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4"/>
  </p:notesMasterIdLst>
  <p:sldIdLst>
    <p:sldId id="257" r:id="rId2"/>
    <p:sldId id="304" r:id="rId3"/>
    <p:sldId id="259" r:id="rId4"/>
    <p:sldId id="260" r:id="rId5"/>
    <p:sldId id="261" r:id="rId6"/>
    <p:sldId id="262" r:id="rId7"/>
    <p:sldId id="263" r:id="rId8"/>
    <p:sldId id="264" r:id="rId9"/>
    <p:sldId id="265" r:id="rId10"/>
    <p:sldId id="267" r:id="rId11"/>
    <p:sldId id="268" r:id="rId12"/>
    <p:sldId id="297" r:id="rId13"/>
    <p:sldId id="298" r:id="rId14"/>
    <p:sldId id="299" r:id="rId15"/>
    <p:sldId id="300" r:id="rId16"/>
    <p:sldId id="275" r:id="rId17"/>
    <p:sldId id="290" r:id="rId18"/>
    <p:sldId id="301" r:id="rId19"/>
    <p:sldId id="302" r:id="rId20"/>
    <p:sldId id="303" r:id="rId21"/>
    <p:sldId id="283" r:id="rId22"/>
    <p:sldId id="2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CB609-DC4D-4FBB-BC08-0FE4F9D46F7C}" type="datetimeFigureOut">
              <a:rPr lang="en-US" smtClean="0"/>
              <a:t>25/10/2021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D4EF5-8BC3-4EAC-AB8F-B4C79AF67F1D}" type="slidenum">
              <a:rPr lang="en-US" smtClean="0"/>
              <a:t>‹#›</a:t>
            </a:fld>
            <a:endParaRPr lang="en-US"/>
          </a:p>
        </p:txBody>
      </p:sp>
    </p:spTree>
    <p:extLst>
      <p:ext uri="{BB962C8B-B14F-4D97-AF65-F5344CB8AC3E}">
        <p14:creationId xmlns:p14="http://schemas.microsoft.com/office/powerpoint/2010/main" val="2741622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4602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6203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1188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2046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6203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1514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6203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5493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2587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2046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151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5493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1514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322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3875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5493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1574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2607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2240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143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2046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1514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C136CE-9524-421C-AEA9-3C3C4D8D7840}" type="datetimeFigureOut">
              <a:rPr lang="en-US" smtClean="0"/>
              <a:t>25/10/2021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3B2B3-41B4-4DC6-A4D0-00A6F896ECC9}" type="slidenum">
              <a:rPr lang="en-US" smtClean="0"/>
              <a:t>‹#›</a:t>
            </a:fld>
            <a:endParaRPr lang="en-US"/>
          </a:p>
        </p:txBody>
      </p:sp>
    </p:spTree>
    <p:extLst>
      <p:ext uri="{BB962C8B-B14F-4D97-AF65-F5344CB8AC3E}">
        <p14:creationId xmlns:p14="http://schemas.microsoft.com/office/powerpoint/2010/main" val="283727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C136CE-9524-421C-AEA9-3C3C4D8D7840}" type="datetimeFigureOut">
              <a:rPr lang="en-US" smtClean="0"/>
              <a:t>25/10/2021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3B2B3-41B4-4DC6-A4D0-00A6F896ECC9}" type="slidenum">
              <a:rPr lang="en-US" smtClean="0"/>
              <a:t>‹#›</a:t>
            </a:fld>
            <a:endParaRPr lang="en-US"/>
          </a:p>
        </p:txBody>
      </p:sp>
    </p:spTree>
    <p:extLst>
      <p:ext uri="{BB962C8B-B14F-4D97-AF65-F5344CB8AC3E}">
        <p14:creationId xmlns:p14="http://schemas.microsoft.com/office/powerpoint/2010/main" val="384929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C136CE-9524-421C-AEA9-3C3C4D8D7840}" type="datetimeFigureOut">
              <a:rPr lang="en-US" smtClean="0"/>
              <a:t>25/10/2021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3B2B3-41B4-4DC6-A4D0-00A6F896ECC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27294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C136CE-9524-421C-AEA9-3C3C4D8D7840}" type="datetimeFigureOut">
              <a:rPr lang="en-US" smtClean="0"/>
              <a:t>25/10/2021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3B2B3-41B4-4DC6-A4D0-00A6F896ECC9}" type="slidenum">
              <a:rPr lang="en-US" smtClean="0"/>
              <a:t>‹#›</a:t>
            </a:fld>
            <a:endParaRPr lang="en-US"/>
          </a:p>
        </p:txBody>
      </p:sp>
    </p:spTree>
    <p:extLst>
      <p:ext uri="{BB962C8B-B14F-4D97-AF65-F5344CB8AC3E}">
        <p14:creationId xmlns:p14="http://schemas.microsoft.com/office/powerpoint/2010/main" val="176868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C136CE-9524-421C-AEA9-3C3C4D8D7840}" type="datetimeFigureOut">
              <a:rPr lang="en-US" smtClean="0"/>
              <a:t>25/10/2021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3B2B3-41B4-4DC6-A4D0-00A6F896ECC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5761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C136CE-9524-421C-AEA9-3C3C4D8D7840}" type="datetimeFigureOut">
              <a:rPr lang="en-US" smtClean="0"/>
              <a:t>25/10/2021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3B2B3-41B4-4DC6-A4D0-00A6F896ECC9}" type="slidenum">
              <a:rPr lang="en-US" smtClean="0"/>
              <a:t>‹#›</a:t>
            </a:fld>
            <a:endParaRPr lang="en-US"/>
          </a:p>
        </p:txBody>
      </p:sp>
    </p:spTree>
    <p:extLst>
      <p:ext uri="{BB962C8B-B14F-4D97-AF65-F5344CB8AC3E}">
        <p14:creationId xmlns:p14="http://schemas.microsoft.com/office/powerpoint/2010/main" val="2261865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C136CE-9524-421C-AEA9-3C3C4D8D7840}" type="datetimeFigureOut">
              <a:rPr lang="en-US" smtClean="0"/>
              <a:t>25/10/2021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3B2B3-41B4-4DC6-A4D0-00A6F896ECC9}" type="slidenum">
              <a:rPr lang="en-US" smtClean="0"/>
              <a:t>‹#›</a:t>
            </a:fld>
            <a:endParaRPr lang="en-US"/>
          </a:p>
        </p:txBody>
      </p:sp>
    </p:spTree>
    <p:extLst>
      <p:ext uri="{BB962C8B-B14F-4D97-AF65-F5344CB8AC3E}">
        <p14:creationId xmlns:p14="http://schemas.microsoft.com/office/powerpoint/2010/main" val="435745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C136CE-9524-421C-AEA9-3C3C4D8D7840}" type="datetimeFigureOut">
              <a:rPr lang="en-US" smtClean="0"/>
              <a:t>25/10/2021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3B2B3-41B4-4DC6-A4D0-00A6F896ECC9}" type="slidenum">
              <a:rPr lang="en-US" smtClean="0"/>
              <a:t>‹#›</a:t>
            </a:fld>
            <a:endParaRPr lang="en-US"/>
          </a:p>
        </p:txBody>
      </p:sp>
    </p:spTree>
    <p:extLst>
      <p:ext uri="{BB962C8B-B14F-4D97-AF65-F5344CB8AC3E}">
        <p14:creationId xmlns:p14="http://schemas.microsoft.com/office/powerpoint/2010/main" val="3793869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gradFill>
          <a:gsLst>
            <a:gs pos="0">
              <a:srgbClr val="FFFFFF"/>
            </a:gs>
            <a:gs pos="41000">
              <a:srgbClr val="FFFFFF"/>
            </a:gs>
            <a:gs pos="75000">
              <a:srgbClr val="D8D8D8"/>
            </a:gs>
            <a:gs pos="97000">
              <a:srgbClr val="BFBFBF"/>
            </a:gs>
            <a:gs pos="100000">
              <a:srgbClr val="BFBFBF"/>
            </a:gs>
          </a:gsLst>
          <a:path path="circle">
            <a:fillToRect l="50000" t="50000" r="50000" b="50000"/>
          </a:path>
          <a:tileRect/>
        </a:gradFill>
        <a:effectLst/>
      </p:bgPr>
    </p:bg>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3959887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genda layout">
  <p:cSld name="Agenda layout">
    <p:spTree>
      <p:nvGrpSpPr>
        <p:cNvPr id="1" name="Shape 26"/>
        <p:cNvGrpSpPr/>
        <p:nvPr/>
      </p:nvGrpSpPr>
      <p:grpSpPr>
        <a:xfrm>
          <a:off x="0" y="0"/>
          <a:ext cx="0" cy="0"/>
          <a:chOff x="0" y="0"/>
          <a:chExt cx="0" cy="0"/>
        </a:xfrm>
      </p:grpSpPr>
    </p:spTree>
    <p:extLst>
      <p:ext uri="{BB962C8B-B14F-4D97-AF65-F5344CB8AC3E}">
        <p14:creationId xmlns:p14="http://schemas.microsoft.com/office/powerpoint/2010/main" val="426310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C136CE-9524-421C-AEA9-3C3C4D8D7840}" type="datetimeFigureOut">
              <a:rPr lang="en-US" smtClean="0"/>
              <a:t>25/10/2021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3B2B3-41B4-4DC6-A4D0-00A6F896ECC9}" type="slidenum">
              <a:rPr lang="en-US" smtClean="0"/>
              <a:t>‹#›</a:t>
            </a:fld>
            <a:endParaRPr lang="en-US"/>
          </a:p>
        </p:txBody>
      </p:sp>
    </p:spTree>
    <p:extLst>
      <p:ext uri="{BB962C8B-B14F-4D97-AF65-F5344CB8AC3E}">
        <p14:creationId xmlns:p14="http://schemas.microsoft.com/office/powerpoint/2010/main" val="4170415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C136CE-9524-421C-AEA9-3C3C4D8D7840}" type="datetimeFigureOut">
              <a:rPr lang="en-US" smtClean="0"/>
              <a:t>25/10/2021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3B2B3-41B4-4DC6-A4D0-00A6F896ECC9}" type="slidenum">
              <a:rPr lang="en-US" smtClean="0"/>
              <a:t>‹#›</a:t>
            </a:fld>
            <a:endParaRPr lang="en-US"/>
          </a:p>
        </p:txBody>
      </p:sp>
    </p:spTree>
    <p:extLst>
      <p:ext uri="{BB962C8B-B14F-4D97-AF65-F5344CB8AC3E}">
        <p14:creationId xmlns:p14="http://schemas.microsoft.com/office/powerpoint/2010/main" val="3601735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C136CE-9524-421C-AEA9-3C3C4D8D7840}" type="datetimeFigureOut">
              <a:rPr lang="en-US" smtClean="0"/>
              <a:t>25/10/2021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3B2B3-41B4-4DC6-A4D0-00A6F896ECC9}" type="slidenum">
              <a:rPr lang="en-US" smtClean="0"/>
              <a:t>‹#›</a:t>
            </a:fld>
            <a:endParaRPr lang="en-US"/>
          </a:p>
        </p:txBody>
      </p:sp>
    </p:spTree>
    <p:extLst>
      <p:ext uri="{BB962C8B-B14F-4D97-AF65-F5344CB8AC3E}">
        <p14:creationId xmlns:p14="http://schemas.microsoft.com/office/powerpoint/2010/main" val="2136283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C136CE-9524-421C-AEA9-3C3C4D8D7840}" type="datetimeFigureOut">
              <a:rPr lang="en-US" smtClean="0"/>
              <a:t>25/10/2021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A3B2B3-41B4-4DC6-A4D0-00A6F896ECC9}" type="slidenum">
              <a:rPr lang="en-US" smtClean="0"/>
              <a:t>‹#›</a:t>
            </a:fld>
            <a:endParaRPr lang="en-US"/>
          </a:p>
        </p:txBody>
      </p:sp>
    </p:spTree>
    <p:extLst>
      <p:ext uri="{BB962C8B-B14F-4D97-AF65-F5344CB8AC3E}">
        <p14:creationId xmlns:p14="http://schemas.microsoft.com/office/powerpoint/2010/main" val="2226789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C136CE-9524-421C-AEA9-3C3C4D8D7840}" type="datetimeFigureOut">
              <a:rPr lang="en-US" smtClean="0"/>
              <a:t>25/10/2021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A3B2B3-41B4-4DC6-A4D0-00A6F896ECC9}" type="slidenum">
              <a:rPr lang="en-US" smtClean="0"/>
              <a:t>‹#›</a:t>
            </a:fld>
            <a:endParaRPr lang="en-US"/>
          </a:p>
        </p:txBody>
      </p:sp>
    </p:spTree>
    <p:extLst>
      <p:ext uri="{BB962C8B-B14F-4D97-AF65-F5344CB8AC3E}">
        <p14:creationId xmlns:p14="http://schemas.microsoft.com/office/powerpoint/2010/main" val="308158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C136CE-9524-421C-AEA9-3C3C4D8D7840}" type="datetimeFigureOut">
              <a:rPr lang="en-US" smtClean="0"/>
              <a:t>25/10/2021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A3B2B3-41B4-4DC6-A4D0-00A6F896ECC9}" type="slidenum">
              <a:rPr lang="en-US" smtClean="0"/>
              <a:t>‹#›</a:t>
            </a:fld>
            <a:endParaRPr lang="en-US"/>
          </a:p>
        </p:txBody>
      </p:sp>
    </p:spTree>
    <p:extLst>
      <p:ext uri="{BB962C8B-B14F-4D97-AF65-F5344CB8AC3E}">
        <p14:creationId xmlns:p14="http://schemas.microsoft.com/office/powerpoint/2010/main" val="2331954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C136CE-9524-421C-AEA9-3C3C4D8D7840}" type="datetimeFigureOut">
              <a:rPr lang="en-US" smtClean="0"/>
              <a:t>25/10/2021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3B2B3-41B4-4DC6-A4D0-00A6F896ECC9}" type="slidenum">
              <a:rPr lang="en-US" smtClean="0"/>
              <a:t>‹#›</a:t>
            </a:fld>
            <a:endParaRPr lang="en-US"/>
          </a:p>
        </p:txBody>
      </p:sp>
    </p:spTree>
    <p:extLst>
      <p:ext uri="{BB962C8B-B14F-4D97-AF65-F5344CB8AC3E}">
        <p14:creationId xmlns:p14="http://schemas.microsoft.com/office/powerpoint/2010/main" val="327293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C136CE-9524-421C-AEA9-3C3C4D8D7840}" type="datetimeFigureOut">
              <a:rPr lang="en-US" smtClean="0"/>
              <a:t>25/10/2021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3B2B3-41B4-4DC6-A4D0-00A6F896ECC9}" type="slidenum">
              <a:rPr lang="en-US" smtClean="0"/>
              <a:t>‹#›</a:t>
            </a:fld>
            <a:endParaRPr lang="en-US"/>
          </a:p>
        </p:txBody>
      </p:sp>
    </p:spTree>
    <p:extLst>
      <p:ext uri="{BB962C8B-B14F-4D97-AF65-F5344CB8AC3E}">
        <p14:creationId xmlns:p14="http://schemas.microsoft.com/office/powerpoint/2010/main" val="3230696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C136CE-9524-421C-AEA9-3C3C4D8D7840}" type="datetimeFigureOut">
              <a:rPr lang="en-US" smtClean="0"/>
              <a:t>25/10/2021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3A3B2B3-41B4-4DC6-A4D0-00A6F896ECC9}" type="slidenum">
              <a:rPr lang="en-US" smtClean="0"/>
              <a:t>‹#›</a:t>
            </a:fld>
            <a:endParaRPr lang="en-US"/>
          </a:p>
        </p:txBody>
      </p:sp>
    </p:spTree>
    <p:extLst>
      <p:ext uri="{BB962C8B-B14F-4D97-AF65-F5344CB8AC3E}">
        <p14:creationId xmlns:p14="http://schemas.microsoft.com/office/powerpoint/2010/main" val="234363983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powerpoint-templates-design.com/"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p:nvPr/>
        </p:nvSpPr>
        <p:spPr>
          <a:xfrm rot="10800000" flipH="1">
            <a:off x="149" y="6051885"/>
            <a:ext cx="12191852" cy="806116"/>
          </a:xfrm>
          <a:prstGeom prst="rect">
            <a:avLst/>
          </a:prstGeom>
          <a:solidFill>
            <a:srgbClr val="C523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93" name="Google Shape;93;p1"/>
          <p:cNvSpPr txBox="1"/>
          <p:nvPr/>
        </p:nvSpPr>
        <p:spPr>
          <a:xfrm>
            <a:off x="0" y="3745648"/>
            <a:ext cx="12192000" cy="93361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5400" b="1" i="0" u="none" strike="noStrike" cap="none" dirty="0" err="1">
                <a:solidFill>
                  <a:srgbClr val="C52351"/>
                </a:solidFill>
                <a:latin typeface="Times New Roman" panose="02020603050405020304" pitchFamily="18" charset="0"/>
                <a:cs typeface="Times New Roman" panose="02020603050405020304" pitchFamily="18" charset="0"/>
                <a:sym typeface="Arial"/>
              </a:rPr>
              <a:t>Tiếng</a:t>
            </a:r>
            <a:r>
              <a:rPr lang="en-US" sz="5400" b="1" i="0" u="none" strike="noStrike" cap="none" dirty="0">
                <a:solidFill>
                  <a:srgbClr val="C52351"/>
                </a:solidFill>
                <a:latin typeface="Times New Roman" panose="02020603050405020304" pitchFamily="18" charset="0"/>
                <a:cs typeface="Times New Roman" panose="02020603050405020304" pitchFamily="18" charset="0"/>
                <a:sym typeface="Arial"/>
              </a:rPr>
              <a:t> </a:t>
            </a:r>
            <a:r>
              <a:rPr lang="en-US" sz="5400" b="1" i="0" u="none" strike="noStrike" cap="none" dirty="0" err="1">
                <a:solidFill>
                  <a:srgbClr val="C52351"/>
                </a:solidFill>
                <a:latin typeface="Times New Roman" panose="02020603050405020304" pitchFamily="18" charset="0"/>
                <a:cs typeface="Times New Roman" panose="02020603050405020304" pitchFamily="18" charset="0"/>
                <a:sym typeface="Arial"/>
              </a:rPr>
              <a:t>Việt</a:t>
            </a:r>
            <a:r>
              <a:rPr lang="en-US" sz="5400" b="1" i="0" u="none" strike="noStrike" cap="none" dirty="0">
                <a:solidFill>
                  <a:srgbClr val="C52351"/>
                </a:solidFill>
                <a:latin typeface="Times New Roman" panose="02020603050405020304" pitchFamily="18" charset="0"/>
                <a:cs typeface="Times New Roman" panose="02020603050405020304" pitchFamily="18" charset="0"/>
                <a:sym typeface="Arial"/>
              </a:rPr>
              <a:t> 4</a:t>
            </a:r>
            <a:endParaRPr lang="en-US" sz="1200" dirty="0">
              <a:latin typeface="Times New Roman" panose="02020603050405020304" pitchFamily="18" charset="0"/>
              <a:cs typeface="Times New Roman" panose="02020603050405020304" pitchFamily="18" charset="0"/>
            </a:endParaRPr>
          </a:p>
        </p:txBody>
      </p:sp>
      <p:sp>
        <p:nvSpPr>
          <p:cNvPr id="98" name="Google Shape;98;p1">
            <a:hlinkClick r:id="rId3"/>
          </p:cNvPr>
          <p:cNvSpPr txBox="1"/>
          <p:nvPr/>
        </p:nvSpPr>
        <p:spPr>
          <a:xfrm>
            <a:off x="-1525" y="6301990"/>
            <a:ext cx="12191852"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err="1">
                <a:solidFill>
                  <a:schemeClr val="lt1"/>
                </a:solidFill>
                <a:latin typeface="Times New Roman" panose="02020603050405020304" pitchFamily="18" charset="0"/>
                <a:ea typeface="Tahoma" panose="020B0604030504040204" pitchFamily="34" charset="0"/>
                <a:cs typeface="Times New Roman" panose="02020603050405020304" pitchFamily="18" charset="0"/>
              </a:rPr>
              <a:t>N</a:t>
            </a:r>
            <a:r>
              <a:rPr lang="en-US" sz="2000" b="1" dirty="0" err="1">
                <a:solidFill>
                  <a:schemeClr val="lt1"/>
                </a:solidFill>
                <a:latin typeface="Times New Roman" panose="02020603050405020304" pitchFamily="18" charset="0"/>
                <a:ea typeface="Tahoma" panose="020B0604030504040204" pitchFamily="34" charset="0"/>
                <a:cs typeface="Times New Roman" panose="02020603050405020304" pitchFamily="18" charset="0"/>
                <a:sym typeface="Arial"/>
              </a:rPr>
              <a:t>ăm</a:t>
            </a:r>
            <a:r>
              <a:rPr lang="en-US" sz="2000" b="1" dirty="0">
                <a:solidFill>
                  <a:schemeClr val="lt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000" b="1" dirty="0" err="1">
                <a:solidFill>
                  <a:schemeClr val="lt1"/>
                </a:solidFill>
                <a:latin typeface="Times New Roman" panose="02020603050405020304" pitchFamily="18" charset="0"/>
                <a:ea typeface="Tahoma" panose="020B0604030504040204" pitchFamily="34" charset="0"/>
                <a:cs typeface="Times New Roman" panose="02020603050405020304" pitchFamily="18" charset="0"/>
                <a:sym typeface="Arial"/>
              </a:rPr>
              <a:t>học</a:t>
            </a:r>
            <a:r>
              <a:rPr lang="en-US" sz="2000" b="1" dirty="0">
                <a:solidFill>
                  <a:schemeClr val="lt1"/>
                </a:solidFill>
                <a:latin typeface="Times New Roman" panose="02020603050405020304" pitchFamily="18" charset="0"/>
                <a:ea typeface="Tahoma" panose="020B0604030504040204" pitchFamily="34" charset="0"/>
                <a:cs typeface="Times New Roman" panose="02020603050405020304" pitchFamily="18" charset="0"/>
                <a:sym typeface="Arial"/>
              </a:rPr>
              <a:t> 2021 - 2022</a:t>
            </a:r>
            <a:endParaRPr sz="2000" b="1" dirty="0">
              <a:solidFill>
                <a:schemeClr val="lt1"/>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3" name="Rectangle 2"/>
          <p:cNvSpPr/>
          <p:nvPr/>
        </p:nvSpPr>
        <p:spPr>
          <a:xfrm>
            <a:off x="4932865" y="4823542"/>
            <a:ext cx="2323072" cy="830997"/>
          </a:xfrm>
          <a:prstGeom prst="rect">
            <a:avLst/>
          </a:prstGeom>
        </p:spPr>
        <p:txBody>
          <a:bodyPr wrap="none">
            <a:spAutoFit/>
          </a:bodyPr>
          <a:lstStyle/>
          <a:p>
            <a:pPr lvl="0" algn="ctr"/>
            <a:r>
              <a:rPr lang="en-US" sz="4800" b="1" dirty="0" err="1">
                <a:solidFill>
                  <a:srgbClr val="274474"/>
                </a:solidFill>
                <a:latin typeface="Times New Roman" panose="02020603050405020304" pitchFamily="18" charset="0"/>
                <a:cs typeface="Times New Roman" panose="02020603050405020304" pitchFamily="18" charset="0"/>
              </a:rPr>
              <a:t>Tập</a:t>
            </a:r>
            <a:r>
              <a:rPr lang="en-US" sz="4800" b="1" dirty="0">
                <a:solidFill>
                  <a:srgbClr val="274474"/>
                </a:solidFill>
                <a:latin typeface="Times New Roman" panose="02020603050405020304" pitchFamily="18" charset="0"/>
                <a:cs typeface="Times New Roman" panose="02020603050405020304" pitchFamily="18" charset="0"/>
              </a:rPr>
              <a:t> </a:t>
            </a:r>
            <a:r>
              <a:rPr lang="en-US" sz="4800" b="1" dirty="0" err="1">
                <a:solidFill>
                  <a:srgbClr val="274474"/>
                </a:solidFill>
                <a:latin typeface="Times New Roman" panose="02020603050405020304" pitchFamily="18" charset="0"/>
                <a:cs typeface="Times New Roman" panose="02020603050405020304" pitchFamily="18" charset="0"/>
              </a:rPr>
              <a:t>đọc</a:t>
            </a:r>
            <a:endParaRPr lang="en-US" sz="4800" b="1" dirty="0">
              <a:solidFill>
                <a:srgbClr val="27447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97695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2"/>
          <p:cNvSpPr/>
          <p:nvPr/>
        </p:nvSpPr>
        <p:spPr>
          <a:xfrm>
            <a:off x="1" y="-8491"/>
            <a:ext cx="12190475" cy="750403"/>
          </a:xfrm>
          <a:prstGeom prst="rect">
            <a:avLst/>
          </a:prstGeom>
          <a:solidFill>
            <a:srgbClr val="C523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b="1">
              <a:solidFill>
                <a:schemeClr val="lt1"/>
              </a:solidFill>
              <a:latin typeface="Arial"/>
              <a:ea typeface="Arial"/>
              <a:cs typeface="Arial"/>
              <a:sym typeface="Arial"/>
            </a:endParaRPr>
          </a:p>
        </p:txBody>
      </p:sp>
      <p:cxnSp>
        <p:nvCxnSpPr>
          <p:cNvPr id="3" name="Straight Connector 2"/>
          <p:cNvCxnSpPr/>
          <p:nvPr/>
        </p:nvCxnSpPr>
        <p:spPr>
          <a:xfrm>
            <a:off x="6172200" y="1143000"/>
            <a:ext cx="0" cy="525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817903" y="952011"/>
            <a:ext cx="2362200" cy="646331"/>
          </a:xfrm>
          <a:prstGeom prst="rect">
            <a:avLst/>
          </a:prstGeom>
          <a:noFill/>
        </p:spPr>
        <p:txBody>
          <a:bodyPr wrap="square" rtlCol="0">
            <a:spAutoFit/>
          </a:bodyPr>
          <a:lstStyle/>
          <a:p>
            <a:r>
              <a:rPr lang="en-US" sz="3600" b="1" dirty="0" err="1">
                <a:solidFill>
                  <a:srgbClr val="274474"/>
                </a:solidFill>
                <a:latin typeface="Times New Roman" panose="02020603050405020304" pitchFamily="18" charset="0"/>
                <a:cs typeface="Times New Roman" panose="02020603050405020304" pitchFamily="18" charset="0"/>
              </a:rPr>
              <a:t>Luyện</a:t>
            </a:r>
            <a:r>
              <a:rPr lang="en-US" sz="3600" b="1" dirty="0">
                <a:solidFill>
                  <a:srgbClr val="274474"/>
                </a:solidFill>
                <a:latin typeface="Times New Roman" panose="02020603050405020304" pitchFamily="18" charset="0"/>
                <a:cs typeface="Times New Roman" panose="02020603050405020304" pitchFamily="18" charset="0"/>
              </a:rPr>
              <a:t> </a:t>
            </a:r>
            <a:r>
              <a:rPr lang="en-US" sz="3600" b="1" dirty="0" err="1">
                <a:solidFill>
                  <a:srgbClr val="274474"/>
                </a:solidFill>
                <a:latin typeface="Times New Roman" panose="02020603050405020304" pitchFamily="18" charset="0"/>
                <a:cs typeface="Times New Roman" panose="02020603050405020304" pitchFamily="18" charset="0"/>
              </a:rPr>
              <a:t>đọc</a:t>
            </a:r>
            <a:endParaRPr lang="en-US" sz="3600" b="1" dirty="0">
              <a:solidFill>
                <a:srgbClr val="274474"/>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200881" y="1019226"/>
            <a:ext cx="3276600" cy="646331"/>
          </a:xfrm>
          <a:prstGeom prst="rect">
            <a:avLst/>
          </a:prstGeom>
          <a:noFill/>
        </p:spPr>
        <p:txBody>
          <a:bodyPr wrap="square" rtlCol="0">
            <a:spAutoFit/>
          </a:bodyPr>
          <a:lstStyle/>
          <a:p>
            <a:r>
              <a:rPr lang="en-US" sz="3600" b="1" dirty="0" err="1">
                <a:solidFill>
                  <a:srgbClr val="C52351"/>
                </a:solidFill>
                <a:latin typeface="Times New Roman" panose="02020603050405020304" pitchFamily="18" charset="0"/>
                <a:cs typeface="Times New Roman" panose="02020603050405020304" pitchFamily="18" charset="0"/>
              </a:rPr>
              <a:t>Tìm</a:t>
            </a:r>
            <a:r>
              <a:rPr lang="en-US" sz="3600" b="1" dirty="0">
                <a:solidFill>
                  <a:srgbClr val="C52351"/>
                </a:solidFill>
                <a:latin typeface="Times New Roman" panose="02020603050405020304" pitchFamily="18" charset="0"/>
                <a:cs typeface="Times New Roman" panose="02020603050405020304" pitchFamily="18" charset="0"/>
              </a:rPr>
              <a:t> </a:t>
            </a:r>
            <a:r>
              <a:rPr lang="en-US" sz="3600" b="1" dirty="0" err="1">
                <a:solidFill>
                  <a:srgbClr val="C52351"/>
                </a:solidFill>
                <a:latin typeface="Times New Roman" panose="02020603050405020304" pitchFamily="18" charset="0"/>
                <a:cs typeface="Times New Roman" panose="02020603050405020304" pitchFamily="18" charset="0"/>
              </a:rPr>
              <a:t>hiểu</a:t>
            </a:r>
            <a:r>
              <a:rPr lang="en-US" sz="3600" b="1" dirty="0">
                <a:solidFill>
                  <a:srgbClr val="C52351"/>
                </a:solidFill>
                <a:latin typeface="Times New Roman" panose="02020603050405020304" pitchFamily="18" charset="0"/>
                <a:cs typeface="Times New Roman" panose="02020603050405020304" pitchFamily="18" charset="0"/>
              </a:rPr>
              <a:t> </a:t>
            </a:r>
            <a:r>
              <a:rPr lang="en-US" sz="3600" b="1" dirty="0" err="1">
                <a:solidFill>
                  <a:srgbClr val="C52351"/>
                </a:solidFill>
                <a:latin typeface="Times New Roman" panose="02020603050405020304" pitchFamily="18" charset="0"/>
                <a:cs typeface="Times New Roman" panose="02020603050405020304" pitchFamily="18" charset="0"/>
              </a:rPr>
              <a:t>bài</a:t>
            </a:r>
            <a:endParaRPr lang="en-US" sz="3600" b="1" dirty="0">
              <a:solidFill>
                <a:srgbClr val="C5235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31179" y="1717565"/>
            <a:ext cx="5835805" cy="2585323"/>
          </a:xfrm>
          <a:prstGeom prst="rect">
            <a:avLst/>
          </a:prstGeom>
          <a:noFill/>
        </p:spPr>
        <p:txBody>
          <a:bodyPr wrap="square" rtlCol="0">
            <a:spAutoFit/>
          </a:bodyPr>
          <a:lstStyle/>
          <a:p>
            <a:pPr marL="457200" indent="-457200">
              <a:lnSpc>
                <a:spcPct val="150000"/>
              </a:lnSpc>
              <a:buFontTx/>
              <a:buChar char="-"/>
            </a:pP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inh</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ngạc</a:t>
            </a:r>
            <a:endPar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50000"/>
              </a:lnSpc>
              <a:buFontTx/>
              <a:buChar char="-"/>
            </a:pP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ảnh</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gạch</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vỡ</a:t>
            </a:r>
            <a:endPar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50000"/>
              </a:lnSpc>
              <a:buFontTx/>
              <a:buChar char="-"/>
            </a:pP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tốt</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hay</a:t>
            </a:r>
            <a:endPar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5100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2"/>
          <p:cNvSpPr/>
          <p:nvPr/>
        </p:nvSpPr>
        <p:spPr>
          <a:xfrm>
            <a:off x="1524000" y="1447800"/>
            <a:ext cx="9144000" cy="419100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1800">
              <a:solidFill>
                <a:schemeClr val="dk1"/>
              </a:solidFill>
              <a:latin typeface="Arial"/>
              <a:ea typeface="Arial"/>
              <a:cs typeface="Arial"/>
              <a:sym typeface="Arial"/>
            </a:endParaRPr>
          </a:p>
        </p:txBody>
      </p:sp>
      <p:sp>
        <p:nvSpPr>
          <p:cNvPr id="105" name="Google Shape;105;p2"/>
          <p:cNvSpPr/>
          <p:nvPr/>
        </p:nvSpPr>
        <p:spPr>
          <a:xfrm>
            <a:off x="1" y="-8491"/>
            <a:ext cx="12190475" cy="750403"/>
          </a:xfrm>
          <a:prstGeom prst="rect">
            <a:avLst/>
          </a:prstGeom>
          <a:solidFill>
            <a:srgbClr val="C523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b="1">
              <a:solidFill>
                <a:schemeClr val="lt1"/>
              </a:solidFill>
              <a:latin typeface="Arial"/>
              <a:ea typeface="Arial"/>
              <a:cs typeface="Arial"/>
              <a:sym typeface="Arial"/>
            </a:endParaRPr>
          </a:p>
        </p:txBody>
      </p:sp>
      <p:grpSp>
        <p:nvGrpSpPr>
          <p:cNvPr id="6" name="Google Shape;208;p11"/>
          <p:cNvGrpSpPr/>
          <p:nvPr/>
        </p:nvGrpSpPr>
        <p:grpSpPr>
          <a:xfrm>
            <a:off x="2514600" y="2286000"/>
            <a:ext cx="7086600" cy="2446108"/>
            <a:chOff x="6540277" y="4332940"/>
            <a:chExt cx="5055326" cy="2037806"/>
          </a:xfrm>
          <a:solidFill>
            <a:srgbClr val="274474"/>
          </a:solidFill>
        </p:grpSpPr>
        <p:sp>
          <p:nvSpPr>
            <p:cNvPr id="7" name="Google Shape;209;p11"/>
            <p:cNvSpPr/>
            <p:nvPr/>
          </p:nvSpPr>
          <p:spPr>
            <a:xfrm>
              <a:off x="6540277" y="4332940"/>
              <a:ext cx="5055326" cy="2037806"/>
            </a:xfrm>
            <a:prstGeom prst="cloud">
              <a:avLst/>
            </a:prstGeom>
            <a:gr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 name="Google Shape;210;p11"/>
            <p:cNvSpPr txBox="1"/>
            <p:nvPr/>
          </p:nvSpPr>
          <p:spPr>
            <a:xfrm>
              <a:off x="7066846" y="4941615"/>
              <a:ext cx="4002191" cy="8204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err="1">
                  <a:solidFill>
                    <a:schemeClr val="lt1"/>
                  </a:solidFill>
                  <a:latin typeface="Times New Roman"/>
                  <a:ea typeface="Times New Roman"/>
                  <a:cs typeface="Times New Roman"/>
                  <a:sym typeface="Times New Roman"/>
                </a:rPr>
                <a:t>Luyện</a:t>
              </a:r>
              <a:r>
                <a:rPr lang="en-US" sz="4400" b="1" dirty="0">
                  <a:solidFill>
                    <a:schemeClr val="lt1"/>
                  </a:solidFill>
                  <a:latin typeface="Times New Roman"/>
                  <a:ea typeface="Times New Roman"/>
                  <a:cs typeface="Times New Roman"/>
                  <a:sym typeface="Times New Roman"/>
                </a:rPr>
                <a:t> </a:t>
              </a:r>
              <a:r>
                <a:rPr lang="en-US" sz="4400" b="1" dirty="0" err="1">
                  <a:solidFill>
                    <a:schemeClr val="lt1"/>
                  </a:solidFill>
                  <a:latin typeface="Times New Roman"/>
                  <a:ea typeface="Times New Roman"/>
                  <a:cs typeface="Times New Roman"/>
                  <a:sym typeface="Times New Roman"/>
                </a:rPr>
                <a:t>đọc</a:t>
              </a:r>
              <a:r>
                <a:rPr lang="en-US" sz="4400" b="1" dirty="0">
                  <a:solidFill>
                    <a:schemeClr val="lt1"/>
                  </a:solidFill>
                  <a:latin typeface="Times New Roman"/>
                  <a:ea typeface="Times New Roman"/>
                  <a:cs typeface="Times New Roman"/>
                  <a:sym typeface="Times New Roman"/>
                </a:rPr>
                <a:t> </a:t>
              </a:r>
              <a:r>
                <a:rPr lang="en-US" sz="4400" b="1" dirty="0" err="1">
                  <a:solidFill>
                    <a:schemeClr val="lt1"/>
                  </a:solidFill>
                  <a:latin typeface="Times New Roman"/>
                  <a:ea typeface="Times New Roman"/>
                  <a:cs typeface="Times New Roman"/>
                  <a:sym typeface="Times New Roman"/>
                </a:rPr>
                <a:t>đoạn</a:t>
              </a:r>
              <a:r>
                <a:rPr lang="en-US" sz="4400" b="1" dirty="0">
                  <a:solidFill>
                    <a:schemeClr val="lt1"/>
                  </a:solidFill>
                  <a:latin typeface="Times New Roman"/>
                  <a:ea typeface="Times New Roman"/>
                  <a:cs typeface="Times New Roman"/>
                  <a:sym typeface="Times New Roman"/>
                </a:rPr>
                <a:t> </a:t>
              </a:r>
              <a:r>
                <a:rPr lang="en-US" sz="4400" b="1" dirty="0" err="1">
                  <a:solidFill>
                    <a:schemeClr val="lt1"/>
                  </a:solidFill>
                  <a:latin typeface="Times New Roman"/>
                  <a:ea typeface="Times New Roman"/>
                  <a:cs typeface="Times New Roman"/>
                  <a:sym typeface="Times New Roman"/>
                </a:rPr>
                <a:t>lần</a:t>
              </a:r>
              <a:r>
                <a:rPr lang="en-US" sz="4400" b="1" dirty="0">
                  <a:solidFill>
                    <a:schemeClr val="lt1"/>
                  </a:solidFill>
                  <a:latin typeface="Times New Roman"/>
                  <a:ea typeface="Times New Roman"/>
                  <a:cs typeface="Times New Roman"/>
                  <a:sym typeface="Times New Roman"/>
                </a:rPr>
                <a:t> 2</a:t>
              </a:r>
            </a:p>
            <a:p>
              <a:pPr marL="0" marR="0" lvl="0" indent="0" algn="ctr" rtl="0">
                <a:spcBef>
                  <a:spcPts val="0"/>
                </a:spcBef>
                <a:spcAft>
                  <a:spcPts val="0"/>
                </a:spcAft>
                <a:buNone/>
              </a:pPr>
              <a:endParaRPr dirty="0"/>
            </a:p>
          </p:txBody>
        </p:sp>
      </p:grpSp>
    </p:spTree>
    <p:extLst>
      <p:ext uri="{BB962C8B-B14F-4D97-AF65-F5344CB8AC3E}">
        <p14:creationId xmlns:p14="http://schemas.microsoft.com/office/powerpoint/2010/main" val="282327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2"/>
          <p:cNvSpPr/>
          <p:nvPr/>
        </p:nvSpPr>
        <p:spPr>
          <a:xfrm>
            <a:off x="189470" y="909921"/>
            <a:ext cx="11880610" cy="3662079"/>
          </a:xfrm>
          <a:prstGeom prst="roundRect">
            <a:avLst>
              <a:gd name="adj" fmla="val 16667"/>
            </a:avLst>
          </a:prstGeom>
          <a:solidFill>
            <a:srgbClr val="F2F2F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7" name="Google Shape;217;p12"/>
          <p:cNvSpPr/>
          <p:nvPr/>
        </p:nvSpPr>
        <p:spPr>
          <a:xfrm>
            <a:off x="0" y="-5080"/>
            <a:ext cx="12190475" cy="750403"/>
          </a:xfrm>
          <a:prstGeom prst="rect">
            <a:avLst/>
          </a:prstGeom>
          <a:solidFill>
            <a:srgbClr val="C523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b="1">
              <a:solidFill>
                <a:schemeClr val="lt1"/>
              </a:solidFill>
              <a:latin typeface="Arial"/>
              <a:ea typeface="Arial"/>
              <a:cs typeface="Arial"/>
              <a:sym typeface="Arial"/>
            </a:endParaRPr>
          </a:p>
        </p:txBody>
      </p:sp>
      <p:sp>
        <p:nvSpPr>
          <p:cNvPr id="218" name="Google Shape;218;p12"/>
          <p:cNvSpPr txBox="1"/>
          <p:nvPr/>
        </p:nvSpPr>
        <p:spPr>
          <a:xfrm>
            <a:off x="4079875" y="3213100"/>
            <a:ext cx="4318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219" name="Google Shape;219;p12"/>
          <p:cNvSpPr txBox="1"/>
          <p:nvPr/>
        </p:nvSpPr>
        <p:spPr>
          <a:xfrm>
            <a:off x="4008438" y="3141663"/>
            <a:ext cx="43180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220" name="Google Shape;220;p12"/>
          <p:cNvSpPr txBox="1"/>
          <p:nvPr/>
        </p:nvSpPr>
        <p:spPr>
          <a:xfrm>
            <a:off x="483325" y="810638"/>
            <a:ext cx="11329734" cy="412382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Đoạn</a:t>
            </a:r>
            <a:r>
              <a:rPr lang="en-US" sz="32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1</a:t>
            </a:r>
            <a:r>
              <a:rPr lang="en-US" sz="3200" dirty="0" smtClean="0">
                <a:solidFill>
                  <a:schemeClr val="dk1"/>
                </a:solidFill>
                <a:latin typeface="Times New Roman" panose="02020603050405020304" pitchFamily="18" charset="0"/>
                <a:cs typeface="Times New Roman" panose="02020603050405020304" pitchFamily="18" charset="0"/>
                <a:sym typeface="Arial"/>
              </a:rPr>
              <a:t>	</a:t>
            </a:r>
          </a:p>
          <a:p>
            <a:pPr algn="just"/>
            <a:r>
              <a:rPr lang="en-US" sz="3200" dirty="0" smtClean="0">
                <a:solidFill>
                  <a:schemeClr val="dk1"/>
                </a:solidFill>
                <a:latin typeface="Times New Roman" panose="02020603050405020304" pitchFamily="18" charset="0"/>
                <a:cs typeface="Times New Roman" panose="02020603050405020304" pitchFamily="18" charset="0"/>
                <a:sym typeface="Arial"/>
              </a:rPr>
              <a:t>   </a:t>
            </a:r>
            <a:r>
              <a:rPr lang="vi-VN" sz="3200" dirty="0" smtClean="0">
                <a:solidFill>
                  <a:schemeClr val="dk1"/>
                </a:solidFill>
                <a:latin typeface="Times New Roman" panose="02020603050405020304" pitchFamily="18" charset="0"/>
                <a:cs typeface="Times New Roman" panose="02020603050405020304" pitchFamily="18" charset="0"/>
                <a:sym typeface="Arial"/>
              </a:rPr>
              <a:t>Vào </a:t>
            </a:r>
            <a:r>
              <a:rPr lang="vi-VN" sz="3200" dirty="0">
                <a:solidFill>
                  <a:schemeClr val="dk1"/>
                </a:solidFill>
                <a:latin typeface="Times New Roman" panose="02020603050405020304" pitchFamily="18" charset="0"/>
                <a:cs typeface="Times New Roman" panose="02020603050405020304" pitchFamily="18" charset="0"/>
                <a:sym typeface="Arial"/>
              </a:rPr>
              <a:t>đời vua Trần Thái </a:t>
            </a:r>
            <a:r>
              <a:rPr lang="en-US" sz="3200" dirty="0">
                <a:solidFill>
                  <a:schemeClr val="dk1"/>
                </a:solidFill>
                <a:latin typeface="Times New Roman" panose="02020603050405020304" pitchFamily="18" charset="0"/>
                <a:cs typeface="Times New Roman" panose="02020603050405020304" pitchFamily="18" charset="0"/>
                <a:sym typeface="Arial"/>
              </a:rPr>
              <a:t>T</a:t>
            </a:r>
            <a:r>
              <a:rPr lang="vi-VN" sz="3200" dirty="0" smtClean="0">
                <a:solidFill>
                  <a:schemeClr val="dk1"/>
                </a:solidFill>
                <a:latin typeface="Times New Roman" panose="02020603050405020304" pitchFamily="18" charset="0"/>
                <a:cs typeface="Times New Roman" panose="02020603050405020304" pitchFamily="18" charset="0"/>
                <a:sym typeface="Arial"/>
              </a:rPr>
              <a:t>ông</a:t>
            </a:r>
            <a:r>
              <a:rPr lang="vi-VN" sz="3200" dirty="0">
                <a:solidFill>
                  <a:schemeClr val="dk1"/>
                </a:solidFill>
                <a:latin typeface="Times New Roman" panose="02020603050405020304" pitchFamily="18" charset="0"/>
                <a:cs typeface="Times New Roman" panose="02020603050405020304" pitchFamily="18" charset="0"/>
                <a:sym typeface="Arial"/>
              </a:rPr>
              <a:t>, có một gia đình nghèo xin được cậu con trai đặt tên là Nguyễn </a:t>
            </a:r>
            <a:r>
              <a:rPr lang="vi-VN" sz="3200" dirty="0" smtClean="0">
                <a:solidFill>
                  <a:schemeClr val="dk1"/>
                </a:solidFill>
                <a:latin typeface="Times New Roman" panose="02020603050405020304" pitchFamily="18" charset="0"/>
                <a:cs typeface="Times New Roman" panose="02020603050405020304" pitchFamily="18" charset="0"/>
                <a:sym typeface="Arial"/>
              </a:rPr>
              <a:t>Hiền</a:t>
            </a:r>
            <a:r>
              <a:rPr lang="en-US" sz="3200" dirty="0" smtClean="0">
                <a:solidFill>
                  <a:schemeClr val="dk1"/>
                </a:solidFill>
                <a:latin typeface="Times New Roman" panose="02020603050405020304" pitchFamily="18" charset="0"/>
                <a:cs typeface="Times New Roman" panose="02020603050405020304" pitchFamily="18" charset="0"/>
                <a:sym typeface="Arial"/>
              </a:rPr>
              <a:t>.</a:t>
            </a:r>
            <a:r>
              <a:rPr lang="vi-VN" sz="3200" dirty="0" smtClean="0">
                <a:solidFill>
                  <a:schemeClr val="dk1"/>
                </a:solidFill>
                <a:latin typeface="Times New Roman" panose="02020603050405020304" pitchFamily="18" charset="0"/>
                <a:cs typeface="Times New Roman" panose="02020603050405020304" pitchFamily="18" charset="0"/>
                <a:sym typeface="Arial"/>
              </a:rPr>
              <a:t> </a:t>
            </a:r>
            <a:r>
              <a:rPr lang="en-US" sz="3200" dirty="0" smtClean="0">
                <a:solidFill>
                  <a:schemeClr val="dk1"/>
                </a:solidFill>
                <a:latin typeface="Times New Roman" panose="02020603050405020304" pitchFamily="18" charset="0"/>
                <a:cs typeface="Times New Roman" panose="02020603050405020304" pitchFamily="18" charset="0"/>
                <a:sym typeface="Arial"/>
              </a:rPr>
              <a:t>C</a:t>
            </a:r>
            <a:r>
              <a:rPr lang="vi-VN" sz="3200" dirty="0" smtClean="0">
                <a:solidFill>
                  <a:schemeClr val="dk1"/>
                </a:solidFill>
                <a:latin typeface="Times New Roman" panose="02020603050405020304" pitchFamily="18" charset="0"/>
                <a:cs typeface="Times New Roman" panose="02020603050405020304" pitchFamily="18" charset="0"/>
                <a:sym typeface="Arial"/>
              </a:rPr>
              <a:t>hú </a:t>
            </a:r>
            <a:r>
              <a:rPr lang="vi-VN" sz="3200" dirty="0">
                <a:solidFill>
                  <a:schemeClr val="dk1"/>
                </a:solidFill>
                <a:latin typeface="Times New Roman" panose="02020603050405020304" pitchFamily="18" charset="0"/>
                <a:cs typeface="Times New Roman" panose="02020603050405020304" pitchFamily="18" charset="0"/>
                <a:sym typeface="Arial"/>
              </a:rPr>
              <a:t>bé rất ham thả diều. Lúc còn nhỏ chú đã biết làm lấy diều để chơi</a:t>
            </a:r>
            <a:r>
              <a:rPr lang="vi-VN" sz="3200" dirty="0" smtClean="0">
                <a:solidFill>
                  <a:schemeClr val="dk1"/>
                </a:solidFill>
                <a:latin typeface="Times New Roman" panose="02020603050405020304" pitchFamily="18" charset="0"/>
                <a:cs typeface="Times New Roman" panose="02020603050405020304" pitchFamily="18" charset="0"/>
                <a:sym typeface="Arial"/>
              </a:rPr>
              <a:t>.</a:t>
            </a:r>
            <a:endParaRPr lang="en-US" sz="3200" dirty="0" smtClean="0">
              <a:solidFill>
                <a:schemeClr val="dk1"/>
              </a:solidFill>
              <a:latin typeface="Times New Roman" panose="02020603050405020304" pitchFamily="18" charset="0"/>
              <a:cs typeface="Times New Roman" panose="02020603050405020304" pitchFamily="18" charset="0"/>
              <a:sym typeface="Arial"/>
            </a:endParaRPr>
          </a:p>
          <a:p>
            <a:pPr algn="just"/>
            <a:r>
              <a:rPr lang="en-US" sz="3200" dirty="0">
                <a:solidFill>
                  <a:schemeClr val="dk1"/>
                </a:solidFill>
                <a:latin typeface="Times New Roman" panose="02020603050405020304" pitchFamily="18" charset="0"/>
                <a:cs typeface="Times New Roman" panose="02020603050405020304" pitchFamily="18" charset="0"/>
                <a:sym typeface="Arial"/>
              </a:rPr>
              <a:t> </a:t>
            </a:r>
            <a:r>
              <a:rPr lang="en-US" sz="3200" dirty="0" smtClean="0">
                <a:solidFill>
                  <a:schemeClr val="dk1"/>
                </a:solidFill>
                <a:latin typeface="Times New Roman" panose="02020603050405020304" pitchFamily="18" charset="0"/>
                <a:cs typeface="Times New Roman" panose="02020603050405020304" pitchFamily="18" charset="0"/>
                <a:sym typeface="Arial"/>
              </a:rPr>
              <a:t>   </a:t>
            </a:r>
            <a:endParaRPr lang="vi-VN" sz="3200" dirty="0">
              <a:latin typeface="Times New Roman" panose="02020603050405020304" pitchFamily="18" charset="0"/>
              <a:cs typeface="Times New Roman" panose="02020603050405020304" pitchFamily="18" charset="0"/>
            </a:endParaRPr>
          </a:p>
        </p:txBody>
      </p:sp>
      <p:sp>
        <p:nvSpPr>
          <p:cNvPr id="10" name="Rectangle 9"/>
          <p:cNvSpPr/>
          <p:nvPr/>
        </p:nvSpPr>
        <p:spPr>
          <a:xfrm>
            <a:off x="3851519" y="-130010"/>
            <a:ext cx="4160049" cy="905056"/>
          </a:xfrm>
          <a:prstGeom prst="rect">
            <a:avLst/>
          </a:prstGeom>
        </p:spPr>
        <p:txBody>
          <a:bodyPr wrap="none">
            <a:spAutoFit/>
          </a:bodyPr>
          <a:lstStyle/>
          <a:p>
            <a:pPr lvl="0" algn="ctr">
              <a:lnSpc>
                <a:spcPct val="150000"/>
              </a:lnSpc>
            </a:pPr>
            <a:r>
              <a:rPr lang="en-US" sz="4000" dirty="0" err="1" smtClean="0">
                <a:solidFill>
                  <a:schemeClr val="bg1"/>
                </a:solidFill>
                <a:latin typeface="Times New Roman" panose="02020603050405020304" pitchFamily="18" charset="0"/>
                <a:cs typeface="Times New Roman" panose="02020603050405020304" pitchFamily="18" charset="0"/>
                <a:sym typeface="Arial"/>
              </a:rPr>
              <a:t>Ông</a:t>
            </a:r>
            <a:r>
              <a:rPr lang="en-US" sz="4000" dirty="0" smtClean="0">
                <a:solidFill>
                  <a:schemeClr val="bg1"/>
                </a:solidFill>
                <a:latin typeface="Times New Roman" panose="02020603050405020304" pitchFamily="18" charset="0"/>
                <a:cs typeface="Times New Roman" panose="02020603050405020304" pitchFamily="18" charset="0"/>
                <a:sym typeface="Arial"/>
              </a:rPr>
              <a:t> </a:t>
            </a:r>
            <a:r>
              <a:rPr lang="en-US" sz="4000" dirty="0" err="1" smtClean="0">
                <a:solidFill>
                  <a:schemeClr val="bg1"/>
                </a:solidFill>
                <a:latin typeface="Times New Roman" panose="02020603050405020304" pitchFamily="18" charset="0"/>
                <a:cs typeface="Times New Roman" panose="02020603050405020304" pitchFamily="18" charset="0"/>
                <a:sym typeface="Arial"/>
              </a:rPr>
              <a:t>Trạng</a:t>
            </a:r>
            <a:r>
              <a:rPr lang="en-US" sz="4000" dirty="0" smtClean="0">
                <a:solidFill>
                  <a:schemeClr val="bg1"/>
                </a:solidFill>
                <a:latin typeface="Times New Roman" panose="02020603050405020304" pitchFamily="18" charset="0"/>
                <a:cs typeface="Times New Roman" panose="02020603050405020304" pitchFamily="18" charset="0"/>
                <a:sym typeface="Arial"/>
              </a:rPr>
              <a:t> </a:t>
            </a:r>
            <a:r>
              <a:rPr lang="en-US" sz="4000" dirty="0" err="1" smtClean="0">
                <a:solidFill>
                  <a:schemeClr val="bg1"/>
                </a:solidFill>
                <a:latin typeface="Times New Roman" panose="02020603050405020304" pitchFamily="18" charset="0"/>
                <a:cs typeface="Times New Roman" panose="02020603050405020304" pitchFamily="18" charset="0"/>
                <a:sym typeface="Arial"/>
              </a:rPr>
              <a:t>thả</a:t>
            </a:r>
            <a:r>
              <a:rPr lang="en-US" sz="4000" dirty="0" smtClean="0">
                <a:solidFill>
                  <a:schemeClr val="bg1"/>
                </a:solidFill>
                <a:latin typeface="Times New Roman" panose="02020603050405020304" pitchFamily="18" charset="0"/>
                <a:cs typeface="Times New Roman" panose="02020603050405020304" pitchFamily="18" charset="0"/>
                <a:sym typeface="Arial"/>
              </a:rPr>
              <a:t> </a:t>
            </a:r>
            <a:r>
              <a:rPr lang="en-US" sz="4000" dirty="0" err="1" smtClean="0">
                <a:solidFill>
                  <a:schemeClr val="bg1"/>
                </a:solidFill>
                <a:latin typeface="Times New Roman" panose="02020603050405020304" pitchFamily="18" charset="0"/>
                <a:cs typeface="Times New Roman" panose="02020603050405020304" pitchFamily="18" charset="0"/>
                <a:sym typeface="Arial"/>
              </a:rPr>
              <a:t>diều</a:t>
            </a:r>
            <a:endParaRPr lang="vi-VN" sz="4000" b="1" dirty="0">
              <a:solidFill>
                <a:schemeClr val="bg1"/>
              </a:solidFill>
              <a:latin typeface="Times New Roman" panose="02020603050405020304" pitchFamily="18" charset="0"/>
              <a:ea typeface="Times New Roman"/>
              <a:cs typeface="Times New Roman" panose="02020603050405020304" pitchFamily="18" charset="0"/>
              <a:sym typeface="Times New Roman"/>
            </a:endParaRPr>
          </a:p>
        </p:txBody>
      </p:sp>
      <p:sp>
        <p:nvSpPr>
          <p:cNvPr id="11" name="Google Shape;220;p12"/>
          <p:cNvSpPr txBox="1"/>
          <p:nvPr/>
        </p:nvSpPr>
        <p:spPr>
          <a:xfrm>
            <a:off x="464908" y="3024950"/>
            <a:ext cx="11329734" cy="412382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Đoạn</a:t>
            </a:r>
            <a:r>
              <a:rPr lang="en-US" sz="32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2</a:t>
            </a:r>
            <a:r>
              <a:rPr lang="en-US" sz="3200" dirty="0" smtClean="0">
                <a:solidFill>
                  <a:schemeClr val="dk1"/>
                </a:solidFill>
                <a:latin typeface="Times New Roman" panose="02020603050405020304" pitchFamily="18" charset="0"/>
                <a:cs typeface="Times New Roman" panose="02020603050405020304" pitchFamily="18" charset="0"/>
                <a:sym typeface="Arial"/>
              </a:rPr>
              <a:t>	</a:t>
            </a:r>
          </a:p>
          <a:p>
            <a:pPr algn="just"/>
            <a:r>
              <a:rPr lang="en-US" sz="3200" dirty="0" smtClean="0">
                <a:solidFill>
                  <a:schemeClr val="dk1"/>
                </a:solidFill>
                <a:latin typeface="Times New Roman" panose="02020603050405020304" pitchFamily="18" charset="0"/>
                <a:cs typeface="Times New Roman" panose="02020603050405020304" pitchFamily="18" charset="0"/>
                <a:sym typeface="Arial"/>
              </a:rPr>
              <a:t>    </a:t>
            </a:r>
            <a:r>
              <a:rPr lang="vi-VN" sz="3200" dirty="0" smtClean="0">
                <a:solidFill>
                  <a:schemeClr val="dk1"/>
                </a:solidFill>
                <a:latin typeface="Times New Roman" panose="02020603050405020304" pitchFamily="18" charset="0"/>
                <a:cs typeface="Times New Roman" panose="02020603050405020304" pitchFamily="18" charset="0"/>
                <a:sym typeface="Arial"/>
              </a:rPr>
              <a:t>Lên sáu tuổi chú học ông thầy trong làng</a:t>
            </a:r>
            <a:r>
              <a:rPr lang="en-US" sz="3200" dirty="0" smtClean="0">
                <a:solidFill>
                  <a:schemeClr val="dk1"/>
                </a:solidFill>
                <a:latin typeface="Times New Roman" panose="02020603050405020304" pitchFamily="18" charset="0"/>
                <a:cs typeface="Times New Roman" panose="02020603050405020304" pitchFamily="18" charset="0"/>
                <a:sym typeface="Arial"/>
              </a:rPr>
              <a:t>.</a:t>
            </a:r>
            <a:r>
              <a:rPr lang="vi-VN" sz="3200" dirty="0" smtClean="0">
                <a:solidFill>
                  <a:schemeClr val="dk1"/>
                </a:solidFill>
                <a:latin typeface="Times New Roman" panose="02020603050405020304" pitchFamily="18" charset="0"/>
                <a:cs typeface="Times New Roman" panose="02020603050405020304" pitchFamily="18" charset="0"/>
                <a:sym typeface="Arial"/>
              </a:rPr>
              <a:t> </a:t>
            </a:r>
            <a:r>
              <a:rPr lang="en-US" sz="3200" dirty="0" err="1" smtClean="0">
                <a:solidFill>
                  <a:schemeClr val="dk1"/>
                </a:solidFill>
                <a:latin typeface="Times New Roman" panose="02020603050405020304" pitchFamily="18" charset="0"/>
                <a:cs typeface="Times New Roman" panose="02020603050405020304" pitchFamily="18" charset="0"/>
                <a:sym typeface="Arial"/>
              </a:rPr>
              <a:t>Thầy</a:t>
            </a:r>
            <a:r>
              <a:rPr lang="vi-VN" sz="3200" dirty="0" smtClean="0">
                <a:solidFill>
                  <a:schemeClr val="dk1"/>
                </a:solidFill>
                <a:latin typeface="Times New Roman" panose="02020603050405020304" pitchFamily="18" charset="0"/>
                <a:cs typeface="Times New Roman" panose="02020603050405020304" pitchFamily="18" charset="0"/>
                <a:sym typeface="Arial"/>
              </a:rPr>
              <a:t> phải kinh ngạc vì chú học đến đâu hiểu ngay đến đó và có trí nhớ lạ thường. Có hôm, chú thuộc </a:t>
            </a:r>
            <a:r>
              <a:rPr lang="en-US" sz="3200" dirty="0" err="1" smtClean="0">
                <a:solidFill>
                  <a:schemeClr val="dk1"/>
                </a:solidFill>
                <a:latin typeface="Times New Roman" panose="02020603050405020304" pitchFamily="18" charset="0"/>
                <a:cs typeface="Times New Roman" panose="02020603050405020304" pitchFamily="18" charset="0"/>
                <a:sym typeface="Arial"/>
              </a:rPr>
              <a:t>hai</a:t>
            </a:r>
            <a:r>
              <a:rPr lang="en-US" sz="3200" dirty="0" smtClean="0">
                <a:solidFill>
                  <a:schemeClr val="dk1"/>
                </a:solidFill>
                <a:latin typeface="Times New Roman" panose="02020603050405020304" pitchFamily="18" charset="0"/>
                <a:cs typeface="Times New Roman" panose="02020603050405020304" pitchFamily="18" charset="0"/>
                <a:sym typeface="Arial"/>
              </a:rPr>
              <a:t> </a:t>
            </a:r>
            <a:r>
              <a:rPr lang="en-US" sz="3200" dirty="0" err="1" smtClean="0">
                <a:solidFill>
                  <a:schemeClr val="dk1"/>
                </a:solidFill>
                <a:latin typeface="Times New Roman" panose="02020603050405020304" pitchFamily="18" charset="0"/>
                <a:cs typeface="Times New Roman" panose="02020603050405020304" pitchFamily="18" charset="0"/>
                <a:sym typeface="Arial"/>
              </a:rPr>
              <a:t>mươi</a:t>
            </a:r>
            <a:r>
              <a:rPr lang="vi-VN" sz="3200" dirty="0" smtClean="0">
                <a:solidFill>
                  <a:schemeClr val="dk1"/>
                </a:solidFill>
                <a:latin typeface="Times New Roman" panose="02020603050405020304" pitchFamily="18" charset="0"/>
                <a:cs typeface="Times New Roman" panose="02020603050405020304" pitchFamily="18" charset="0"/>
                <a:sym typeface="Arial"/>
              </a:rPr>
              <a:t> trang sách mà vẫn có thì giờ chơi diều.</a:t>
            </a:r>
            <a:endParaRPr lang="vi-VN"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9580605" y="3505671"/>
            <a:ext cx="2232454" cy="584775"/>
          </a:xfrm>
          <a:prstGeom prst="rect">
            <a:avLst/>
          </a:prstGeom>
          <a:noFill/>
        </p:spPr>
        <p:txBody>
          <a:bodyPr wrap="square" rtlCol="0">
            <a:spAutoFit/>
          </a:bodyPr>
          <a:lstStyle/>
          <a:p>
            <a:r>
              <a:rPr lang="en-US" sz="3200" dirty="0" err="1">
                <a:solidFill>
                  <a:srgbClr val="C00000"/>
                </a:solidFill>
                <a:latin typeface="Times New Roman" panose="02020603050405020304" pitchFamily="18" charset="0"/>
                <a:cs typeface="Times New Roman" panose="02020603050405020304" pitchFamily="18" charset="0"/>
              </a:rPr>
              <a:t>k</a:t>
            </a:r>
            <a:r>
              <a:rPr lang="en-US" sz="3200" dirty="0" err="1" smtClean="0">
                <a:solidFill>
                  <a:srgbClr val="C00000"/>
                </a:solidFill>
                <a:latin typeface="Times New Roman" panose="02020603050405020304" pitchFamily="18" charset="0"/>
                <a:cs typeface="Times New Roman" panose="02020603050405020304" pitchFamily="18" charset="0"/>
              </a:rPr>
              <a:t>inh</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ngạc</a:t>
            </a:r>
            <a:endParaRPr lang="en-US"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429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500"/>
                                        <p:tgtEl>
                                          <p:spTgt spid="216"/>
                                        </p:tgtEl>
                                      </p:cBhvr>
                                    </p:animEffect>
                                  </p:childTnLst>
                                </p:cTn>
                              </p:par>
                              <p:par>
                                <p:cTn id="8" presetID="10" presetClass="entr" presetSubtype="0" fill="hold" nodeType="withEffect">
                                  <p:stCondLst>
                                    <p:cond delay="0"/>
                                  </p:stCondLst>
                                  <p:childTnLst>
                                    <p:set>
                                      <p:cBhvr>
                                        <p:cTn id="9" dur="1" fill="hold">
                                          <p:stCondLst>
                                            <p:cond delay="0"/>
                                          </p:stCondLst>
                                        </p:cTn>
                                        <p:tgtEl>
                                          <p:spTgt spid="220"/>
                                        </p:tgtEl>
                                        <p:attrNameLst>
                                          <p:attrName>style.visibility</p:attrName>
                                        </p:attrNameLst>
                                      </p:cBhvr>
                                      <p:to>
                                        <p:strVal val="visible"/>
                                      </p:to>
                                    </p:set>
                                    <p:animEffect transition="in" filter="fade">
                                      <p:cBhvr>
                                        <p:cTn id="10" dur="500"/>
                                        <p:tgtEl>
                                          <p:spTgt spid="22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2"/>
          <p:cNvSpPr/>
          <p:nvPr/>
        </p:nvSpPr>
        <p:spPr>
          <a:xfrm>
            <a:off x="1" y="-8491"/>
            <a:ext cx="12190475" cy="750403"/>
          </a:xfrm>
          <a:prstGeom prst="rect">
            <a:avLst/>
          </a:prstGeom>
          <a:solidFill>
            <a:srgbClr val="C523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b="1">
              <a:solidFill>
                <a:schemeClr val="lt1"/>
              </a:solidFill>
              <a:latin typeface="Arial"/>
              <a:ea typeface="Arial"/>
              <a:cs typeface="Arial"/>
              <a:sym typeface="Arial"/>
            </a:endParaRPr>
          </a:p>
        </p:txBody>
      </p:sp>
      <p:cxnSp>
        <p:nvCxnSpPr>
          <p:cNvPr id="3" name="Straight Connector 2"/>
          <p:cNvCxnSpPr/>
          <p:nvPr/>
        </p:nvCxnSpPr>
        <p:spPr>
          <a:xfrm>
            <a:off x="6172200" y="1143000"/>
            <a:ext cx="0" cy="525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817903" y="952011"/>
            <a:ext cx="2362200" cy="646331"/>
          </a:xfrm>
          <a:prstGeom prst="rect">
            <a:avLst/>
          </a:prstGeom>
          <a:noFill/>
        </p:spPr>
        <p:txBody>
          <a:bodyPr wrap="square" rtlCol="0">
            <a:spAutoFit/>
          </a:bodyPr>
          <a:lstStyle/>
          <a:p>
            <a:r>
              <a:rPr lang="en-US" sz="3600" b="1" dirty="0" err="1">
                <a:solidFill>
                  <a:srgbClr val="274474"/>
                </a:solidFill>
                <a:latin typeface="Times New Roman" panose="02020603050405020304" pitchFamily="18" charset="0"/>
                <a:cs typeface="Times New Roman" panose="02020603050405020304" pitchFamily="18" charset="0"/>
              </a:rPr>
              <a:t>Luyện</a:t>
            </a:r>
            <a:r>
              <a:rPr lang="en-US" sz="3600" b="1" dirty="0">
                <a:solidFill>
                  <a:srgbClr val="274474"/>
                </a:solidFill>
                <a:latin typeface="Times New Roman" panose="02020603050405020304" pitchFamily="18" charset="0"/>
                <a:cs typeface="Times New Roman" panose="02020603050405020304" pitchFamily="18" charset="0"/>
              </a:rPr>
              <a:t> </a:t>
            </a:r>
            <a:r>
              <a:rPr lang="en-US" sz="3600" b="1" dirty="0" err="1">
                <a:solidFill>
                  <a:srgbClr val="274474"/>
                </a:solidFill>
                <a:latin typeface="Times New Roman" panose="02020603050405020304" pitchFamily="18" charset="0"/>
                <a:cs typeface="Times New Roman" panose="02020603050405020304" pitchFamily="18" charset="0"/>
              </a:rPr>
              <a:t>đọc</a:t>
            </a:r>
            <a:endParaRPr lang="en-US" sz="3600" b="1" dirty="0">
              <a:solidFill>
                <a:srgbClr val="274474"/>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200881" y="1019226"/>
            <a:ext cx="3276600" cy="646331"/>
          </a:xfrm>
          <a:prstGeom prst="rect">
            <a:avLst/>
          </a:prstGeom>
          <a:noFill/>
        </p:spPr>
        <p:txBody>
          <a:bodyPr wrap="square" rtlCol="0">
            <a:spAutoFit/>
          </a:bodyPr>
          <a:lstStyle/>
          <a:p>
            <a:r>
              <a:rPr lang="en-US" sz="3600" b="1" dirty="0" err="1">
                <a:solidFill>
                  <a:srgbClr val="C52351"/>
                </a:solidFill>
                <a:latin typeface="Times New Roman" panose="02020603050405020304" pitchFamily="18" charset="0"/>
                <a:cs typeface="Times New Roman" panose="02020603050405020304" pitchFamily="18" charset="0"/>
              </a:rPr>
              <a:t>Tìm</a:t>
            </a:r>
            <a:r>
              <a:rPr lang="en-US" sz="3600" b="1" dirty="0">
                <a:solidFill>
                  <a:srgbClr val="C52351"/>
                </a:solidFill>
                <a:latin typeface="Times New Roman" panose="02020603050405020304" pitchFamily="18" charset="0"/>
                <a:cs typeface="Times New Roman" panose="02020603050405020304" pitchFamily="18" charset="0"/>
              </a:rPr>
              <a:t> </a:t>
            </a:r>
            <a:r>
              <a:rPr lang="en-US" sz="3600" b="1" dirty="0" err="1">
                <a:solidFill>
                  <a:srgbClr val="C52351"/>
                </a:solidFill>
                <a:latin typeface="Times New Roman" panose="02020603050405020304" pitchFamily="18" charset="0"/>
                <a:cs typeface="Times New Roman" panose="02020603050405020304" pitchFamily="18" charset="0"/>
              </a:rPr>
              <a:t>hiểu</a:t>
            </a:r>
            <a:r>
              <a:rPr lang="en-US" sz="3600" b="1" dirty="0">
                <a:solidFill>
                  <a:srgbClr val="C52351"/>
                </a:solidFill>
                <a:latin typeface="Times New Roman" panose="02020603050405020304" pitchFamily="18" charset="0"/>
                <a:cs typeface="Times New Roman" panose="02020603050405020304" pitchFamily="18" charset="0"/>
              </a:rPr>
              <a:t> </a:t>
            </a:r>
            <a:r>
              <a:rPr lang="en-US" sz="3600" b="1" dirty="0" err="1">
                <a:solidFill>
                  <a:srgbClr val="C52351"/>
                </a:solidFill>
                <a:latin typeface="Times New Roman" panose="02020603050405020304" pitchFamily="18" charset="0"/>
                <a:cs typeface="Times New Roman" panose="02020603050405020304" pitchFamily="18" charset="0"/>
              </a:rPr>
              <a:t>bài</a:t>
            </a:r>
            <a:endParaRPr lang="en-US" sz="3600" b="1" dirty="0">
              <a:solidFill>
                <a:srgbClr val="C5235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31179" y="1717565"/>
            <a:ext cx="5835805" cy="2585323"/>
          </a:xfrm>
          <a:prstGeom prst="rect">
            <a:avLst/>
          </a:prstGeom>
          <a:noFill/>
        </p:spPr>
        <p:txBody>
          <a:bodyPr wrap="square" rtlCol="0">
            <a:spAutoFit/>
          </a:bodyPr>
          <a:lstStyle/>
          <a:p>
            <a:pPr marL="457200" indent="-457200">
              <a:lnSpc>
                <a:spcPct val="150000"/>
              </a:lnSpc>
              <a:buFontTx/>
              <a:buChar char="-"/>
            </a:pP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inh</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ngạc</a:t>
            </a:r>
            <a:endPar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50000"/>
              </a:lnSpc>
              <a:buFontTx/>
              <a:buChar char="-"/>
            </a:pP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ảnh</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gạch</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vỡ</a:t>
            </a:r>
            <a:endPar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50000"/>
              </a:lnSpc>
              <a:buFontTx/>
              <a:buChar char="-"/>
            </a:pP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tốt</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hay</a:t>
            </a:r>
            <a:endPar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p:cNvSpPr txBox="1"/>
          <p:nvPr/>
        </p:nvSpPr>
        <p:spPr>
          <a:xfrm>
            <a:off x="6359591" y="1717565"/>
            <a:ext cx="5395803" cy="1077218"/>
          </a:xfrm>
          <a:prstGeom prst="rect">
            <a:avLst/>
          </a:prstGeom>
          <a:noFill/>
        </p:spPr>
        <p:txBody>
          <a:bodyPr wrap="square" rtlCol="0">
            <a:spAutoFit/>
          </a:bodyPr>
          <a:lstStyle/>
          <a:p>
            <a:r>
              <a:rPr lang="en-US" sz="3200" dirty="0" err="1">
                <a:solidFill>
                  <a:srgbClr val="C00000"/>
                </a:solidFill>
                <a:latin typeface="Times New Roman" panose="02020603050405020304" pitchFamily="18" charset="0"/>
                <a:cs typeface="Times New Roman" panose="02020603050405020304" pitchFamily="18" charset="0"/>
              </a:rPr>
              <a:t>k</a:t>
            </a:r>
            <a:r>
              <a:rPr lang="en-US" sz="3200" dirty="0" err="1" smtClean="0">
                <a:solidFill>
                  <a:srgbClr val="C00000"/>
                </a:solidFill>
                <a:latin typeface="Times New Roman" panose="02020603050405020304" pitchFamily="18" charset="0"/>
                <a:cs typeface="Times New Roman" panose="02020603050405020304" pitchFamily="18" charset="0"/>
              </a:rPr>
              <a:t>inh</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ngạc</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cảm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thấy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trước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hoàn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toàn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ngờ</a:t>
            </a:r>
            <a:r>
              <a:rPr lang="en-US" sz="32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49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3"/>
          <p:cNvSpPr/>
          <p:nvPr/>
        </p:nvSpPr>
        <p:spPr>
          <a:xfrm>
            <a:off x="128414" y="-3993"/>
            <a:ext cx="11933647" cy="5411229"/>
          </a:xfrm>
          <a:prstGeom prst="roundRect">
            <a:avLst>
              <a:gd name="adj" fmla="val 16667"/>
            </a:avLst>
          </a:prstGeom>
          <a:solidFill>
            <a:srgbClr val="F2F2F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lvl="0" algn="just"/>
            <a:r>
              <a:rPr lang="en-US" sz="3200" dirty="0">
                <a:latin typeface="Times New Roman" panose="02020603050405020304" pitchFamily="18" charset="0"/>
                <a:ea typeface="Arial"/>
                <a:cs typeface="Times New Roman" panose="02020603050405020304" pitchFamily="18" charset="0"/>
                <a:sym typeface="Arial"/>
              </a:rPr>
              <a:t> </a:t>
            </a:r>
            <a:r>
              <a:rPr lang="en-US" sz="3200" dirty="0" smtClean="0">
                <a:latin typeface="Times New Roman" panose="02020603050405020304" pitchFamily="18" charset="0"/>
                <a:ea typeface="Arial"/>
                <a:cs typeface="Times New Roman" panose="02020603050405020304" pitchFamily="18" charset="0"/>
                <a:sym typeface="Arial"/>
              </a:rPr>
              <a:t>					</a:t>
            </a:r>
            <a:r>
              <a:rPr lang="en-US" sz="2800" dirty="0" err="1" smtClean="0">
                <a:solidFill>
                  <a:srgbClr val="C00000"/>
                </a:solidFill>
                <a:latin typeface="Times New Roman" panose="02020603050405020304" pitchFamily="18" charset="0"/>
                <a:ea typeface="Arial"/>
                <a:cs typeface="Times New Roman" panose="02020603050405020304" pitchFamily="18" charset="0"/>
                <a:sym typeface="Arial"/>
              </a:rPr>
              <a:t>Đoạn</a:t>
            </a:r>
            <a:r>
              <a:rPr lang="en-US" sz="2800" dirty="0" smtClean="0">
                <a:solidFill>
                  <a:srgbClr val="C00000"/>
                </a:solidFill>
                <a:latin typeface="Times New Roman" panose="02020603050405020304" pitchFamily="18" charset="0"/>
                <a:ea typeface="Arial"/>
                <a:cs typeface="Times New Roman" panose="02020603050405020304" pitchFamily="18" charset="0"/>
                <a:sym typeface="Arial"/>
              </a:rPr>
              <a:t> 3</a:t>
            </a:r>
          </a:p>
          <a:p>
            <a:pPr lvl="0" algn="just"/>
            <a:r>
              <a:rPr lang="en-US" sz="2800" dirty="0" smtClean="0">
                <a:latin typeface="+mj-lt"/>
                <a:ea typeface="Arial"/>
                <a:cs typeface="Arial"/>
                <a:sym typeface="Arial"/>
              </a:rPr>
              <a:t>      </a:t>
            </a:r>
            <a:r>
              <a:rPr lang="vi-VN" sz="2800" dirty="0" smtClean="0">
                <a:latin typeface="+mj-lt"/>
                <a:ea typeface="Arial"/>
                <a:cs typeface="Arial"/>
                <a:sym typeface="Arial"/>
              </a:rPr>
              <a:t>Sau </a:t>
            </a:r>
            <a:r>
              <a:rPr lang="vi-VN" sz="2800" dirty="0">
                <a:latin typeface="+mj-lt"/>
                <a:ea typeface="Arial"/>
                <a:cs typeface="Arial"/>
                <a:sym typeface="Arial"/>
              </a:rPr>
              <a:t>vì nhà nghèo quá, chú phải bỏ học. Ban ngày, đi chăn trâu</a:t>
            </a:r>
            <a:r>
              <a:rPr lang="vi-VN" sz="2800" dirty="0" smtClean="0">
                <a:latin typeface="+mj-lt"/>
                <a:ea typeface="Arial"/>
                <a:cs typeface="Arial"/>
                <a:sym typeface="Arial"/>
              </a:rPr>
              <a:t>,</a:t>
            </a:r>
            <a:r>
              <a:rPr lang="en-US" sz="2800" dirty="0" smtClean="0">
                <a:latin typeface="+mj-lt"/>
                <a:ea typeface="Arial"/>
                <a:cs typeface="Arial"/>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dù</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mưa</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gió</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thế</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nào</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chú</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cũng</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đứng</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ngoài</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lớp</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nghe</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giảng</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nhờ</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Tối</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đến</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chú</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đợi</a:t>
            </a:r>
            <a:r>
              <a:rPr lang="en-US" sz="2800" dirty="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bạn</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học</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thuộc</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bài</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mới</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mượn</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vở</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về</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học</a:t>
            </a:r>
            <a:r>
              <a:rPr lang="en-US" sz="2800" dirty="0" smtClean="0">
                <a:latin typeface="Times New Roman" panose="02020603050405020304" pitchFamily="18" charset="0"/>
                <a:ea typeface="Arial"/>
                <a:cs typeface="Times New Roman" panose="02020603050405020304" pitchFamily="18" charset="0"/>
                <a:sym typeface="Arial"/>
              </a:rPr>
              <a:t>. </a:t>
            </a:r>
            <a:r>
              <a:rPr lang="vi-VN" sz="2800" dirty="0" smtClean="0">
                <a:latin typeface="+mj-lt"/>
                <a:ea typeface="Arial"/>
                <a:cs typeface="Arial"/>
                <a:sym typeface="Arial"/>
              </a:rPr>
              <a:t>Đã </a:t>
            </a:r>
            <a:r>
              <a:rPr lang="vi-VN" sz="2800" dirty="0">
                <a:latin typeface="+mj-lt"/>
                <a:ea typeface="Arial"/>
                <a:cs typeface="Arial"/>
                <a:sym typeface="Arial"/>
              </a:rPr>
              <a:t>học thì cũng phải đèn sách như ai nhưng sách của chú là </a:t>
            </a:r>
            <a:r>
              <a:rPr lang="en-US" sz="2800" dirty="0">
                <a:latin typeface="Times New Roman" panose="02020603050405020304" pitchFamily="18" charset="0"/>
                <a:ea typeface="Arial"/>
                <a:cs typeface="Times New Roman" panose="02020603050405020304" pitchFamily="18" charset="0"/>
                <a:sym typeface="Arial"/>
              </a:rPr>
              <a:t>l</a:t>
            </a:r>
            <a:r>
              <a:rPr lang="vi-VN" sz="2800" dirty="0" smtClean="0">
                <a:latin typeface="+mj-lt"/>
                <a:ea typeface="Arial"/>
                <a:cs typeface="Arial"/>
                <a:sym typeface="Arial"/>
              </a:rPr>
              <a:t>ưng </a:t>
            </a:r>
            <a:r>
              <a:rPr lang="vi-VN" sz="2800" dirty="0">
                <a:latin typeface="+mj-lt"/>
                <a:ea typeface="Arial"/>
                <a:cs typeface="Arial"/>
                <a:sym typeface="Arial"/>
              </a:rPr>
              <a:t>trâu, nền cát, bút là ngón tay hay mảnh gạch vỡ; còn đèn là vỏ trứng thả đom đóm vào trong. Bận làm, bận học như thế mà cánh </a:t>
            </a:r>
            <a:r>
              <a:rPr lang="en-US" sz="2800" dirty="0" err="1" smtClean="0">
                <a:latin typeface="Times New Roman" panose="02020603050405020304" pitchFamily="18" charset="0"/>
                <a:ea typeface="Arial"/>
                <a:cs typeface="Times New Roman" panose="02020603050405020304" pitchFamily="18" charset="0"/>
                <a:sym typeface="Arial"/>
              </a:rPr>
              <a:t>diều</a:t>
            </a:r>
            <a:r>
              <a:rPr lang="vi-VN" sz="2800" dirty="0" smtClean="0">
                <a:latin typeface="Times New Roman" panose="02020603050405020304" pitchFamily="18" charset="0"/>
                <a:ea typeface="Arial"/>
                <a:cs typeface="Times New Roman" panose="02020603050405020304" pitchFamily="18" charset="0"/>
                <a:sym typeface="Arial"/>
              </a:rPr>
              <a:t> </a:t>
            </a:r>
            <a:r>
              <a:rPr lang="vi-VN" sz="2800" dirty="0">
                <a:latin typeface="+mj-lt"/>
                <a:ea typeface="Arial"/>
                <a:cs typeface="Arial"/>
                <a:sym typeface="Arial"/>
              </a:rPr>
              <a:t>của chú vẫn bay cao, tiếng sáo vẫn vi vút tầng mây. Mỗi lần có kỳ thi ở trường, chú làm bài vào lá chuối khô và nhờ bạn xin thầy chấm hộ. Bài của chú chữ tốt văn hay, vượt xa các học trò của thầy.</a:t>
            </a:r>
            <a:endParaRPr sz="2800" dirty="0">
              <a:latin typeface="+mj-lt"/>
              <a:ea typeface="Arial"/>
              <a:cs typeface="Arial"/>
              <a:sym typeface="Arial"/>
            </a:endParaRPr>
          </a:p>
        </p:txBody>
      </p:sp>
      <p:sp>
        <p:nvSpPr>
          <p:cNvPr id="228" name="Google Shape;228;p13"/>
          <p:cNvSpPr/>
          <p:nvPr/>
        </p:nvSpPr>
        <p:spPr>
          <a:xfrm>
            <a:off x="1" y="-8491"/>
            <a:ext cx="12190475" cy="750403"/>
          </a:xfrm>
          <a:prstGeom prst="rect">
            <a:avLst/>
          </a:prstGeom>
          <a:solidFill>
            <a:srgbClr val="C523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b="1">
              <a:solidFill>
                <a:schemeClr val="lt1"/>
              </a:solidFill>
              <a:latin typeface="Arial"/>
              <a:ea typeface="Arial"/>
              <a:cs typeface="Arial"/>
              <a:sym typeface="Arial"/>
            </a:endParaRPr>
          </a:p>
        </p:txBody>
      </p:sp>
      <p:sp>
        <p:nvSpPr>
          <p:cNvPr id="229" name="Google Shape;229;p13"/>
          <p:cNvSpPr txBox="1"/>
          <p:nvPr/>
        </p:nvSpPr>
        <p:spPr>
          <a:xfrm>
            <a:off x="4079875" y="3213100"/>
            <a:ext cx="4318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230" name="Google Shape;230;p13"/>
          <p:cNvSpPr txBox="1"/>
          <p:nvPr/>
        </p:nvSpPr>
        <p:spPr>
          <a:xfrm>
            <a:off x="4008438" y="3141663"/>
            <a:ext cx="43180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10" name="Google Shape;227;p13"/>
          <p:cNvSpPr/>
          <p:nvPr/>
        </p:nvSpPr>
        <p:spPr>
          <a:xfrm>
            <a:off x="1" y="4695568"/>
            <a:ext cx="11933647" cy="1605474"/>
          </a:xfrm>
          <a:prstGeom prst="roundRect">
            <a:avLst>
              <a:gd name="adj" fmla="val 16667"/>
            </a:avLst>
          </a:prstGeom>
          <a:solidFill>
            <a:srgbClr val="F2F2F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lvl="0" algn="just"/>
            <a:r>
              <a:rPr lang="en-US" sz="3200" dirty="0">
                <a:latin typeface="Times New Roman" panose="02020603050405020304" pitchFamily="18" charset="0"/>
                <a:ea typeface="Arial"/>
                <a:cs typeface="Times New Roman" panose="02020603050405020304" pitchFamily="18" charset="0"/>
                <a:sym typeface="Arial"/>
              </a:rPr>
              <a:t> </a:t>
            </a:r>
            <a:r>
              <a:rPr lang="en-US" sz="3200" dirty="0" smtClean="0">
                <a:latin typeface="Times New Roman" panose="02020603050405020304" pitchFamily="18" charset="0"/>
                <a:ea typeface="Arial"/>
                <a:cs typeface="Times New Roman" panose="02020603050405020304" pitchFamily="18" charset="0"/>
                <a:sym typeface="Arial"/>
              </a:rPr>
              <a:t>					    </a:t>
            </a:r>
            <a:r>
              <a:rPr lang="en-US" sz="2800" dirty="0" err="1" smtClean="0">
                <a:solidFill>
                  <a:srgbClr val="C00000"/>
                </a:solidFill>
                <a:latin typeface="Times New Roman" panose="02020603050405020304" pitchFamily="18" charset="0"/>
                <a:ea typeface="Arial"/>
                <a:cs typeface="Times New Roman" panose="02020603050405020304" pitchFamily="18" charset="0"/>
                <a:sym typeface="Arial"/>
              </a:rPr>
              <a:t>Đoạn</a:t>
            </a:r>
            <a:r>
              <a:rPr lang="en-US" sz="2800" dirty="0" smtClean="0">
                <a:solidFill>
                  <a:srgbClr val="C00000"/>
                </a:solidFill>
                <a:latin typeface="Times New Roman" panose="02020603050405020304" pitchFamily="18" charset="0"/>
                <a:ea typeface="Arial"/>
                <a:cs typeface="Times New Roman" panose="02020603050405020304" pitchFamily="18" charset="0"/>
                <a:sym typeface="Arial"/>
              </a:rPr>
              <a:t> 4</a:t>
            </a:r>
          </a:p>
          <a:p>
            <a:pPr lvl="0" algn="just"/>
            <a:r>
              <a:rPr lang="en-US" sz="2800" dirty="0" smtClean="0">
                <a:latin typeface="+mj-lt"/>
              </a:rPr>
              <a:t>     </a:t>
            </a:r>
            <a:r>
              <a:rPr lang="vi-VN" sz="2800" dirty="0" smtClean="0">
                <a:latin typeface="+mj-lt"/>
              </a:rPr>
              <a:t>Thế </a:t>
            </a:r>
            <a:r>
              <a:rPr lang="vi-VN" sz="2800" dirty="0">
                <a:latin typeface="+mj-lt"/>
              </a:rPr>
              <a:t>rồi vua mở khoa thi. Chú bé thả diều đỗ Trạng nguyên. Ông </a:t>
            </a:r>
            <a:r>
              <a:rPr lang="en-US" sz="2800" dirty="0" smtClean="0">
                <a:latin typeface="Times New Roman" panose="02020603050405020304" pitchFamily="18" charset="0"/>
                <a:cs typeface="Times New Roman" panose="02020603050405020304" pitchFamily="18" charset="0"/>
              </a:rPr>
              <a:t>T</a:t>
            </a:r>
            <a:r>
              <a:rPr lang="vi-VN" sz="2800" dirty="0" smtClean="0">
                <a:latin typeface="+mj-lt"/>
              </a:rPr>
              <a:t>rạng </a:t>
            </a:r>
            <a:r>
              <a:rPr lang="vi-VN" sz="2800" dirty="0">
                <a:latin typeface="+mj-lt"/>
              </a:rPr>
              <a:t>khi ấy mới có </a:t>
            </a:r>
            <a:r>
              <a:rPr lang="en-US" sz="2800" dirty="0" err="1" smtClean="0">
                <a:latin typeface="Times New Roman" panose="02020603050405020304" pitchFamily="18" charset="0"/>
                <a:cs typeface="Times New Roman" panose="02020603050405020304" pitchFamily="18" charset="0"/>
              </a:rPr>
              <a:t>mười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ba</a:t>
            </a:r>
            <a:r>
              <a:rPr lang="vi-VN" sz="2800" dirty="0" smtClean="0">
                <a:latin typeface="Times New Roman" panose="02020603050405020304" pitchFamily="18" charset="0"/>
                <a:cs typeface="Times New Roman" panose="02020603050405020304" pitchFamily="18" charset="0"/>
              </a:rPr>
              <a:t> </a:t>
            </a:r>
            <a:r>
              <a:rPr lang="vi-VN" sz="2800" dirty="0">
                <a:latin typeface="+mj-lt"/>
              </a:rPr>
              <a:t>tuổi. Đó là trạng nguyên trẻ nhất của nước Nam ta.</a:t>
            </a:r>
            <a:endParaRPr lang="en-US" sz="2800" dirty="0" smtClean="0">
              <a:latin typeface="+mj-lt"/>
              <a:ea typeface="Arial"/>
              <a:cs typeface="Times New Roman" panose="02020603050405020304" pitchFamily="18" charset="0"/>
              <a:sym typeface="Arial"/>
            </a:endParaRPr>
          </a:p>
        </p:txBody>
      </p:sp>
    </p:spTree>
    <p:extLst>
      <p:ext uri="{BB962C8B-B14F-4D97-AF65-F5344CB8AC3E}">
        <p14:creationId xmlns:p14="http://schemas.microsoft.com/office/powerpoint/2010/main" val="406626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7"/>
                                        </p:tgtEl>
                                        <p:attrNameLst>
                                          <p:attrName>style.visibility</p:attrName>
                                        </p:attrNameLst>
                                      </p:cBhvr>
                                      <p:to>
                                        <p:strVal val="visible"/>
                                      </p:to>
                                    </p:set>
                                    <p:anim calcmode="lin" valueType="num">
                                      <p:cBhvr additive="base">
                                        <p:cTn id="7" dur="500" fill="hold"/>
                                        <p:tgtEl>
                                          <p:spTgt spid="227"/>
                                        </p:tgtEl>
                                        <p:attrNameLst>
                                          <p:attrName>ppt_x</p:attrName>
                                        </p:attrNameLst>
                                      </p:cBhvr>
                                      <p:tavLst>
                                        <p:tav tm="0">
                                          <p:val>
                                            <p:strVal val="#ppt_x"/>
                                          </p:val>
                                        </p:tav>
                                        <p:tav tm="100000">
                                          <p:val>
                                            <p:strVal val="#ppt_x"/>
                                          </p:val>
                                        </p:tav>
                                      </p:tavLst>
                                    </p:anim>
                                    <p:anim calcmode="lin" valueType="num">
                                      <p:cBhvr additive="base">
                                        <p:cTn id="8" dur="500" fill="hold"/>
                                        <p:tgtEl>
                                          <p:spTgt spid="2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2"/>
          <p:cNvSpPr/>
          <p:nvPr/>
        </p:nvSpPr>
        <p:spPr>
          <a:xfrm>
            <a:off x="1" y="-8491"/>
            <a:ext cx="12190475" cy="750403"/>
          </a:xfrm>
          <a:prstGeom prst="rect">
            <a:avLst/>
          </a:prstGeom>
          <a:solidFill>
            <a:srgbClr val="C523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b="1">
              <a:solidFill>
                <a:schemeClr val="lt1"/>
              </a:solidFill>
              <a:latin typeface="Arial"/>
              <a:ea typeface="Arial"/>
              <a:cs typeface="Arial"/>
              <a:sym typeface="Arial"/>
            </a:endParaRPr>
          </a:p>
        </p:txBody>
      </p:sp>
      <p:cxnSp>
        <p:nvCxnSpPr>
          <p:cNvPr id="3" name="Straight Connector 2"/>
          <p:cNvCxnSpPr/>
          <p:nvPr/>
        </p:nvCxnSpPr>
        <p:spPr>
          <a:xfrm>
            <a:off x="6172200" y="1143000"/>
            <a:ext cx="0" cy="525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817903" y="952011"/>
            <a:ext cx="2362200" cy="646331"/>
          </a:xfrm>
          <a:prstGeom prst="rect">
            <a:avLst/>
          </a:prstGeom>
          <a:noFill/>
        </p:spPr>
        <p:txBody>
          <a:bodyPr wrap="square" rtlCol="0">
            <a:spAutoFit/>
          </a:bodyPr>
          <a:lstStyle/>
          <a:p>
            <a:r>
              <a:rPr lang="en-US" sz="3600" b="1" dirty="0" err="1">
                <a:solidFill>
                  <a:srgbClr val="274474"/>
                </a:solidFill>
                <a:latin typeface="Times New Roman" panose="02020603050405020304" pitchFamily="18" charset="0"/>
                <a:cs typeface="Times New Roman" panose="02020603050405020304" pitchFamily="18" charset="0"/>
              </a:rPr>
              <a:t>Luyện</a:t>
            </a:r>
            <a:r>
              <a:rPr lang="en-US" sz="3600" b="1" dirty="0">
                <a:solidFill>
                  <a:srgbClr val="274474"/>
                </a:solidFill>
                <a:latin typeface="Times New Roman" panose="02020603050405020304" pitchFamily="18" charset="0"/>
                <a:cs typeface="Times New Roman" panose="02020603050405020304" pitchFamily="18" charset="0"/>
              </a:rPr>
              <a:t> </a:t>
            </a:r>
            <a:r>
              <a:rPr lang="en-US" sz="3600" b="1" dirty="0" err="1">
                <a:solidFill>
                  <a:srgbClr val="274474"/>
                </a:solidFill>
                <a:latin typeface="Times New Roman" panose="02020603050405020304" pitchFamily="18" charset="0"/>
                <a:cs typeface="Times New Roman" panose="02020603050405020304" pitchFamily="18" charset="0"/>
              </a:rPr>
              <a:t>đọc</a:t>
            </a:r>
            <a:endParaRPr lang="en-US" sz="3600" b="1" dirty="0">
              <a:solidFill>
                <a:srgbClr val="274474"/>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200881" y="1019226"/>
            <a:ext cx="3276600" cy="646331"/>
          </a:xfrm>
          <a:prstGeom prst="rect">
            <a:avLst/>
          </a:prstGeom>
          <a:noFill/>
        </p:spPr>
        <p:txBody>
          <a:bodyPr wrap="square" rtlCol="0">
            <a:spAutoFit/>
          </a:bodyPr>
          <a:lstStyle/>
          <a:p>
            <a:r>
              <a:rPr lang="en-US" sz="3600" b="1" dirty="0" err="1">
                <a:solidFill>
                  <a:srgbClr val="C52351"/>
                </a:solidFill>
                <a:latin typeface="Times New Roman" panose="02020603050405020304" pitchFamily="18" charset="0"/>
                <a:cs typeface="Times New Roman" panose="02020603050405020304" pitchFamily="18" charset="0"/>
              </a:rPr>
              <a:t>Tìm</a:t>
            </a:r>
            <a:r>
              <a:rPr lang="en-US" sz="3600" b="1" dirty="0">
                <a:solidFill>
                  <a:srgbClr val="C52351"/>
                </a:solidFill>
                <a:latin typeface="Times New Roman" panose="02020603050405020304" pitchFamily="18" charset="0"/>
                <a:cs typeface="Times New Roman" panose="02020603050405020304" pitchFamily="18" charset="0"/>
              </a:rPr>
              <a:t> </a:t>
            </a:r>
            <a:r>
              <a:rPr lang="en-US" sz="3600" b="1" dirty="0" err="1">
                <a:solidFill>
                  <a:srgbClr val="C52351"/>
                </a:solidFill>
                <a:latin typeface="Times New Roman" panose="02020603050405020304" pitchFamily="18" charset="0"/>
                <a:cs typeface="Times New Roman" panose="02020603050405020304" pitchFamily="18" charset="0"/>
              </a:rPr>
              <a:t>hiểu</a:t>
            </a:r>
            <a:r>
              <a:rPr lang="en-US" sz="3600" b="1" dirty="0">
                <a:solidFill>
                  <a:srgbClr val="C52351"/>
                </a:solidFill>
                <a:latin typeface="Times New Roman" panose="02020603050405020304" pitchFamily="18" charset="0"/>
                <a:cs typeface="Times New Roman" panose="02020603050405020304" pitchFamily="18" charset="0"/>
              </a:rPr>
              <a:t> </a:t>
            </a:r>
            <a:r>
              <a:rPr lang="en-US" sz="3600" b="1" dirty="0" err="1">
                <a:solidFill>
                  <a:srgbClr val="C52351"/>
                </a:solidFill>
                <a:latin typeface="Times New Roman" panose="02020603050405020304" pitchFamily="18" charset="0"/>
                <a:cs typeface="Times New Roman" panose="02020603050405020304" pitchFamily="18" charset="0"/>
              </a:rPr>
              <a:t>bài</a:t>
            </a:r>
            <a:endParaRPr lang="en-US" sz="3600" b="1" dirty="0">
              <a:solidFill>
                <a:srgbClr val="C5235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36395" y="1445717"/>
            <a:ext cx="5835805" cy="2031325"/>
          </a:xfrm>
          <a:prstGeom prst="rect">
            <a:avLst/>
          </a:prstGeom>
          <a:noFill/>
        </p:spPr>
        <p:txBody>
          <a:bodyPr wrap="square" rtlCol="0">
            <a:spAutoFit/>
          </a:bodyPr>
          <a:lstStyle/>
          <a:p>
            <a:pPr marL="457200" indent="-457200">
              <a:lnSpc>
                <a:spcPct val="150000"/>
              </a:lnSpc>
              <a:buFontTx/>
              <a:buChar char="-"/>
            </a:pP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inh</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ngạc</a:t>
            </a:r>
            <a:endPar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50000"/>
              </a:lnSpc>
              <a:buFontTx/>
              <a:buChar char="-"/>
            </a:pP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ảnh</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gạch</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vỡ</a:t>
            </a:r>
            <a:endPar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50000"/>
              </a:lnSpc>
              <a:buFontTx/>
              <a:buChar char="-"/>
            </a:pP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tốt</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hay</a:t>
            </a:r>
            <a:endPar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p:cNvSpPr txBox="1"/>
          <p:nvPr/>
        </p:nvSpPr>
        <p:spPr>
          <a:xfrm>
            <a:off x="6359591" y="1717565"/>
            <a:ext cx="5395803" cy="1077218"/>
          </a:xfrm>
          <a:prstGeom prst="rect">
            <a:avLst/>
          </a:prstGeom>
          <a:noFill/>
        </p:spPr>
        <p:txBody>
          <a:bodyPr wrap="square" rtlCol="0">
            <a:spAutoFit/>
          </a:bodyPr>
          <a:lstStyle/>
          <a:p>
            <a:r>
              <a:rPr lang="en-US" sz="3200" dirty="0" err="1">
                <a:solidFill>
                  <a:srgbClr val="C00000"/>
                </a:solidFill>
                <a:latin typeface="Times New Roman" panose="02020603050405020304" pitchFamily="18" charset="0"/>
                <a:cs typeface="Times New Roman" panose="02020603050405020304" pitchFamily="18" charset="0"/>
              </a:rPr>
              <a:t>k</a:t>
            </a:r>
            <a:r>
              <a:rPr lang="en-US" sz="3200" dirty="0" err="1" smtClean="0">
                <a:solidFill>
                  <a:srgbClr val="C00000"/>
                </a:solidFill>
                <a:latin typeface="Times New Roman" panose="02020603050405020304" pitchFamily="18" charset="0"/>
                <a:cs typeface="Times New Roman" panose="02020603050405020304" pitchFamily="18" charset="0"/>
              </a:rPr>
              <a:t>inh</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ngạc</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cảm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thấy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trước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hoàn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toàn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ngờ</a:t>
            </a:r>
            <a:r>
              <a:rPr lang="en-US" sz="32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58A79BA-C229-4635-8B0A-E39F2FC4529F}"/>
              </a:ext>
            </a:extLst>
          </p:cNvPr>
          <p:cNvSpPr txBox="1"/>
          <p:nvPr/>
        </p:nvSpPr>
        <p:spPr>
          <a:xfrm>
            <a:off x="112622" y="3440235"/>
            <a:ext cx="5772761" cy="2492990"/>
          </a:xfrm>
          <a:prstGeom prst="rect">
            <a:avLst/>
          </a:prstGeom>
          <a:noFill/>
        </p:spPr>
        <p:txBody>
          <a:bodyPr wrap="square" rtlCol="0">
            <a:spAutoFit/>
          </a:bodyPr>
          <a:lstStyle/>
          <a:p>
            <a:pPr algn="just"/>
            <a:r>
              <a:rPr lang="en-US" sz="2600" b="1" dirty="0" err="1">
                <a:solidFill>
                  <a:schemeClr val="accent1">
                    <a:lumMod val="50000"/>
                  </a:schemeClr>
                </a:solidFill>
                <a:latin typeface="Times New Roman" panose="02020603050405020304" pitchFamily="18" charset="0"/>
                <a:cs typeface="Times New Roman" panose="02020603050405020304" pitchFamily="18" charset="0"/>
              </a:rPr>
              <a:t>Giọng</a:t>
            </a:r>
            <a:r>
              <a:rPr lang="en-US" sz="2600" b="1" dirty="0">
                <a:solidFill>
                  <a:schemeClr val="accent1">
                    <a:lumMod val="50000"/>
                  </a:schemeClr>
                </a:solidFill>
                <a:latin typeface="Times New Roman" panose="02020603050405020304" pitchFamily="18" charset="0"/>
                <a:cs typeface="Times New Roman" panose="02020603050405020304" pitchFamily="18" charset="0"/>
              </a:rPr>
              <a:t> </a:t>
            </a:r>
            <a:r>
              <a:rPr lang="en-US" sz="2600" b="1" dirty="0" err="1">
                <a:solidFill>
                  <a:schemeClr val="accent1">
                    <a:lumMod val="50000"/>
                  </a:schemeClr>
                </a:solidFill>
                <a:latin typeface="Times New Roman" panose="02020603050405020304" pitchFamily="18" charset="0"/>
                <a:cs typeface="Times New Roman" panose="02020603050405020304" pitchFamily="18" charset="0"/>
              </a:rPr>
              <a:t>đọc</a:t>
            </a:r>
            <a:r>
              <a:rPr lang="en-US" sz="2600" b="1" dirty="0">
                <a:solidFill>
                  <a:schemeClr val="accent1">
                    <a:lumMod val="50000"/>
                  </a:schemeClr>
                </a:solidFill>
                <a:latin typeface="Times New Roman" panose="02020603050405020304" pitchFamily="18" charset="0"/>
                <a:cs typeface="Times New Roman" panose="02020603050405020304" pitchFamily="18" charset="0"/>
              </a:rPr>
              <a:t>:</a:t>
            </a:r>
          </a:p>
          <a:p>
            <a:r>
              <a:rPr lang="en-US" sz="2600" dirty="0" err="1">
                <a:solidFill>
                  <a:srgbClr val="FF0000"/>
                </a:solidFill>
                <a:latin typeface="Times New Roman" panose="02020603050405020304" pitchFamily="18" charset="0"/>
                <a:cs typeface="Times New Roman" panose="02020603050405020304" pitchFamily="18" charset="0"/>
              </a:rPr>
              <a:t>Toàn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bài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đọc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với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giọng</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kể</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chuyện</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chậm</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rãi</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cảm</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hứng</a:t>
            </a:r>
            <a:r>
              <a:rPr lang="en-US" sz="2600" dirty="0" smtClean="0">
                <a:solidFill>
                  <a:srgbClr val="FF0000"/>
                </a:solidFill>
                <a:latin typeface="Times New Roman" panose="02020603050405020304" pitchFamily="18" charset="0"/>
                <a:cs typeface="Times New Roman" panose="02020603050405020304" pitchFamily="18" charset="0"/>
              </a:rPr>
              <a:t> ca </a:t>
            </a:r>
            <a:r>
              <a:rPr lang="en-US" sz="2600" dirty="0" err="1" smtClean="0">
                <a:solidFill>
                  <a:srgbClr val="FF0000"/>
                </a:solidFill>
                <a:latin typeface="Times New Roman" panose="02020603050405020304" pitchFamily="18" charset="0"/>
                <a:cs typeface="Times New Roman" panose="02020603050405020304" pitchFamily="18" charset="0"/>
              </a:rPr>
              <a:t>ngợi</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Đoạn</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cuối</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bài</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đọc</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với</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giọng</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sảng</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khoái</a:t>
            </a:r>
            <a:r>
              <a:rPr lang="en-US" sz="2600" dirty="0" smtClean="0">
                <a:solidFill>
                  <a:srgbClr val="FF0000"/>
                </a:solidFill>
                <a:latin typeface="Times New Roman" panose="02020603050405020304" pitchFamily="18" charset="0"/>
                <a:cs typeface="Times New Roman" panose="02020603050405020304" pitchFamily="18" charset="0"/>
              </a:rPr>
              <a:t>.</a:t>
            </a:r>
          </a:p>
          <a:p>
            <a:r>
              <a:rPr lang="en-US" sz="2600" dirty="0" err="1" smtClean="0">
                <a:solidFill>
                  <a:srgbClr val="FF0000"/>
                </a:solidFill>
                <a:latin typeface="Times New Roman" panose="02020603050405020304" pitchFamily="18" charset="0"/>
                <a:cs typeface="Times New Roman" panose="02020603050405020304" pitchFamily="18" charset="0"/>
              </a:rPr>
              <a:t>Nhấn</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giọng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smtClean="0">
                <a:solidFill>
                  <a:srgbClr val="FF0000"/>
                </a:solidFill>
                <a:latin typeface="Times New Roman" panose="02020603050405020304" pitchFamily="18" charset="0"/>
                <a:cs typeface="Times New Roman" panose="02020603050405020304" pitchFamily="18" charset="0"/>
              </a:rPr>
              <a:t>ở </a:t>
            </a:r>
            <a:r>
              <a:rPr lang="en-US" sz="2600" dirty="0" err="1" smtClean="0">
                <a:solidFill>
                  <a:srgbClr val="FF0000"/>
                </a:solidFill>
                <a:latin typeface="Times New Roman" panose="02020603050405020304" pitchFamily="18" charset="0"/>
                <a:cs typeface="Times New Roman" panose="02020603050405020304" pitchFamily="18" charset="0"/>
              </a:rPr>
              <a:t>những</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từ</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ngữ</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rất</a:t>
            </a:r>
            <a:r>
              <a:rPr lang="en-US" sz="2600" dirty="0" smtClean="0">
                <a:solidFill>
                  <a:srgbClr val="FF0000"/>
                </a:solidFill>
                <a:latin typeface="Times New Roman" panose="02020603050405020304" pitchFamily="18" charset="0"/>
                <a:cs typeface="Times New Roman" panose="02020603050405020304" pitchFamily="18" charset="0"/>
              </a:rPr>
              <a:t> ham </a:t>
            </a:r>
            <a:r>
              <a:rPr lang="en-US" sz="2600" dirty="0" err="1" smtClean="0">
                <a:solidFill>
                  <a:srgbClr val="FF0000"/>
                </a:solidFill>
                <a:latin typeface="Times New Roman" panose="02020603050405020304" pitchFamily="18" charset="0"/>
                <a:cs typeface="Times New Roman" panose="02020603050405020304" pitchFamily="18" charset="0"/>
              </a:rPr>
              <a:t>thả</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diều</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bé</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tí</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kinh</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ngạc</a:t>
            </a:r>
            <a:r>
              <a:rPr lang="en-US" sz="2600" dirty="0" smtClean="0">
                <a:solidFill>
                  <a:srgbClr val="FF0000"/>
                </a:solidFill>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417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2"/>
          <p:cNvSpPr/>
          <p:nvPr/>
        </p:nvSpPr>
        <p:spPr>
          <a:xfrm>
            <a:off x="1524000" y="1447800"/>
            <a:ext cx="9144000" cy="419100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1800">
              <a:solidFill>
                <a:schemeClr val="dk1"/>
              </a:solidFill>
              <a:latin typeface="Arial"/>
              <a:ea typeface="Arial"/>
              <a:cs typeface="Arial"/>
              <a:sym typeface="Arial"/>
            </a:endParaRPr>
          </a:p>
        </p:txBody>
      </p:sp>
      <p:sp>
        <p:nvSpPr>
          <p:cNvPr id="105" name="Google Shape;105;p2"/>
          <p:cNvSpPr/>
          <p:nvPr/>
        </p:nvSpPr>
        <p:spPr>
          <a:xfrm>
            <a:off x="1" y="-8491"/>
            <a:ext cx="12190475" cy="750403"/>
          </a:xfrm>
          <a:prstGeom prst="rect">
            <a:avLst/>
          </a:prstGeom>
          <a:solidFill>
            <a:srgbClr val="C523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b="1">
              <a:solidFill>
                <a:schemeClr val="lt1"/>
              </a:solidFill>
              <a:latin typeface="Arial"/>
              <a:ea typeface="Arial"/>
              <a:cs typeface="Arial"/>
              <a:sym typeface="Arial"/>
            </a:endParaRPr>
          </a:p>
        </p:txBody>
      </p:sp>
      <p:grpSp>
        <p:nvGrpSpPr>
          <p:cNvPr id="6" name="Google Shape;313;p19"/>
          <p:cNvGrpSpPr/>
          <p:nvPr/>
        </p:nvGrpSpPr>
        <p:grpSpPr>
          <a:xfrm>
            <a:off x="3223147" y="1790700"/>
            <a:ext cx="6451600" cy="3505200"/>
            <a:chOff x="6024860" y="5622925"/>
            <a:chExt cx="6323749" cy="2667000"/>
          </a:xfrm>
          <a:solidFill>
            <a:srgbClr val="C52351"/>
          </a:solidFill>
        </p:grpSpPr>
        <p:sp>
          <p:nvSpPr>
            <p:cNvPr id="7" name="Google Shape;314;p19"/>
            <p:cNvSpPr/>
            <p:nvPr/>
          </p:nvSpPr>
          <p:spPr>
            <a:xfrm>
              <a:off x="6024860" y="5622925"/>
              <a:ext cx="6323749" cy="2667000"/>
            </a:xfrm>
            <a:prstGeom prst="cloud">
              <a:avLst/>
            </a:prstGeom>
            <a:grpFill/>
            <a:ln w="12700" cap="flat" cmpd="sng">
              <a:solidFill>
                <a:srgbClr val="C5235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Arial"/>
                <a:ea typeface="Arial"/>
                <a:cs typeface="Arial"/>
                <a:sym typeface="Arial"/>
              </a:endParaRPr>
            </a:p>
          </p:txBody>
        </p:sp>
        <p:sp>
          <p:nvSpPr>
            <p:cNvPr id="8" name="Google Shape;315;p19"/>
            <p:cNvSpPr txBox="1"/>
            <p:nvPr/>
          </p:nvSpPr>
          <p:spPr>
            <a:xfrm>
              <a:off x="6487065" y="6597946"/>
              <a:ext cx="5517517" cy="4917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chemeClr val="bg1"/>
                  </a:solidFill>
                  <a:latin typeface="Times New Roman"/>
                  <a:ea typeface="Times New Roman"/>
                  <a:cs typeface="Times New Roman"/>
                  <a:sym typeface="Times New Roman"/>
                </a:rPr>
                <a:t>Giáo</a:t>
              </a:r>
              <a:r>
                <a:rPr lang="en-US" sz="3600" b="1" dirty="0">
                  <a:solidFill>
                    <a:schemeClr val="bg1"/>
                  </a:solidFill>
                  <a:latin typeface="Times New Roman"/>
                  <a:ea typeface="Times New Roman"/>
                  <a:cs typeface="Times New Roman"/>
                  <a:sym typeface="Times New Roman"/>
                </a:rPr>
                <a:t> </a:t>
              </a:r>
              <a:r>
                <a:rPr lang="en-US" sz="3600" b="1" dirty="0" err="1">
                  <a:solidFill>
                    <a:schemeClr val="bg1"/>
                  </a:solidFill>
                  <a:latin typeface="Times New Roman"/>
                  <a:ea typeface="Times New Roman"/>
                  <a:cs typeface="Times New Roman"/>
                  <a:sym typeface="Times New Roman"/>
                </a:rPr>
                <a:t>viên</a:t>
              </a:r>
              <a:r>
                <a:rPr lang="en-US" sz="3600" b="1" dirty="0">
                  <a:solidFill>
                    <a:schemeClr val="bg1"/>
                  </a:solidFill>
                  <a:latin typeface="Times New Roman"/>
                  <a:ea typeface="Times New Roman"/>
                  <a:cs typeface="Times New Roman"/>
                  <a:sym typeface="Times New Roman"/>
                </a:rPr>
                <a:t> </a:t>
              </a:r>
              <a:r>
                <a:rPr lang="en-US" sz="3600" b="1" dirty="0" err="1">
                  <a:solidFill>
                    <a:schemeClr val="bg1"/>
                  </a:solidFill>
                  <a:latin typeface="Times New Roman"/>
                  <a:ea typeface="Times New Roman"/>
                  <a:cs typeface="Times New Roman"/>
                  <a:sym typeface="Times New Roman"/>
                </a:rPr>
                <a:t>đọc</a:t>
              </a:r>
              <a:r>
                <a:rPr lang="en-US" sz="3600" b="1" dirty="0">
                  <a:solidFill>
                    <a:schemeClr val="bg1"/>
                  </a:solidFill>
                  <a:latin typeface="Times New Roman"/>
                  <a:ea typeface="Times New Roman"/>
                  <a:cs typeface="Times New Roman"/>
                  <a:sym typeface="Times New Roman"/>
                </a:rPr>
                <a:t> </a:t>
              </a:r>
              <a:r>
                <a:rPr lang="en-US" sz="3600" b="1" dirty="0" err="1">
                  <a:solidFill>
                    <a:schemeClr val="bg1"/>
                  </a:solidFill>
                  <a:latin typeface="Times New Roman"/>
                  <a:ea typeface="Times New Roman"/>
                  <a:cs typeface="Times New Roman"/>
                  <a:sym typeface="Times New Roman"/>
                </a:rPr>
                <a:t>mẫu</a:t>
              </a:r>
              <a:r>
                <a:rPr lang="en-US" sz="3600" b="1" dirty="0">
                  <a:solidFill>
                    <a:schemeClr val="bg1"/>
                  </a:solidFill>
                  <a:latin typeface="Times New Roman"/>
                  <a:ea typeface="Times New Roman"/>
                  <a:cs typeface="Times New Roman"/>
                  <a:sym typeface="Times New Roman"/>
                </a:rPr>
                <a:t> </a:t>
              </a:r>
              <a:r>
                <a:rPr lang="en-US" sz="3600" b="1" dirty="0" err="1">
                  <a:solidFill>
                    <a:schemeClr val="bg1"/>
                  </a:solidFill>
                  <a:latin typeface="Times New Roman"/>
                  <a:ea typeface="Times New Roman"/>
                  <a:cs typeface="Times New Roman"/>
                  <a:sym typeface="Times New Roman"/>
                </a:rPr>
                <a:t>toàn</a:t>
              </a:r>
              <a:r>
                <a:rPr lang="en-US" sz="3600" b="1" dirty="0">
                  <a:solidFill>
                    <a:schemeClr val="bg1"/>
                  </a:solidFill>
                  <a:latin typeface="Times New Roman"/>
                  <a:ea typeface="Times New Roman"/>
                  <a:cs typeface="Times New Roman"/>
                  <a:sym typeface="Times New Roman"/>
                </a:rPr>
                <a:t> </a:t>
              </a:r>
              <a:r>
                <a:rPr lang="en-US" sz="3600" b="1" dirty="0" err="1">
                  <a:solidFill>
                    <a:schemeClr val="bg1"/>
                  </a:solidFill>
                  <a:latin typeface="Times New Roman"/>
                  <a:ea typeface="Times New Roman"/>
                  <a:cs typeface="Times New Roman"/>
                  <a:sym typeface="Times New Roman"/>
                </a:rPr>
                <a:t>bài</a:t>
              </a:r>
              <a:endParaRPr sz="3600" b="1" dirty="0">
                <a:solidFill>
                  <a:schemeClr val="bg1"/>
                </a:solidFill>
                <a:latin typeface="Times New Roman"/>
                <a:ea typeface="Times New Roman"/>
                <a:cs typeface="Times New Roman"/>
                <a:sym typeface="Times New Roman"/>
              </a:endParaRPr>
            </a:p>
          </p:txBody>
        </p:sp>
      </p:grpSp>
    </p:spTree>
    <p:extLst>
      <p:ext uri="{BB962C8B-B14F-4D97-AF65-F5344CB8AC3E}">
        <p14:creationId xmlns:p14="http://schemas.microsoft.com/office/powerpoint/2010/main" val="2577847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7" name="Google Shape;105;p2">
            <a:extLst>
              <a:ext uri="{FF2B5EF4-FFF2-40B4-BE49-F238E27FC236}">
                <a16:creationId xmlns:a16="http://schemas.microsoft.com/office/drawing/2014/main" id="{1CD60B4B-A245-4191-8CF1-5DEB0E2F58B3}"/>
              </a:ext>
            </a:extLst>
          </p:cNvPr>
          <p:cNvSpPr/>
          <p:nvPr/>
        </p:nvSpPr>
        <p:spPr>
          <a:xfrm>
            <a:off x="-7947" y="0"/>
            <a:ext cx="12190475" cy="750403"/>
          </a:xfrm>
          <a:prstGeom prst="rect">
            <a:avLst/>
          </a:prstGeom>
          <a:solidFill>
            <a:srgbClr val="C523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a:solidFill>
                <a:schemeClr val="lt1"/>
              </a:solidFill>
              <a:latin typeface="Arial"/>
              <a:ea typeface="Arial"/>
              <a:cs typeface="Arial"/>
              <a:sym typeface="Arial"/>
            </a:endParaRPr>
          </a:p>
        </p:txBody>
      </p:sp>
      <p:sp>
        <p:nvSpPr>
          <p:cNvPr id="104" name="Google Shape;104;p2"/>
          <p:cNvSpPr/>
          <p:nvPr/>
        </p:nvSpPr>
        <p:spPr>
          <a:xfrm>
            <a:off x="156754" y="275039"/>
            <a:ext cx="11861075" cy="6522720"/>
          </a:xfrm>
          <a:prstGeom prst="rect">
            <a:avLst/>
          </a:prstGeom>
          <a:noFill/>
          <a:ln>
            <a:noFill/>
          </a:ln>
        </p:spPr>
        <p:txBody>
          <a:bodyPr spcFirstLastPara="1" wrap="square" lIns="91425" tIns="45700" rIns="91425" bIns="45700" anchor="ctr" anchorCtr="0">
            <a:noAutofit/>
          </a:bodyPr>
          <a:lstStyle/>
          <a:p>
            <a:r>
              <a:rPr lang="vi-VN" sz="2400" dirty="0">
                <a:latin typeface="Times New Roman" panose="02020603050405020304" pitchFamily="18" charset="0"/>
                <a:cs typeface="Times New Roman" panose="02020603050405020304" pitchFamily="18" charset="0"/>
              </a:rPr>
              <a:t>                                 </a:t>
            </a:r>
          </a:p>
        </p:txBody>
      </p:sp>
      <p:sp>
        <p:nvSpPr>
          <p:cNvPr id="3" name="Rectangle 2"/>
          <p:cNvSpPr/>
          <p:nvPr/>
        </p:nvSpPr>
        <p:spPr>
          <a:xfrm>
            <a:off x="4409323" y="150770"/>
            <a:ext cx="2764348" cy="646331"/>
          </a:xfrm>
          <a:prstGeom prst="rect">
            <a:avLst/>
          </a:prstGeom>
        </p:spPr>
        <p:txBody>
          <a:bodyPr wrap="none">
            <a:spAutoFit/>
          </a:bodyPr>
          <a:lstStyle/>
          <a:p>
            <a:pPr lvl="0" algn="ctr">
              <a:lnSpc>
                <a:spcPct val="150000"/>
              </a:lnSpc>
            </a:pPr>
            <a:r>
              <a:rPr lang="en-US" sz="2400" b="1" dirty="0" err="1" smtClean="0">
                <a:solidFill>
                  <a:schemeClr val="bg1"/>
                </a:solidFill>
                <a:latin typeface="Times New Roman" panose="02020603050405020304" pitchFamily="18" charset="0"/>
                <a:ea typeface="Times New Roman"/>
                <a:cs typeface="Times New Roman" panose="02020603050405020304" pitchFamily="18" charset="0"/>
                <a:sym typeface="Times New Roman"/>
              </a:rPr>
              <a:t>Ông</a:t>
            </a:r>
            <a:r>
              <a:rPr lang="en-US" sz="2400" b="1" dirty="0" smtClean="0">
                <a:solidFill>
                  <a:schemeClr val="bg1"/>
                </a:solidFill>
                <a:latin typeface="Times New Roman" panose="02020603050405020304" pitchFamily="18" charset="0"/>
                <a:ea typeface="Times New Roman"/>
                <a:cs typeface="Times New Roman" panose="02020603050405020304" pitchFamily="18" charset="0"/>
                <a:sym typeface="Times New Roman"/>
              </a:rPr>
              <a:t> </a:t>
            </a:r>
            <a:r>
              <a:rPr lang="en-US" sz="2400" b="1" dirty="0" err="1" smtClean="0">
                <a:solidFill>
                  <a:schemeClr val="bg1"/>
                </a:solidFill>
                <a:latin typeface="Times New Roman" panose="02020603050405020304" pitchFamily="18" charset="0"/>
                <a:ea typeface="Times New Roman"/>
                <a:cs typeface="Times New Roman" panose="02020603050405020304" pitchFamily="18" charset="0"/>
                <a:sym typeface="Times New Roman"/>
              </a:rPr>
              <a:t>Trạng</a:t>
            </a:r>
            <a:r>
              <a:rPr lang="en-US" sz="2400" b="1" dirty="0" smtClean="0">
                <a:solidFill>
                  <a:schemeClr val="bg1"/>
                </a:solidFill>
                <a:latin typeface="Times New Roman" panose="02020603050405020304" pitchFamily="18" charset="0"/>
                <a:ea typeface="Times New Roman"/>
                <a:cs typeface="Times New Roman" panose="02020603050405020304" pitchFamily="18" charset="0"/>
                <a:sym typeface="Times New Roman"/>
              </a:rPr>
              <a:t> </a:t>
            </a:r>
            <a:r>
              <a:rPr lang="en-US" sz="2400" b="1" dirty="0" err="1" smtClean="0">
                <a:solidFill>
                  <a:schemeClr val="bg1"/>
                </a:solidFill>
                <a:latin typeface="Times New Roman" panose="02020603050405020304" pitchFamily="18" charset="0"/>
                <a:ea typeface="Times New Roman"/>
                <a:cs typeface="Times New Roman" panose="02020603050405020304" pitchFamily="18" charset="0"/>
                <a:sym typeface="Times New Roman"/>
              </a:rPr>
              <a:t>thả</a:t>
            </a:r>
            <a:r>
              <a:rPr lang="en-US" sz="2400" b="1" dirty="0" smtClean="0">
                <a:solidFill>
                  <a:schemeClr val="bg1"/>
                </a:solidFill>
                <a:latin typeface="Times New Roman" panose="02020603050405020304" pitchFamily="18" charset="0"/>
                <a:ea typeface="Times New Roman"/>
                <a:cs typeface="Times New Roman" panose="02020603050405020304" pitchFamily="18" charset="0"/>
                <a:sym typeface="Times New Roman"/>
              </a:rPr>
              <a:t> </a:t>
            </a:r>
            <a:r>
              <a:rPr lang="en-US" sz="2400" b="1" dirty="0" err="1" smtClean="0">
                <a:solidFill>
                  <a:schemeClr val="bg1"/>
                </a:solidFill>
                <a:latin typeface="Times New Roman" panose="02020603050405020304" pitchFamily="18" charset="0"/>
                <a:ea typeface="Times New Roman"/>
                <a:cs typeface="Times New Roman" panose="02020603050405020304" pitchFamily="18" charset="0"/>
                <a:sym typeface="Times New Roman"/>
              </a:rPr>
              <a:t>diều</a:t>
            </a:r>
            <a:endParaRPr lang="vi-VN" sz="2400" b="1" dirty="0">
              <a:solidFill>
                <a:schemeClr val="bg1"/>
              </a:solidFill>
              <a:latin typeface="Times New Roman" panose="02020603050405020304" pitchFamily="18" charset="0"/>
              <a:ea typeface="Times New Roman"/>
              <a:cs typeface="Times New Roman" panose="02020603050405020304" pitchFamily="18" charset="0"/>
              <a:sym typeface="Times New Roman"/>
            </a:endParaRPr>
          </a:p>
        </p:txBody>
      </p:sp>
      <p:sp>
        <p:nvSpPr>
          <p:cNvPr id="2" name="Rectangle 1"/>
          <p:cNvSpPr/>
          <p:nvPr/>
        </p:nvSpPr>
        <p:spPr>
          <a:xfrm>
            <a:off x="1" y="850300"/>
            <a:ext cx="12174581" cy="830997"/>
          </a:xfrm>
          <a:prstGeom prst="rect">
            <a:avLst/>
          </a:prstGeom>
        </p:spPr>
        <p:txBody>
          <a:bodyPr wrap="square">
            <a:spAutoFit/>
          </a:bodyPr>
          <a:lstStyle/>
          <a:p>
            <a:pPr algn="just"/>
            <a:r>
              <a:rPr lang="en-US" sz="2400" dirty="0" smtClean="0">
                <a:solidFill>
                  <a:schemeClr val="dk1"/>
                </a:solidFill>
                <a:latin typeface="Times New Roman" panose="02020603050405020304" pitchFamily="18" charset="0"/>
                <a:cs typeface="Times New Roman" panose="02020603050405020304" pitchFamily="18" charset="0"/>
                <a:sym typeface="Arial"/>
              </a:rPr>
              <a:t>    </a:t>
            </a:r>
            <a:endParaRPr lang="vi-VN" sz="2400" dirty="0">
              <a:latin typeface="Times New Roman" panose="02020603050405020304" pitchFamily="18" charset="0"/>
              <a:cs typeface="Times New Roman" panose="02020603050405020304" pitchFamily="18" charset="0"/>
            </a:endParaRPr>
          </a:p>
          <a:p>
            <a:pPr algn="just"/>
            <a:endParaRPr lang="vi-V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156754" y="896467"/>
            <a:ext cx="11745981" cy="6494085"/>
          </a:xfrm>
          <a:prstGeom prst="rect">
            <a:avLst/>
          </a:prstGeom>
        </p:spPr>
        <p:txBody>
          <a:bodyPr wrap="square">
            <a:spAutoFit/>
          </a:bodyPr>
          <a:lstStyle/>
          <a:p>
            <a:pPr algn="just"/>
            <a:r>
              <a:rPr lang="en-US" sz="2400" dirty="0" smtClean="0">
                <a:solidFill>
                  <a:schemeClr val="dk1"/>
                </a:solidFill>
                <a:latin typeface="Times New Roman" panose="02020603050405020304" pitchFamily="18" charset="0"/>
                <a:cs typeface="Times New Roman" panose="02020603050405020304" pitchFamily="18" charset="0"/>
                <a:sym typeface="Arial"/>
              </a:rPr>
              <a:t>   </a:t>
            </a:r>
            <a:r>
              <a:rPr lang="en-US" sz="2400" dirty="0">
                <a:solidFill>
                  <a:srgbClr val="616161"/>
                </a:solidFill>
                <a:latin typeface="Times New Roman" panose="02020603050405020304" pitchFamily="18" charset="0"/>
                <a:cs typeface="Times New Roman" panose="02020603050405020304" pitchFamily="18" charset="0"/>
              </a:rPr>
              <a:t> </a:t>
            </a:r>
            <a:r>
              <a:rPr lang="vi-VN" sz="2400" dirty="0">
                <a:solidFill>
                  <a:schemeClr val="dk1"/>
                </a:solidFill>
                <a:latin typeface="Times New Roman" panose="02020603050405020304" pitchFamily="18" charset="0"/>
                <a:cs typeface="Times New Roman" panose="02020603050405020304" pitchFamily="18" charset="0"/>
                <a:sym typeface="Arial"/>
              </a:rPr>
              <a:t>Vào đời vua Trần Thái </a:t>
            </a:r>
            <a:r>
              <a:rPr lang="en-US" sz="2400" dirty="0">
                <a:solidFill>
                  <a:schemeClr val="dk1"/>
                </a:solidFill>
                <a:latin typeface="Times New Roman" panose="02020603050405020304" pitchFamily="18" charset="0"/>
                <a:cs typeface="Times New Roman" panose="02020603050405020304" pitchFamily="18" charset="0"/>
                <a:sym typeface="Arial"/>
              </a:rPr>
              <a:t>T</a:t>
            </a:r>
            <a:r>
              <a:rPr lang="vi-VN" sz="2400" dirty="0">
                <a:solidFill>
                  <a:schemeClr val="dk1"/>
                </a:solidFill>
                <a:latin typeface="Times New Roman" panose="02020603050405020304" pitchFamily="18" charset="0"/>
                <a:cs typeface="Times New Roman" panose="02020603050405020304" pitchFamily="18" charset="0"/>
                <a:sym typeface="Arial"/>
              </a:rPr>
              <a:t>ông, có một gia đình nghèo xin được cậu con trai đặt tên là Nguyễn Hiền</a:t>
            </a:r>
            <a:r>
              <a:rPr lang="en-US" sz="2400" dirty="0">
                <a:solidFill>
                  <a:schemeClr val="dk1"/>
                </a:solidFill>
                <a:latin typeface="Times New Roman" panose="02020603050405020304" pitchFamily="18" charset="0"/>
                <a:cs typeface="Times New Roman" panose="02020603050405020304" pitchFamily="18" charset="0"/>
                <a:sym typeface="Arial"/>
              </a:rPr>
              <a:t>.</a:t>
            </a:r>
            <a:r>
              <a:rPr lang="vi-VN" sz="2400" dirty="0">
                <a:solidFill>
                  <a:schemeClr val="dk1"/>
                </a:solidFill>
                <a:latin typeface="Times New Roman" panose="02020603050405020304" pitchFamily="18" charset="0"/>
                <a:cs typeface="Times New Roman" panose="02020603050405020304" pitchFamily="18" charset="0"/>
                <a:sym typeface="Arial"/>
              </a:rPr>
              <a:t> </a:t>
            </a:r>
            <a:r>
              <a:rPr lang="en-US" sz="2400" dirty="0">
                <a:solidFill>
                  <a:schemeClr val="dk1"/>
                </a:solidFill>
                <a:latin typeface="Times New Roman" panose="02020603050405020304" pitchFamily="18" charset="0"/>
                <a:cs typeface="Times New Roman" panose="02020603050405020304" pitchFamily="18" charset="0"/>
                <a:sym typeface="Arial"/>
              </a:rPr>
              <a:t>C</a:t>
            </a:r>
            <a:r>
              <a:rPr lang="vi-VN" sz="2400" dirty="0">
                <a:solidFill>
                  <a:schemeClr val="dk1"/>
                </a:solidFill>
                <a:latin typeface="Times New Roman" panose="02020603050405020304" pitchFamily="18" charset="0"/>
                <a:cs typeface="Times New Roman" panose="02020603050405020304" pitchFamily="18" charset="0"/>
                <a:sym typeface="Arial"/>
              </a:rPr>
              <a:t>hú bé </a:t>
            </a:r>
            <a:r>
              <a:rPr lang="vi-VN" sz="2400" dirty="0">
                <a:solidFill>
                  <a:srgbClr val="C00000"/>
                </a:solidFill>
                <a:latin typeface="Times New Roman" panose="02020603050405020304" pitchFamily="18" charset="0"/>
                <a:cs typeface="Times New Roman" panose="02020603050405020304" pitchFamily="18" charset="0"/>
                <a:sym typeface="Arial"/>
              </a:rPr>
              <a:t>rất ham thả diều</a:t>
            </a:r>
            <a:r>
              <a:rPr lang="vi-VN" sz="2400" dirty="0">
                <a:solidFill>
                  <a:schemeClr val="dk1"/>
                </a:solidFill>
                <a:latin typeface="Times New Roman" panose="02020603050405020304" pitchFamily="18" charset="0"/>
                <a:cs typeface="Times New Roman" panose="02020603050405020304" pitchFamily="18" charset="0"/>
                <a:sym typeface="Arial"/>
              </a:rPr>
              <a:t>. Lúc còn nhỏ chú đã biết làm lấy diều để chơi</a:t>
            </a:r>
            <a:r>
              <a:rPr lang="vi-VN" sz="2400" dirty="0" smtClean="0">
                <a:solidFill>
                  <a:schemeClr val="dk1"/>
                </a:solidFill>
                <a:latin typeface="Times New Roman" panose="02020603050405020304" pitchFamily="18" charset="0"/>
                <a:cs typeface="Times New Roman" panose="02020603050405020304" pitchFamily="18" charset="0"/>
                <a:sym typeface="Arial"/>
              </a:rPr>
              <a:t>.</a:t>
            </a:r>
            <a:endParaRPr lang="en-US" sz="2400" dirty="0" smtClean="0">
              <a:solidFill>
                <a:schemeClr val="dk1"/>
              </a:solidFill>
              <a:latin typeface="Times New Roman" panose="02020603050405020304" pitchFamily="18" charset="0"/>
              <a:cs typeface="Times New Roman" panose="02020603050405020304" pitchFamily="18" charset="0"/>
              <a:sym typeface="Arial"/>
            </a:endParaRPr>
          </a:p>
          <a:p>
            <a:pPr algn="just"/>
            <a:r>
              <a:rPr lang="en-US" sz="2400" dirty="0">
                <a:solidFill>
                  <a:schemeClr val="dk1"/>
                </a:solidFill>
                <a:latin typeface="Times New Roman" panose="02020603050405020304" pitchFamily="18" charset="0"/>
                <a:cs typeface="Times New Roman" panose="02020603050405020304" pitchFamily="18" charset="0"/>
                <a:sym typeface="Arial"/>
              </a:rPr>
              <a:t> </a:t>
            </a:r>
            <a:r>
              <a:rPr lang="en-US" sz="2400" dirty="0" smtClean="0">
                <a:solidFill>
                  <a:schemeClr val="dk1"/>
                </a:solidFill>
                <a:latin typeface="Times New Roman" panose="02020603050405020304" pitchFamily="18" charset="0"/>
                <a:cs typeface="Times New Roman" panose="02020603050405020304" pitchFamily="18" charset="0"/>
                <a:sym typeface="Arial"/>
              </a:rPr>
              <a:t>  </a:t>
            </a:r>
            <a:r>
              <a:rPr lang="vi-VN" sz="2400" dirty="0" smtClean="0">
                <a:solidFill>
                  <a:schemeClr val="dk1"/>
                </a:solidFill>
                <a:latin typeface="Times New Roman" panose="02020603050405020304" pitchFamily="18" charset="0"/>
                <a:cs typeface="Times New Roman" panose="02020603050405020304" pitchFamily="18" charset="0"/>
                <a:sym typeface="Arial"/>
              </a:rPr>
              <a:t>Lên </a:t>
            </a:r>
            <a:r>
              <a:rPr lang="vi-VN" sz="2400" dirty="0">
                <a:solidFill>
                  <a:schemeClr val="dk1"/>
                </a:solidFill>
                <a:latin typeface="Times New Roman" panose="02020603050405020304" pitchFamily="18" charset="0"/>
                <a:cs typeface="Times New Roman" panose="02020603050405020304" pitchFamily="18" charset="0"/>
                <a:sym typeface="Arial"/>
              </a:rPr>
              <a:t>sáu tuổi chú học ông thầy trong làng</a:t>
            </a:r>
            <a:r>
              <a:rPr lang="en-US" sz="2400" dirty="0">
                <a:solidFill>
                  <a:schemeClr val="dk1"/>
                </a:solidFill>
                <a:latin typeface="Times New Roman" panose="02020603050405020304" pitchFamily="18" charset="0"/>
                <a:cs typeface="Times New Roman" panose="02020603050405020304" pitchFamily="18" charset="0"/>
                <a:sym typeface="Arial"/>
              </a:rPr>
              <a:t>.</a:t>
            </a:r>
            <a:r>
              <a:rPr lang="vi-VN" sz="2400" dirty="0">
                <a:solidFill>
                  <a:schemeClr val="dk1"/>
                </a:solidFill>
                <a:latin typeface="Times New Roman" panose="02020603050405020304" pitchFamily="18" charset="0"/>
                <a:cs typeface="Times New Roman" panose="02020603050405020304" pitchFamily="18" charset="0"/>
                <a:sym typeface="Arial"/>
              </a:rPr>
              <a:t> </a:t>
            </a:r>
            <a:r>
              <a:rPr lang="en-US" sz="2400" dirty="0" err="1">
                <a:solidFill>
                  <a:schemeClr val="dk1"/>
                </a:solidFill>
                <a:latin typeface="Times New Roman" panose="02020603050405020304" pitchFamily="18" charset="0"/>
                <a:cs typeface="Times New Roman" panose="02020603050405020304" pitchFamily="18" charset="0"/>
                <a:sym typeface="Arial"/>
              </a:rPr>
              <a:t>Thầy</a:t>
            </a:r>
            <a:r>
              <a:rPr lang="vi-VN" sz="2400" dirty="0">
                <a:solidFill>
                  <a:schemeClr val="dk1"/>
                </a:solidFill>
                <a:latin typeface="Times New Roman" panose="02020603050405020304" pitchFamily="18" charset="0"/>
                <a:cs typeface="Times New Roman" panose="02020603050405020304" pitchFamily="18" charset="0"/>
                <a:sym typeface="Arial"/>
              </a:rPr>
              <a:t> phải </a:t>
            </a:r>
            <a:r>
              <a:rPr lang="vi-VN" sz="2400" dirty="0">
                <a:solidFill>
                  <a:srgbClr val="C00000"/>
                </a:solidFill>
                <a:latin typeface="Times New Roman" panose="02020603050405020304" pitchFamily="18" charset="0"/>
                <a:cs typeface="Times New Roman" panose="02020603050405020304" pitchFamily="18" charset="0"/>
                <a:sym typeface="Arial"/>
              </a:rPr>
              <a:t>kinh ngạc </a:t>
            </a:r>
            <a:r>
              <a:rPr lang="vi-VN" sz="2400" dirty="0">
                <a:solidFill>
                  <a:schemeClr val="dk1"/>
                </a:solidFill>
                <a:latin typeface="Times New Roman" panose="02020603050405020304" pitchFamily="18" charset="0"/>
                <a:cs typeface="Times New Roman" panose="02020603050405020304" pitchFamily="18" charset="0"/>
                <a:sym typeface="Arial"/>
              </a:rPr>
              <a:t>vì chú học đến đâu hiểu ngay đến đó và có trí nhớ </a:t>
            </a:r>
            <a:r>
              <a:rPr lang="vi-VN" sz="2400" dirty="0">
                <a:solidFill>
                  <a:srgbClr val="C00000"/>
                </a:solidFill>
                <a:latin typeface="Times New Roman" panose="02020603050405020304" pitchFamily="18" charset="0"/>
                <a:cs typeface="Times New Roman" panose="02020603050405020304" pitchFamily="18" charset="0"/>
                <a:sym typeface="Arial"/>
              </a:rPr>
              <a:t>lạ thường</a:t>
            </a:r>
            <a:r>
              <a:rPr lang="vi-VN" sz="2400" dirty="0">
                <a:solidFill>
                  <a:schemeClr val="dk1"/>
                </a:solidFill>
                <a:latin typeface="Times New Roman" panose="02020603050405020304" pitchFamily="18" charset="0"/>
                <a:cs typeface="Times New Roman" panose="02020603050405020304" pitchFamily="18" charset="0"/>
                <a:sym typeface="Arial"/>
              </a:rPr>
              <a:t>. Có hôm, chú thuộc </a:t>
            </a:r>
            <a:r>
              <a:rPr lang="en-US" sz="2400" dirty="0" err="1">
                <a:solidFill>
                  <a:srgbClr val="C00000"/>
                </a:solidFill>
                <a:latin typeface="Times New Roman" panose="02020603050405020304" pitchFamily="18" charset="0"/>
                <a:cs typeface="Times New Roman" panose="02020603050405020304" pitchFamily="18" charset="0"/>
                <a:sym typeface="Arial"/>
              </a:rPr>
              <a:t>hai</a:t>
            </a:r>
            <a:r>
              <a:rPr lang="en-US" sz="2400" dirty="0">
                <a:solidFill>
                  <a:srgbClr val="C00000"/>
                </a:solidFill>
                <a:latin typeface="Times New Roman" panose="02020603050405020304" pitchFamily="18" charset="0"/>
                <a:cs typeface="Times New Roman" panose="02020603050405020304" pitchFamily="18" charset="0"/>
                <a:sym typeface="Arial"/>
              </a:rPr>
              <a:t> </a:t>
            </a:r>
            <a:r>
              <a:rPr lang="en-US" sz="2400" dirty="0" err="1">
                <a:solidFill>
                  <a:srgbClr val="C00000"/>
                </a:solidFill>
                <a:latin typeface="Times New Roman" panose="02020603050405020304" pitchFamily="18" charset="0"/>
                <a:cs typeface="Times New Roman" panose="02020603050405020304" pitchFamily="18" charset="0"/>
                <a:sym typeface="Arial"/>
              </a:rPr>
              <a:t>mươi</a:t>
            </a:r>
            <a:r>
              <a:rPr lang="vi-VN" sz="2400" dirty="0">
                <a:solidFill>
                  <a:srgbClr val="C00000"/>
                </a:solidFill>
                <a:latin typeface="Times New Roman" panose="02020603050405020304" pitchFamily="18" charset="0"/>
                <a:cs typeface="Times New Roman" panose="02020603050405020304" pitchFamily="18" charset="0"/>
                <a:sym typeface="Arial"/>
              </a:rPr>
              <a:t> </a:t>
            </a:r>
            <a:r>
              <a:rPr lang="vi-VN" sz="2400" dirty="0">
                <a:solidFill>
                  <a:schemeClr val="dk1"/>
                </a:solidFill>
                <a:latin typeface="Times New Roman" panose="02020603050405020304" pitchFamily="18" charset="0"/>
                <a:cs typeface="Times New Roman" panose="02020603050405020304" pitchFamily="18" charset="0"/>
                <a:sym typeface="Arial"/>
              </a:rPr>
              <a:t>trang sách mà vẫn có thì giờ chơi diều</a:t>
            </a:r>
            <a:r>
              <a:rPr lang="vi-VN" sz="2400" dirty="0" smtClean="0">
                <a:solidFill>
                  <a:schemeClr val="dk1"/>
                </a:solidFill>
                <a:latin typeface="Times New Roman" panose="02020603050405020304" pitchFamily="18" charset="0"/>
                <a:cs typeface="Times New Roman" panose="02020603050405020304" pitchFamily="18" charset="0"/>
                <a:sym typeface="Arial"/>
              </a:rPr>
              <a:t>.</a:t>
            </a:r>
            <a:endParaRPr lang="en-US" sz="2400" dirty="0" smtClean="0">
              <a:solidFill>
                <a:schemeClr val="dk1"/>
              </a:solidFill>
              <a:latin typeface="Times New Roman" panose="02020603050405020304" pitchFamily="18" charset="0"/>
              <a:cs typeface="Times New Roman" panose="02020603050405020304" pitchFamily="18" charset="0"/>
              <a:sym typeface="Arial"/>
            </a:endParaRPr>
          </a:p>
          <a:p>
            <a:pPr lvl="0" algn="just"/>
            <a:r>
              <a:rPr lang="en-US" sz="2400" dirty="0" smtClean="0">
                <a:latin typeface="Times New Roman" panose="02020603050405020304" pitchFamily="18" charset="0"/>
                <a:ea typeface="Arial"/>
                <a:cs typeface="Times New Roman" panose="02020603050405020304" pitchFamily="18" charset="0"/>
                <a:sym typeface="Arial"/>
              </a:rPr>
              <a:t>   </a:t>
            </a:r>
            <a:r>
              <a:rPr lang="vi-VN" sz="2400" dirty="0" smtClean="0">
                <a:latin typeface="Times New Roman" panose="02020603050405020304" pitchFamily="18" charset="0"/>
                <a:ea typeface="Arial"/>
                <a:cs typeface="Times New Roman" panose="02020603050405020304" pitchFamily="18" charset="0"/>
                <a:sym typeface="Arial"/>
              </a:rPr>
              <a:t>Sau </a:t>
            </a:r>
            <a:r>
              <a:rPr lang="vi-VN" sz="2400" dirty="0">
                <a:latin typeface="Times New Roman" panose="02020603050405020304" pitchFamily="18" charset="0"/>
                <a:ea typeface="Arial"/>
                <a:cs typeface="Times New Roman" panose="02020603050405020304" pitchFamily="18" charset="0"/>
                <a:sym typeface="Arial"/>
              </a:rPr>
              <a:t>vì nhà nghèo quá, chú phải bỏ học. Ban ngày, đi chăn trâu, dù mưa gió thế nào, chú cũng đứng ngoài lớp nghe giảng nhờ. Tối đến, chú đợi bạn học </a:t>
            </a:r>
            <a:r>
              <a:rPr lang="vi-VN" sz="2400" dirty="0">
                <a:solidFill>
                  <a:srgbClr val="C00000"/>
                </a:solidFill>
                <a:latin typeface="Times New Roman" panose="02020603050405020304" pitchFamily="18" charset="0"/>
                <a:ea typeface="Arial"/>
                <a:cs typeface="Times New Roman" panose="02020603050405020304" pitchFamily="18" charset="0"/>
                <a:sym typeface="Arial"/>
              </a:rPr>
              <a:t>thuộc bài </a:t>
            </a:r>
            <a:r>
              <a:rPr lang="vi-VN" sz="2400" dirty="0">
                <a:latin typeface="Times New Roman" panose="02020603050405020304" pitchFamily="18" charset="0"/>
                <a:ea typeface="Arial"/>
                <a:cs typeface="Times New Roman" panose="02020603050405020304" pitchFamily="18" charset="0"/>
                <a:sym typeface="Arial"/>
              </a:rPr>
              <a:t>mới mượn vở về học. Đã học thì cũng phải đèn sách như ai nhưng sách của chú là </a:t>
            </a:r>
            <a:r>
              <a:rPr lang="vi-VN" sz="2400" dirty="0">
                <a:solidFill>
                  <a:srgbClr val="C00000"/>
                </a:solidFill>
                <a:latin typeface="Times New Roman" panose="02020603050405020304" pitchFamily="18" charset="0"/>
                <a:ea typeface="Arial"/>
                <a:cs typeface="Times New Roman" panose="02020603050405020304" pitchFamily="18" charset="0"/>
                <a:sym typeface="Arial"/>
              </a:rPr>
              <a:t>lưng trâu, </a:t>
            </a:r>
            <a:r>
              <a:rPr lang="vi-VN" sz="2400" dirty="0">
                <a:latin typeface="Times New Roman" panose="02020603050405020304" pitchFamily="18" charset="0"/>
                <a:ea typeface="Arial"/>
                <a:cs typeface="Times New Roman" panose="02020603050405020304" pitchFamily="18" charset="0"/>
                <a:sym typeface="Arial"/>
              </a:rPr>
              <a:t>nền cát, bút là </a:t>
            </a:r>
            <a:r>
              <a:rPr lang="vi-VN" sz="2400" dirty="0">
                <a:solidFill>
                  <a:srgbClr val="C00000"/>
                </a:solidFill>
                <a:latin typeface="Times New Roman" panose="02020603050405020304" pitchFamily="18" charset="0"/>
                <a:ea typeface="Arial"/>
                <a:cs typeface="Times New Roman" panose="02020603050405020304" pitchFamily="18" charset="0"/>
                <a:sym typeface="Arial"/>
              </a:rPr>
              <a:t>ngón tay </a:t>
            </a:r>
            <a:r>
              <a:rPr lang="vi-VN" sz="2400" dirty="0">
                <a:latin typeface="Times New Roman" panose="02020603050405020304" pitchFamily="18" charset="0"/>
                <a:ea typeface="Arial"/>
                <a:cs typeface="Times New Roman" panose="02020603050405020304" pitchFamily="18" charset="0"/>
                <a:sym typeface="Arial"/>
              </a:rPr>
              <a:t>hay </a:t>
            </a:r>
            <a:r>
              <a:rPr lang="vi-VN" sz="2400" dirty="0">
                <a:solidFill>
                  <a:srgbClr val="C00000"/>
                </a:solidFill>
                <a:latin typeface="Times New Roman" panose="02020603050405020304" pitchFamily="18" charset="0"/>
                <a:ea typeface="Arial"/>
                <a:cs typeface="Times New Roman" panose="02020603050405020304" pitchFamily="18" charset="0"/>
                <a:sym typeface="Arial"/>
              </a:rPr>
              <a:t>mảnh gạch </a:t>
            </a:r>
            <a:r>
              <a:rPr lang="vi-VN" sz="2400" dirty="0">
                <a:latin typeface="Times New Roman" panose="02020603050405020304" pitchFamily="18" charset="0"/>
                <a:ea typeface="Arial"/>
                <a:cs typeface="Times New Roman" panose="02020603050405020304" pitchFamily="18" charset="0"/>
                <a:sym typeface="Arial"/>
              </a:rPr>
              <a:t>vỡ; còn đèn là </a:t>
            </a:r>
            <a:r>
              <a:rPr lang="vi-VN" sz="2400" dirty="0">
                <a:solidFill>
                  <a:srgbClr val="C00000"/>
                </a:solidFill>
                <a:latin typeface="Times New Roman" panose="02020603050405020304" pitchFamily="18" charset="0"/>
                <a:ea typeface="Arial"/>
                <a:cs typeface="Times New Roman" panose="02020603050405020304" pitchFamily="18" charset="0"/>
                <a:sym typeface="Arial"/>
              </a:rPr>
              <a:t>vỏ trứng </a:t>
            </a:r>
            <a:r>
              <a:rPr lang="vi-VN" sz="2400" dirty="0">
                <a:latin typeface="Times New Roman" panose="02020603050405020304" pitchFamily="18" charset="0"/>
                <a:ea typeface="Arial"/>
                <a:cs typeface="Times New Roman" panose="02020603050405020304" pitchFamily="18" charset="0"/>
                <a:sym typeface="Arial"/>
              </a:rPr>
              <a:t>thả đom đóm vào trong. Bận làm, bận học như thế mà cánh rượu của chú vẫn bay cao, tiếng sáo vẫn vi vút tầng mây. Mỗi lần có kỳ thi ở trường, chú làm bài vào lá chuối khô và nhờ bạn xin thầy chấm hộ. Bài của chú chữ tốt văn hay, vượt xa các học trò của thầy</a:t>
            </a:r>
            <a:r>
              <a:rPr lang="vi-VN" sz="2400" dirty="0" smtClean="0">
                <a:latin typeface="Times New Roman" panose="02020603050405020304" pitchFamily="18" charset="0"/>
                <a:ea typeface="Arial"/>
                <a:cs typeface="Times New Roman" panose="02020603050405020304" pitchFamily="18" charset="0"/>
                <a:sym typeface="Arial"/>
              </a:rPr>
              <a:t>.</a:t>
            </a:r>
            <a:endParaRPr lang="en-US" sz="2400" dirty="0" smtClean="0">
              <a:latin typeface="Times New Roman" panose="02020603050405020304" pitchFamily="18" charset="0"/>
              <a:ea typeface="Arial"/>
              <a:cs typeface="Times New Roman" panose="02020603050405020304" pitchFamily="18" charset="0"/>
              <a:sym typeface="Arial"/>
            </a:endParaRPr>
          </a:p>
          <a:p>
            <a:pPr algn="just"/>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Thế </a:t>
            </a:r>
            <a:r>
              <a:rPr lang="vi-VN" sz="2400" dirty="0">
                <a:latin typeface="Times New Roman" panose="02020603050405020304" pitchFamily="18" charset="0"/>
                <a:cs typeface="Times New Roman" panose="02020603050405020304" pitchFamily="18" charset="0"/>
              </a:rPr>
              <a:t>rồi vua mở khoa thi. Chú bé thả diều đỗ Trạng nguyên. Ông </a:t>
            </a:r>
            <a:r>
              <a:rPr lang="en-US" sz="2400" dirty="0">
                <a:latin typeface="Times New Roman" panose="02020603050405020304" pitchFamily="18" charset="0"/>
                <a:cs typeface="Times New Roman" panose="02020603050405020304" pitchFamily="18" charset="0"/>
              </a:rPr>
              <a:t>T</a:t>
            </a:r>
            <a:r>
              <a:rPr lang="vi-VN" sz="2400" dirty="0">
                <a:latin typeface="Times New Roman" panose="02020603050405020304" pitchFamily="18" charset="0"/>
                <a:cs typeface="Times New Roman" panose="02020603050405020304" pitchFamily="18" charset="0"/>
              </a:rPr>
              <a:t>rạng khi ấy mới có </a:t>
            </a:r>
            <a:r>
              <a:rPr lang="en-US" sz="2400" dirty="0" err="1">
                <a:latin typeface="Times New Roman" panose="02020603050405020304" pitchFamily="18" charset="0"/>
                <a:cs typeface="Times New Roman" panose="02020603050405020304" pitchFamily="18" charset="0"/>
              </a:rPr>
              <a:t>mười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vi-VN" sz="2400" dirty="0">
                <a:latin typeface="Times New Roman" panose="02020603050405020304" pitchFamily="18" charset="0"/>
                <a:cs typeface="Times New Roman" panose="02020603050405020304" pitchFamily="18" charset="0"/>
              </a:rPr>
              <a:t> tuổi. Đó là trạng nguyên </a:t>
            </a:r>
            <a:r>
              <a:rPr lang="vi-VN" sz="2400" dirty="0">
                <a:solidFill>
                  <a:srgbClr val="C00000"/>
                </a:solidFill>
                <a:latin typeface="Times New Roman" panose="02020603050405020304" pitchFamily="18" charset="0"/>
                <a:cs typeface="Times New Roman" panose="02020603050405020304" pitchFamily="18" charset="0"/>
              </a:rPr>
              <a:t>trẻ nhất </a:t>
            </a:r>
            <a:r>
              <a:rPr lang="vi-VN" sz="2400" dirty="0">
                <a:latin typeface="Times New Roman" panose="02020603050405020304" pitchFamily="18" charset="0"/>
                <a:cs typeface="Times New Roman" panose="02020603050405020304" pitchFamily="18" charset="0"/>
              </a:rPr>
              <a:t>của nước Nam ta.</a:t>
            </a:r>
            <a:endParaRPr lang="en-US" sz="2400" dirty="0">
              <a:latin typeface="Times New Roman" panose="02020603050405020304" pitchFamily="18" charset="0"/>
              <a:ea typeface="Arial"/>
              <a:cs typeface="Times New Roman" panose="02020603050405020304" pitchFamily="18" charset="0"/>
              <a:sym typeface="Arial"/>
            </a:endParaRPr>
          </a:p>
          <a:p>
            <a:pPr lvl="0" algn="just"/>
            <a:endParaRPr lang="en-US" sz="2400" dirty="0" smtClean="0">
              <a:latin typeface="Times New Roman" panose="02020603050405020304" pitchFamily="18" charset="0"/>
              <a:ea typeface="Arial"/>
              <a:cs typeface="Times New Roman" panose="02020603050405020304" pitchFamily="18" charset="0"/>
              <a:sym typeface="Arial"/>
            </a:endParaRPr>
          </a:p>
          <a:p>
            <a:pPr lvl="0" algn="just"/>
            <a:endParaRPr lang="vi-VN" sz="2400" dirty="0">
              <a:latin typeface="Times New Roman" panose="02020603050405020304" pitchFamily="18" charset="0"/>
              <a:ea typeface="Arial"/>
              <a:cs typeface="Times New Roman" panose="02020603050405020304" pitchFamily="18" charset="0"/>
              <a:sym typeface="Arial"/>
            </a:endParaRPr>
          </a:p>
          <a:p>
            <a:pPr algn="just"/>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5939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2"/>
          <p:cNvSpPr/>
          <p:nvPr/>
        </p:nvSpPr>
        <p:spPr>
          <a:xfrm>
            <a:off x="189470" y="909921"/>
            <a:ext cx="11880610" cy="3662079"/>
          </a:xfrm>
          <a:prstGeom prst="roundRect">
            <a:avLst>
              <a:gd name="adj" fmla="val 16667"/>
            </a:avLst>
          </a:prstGeom>
          <a:solidFill>
            <a:srgbClr val="F2F2F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7" name="Google Shape;217;p12"/>
          <p:cNvSpPr/>
          <p:nvPr/>
        </p:nvSpPr>
        <p:spPr>
          <a:xfrm>
            <a:off x="0" y="-5080"/>
            <a:ext cx="12190475" cy="750403"/>
          </a:xfrm>
          <a:prstGeom prst="rect">
            <a:avLst/>
          </a:prstGeom>
          <a:solidFill>
            <a:srgbClr val="C523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b="1">
              <a:solidFill>
                <a:schemeClr val="lt1"/>
              </a:solidFill>
              <a:latin typeface="Arial"/>
              <a:ea typeface="Arial"/>
              <a:cs typeface="Arial"/>
              <a:sym typeface="Arial"/>
            </a:endParaRPr>
          </a:p>
        </p:txBody>
      </p:sp>
      <p:sp>
        <p:nvSpPr>
          <p:cNvPr id="218" name="Google Shape;218;p12"/>
          <p:cNvSpPr txBox="1"/>
          <p:nvPr/>
        </p:nvSpPr>
        <p:spPr>
          <a:xfrm>
            <a:off x="4079875" y="3213100"/>
            <a:ext cx="4318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219" name="Google Shape;219;p12"/>
          <p:cNvSpPr txBox="1"/>
          <p:nvPr/>
        </p:nvSpPr>
        <p:spPr>
          <a:xfrm>
            <a:off x="4008438" y="3141663"/>
            <a:ext cx="43180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220" name="Google Shape;220;p12"/>
          <p:cNvSpPr txBox="1"/>
          <p:nvPr/>
        </p:nvSpPr>
        <p:spPr>
          <a:xfrm>
            <a:off x="483325" y="810638"/>
            <a:ext cx="11329734" cy="412382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Đoạn</a:t>
            </a:r>
            <a:r>
              <a:rPr lang="en-US" sz="32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1</a:t>
            </a:r>
            <a:r>
              <a:rPr lang="en-US" sz="3200" dirty="0" smtClean="0">
                <a:solidFill>
                  <a:schemeClr val="dk1"/>
                </a:solidFill>
                <a:latin typeface="Times New Roman" panose="02020603050405020304" pitchFamily="18" charset="0"/>
                <a:cs typeface="Times New Roman" panose="02020603050405020304" pitchFamily="18" charset="0"/>
                <a:sym typeface="Arial"/>
              </a:rPr>
              <a:t>	</a:t>
            </a:r>
          </a:p>
          <a:p>
            <a:pPr algn="just"/>
            <a:r>
              <a:rPr lang="en-US" sz="3200" dirty="0" smtClean="0">
                <a:solidFill>
                  <a:schemeClr val="dk1"/>
                </a:solidFill>
                <a:latin typeface="Times New Roman" panose="02020603050405020304" pitchFamily="18" charset="0"/>
                <a:cs typeface="Times New Roman" panose="02020603050405020304" pitchFamily="18" charset="0"/>
                <a:sym typeface="Arial"/>
              </a:rPr>
              <a:t>   </a:t>
            </a:r>
            <a:r>
              <a:rPr lang="vi-VN" sz="3200" dirty="0" smtClean="0">
                <a:solidFill>
                  <a:schemeClr val="dk1"/>
                </a:solidFill>
                <a:latin typeface="Times New Roman" panose="02020603050405020304" pitchFamily="18" charset="0"/>
                <a:cs typeface="Times New Roman" panose="02020603050405020304" pitchFamily="18" charset="0"/>
                <a:sym typeface="Arial"/>
              </a:rPr>
              <a:t>Vào </a:t>
            </a:r>
            <a:r>
              <a:rPr lang="vi-VN" sz="3200" dirty="0">
                <a:solidFill>
                  <a:schemeClr val="dk1"/>
                </a:solidFill>
                <a:latin typeface="Times New Roman" panose="02020603050405020304" pitchFamily="18" charset="0"/>
                <a:cs typeface="Times New Roman" panose="02020603050405020304" pitchFamily="18" charset="0"/>
                <a:sym typeface="Arial"/>
              </a:rPr>
              <a:t>đời vua Trần Thái </a:t>
            </a:r>
            <a:r>
              <a:rPr lang="en-US" sz="3200" dirty="0">
                <a:solidFill>
                  <a:schemeClr val="dk1"/>
                </a:solidFill>
                <a:latin typeface="Times New Roman" panose="02020603050405020304" pitchFamily="18" charset="0"/>
                <a:cs typeface="Times New Roman" panose="02020603050405020304" pitchFamily="18" charset="0"/>
                <a:sym typeface="Arial"/>
              </a:rPr>
              <a:t>T</a:t>
            </a:r>
            <a:r>
              <a:rPr lang="vi-VN" sz="3200" dirty="0" smtClean="0">
                <a:solidFill>
                  <a:schemeClr val="dk1"/>
                </a:solidFill>
                <a:latin typeface="Times New Roman" panose="02020603050405020304" pitchFamily="18" charset="0"/>
                <a:cs typeface="Times New Roman" panose="02020603050405020304" pitchFamily="18" charset="0"/>
                <a:sym typeface="Arial"/>
              </a:rPr>
              <a:t>ông</a:t>
            </a:r>
            <a:r>
              <a:rPr lang="vi-VN" sz="3200" dirty="0">
                <a:solidFill>
                  <a:schemeClr val="dk1"/>
                </a:solidFill>
                <a:latin typeface="Times New Roman" panose="02020603050405020304" pitchFamily="18" charset="0"/>
                <a:cs typeface="Times New Roman" panose="02020603050405020304" pitchFamily="18" charset="0"/>
                <a:sym typeface="Arial"/>
              </a:rPr>
              <a:t>, có một gia đình nghèo xin được cậu con trai đặt tên là Nguyễn </a:t>
            </a:r>
            <a:r>
              <a:rPr lang="vi-VN" sz="3200" dirty="0" smtClean="0">
                <a:solidFill>
                  <a:schemeClr val="dk1"/>
                </a:solidFill>
                <a:latin typeface="Times New Roman" panose="02020603050405020304" pitchFamily="18" charset="0"/>
                <a:cs typeface="Times New Roman" panose="02020603050405020304" pitchFamily="18" charset="0"/>
                <a:sym typeface="Arial"/>
              </a:rPr>
              <a:t>Hiền</a:t>
            </a:r>
            <a:r>
              <a:rPr lang="en-US" sz="3200" dirty="0" smtClean="0">
                <a:solidFill>
                  <a:schemeClr val="dk1"/>
                </a:solidFill>
                <a:latin typeface="Times New Roman" panose="02020603050405020304" pitchFamily="18" charset="0"/>
                <a:cs typeface="Times New Roman" panose="02020603050405020304" pitchFamily="18" charset="0"/>
                <a:sym typeface="Arial"/>
              </a:rPr>
              <a:t>.</a:t>
            </a:r>
            <a:r>
              <a:rPr lang="vi-VN" sz="3200" dirty="0" smtClean="0">
                <a:solidFill>
                  <a:schemeClr val="dk1"/>
                </a:solidFill>
                <a:latin typeface="Times New Roman" panose="02020603050405020304" pitchFamily="18" charset="0"/>
                <a:cs typeface="Times New Roman" panose="02020603050405020304" pitchFamily="18" charset="0"/>
                <a:sym typeface="Arial"/>
              </a:rPr>
              <a:t> </a:t>
            </a:r>
            <a:r>
              <a:rPr lang="en-US" sz="3200" dirty="0" smtClean="0">
                <a:solidFill>
                  <a:schemeClr val="dk1"/>
                </a:solidFill>
                <a:latin typeface="Times New Roman" panose="02020603050405020304" pitchFamily="18" charset="0"/>
                <a:cs typeface="Times New Roman" panose="02020603050405020304" pitchFamily="18" charset="0"/>
                <a:sym typeface="Arial"/>
              </a:rPr>
              <a:t>C</a:t>
            </a:r>
            <a:r>
              <a:rPr lang="vi-VN" sz="3200" dirty="0" smtClean="0">
                <a:solidFill>
                  <a:schemeClr val="dk1"/>
                </a:solidFill>
                <a:latin typeface="Times New Roman" panose="02020603050405020304" pitchFamily="18" charset="0"/>
                <a:cs typeface="Times New Roman" panose="02020603050405020304" pitchFamily="18" charset="0"/>
                <a:sym typeface="Arial"/>
              </a:rPr>
              <a:t>hú </a:t>
            </a:r>
            <a:r>
              <a:rPr lang="vi-VN" sz="3200" dirty="0">
                <a:solidFill>
                  <a:schemeClr val="dk1"/>
                </a:solidFill>
                <a:latin typeface="Times New Roman" panose="02020603050405020304" pitchFamily="18" charset="0"/>
                <a:cs typeface="Times New Roman" panose="02020603050405020304" pitchFamily="18" charset="0"/>
                <a:sym typeface="Arial"/>
              </a:rPr>
              <a:t>bé rất ham thả diều. Lúc còn nhỏ chú đã biết làm lấy diều để chơi</a:t>
            </a:r>
            <a:r>
              <a:rPr lang="vi-VN" sz="3200" dirty="0" smtClean="0">
                <a:solidFill>
                  <a:schemeClr val="dk1"/>
                </a:solidFill>
                <a:latin typeface="Times New Roman" panose="02020603050405020304" pitchFamily="18" charset="0"/>
                <a:cs typeface="Times New Roman" panose="02020603050405020304" pitchFamily="18" charset="0"/>
                <a:sym typeface="Arial"/>
              </a:rPr>
              <a:t>.</a:t>
            </a:r>
            <a:endParaRPr lang="en-US" sz="3200" dirty="0" smtClean="0">
              <a:solidFill>
                <a:schemeClr val="dk1"/>
              </a:solidFill>
              <a:latin typeface="Times New Roman" panose="02020603050405020304" pitchFamily="18" charset="0"/>
              <a:cs typeface="Times New Roman" panose="02020603050405020304" pitchFamily="18" charset="0"/>
              <a:sym typeface="Arial"/>
            </a:endParaRPr>
          </a:p>
          <a:p>
            <a:pPr algn="just"/>
            <a:r>
              <a:rPr lang="en-US" sz="3200" dirty="0">
                <a:solidFill>
                  <a:schemeClr val="dk1"/>
                </a:solidFill>
                <a:latin typeface="Times New Roman" panose="02020603050405020304" pitchFamily="18" charset="0"/>
                <a:cs typeface="Times New Roman" panose="02020603050405020304" pitchFamily="18" charset="0"/>
                <a:sym typeface="Arial"/>
              </a:rPr>
              <a:t> </a:t>
            </a:r>
            <a:r>
              <a:rPr lang="en-US" sz="3200" dirty="0" smtClean="0">
                <a:solidFill>
                  <a:schemeClr val="dk1"/>
                </a:solidFill>
                <a:latin typeface="Times New Roman" panose="02020603050405020304" pitchFamily="18" charset="0"/>
                <a:cs typeface="Times New Roman" panose="02020603050405020304" pitchFamily="18" charset="0"/>
                <a:sym typeface="Arial"/>
              </a:rPr>
              <a:t>   </a:t>
            </a:r>
            <a:endParaRPr lang="vi-VN" sz="3200" dirty="0">
              <a:latin typeface="Times New Roman" panose="02020603050405020304" pitchFamily="18" charset="0"/>
              <a:cs typeface="Times New Roman" panose="02020603050405020304" pitchFamily="18" charset="0"/>
            </a:endParaRPr>
          </a:p>
        </p:txBody>
      </p:sp>
      <p:sp>
        <p:nvSpPr>
          <p:cNvPr id="10" name="Rectangle 9"/>
          <p:cNvSpPr/>
          <p:nvPr/>
        </p:nvSpPr>
        <p:spPr>
          <a:xfrm>
            <a:off x="189470" y="-38661"/>
            <a:ext cx="2978701" cy="1015663"/>
          </a:xfrm>
          <a:prstGeom prst="rect">
            <a:avLst/>
          </a:prstGeom>
        </p:spPr>
        <p:txBody>
          <a:bodyPr wrap="none">
            <a:spAutoFit/>
          </a:bodyPr>
          <a:lstStyle/>
          <a:p>
            <a:pPr lvl="0" algn="ctr">
              <a:lnSpc>
                <a:spcPct val="150000"/>
              </a:lnSpc>
            </a:pPr>
            <a:r>
              <a:rPr lang="en-US" sz="4000" b="1" dirty="0" err="1" smtClean="0">
                <a:solidFill>
                  <a:schemeClr val="bg1"/>
                </a:solidFill>
                <a:latin typeface="Times New Roman" panose="02020603050405020304" pitchFamily="18" charset="0"/>
                <a:ea typeface="Times New Roman"/>
                <a:cs typeface="Times New Roman" panose="02020603050405020304" pitchFamily="18" charset="0"/>
                <a:sym typeface="Times New Roman"/>
              </a:rPr>
              <a:t>Tìm</a:t>
            </a:r>
            <a:r>
              <a:rPr lang="en-US" sz="4000" b="1" dirty="0" smtClean="0">
                <a:solidFill>
                  <a:schemeClr val="bg1"/>
                </a:solidFill>
                <a:latin typeface="Times New Roman" panose="02020603050405020304" pitchFamily="18" charset="0"/>
                <a:ea typeface="Times New Roman"/>
                <a:cs typeface="Times New Roman" panose="02020603050405020304" pitchFamily="18" charset="0"/>
                <a:sym typeface="Times New Roman"/>
              </a:rPr>
              <a:t> </a:t>
            </a:r>
            <a:r>
              <a:rPr lang="en-US" sz="4000" b="1" dirty="0" err="1" smtClean="0">
                <a:solidFill>
                  <a:schemeClr val="bg1"/>
                </a:solidFill>
                <a:latin typeface="Times New Roman" panose="02020603050405020304" pitchFamily="18" charset="0"/>
                <a:ea typeface="Times New Roman"/>
                <a:cs typeface="Times New Roman" panose="02020603050405020304" pitchFamily="18" charset="0"/>
                <a:sym typeface="Times New Roman"/>
              </a:rPr>
              <a:t>hiểu</a:t>
            </a:r>
            <a:r>
              <a:rPr lang="en-US" sz="4000" b="1" dirty="0" smtClean="0">
                <a:solidFill>
                  <a:schemeClr val="bg1"/>
                </a:solidFill>
                <a:latin typeface="Times New Roman" panose="02020603050405020304" pitchFamily="18" charset="0"/>
                <a:ea typeface="Times New Roman"/>
                <a:cs typeface="Times New Roman" panose="02020603050405020304" pitchFamily="18" charset="0"/>
                <a:sym typeface="Times New Roman"/>
              </a:rPr>
              <a:t> </a:t>
            </a:r>
            <a:r>
              <a:rPr lang="en-US" sz="4000" b="1" dirty="0" err="1" smtClean="0">
                <a:solidFill>
                  <a:schemeClr val="bg1"/>
                </a:solidFill>
                <a:latin typeface="Times New Roman" panose="02020603050405020304" pitchFamily="18" charset="0"/>
                <a:ea typeface="Times New Roman"/>
                <a:cs typeface="Times New Roman" panose="02020603050405020304" pitchFamily="18" charset="0"/>
                <a:sym typeface="Times New Roman"/>
              </a:rPr>
              <a:t>bài</a:t>
            </a:r>
            <a:endParaRPr lang="vi-VN" sz="4000" b="1" dirty="0">
              <a:solidFill>
                <a:schemeClr val="bg1"/>
              </a:solidFill>
              <a:latin typeface="Times New Roman" panose="02020603050405020304" pitchFamily="18" charset="0"/>
              <a:ea typeface="Times New Roman"/>
              <a:cs typeface="Times New Roman" panose="02020603050405020304" pitchFamily="18" charset="0"/>
              <a:sym typeface="Times New Roman"/>
            </a:endParaRPr>
          </a:p>
        </p:txBody>
      </p:sp>
      <p:sp>
        <p:nvSpPr>
          <p:cNvPr id="11" name="Google Shape;220;p12"/>
          <p:cNvSpPr txBox="1"/>
          <p:nvPr/>
        </p:nvSpPr>
        <p:spPr>
          <a:xfrm>
            <a:off x="464908" y="3024950"/>
            <a:ext cx="11329734" cy="412382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Đoạn</a:t>
            </a:r>
            <a:r>
              <a:rPr lang="en-US" sz="32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2</a:t>
            </a:r>
            <a:r>
              <a:rPr lang="en-US" sz="3200" dirty="0" smtClean="0">
                <a:solidFill>
                  <a:schemeClr val="dk1"/>
                </a:solidFill>
                <a:latin typeface="Times New Roman" panose="02020603050405020304" pitchFamily="18" charset="0"/>
                <a:cs typeface="Times New Roman" panose="02020603050405020304" pitchFamily="18" charset="0"/>
                <a:sym typeface="Arial"/>
              </a:rPr>
              <a:t>	</a:t>
            </a:r>
          </a:p>
          <a:p>
            <a:pPr algn="just"/>
            <a:r>
              <a:rPr lang="en-US" sz="3200" dirty="0" smtClean="0">
                <a:solidFill>
                  <a:schemeClr val="dk1"/>
                </a:solidFill>
                <a:latin typeface="Times New Roman" panose="02020603050405020304" pitchFamily="18" charset="0"/>
                <a:cs typeface="Times New Roman" panose="02020603050405020304" pitchFamily="18" charset="0"/>
                <a:sym typeface="Arial"/>
              </a:rPr>
              <a:t>    </a:t>
            </a:r>
            <a:r>
              <a:rPr lang="vi-VN" sz="3200" dirty="0" smtClean="0">
                <a:solidFill>
                  <a:schemeClr val="dk1"/>
                </a:solidFill>
                <a:latin typeface="Times New Roman" panose="02020603050405020304" pitchFamily="18" charset="0"/>
                <a:cs typeface="Times New Roman" panose="02020603050405020304" pitchFamily="18" charset="0"/>
                <a:sym typeface="Arial"/>
              </a:rPr>
              <a:t>Lên sáu tuổi chú học ông thầy trong làng</a:t>
            </a:r>
            <a:r>
              <a:rPr lang="en-US" sz="3200" dirty="0" smtClean="0">
                <a:solidFill>
                  <a:schemeClr val="dk1"/>
                </a:solidFill>
                <a:latin typeface="Times New Roman" panose="02020603050405020304" pitchFamily="18" charset="0"/>
                <a:cs typeface="Times New Roman" panose="02020603050405020304" pitchFamily="18" charset="0"/>
                <a:sym typeface="Arial"/>
              </a:rPr>
              <a:t>.</a:t>
            </a:r>
            <a:r>
              <a:rPr lang="vi-VN" sz="3200" dirty="0" smtClean="0">
                <a:solidFill>
                  <a:schemeClr val="dk1"/>
                </a:solidFill>
                <a:latin typeface="Times New Roman" panose="02020603050405020304" pitchFamily="18" charset="0"/>
                <a:cs typeface="Times New Roman" panose="02020603050405020304" pitchFamily="18" charset="0"/>
                <a:sym typeface="Arial"/>
              </a:rPr>
              <a:t> </a:t>
            </a:r>
            <a:r>
              <a:rPr lang="en-US" sz="3200" dirty="0" err="1" smtClean="0">
                <a:solidFill>
                  <a:schemeClr val="dk1"/>
                </a:solidFill>
                <a:latin typeface="Times New Roman" panose="02020603050405020304" pitchFamily="18" charset="0"/>
                <a:cs typeface="Times New Roman" panose="02020603050405020304" pitchFamily="18" charset="0"/>
                <a:sym typeface="Arial"/>
              </a:rPr>
              <a:t>Thầy</a:t>
            </a:r>
            <a:r>
              <a:rPr lang="vi-VN" sz="3200" dirty="0" smtClean="0">
                <a:solidFill>
                  <a:schemeClr val="dk1"/>
                </a:solidFill>
                <a:latin typeface="Times New Roman" panose="02020603050405020304" pitchFamily="18" charset="0"/>
                <a:cs typeface="Times New Roman" panose="02020603050405020304" pitchFamily="18" charset="0"/>
                <a:sym typeface="Arial"/>
              </a:rPr>
              <a:t> phải kinh ngạc vì chú học đến đâu hiểu ngay đến đó và có trí nhớ lạ thường. Có hôm, chú thuộc </a:t>
            </a:r>
            <a:r>
              <a:rPr lang="en-US" sz="3200" dirty="0" err="1" smtClean="0">
                <a:solidFill>
                  <a:schemeClr val="dk1"/>
                </a:solidFill>
                <a:latin typeface="Times New Roman" panose="02020603050405020304" pitchFamily="18" charset="0"/>
                <a:cs typeface="Times New Roman" panose="02020603050405020304" pitchFamily="18" charset="0"/>
                <a:sym typeface="Arial"/>
              </a:rPr>
              <a:t>hai</a:t>
            </a:r>
            <a:r>
              <a:rPr lang="en-US" sz="3200" dirty="0" smtClean="0">
                <a:solidFill>
                  <a:schemeClr val="dk1"/>
                </a:solidFill>
                <a:latin typeface="Times New Roman" panose="02020603050405020304" pitchFamily="18" charset="0"/>
                <a:cs typeface="Times New Roman" panose="02020603050405020304" pitchFamily="18" charset="0"/>
                <a:sym typeface="Arial"/>
              </a:rPr>
              <a:t> </a:t>
            </a:r>
            <a:r>
              <a:rPr lang="en-US" sz="3200" dirty="0" err="1" smtClean="0">
                <a:solidFill>
                  <a:schemeClr val="dk1"/>
                </a:solidFill>
                <a:latin typeface="Times New Roman" panose="02020603050405020304" pitchFamily="18" charset="0"/>
                <a:cs typeface="Times New Roman" panose="02020603050405020304" pitchFamily="18" charset="0"/>
                <a:sym typeface="Arial"/>
              </a:rPr>
              <a:t>mươi</a:t>
            </a:r>
            <a:r>
              <a:rPr lang="vi-VN" sz="3200" dirty="0" smtClean="0">
                <a:solidFill>
                  <a:schemeClr val="dk1"/>
                </a:solidFill>
                <a:latin typeface="Times New Roman" panose="02020603050405020304" pitchFamily="18" charset="0"/>
                <a:cs typeface="Times New Roman" panose="02020603050405020304" pitchFamily="18" charset="0"/>
                <a:sym typeface="Arial"/>
              </a:rPr>
              <a:t> trang sách mà vẫn có thì giờ chơi diều.</a:t>
            </a:r>
            <a:endParaRPr lang="vi-VN" sz="3200" dirty="0">
              <a:latin typeface="Times New Roman" panose="02020603050405020304" pitchFamily="18" charset="0"/>
              <a:cs typeface="Times New Roman" panose="02020603050405020304" pitchFamily="18" charset="0"/>
            </a:endParaRPr>
          </a:p>
        </p:txBody>
      </p:sp>
      <p:sp>
        <p:nvSpPr>
          <p:cNvPr id="12" name="Google Shape;335;p21"/>
          <p:cNvSpPr txBox="1"/>
          <p:nvPr/>
        </p:nvSpPr>
        <p:spPr>
          <a:xfrm>
            <a:off x="406462" y="5023224"/>
            <a:ext cx="8067551" cy="478783"/>
          </a:xfrm>
          <a:prstGeom prst="rect">
            <a:avLst/>
          </a:prstGeom>
          <a:noFill/>
          <a:ln>
            <a:noFill/>
          </a:ln>
        </p:spPr>
        <p:txBody>
          <a:bodyPr spcFirstLastPara="1" wrap="square" lIns="91425" tIns="45700" rIns="91425" bIns="45700" anchor="t" anchorCtr="0">
            <a:noAutofit/>
          </a:bodyPr>
          <a:lstStyle/>
          <a:p>
            <a:pPr lvl="0" algn="just"/>
            <a:r>
              <a:rPr lang="en-US" sz="2800" b="1" dirty="0" err="1">
                <a:solidFill>
                  <a:schemeClr val="dk1"/>
                </a:solidFill>
                <a:latin typeface="Times New Roman" panose="02020603050405020304" pitchFamily="18" charset="0"/>
                <a:ea typeface="Times New Roman"/>
                <a:cs typeface="Times New Roman" panose="02020603050405020304" pitchFamily="18" charset="0"/>
                <a:sym typeface="Times New Roman"/>
              </a:rPr>
              <a:t>Câu</a:t>
            </a:r>
            <a:r>
              <a:rPr lang="en-US" sz="2800" b="1" dirty="0">
                <a:solidFill>
                  <a:schemeClr val="dk1"/>
                </a:solidFill>
                <a:latin typeface="Times New Roman" panose="02020603050405020304" pitchFamily="18" charset="0"/>
                <a:ea typeface="Times New Roman"/>
                <a:cs typeface="Times New Roman" panose="02020603050405020304" pitchFamily="18" charset="0"/>
                <a:sym typeface="Times New Roman"/>
              </a:rPr>
              <a:t> 1.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Nguyễn</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Hiền</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sống</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ở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đời</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vua</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nào</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a:t>
            </a:r>
            <a:endParaRPr sz="2800" b="1"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13" name="Google Shape;335;p21"/>
          <p:cNvSpPr txBox="1"/>
          <p:nvPr/>
        </p:nvSpPr>
        <p:spPr>
          <a:xfrm>
            <a:off x="258181" y="5110706"/>
            <a:ext cx="11329734" cy="478783"/>
          </a:xfrm>
          <a:prstGeom prst="rect">
            <a:avLst/>
          </a:prstGeom>
          <a:noFill/>
          <a:ln>
            <a:noFill/>
          </a:ln>
        </p:spPr>
        <p:txBody>
          <a:bodyPr spcFirstLastPara="1" wrap="square" lIns="91425" tIns="45700" rIns="91425" bIns="45700" anchor="t" anchorCtr="0">
            <a:noAutofit/>
          </a:bodyPr>
          <a:lstStyle/>
          <a:p>
            <a:pPr lvl="0" algn="just"/>
            <a:r>
              <a:rPr lang="en-US" sz="2800" b="1" dirty="0" err="1">
                <a:solidFill>
                  <a:schemeClr val="dk1"/>
                </a:solidFill>
                <a:latin typeface="Times New Roman" panose="02020603050405020304" pitchFamily="18" charset="0"/>
                <a:ea typeface="Times New Roman"/>
                <a:cs typeface="Times New Roman" panose="02020603050405020304" pitchFamily="18" charset="0"/>
                <a:sym typeface="Times New Roman"/>
              </a:rPr>
              <a:t>Câu</a:t>
            </a:r>
            <a:r>
              <a:rPr lang="en-US" sz="2800" b="1" dirty="0">
                <a:solidFill>
                  <a:schemeClr val="dk1"/>
                </a:solidFill>
                <a:latin typeface="Times New Roman" panose="02020603050405020304" pitchFamily="18" charset="0"/>
                <a:ea typeface="Times New Roman"/>
                <a:cs typeface="Times New Roman" panose="02020603050405020304" pitchFamily="18" charset="0"/>
                <a:sym typeface="Times New Roman"/>
              </a:rPr>
              <a:t> 3</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Những</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chi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tiết</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nào</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nói</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lên</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tư</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chất</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thông</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minh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của</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Nguyễn</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Hiền</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a:t>
            </a:r>
            <a:endParaRPr sz="2800" b="1"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14" name="Google Shape;335;p21"/>
          <p:cNvSpPr txBox="1"/>
          <p:nvPr/>
        </p:nvSpPr>
        <p:spPr>
          <a:xfrm>
            <a:off x="464908" y="5086863"/>
            <a:ext cx="8067551" cy="478783"/>
          </a:xfrm>
          <a:prstGeom prst="rect">
            <a:avLst/>
          </a:prstGeom>
          <a:noFill/>
          <a:ln>
            <a:noFill/>
          </a:ln>
        </p:spPr>
        <p:txBody>
          <a:bodyPr spcFirstLastPara="1" wrap="square" lIns="91425" tIns="45700" rIns="91425" bIns="45700" anchor="t" anchorCtr="0">
            <a:noAutofit/>
          </a:bodyPr>
          <a:lstStyle/>
          <a:p>
            <a:pPr lvl="0" algn="just"/>
            <a:r>
              <a:rPr lang="en-US" sz="2800" b="1" dirty="0" err="1">
                <a:solidFill>
                  <a:schemeClr val="dk1"/>
                </a:solidFill>
                <a:latin typeface="Times New Roman" panose="02020603050405020304" pitchFamily="18" charset="0"/>
                <a:ea typeface="Times New Roman"/>
                <a:cs typeface="Times New Roman" panose="02020603050405020304" pitchFamily="18" charset="0"/>
                <a:sym typeface="Times New Roman"/>
              </a:rPr>
              <a:t>Câu</a:t>
            </a:r>
            <a:r>
              <a:rPr lang="en-US" sz="2800" b="1"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2.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Cậu</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bé</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thích</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chơi</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gì</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a:t>
            </a:r>
            <a:endParaRPr sz="2800" b="1"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cxnSp>
        <p:nvCxnSpPr>
          <p:cNvPr id="15" name="Google Shape;355;p22"/>
          <p:cNvCxnSpPr>
            <a:cxnSpLocks/>
          </p:cNvCxnSpPr>
          <p:nvPr/>
        </p:nvCxnSpPr>
        <p:spPr>
          <a:xfrm>
            <a:off x="3116693" y="1809257"/>
            <a:ext cx="2427372" cy="0"/>
          </a:xfrm>
          <a:prstGeom prst="straightConnector1">
            <a:avLst/>
          </a:prstGeom>
          <a:noFill/>
          <a:ln w="38100" cap="flat" cmpd="sng">
            <a:solidFill>
              <a:srgbClr val="FF0000"/>
            </a:solidFill>
            <a:prstDash val="solid"/>
            <a:miter lim="800000"/>
            <a:headEnd type="none" w="sm" len="sm"/>
            <a:tailEnd type="none" w="sm" len="sm"/>
          </a:ln>
        </p:spPr>
      </p:cxnSp>
      <p:cxnSp>
        <p:nvCxnSpPr>
          <p:cNvPr id="17" name="Google Shape;355;p22"/>
          <p:cNvCxnSpPr>
            <a:cxnSpLocks/>
          </p:cNvCxnSpPr>
          <p:nvPr/>
        </p:nvCxnSpPr>
        <p:spPr>
          <a:xfrm>
            <a:off x="6244281" y="2340598"/>
            <a:ext cx="3914370" cy="0"/>
          </a:xfrm>
          <a:prstGeom prst="straightConnector1">
            <a:avLst/>
          </a:prstGeom>
          <a:noFill/>
          <a:ln w="38100" cap="flat" cmpd="sng">
            <a:solidFill>
              <a:srgbClr val="FF0000"/>
            </a:solidFill>
            <a:prstDash val="solid"/>
            <a:miter lim="800000"/>
            <a:headEnd type="none" w="sm" len="sm"/>
            <a:tailEnd type="none" w="sm" len="sm"/>
          </a:ln>
        </p:spPr>
      </p:cxnSp>
      <p:cxnSp>
        <p:nvCxnSpPr>
          <p:cNvPr id="19" name="Google Shape;355;p22"/>
          <p:cNvCxnSpPr>
            <a:cxnSpLocks/>
          </p:cNvCxnSpPr>
          <p:nvPr/>
        </p:nvCxnSpPr>
        <p:spPr>
          <a:xfrm>
            <a:off x="648081" y="4535982"/>
            <a:ext cx="9385605" cy="0"/>
          </a:xfrm>
          <a:prstGeom prst="straightConnector1">
            <a:avLst/>
          </a:prstGeom>
          <a:noFill/>
          <a:ln w="38100" cap="flat" cmpd="sng">
            <a:solidFill>
              <a:srgbClr val="FF0000"/>
            </a:solidFill>
            <a:prstDash val="solid"/>
            <a:miter lim="800000"/>
            <a:headEnd type="none" w="sm" len="sm"/>
            <a:tailEnd type="none" w="sm" len="sm"/>
          </a:ln>
        </p:spPr>
      </p:cxnSp>
      <p:cxnSp>
        <p:nvCxnSpPr>
          <p:cNvPr id="22" name="Google Shape;355;p22"/>
          <p:cNvCxnSpPr>
            <a:cxnSpLocks/>
          </p:cNvCxnSpPr>
          <p:nvPr/>
        </p:nvCxnSpPr>
        <p:spPr>
          <a:xfrm>
            <a:off x="648081" y="5016038"/>
            <a:ext cx="9385605" cy="0"/>
          </a:xfrm>
          <a:prstGeom prst="straightConnector1">
            <a:avLst/>
          </a:prstGeom>
          <a:noFill/>
          <a:ln w="38100" cap="flat" cmpd="sng">
            <a:solidFill>
              <a:srgbClr val="FF0000"/>
            </a:solidFill>
            <a:prstDash val="solid"/>
            <a:miter lim="800000"/>
            <a:headEnd type="none" w="sm" len="sm"/>
            <a:tailEnd type="none" w="sm" len="sm"/>
          </a:ln>
        </p:spPr>
      </p:cxnSp>
      <p:sp>
        <p:nvSpPr>
          <p:cNvPr id="24" name="Google Shape;335;p21">
            <a:extLst>
              <a:ext uri="{FF2B5EF4-FFF2-40B4-BE49-F238E27FC236}">
                <a16:creationId xmlns:a16="http://schemas.microsoft.com/office/drawing/2014/main" id="{8C05559E-182A-4472-818B-58AD368E9E20}"/>
              </a:ext>
            </a:extLst>
          </p:cNvPr>
          <p:cNvSpPr txBox="1"/>
          <p:nvPr/>
        </p:nvSpPr>
        <p:spPr>
          <a:xfrm>
            <a:off x="389223" y="5565646"/>
            <a:ext cx="5855057" cy="551780"/>
          </a:xfrm>
          <a:prstGeom prst="rect">
            <a:avLst/>
          </a:prstGeom>
          <a:noFill/>
          <a:ln>
            <a:noFill/>
          </a:ln>
        </p:spPr>
        <p:txBody>
          <a:bodyPr spcFirstLastPara="1" wrap="square" lIns="91425" tIns="45700" rIns="91425" bIns="45700" anchor="t" anchorCtr="0">
            <a:noAutofit/>
          </a:bodyPr>
          <a:lstStyle/>
          <a:p>
            <a:r>
              <a:rPr lang="vi-VN" sz="2800" b="1" i="1" dirty="0" smtClean="0">
                <a:solidFill>
                  <a:srgbClr val="FF0000"/>
                </a:solidFill>
                <a:latin typeface="Times New Roman"/>
                <a:cs typeface="Times New Roman"/>
                <a:sym typeface="Wingdings" panose="05000000000000000000" pitchFamily="2" charset="2"/>
              </a:rPr>
              <a:t>Đoạn 1</a:t>
            </a:r>
            <a:r>
              <a:rPr lang="en-US" sz="2800" b="1" i="1" dirty="0" smtClean="0">
                <a:solidFill>
                  <a:srgbClr val="FF0000"/>
                </a:solidFill>
                <a:latin typeface="Times New Roman"/>
                <a:cs typeface="Times New Roman"/>
                <a:sym typeface="Wingdings" panose="05000000000000000000" pitchFamily="2" charset="2"/>
              </a:rPr>
              <a:t>, 2</a:t>
            </a:r>
            <a:r>
              <a:rPr lang="vi-VN" sz="2800" b="1" i="1" dirty="0" smtClean="0">
                <a:solidFill>
                  <a:srgbClr val="FF0000"/>
                </a:solidFill>
                <a:latin typeface="Times New Roman"/>
                <a:cs typeface="Times New Roman"/>
                <a:sym typeface="Wingdings" panose="05000000000000000000" pitchFamily="2" charset="2"/>
              </a:rPr>
              <a:t> nói lên điều gì?</a:t>
            </a:r>
            <a:endParaRPr lang="en-US" sz="2800" b="1" i="1" dirty="0">
              <a:solidFill>
                <a:srgbClr val="FF0000"/>
              </a:solidFill>
              <a:latin typeface="Times New Roman" panose="02020603050405020304" pitchFamily="18" charset="0"/>
              <a:cs typeface="Times New Roman" panose="02020603050405020304" pitchFamily="18" charset="0"/>
            </a:endParaRPr>
          </a:p>
          <a:p>
            <a:pPr lvl="0" algn="just"/>
            <a:endParaRPr sz="2800" b="1" i="1" dirty="0">
              <a:solidFill>
                <a:srgbClr val="FF0000"/>
              </a:solidFill>
              <a:latin typeface="Times New Roman"/>
              <a:ea typeface="Times New Roman"/>
              <a:cs typeface="Times New Roman"/>
              <a:sym typeface="Times New Roman"/>
            </a:endParaRPr>
          </a:p>
        </p:txBody>
      </p:sp>
      <p:sp>
        <p:nvSpPr>
          <p:cNvPr id="25" name="Google Shape;335;p21">
            <a:extLst>
              <a:ext uri="{FF2B5EF4-FFF2-40B4-BE49-F238E27FC236}">
                <a16:creationId xmlns:a16="http://schemas.microsoft.com/office/drawing/2014/main" id="{8C05559E-182A-4472-818B-58AD368E9E20}"/>
              </a:ext>
            </a:extLst>
          </p:cNvPr>
          <p:cNvSpPr txBox="1"/>
          <p:nvPr/>
        </p:nvSpPr>
        <p:spPr>
          <a:xfrm>
            <a:off x="520482" y="6031999"/>
            <a:ext cx="11671518" cy="940032"/>
          </a:xfrm>
          <a:prstGeom prst="rect">
            <a:avLst/>
          </a:prstGeom>
          <a:noFill/>
          <a:ln>
            <a:noFill/>
          </a:ln>
        </p:spPr>
        <p:txBody>
          <a:bodyPr spcFirstLastPara="1" wrap="square" lIns="91425" tIns="45700" rIns="91425" bIns="45700" anchor="t" anchorCtr="0">
            <a:noAutofit/>
          </a:bodyPr>
          <a:lstStyle/>
          <a:p>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Hoàn</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cảnh</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a:solidFill>
                  <a:srgbClr val="FF0000"/>
                </a:solidFill>
                <a:latin typeface="Times New Roman"/>
                <a:ea typeface="Times New Roman"/>
                <a:cs typeface="Times New Roman"/>
                <a:sym typeface="Wingdings" panose="05000000000000000000" pitchFamily="2" charset="2"/>
              </a:rPr>
              <a:t>t</a:t>
            </a:r>
            <a:r>
              <a:rPr lang="en-US" sz="2800" b="1" dirty="0" err="1" smtClean="0">
                <a:solidFill>
                  <a:srgbClr val="FF0000"/>
                </a:solidFill>
                <a:latin typeface="Times New Roman"/>
                <a:ea typeface="Times New Roman"/>
                <a:cs typeface="Times New Roman"/>
                <a:sym typeface="Wingdings" panose="05000000000000000000" pitchFamily="2" charset="2"/>
              </a:rPr>
              <a:t>ư</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chất</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thông</a:t>
            </a:r>
            <a:r>
              <a:rPr lang="en-US" sz="2800" b="1" dirty="0" smtClean="0">
                <a:solidFill>
                  <a:srgbClr val="FF0000"/>
                </a:solidFill>
                <a:latin typeface="Times New Roman"/>
                <a:ea typeface="Times New Roman"/>
                <a:cs typeface="Times New Roman"/>
                <a:sym typeface="Wingdings" panose="05000000000000000000" pitchFamily="2" charset="2"/>
              </a:rPr>
              <a:t> minh </a:t>
            </a:r>
            <a:r>
              <a:rPr lang="en-US" sz="2800" b="1" dirty="0" err="1" smtClean="0">
                <a:solidFill>
                  <a:srgbClr val="FF0000"/>
                </a:solidFill>
                <a:latin typeface="Times New Roman"/>
                <a:ea typeface="Times New Roman"/>
                <a:cs typeface="Times New Roman"/>
                <a:sym typeface="Wingdings" panose="05000000000000000000" pitchFamily="2" charset="2"/>
              </a:rPr>
              <a:t>của</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Nguyễn</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Hiền</a:t>
            </a:r>
            <a:r>
              <a:rPr lang="en-US" sz="2800" b="1" dirty="0" smtClean="0">
                <a:solidFill>
                  <a:srgbClr val="FF0000"/>
                </a:solidFill>
                <a:latin typeface="Times New Roman"/>
                <a:ea typeface="Times New Roman"/>
                <a:cs typeface="Times New Roman"/>
                <a:sym typeface="Wingdings" panose="05000000000000000000" pitchFamily="2" charset="2"/>
              </a:rPr>
              <a:t>.</a:t>
            </a:r>
            <a:endParaRPr sz="2800" b="1" dirty="0">
              <a:solidFill>
                <a:srgbClr val="FF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5399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500"/>
                                        <p:tgtEl>
                                          <p:spTgt spid="216"/>
                                        </p:tgtEl>
                                      </p:cBhvr>
                                    </p:animEffect>
                                  </p:childTnLst>
                                </p:cTn>
                              </p:par>
                              <p:par>
                                <p:cTn id="8" presetID="10" presetClass="entr" presetSubtype="0" fill="hold" nodeType="withEffect">
                                  <p:stCondLst>
                                    <p:cond delay="0"/>
                                  </p:stCondLst>
                                  <p:childTnLst>
                                    <p:set>
                                      <p:cBhvr>
                                        <p:cTn id="9" dur="1" fill="hold">
                                          <p:stCondLst>
                                            <p:cond delay="0"/>
                                          </p:stCondLst>
                                        </p:cTn>
                                        <p:tgtEl>
                                          <p:spTgt spid="220"/>
                                        </p:tgtEl>
                                        <p:attrNameLst>
                                          <p:attrName>style.visibility</p:attrName>
                                        </p:attrNameLst>
                                      </p:cBhvr>
                                      <p:to>
                                        <p:strVal val="visible"/>
                                      </p:to>
                                    </p:set>
                                    <p:animEffect transition="in" filter="fade">
                                      <p:cBhvr>
                                        <p:cTn id="10" dur="500"/>
                                        <p:tgtEl>
                                          <p:spTgt spid="22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xit" presetSubtype="21" fill="hold" grpId="1" nodeType="clickEffect">
                                  <p:stCondLst>
                                    <p:cond delay="0"/>
                                  </p:stCondLst>
                                  <p:childTnLst>
                                    <p:animEffect transition="out" filter="barn(inVertical)">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xit" presetSubtype="21" fill="hold" grpId="1" nodeType="clickEffect">
                                  <p:stCondLst>
                                    <p:cond delay="0"/>
                                  </p:stCondLst>
                                  <p:childTnLst>
                                    <p:animEffect transition="out" filter="barn(inVertical)">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inVertical)">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barn(inVertical)">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xit" presetSubtype="21" fill="hold" grpId="1" nodeType="clickEffect">
                                  <p:stCondLst>
                                    <p:cond delay="0"/>
                                  </p:stCondLst>
                                  <p:childTnLst>
                                    <p:animEffect transition="out" filter="barn(inVertical)">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barn(inVertical)">
                                      <p:cBhvr>
                                        <p:cTn id="8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4" grpId="0"/>
      <p:bldP spid="14" grpId="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3"/>
          <p:cNvSpPr/>
          <p:nvPr/>
        </p:nvSpPr>
        <p:spPr>
          <a:xfrm>
            <a:off x="128414" y="-3993"/>
            <a:ext cx="11933647" cy="5411229"/>
          </a:xfrm>
          <a:prstGeom prst="roundRect">
            <a:avLst>
              <a:gd name="adj" fmla="val 16667"/>
            </a:avLst>
          </a:prstGeom>
          <a:solidFill>
            <a:srgbClr val="F2F2F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lvl="0" algn="just"/>
            <a:r>
              <a:rPr lang="en-US" sz="3200" dirty="0">
                <a:latin typeface="Times New Roman" panose="02020603050405020304" pitchFamily="18" charset="0"/>
                <a:ea typeface="Arial"/>
                <a:cs typeface="Times New Roman" panose="02020603050405020304" pitchFamily="18" charset="0"/>
                <a:sym typeface="Arial"/>
              </a:rPr>
              <a:t> </a:t>
            </a:r>
            <a:r>
              <a:rPr lang="en-US" sz="3200" dirty="0" smtClean="0">
                <a:latin typeface="Times New Roman" panose="02020603050405020304" pitchFamily="18" charset="0"/>
                <a:ea typeface="Arial"/>
                <a:cs typeface="Times New Roman" panose="02020603050405020304" pitchFamily="18" charset="0"/>
                <a:sym typeface="Arial"/>
              </a:rPr>
              <a:t>					</a:t>
            </a:r>
            <a:r>
              <a:rPr lang="en-US" sz="2800" dirty="0" err="1" smtClean="0">
                <a:solidFill>
                  <a:srgbClr val="C00000"/>
                </a:solidFill>
                <a:latin typeface="Times New Roman" panose="02020603050405020304" pitchFamily="18" charset="0"/>
                <a:ea typeface="Arial"/>
                <a:cs typeface="Times New Roman" panose="02020603050405020304" pitchFamily="18" charset="0"/>
                <a:sym typeface="Arial"/>
              </a:rPr>
              <a:t>Đoạn</a:t>
            </a:r>
            <a:r>
              <a:rPr lang="en-US" sz="2800" dirty="0" smtClean="0">
                <a:solidFill>
                  <a:srgbClr val="C00000"/>
                </a:solidFill>
                <a:latin typeface="Times New Roman" panose="02020603050405020304" pitchFamily="18" charset="0"/>
                <a:ea typeface="Arial"/>
                <a:cs typeface="Times New Roman" panose="02020603050405020304" pitchFamily="18" charset="0"/>
                <a:sym typeface="Arial"/>
              </a:rPr>
              <a:t> 3</a:t>
            </a:r>
          </a:p>
          <a:p>
            <a:pPr lvl="0" algn="just"/>
            <a:r>
              <a:rPr lang="en-US" sz="2800" dirty="0" smtClean="0">
                <a:latin typeface="+mj-lt"/>
                <a:ea typeface="Arial"/>
                <a:cs typeface="Arial"/>
                <a:sym typeface="Arial"/>
              </a:rPr>
              <a:t>      </a:t>
            </a:r>
            <a:r>
              <a:rPr lang="vi-VN" sz="2800" dirty="0" smtClean="0">
                <a:latin typeface="+mj-lt"/>
                <a:ea typeface="Arial"/>
                <a:cs typeface="Arial"/>
                <a:sym typeface="Arial"/>
              </a:rPr>
              <a:t>Sau </a:t>
            </a:r>
            <a:r>
              <a:rPr lang="vi-VN" sz="2800" dirty="0">
                <a:latin typeface="+mj-lt"/>
                <a:ea typeface="Arial"/>
                <a:cs typeface="Arial"/>
                <a:sym typeface="Arial"/>
              </a:rPr>
              <a:t>vì nhà nghèo quá, chú phải bỏ học. Ban ngày, đi chăn trâu</a:t>
            </a:r>
            <a:r>
              <a:rPr lang="vi-VN" sz="2800" dirty="0" smtClean="0">
                <a:latin typeface="+mj-lt"/>
                <a:ea typeface="Arial"/>
                <a:cs typeface="Arial"/>
                <a:sym typeface="Arial"/>
              </a:rPr>
              <a:t>,</a:t>
            </a:r>
            <a:r>
              <a:rPr lang="en-US" sz="2800" dirty="0" smtClean="0">
                <a:latin typeface="+mj-lt"/>
                <a:ea typeface="Arial"/>
                <a:cs typeface="Arial"/>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dù</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mưa</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gió</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thế</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nào</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chú</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cũng</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đứng</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ngoài</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lớp</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nghe</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giảng</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nhờ</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Tối</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đến</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chú</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đợi</a:t>
            </a:r>
            <a:r>
              <a:rPr lang="en-US" sz="2800" dirty="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bạn</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học</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thuộc</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bài</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mới</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mượn</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vở</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về</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học</a:t>
            </a:r>
            <a:r>
              <a:rPr lang="en-US" sz="2800" dirty="0" smtClean="0">
                <a:latin typeface="Times New Roman" panose="02020603050405020304" pitchFamily="18" charset="0"/>
                <a:ea typeface="Arial"/>
                <a:cs typeface="Times New Roman" panose="02020603050405020304" pitchFamily="18" charset="0"/>
                <a:sym typeface="Arial"/>
              </a:rPr>
              <a:t>. </a:t>
            </a:r>
            <a:r>
              <a:rPr lang="vi-VN" sz="2800" dirty="0" smtClean="0">
                <a:latin typeface="+mj-lt"/>
                <a:ea typeface="Arial"/>
                <a:cs typeface="Arial"/>
                <a:sym typeface="Arial"/>
              </a:rPr>
              <a:t>Đã </a:t>
            </a:r>
            <a:r>
              <a:rPr lang="vi-VN" sz="2800" dirty="0">
                <a:latin typeface="+mj-lt"/>
                <a:ea typeface="Arial"/>
                <a:cs typeface="Arial"/>
                <a:sym typeface="Arial"/>
              </a:rPr>
              <a:t>học thì cũng phải đèn sách như ai nhưng sách của chú là </a:t>
            </a:r>
            <a:r>
              <a:rPr lang="en-US" sz="2800" dirty="0">
                <a:latin typeface="Times New Roman" panose="02020603050405020304" pitchFamily="18" charset="0"/>
                <a:ea typeface="Arial"/>
                <a:cs typeface="Times New Roman" panose="02020603050405020304" pitchFamily="18" charset="0"/>
                <a:sym typeface="Arial"/>
              </a:rPr>
              <a:t>l</a:t>
            </a:r>
            <a:r>
              <a:rPr lang="vi-VN" sz="2800" dirty="0" smtClean="0">
                <a:latin typeface="+mj-lt"/>
                <a:ea typeface="Arial"/>
                <a:cs typeface="Arial"/>
                <a:sym typeface="Arial"/>
              </a:rPr>
              <a:t>ưng </a:t>
            </a:r>
            <a:r>
              <a:rPr lang="vi-VN" sz="2800" dirty="0">
                <a:latin typeface="+mj-lt"/>
                <a:ea typeface="Arial"/>
                <a:cs typeface="Arial"/>
                <a:sym typeface="Arial"/>
              </a:rPr>
              <a:t>trâu, nền cát, bút là ngón tay hay mảnh gạch vỡ; còn đèn là vỏ trứng thả đom đóm vào trong. Bận làm, bận học như thế mà cánh rượu của chú vẫn bay cao, tiếng sáo vẫn vi vút tầng mây. Mỗi lần có kỳ thi ở trường, chú làm bài vào lá chuối khô và nhờ bạn xin thầy chấm hộ. Bài của chú chữ tốt văn hay, vượt xa các học trò của thầy.</a:t>
            </a:r>
            <a:endParaRPr sz="2800" dirty="0">
              <a:latin typeface="+mj-lt"/>
              <a:ea typeface="Arial"/>
              <a:cs typeface="Arial"/>
              <a:sym typeface="Arial"/>
            </a:endParaRPr>
          </a:p>
        </p:txBody>
      </p:sp>
      <p:sp>
        <p:nvSpPr>
          <p:cNvPr id="228" name="Google Shape;228;p13"/>
          <p:cNvSpPr/>
          <p:nvPr/>
        </p:nvSpPr>
        <p:spPr>
          <a:xfrm>
            <a:off x="1" y="-8491"/>
            <a:ext cx="12190475" cy="750403"/>
          </a:xfrm>
          <a:prstGeom prst="rect">
            <a:avLst/>
          </a:prstGeom>
          <a:solidFill>
            <a:srgbClr val="C523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b="1">
              <a:solidFill>
                <a:schemeClr val="lt1"/>
              </a:solidFill>
              <a:latin typeface="Arial"/>
              <a:ea typeface="Arial"/>
              <a:cs typeface="Arial"/>
              <a:sym typeface="Arial"/>
            </a:endParaRPr>
          </a:p>
        </p:txBody>
      </p:sp>
      <p:sp>
        <p:nvSpPr>
          <p:cNvPr id="229" name="Google Shape;229;p13"/>
          <p:cNvSpPr txBox="1"/>
          <p:nvPr/>
        </p:nvSpPr>
        <p:spPr>
          <a:xfrm>
            <a:off x="4079875" y="3213100"/>
            <a:ext cx="4318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230" name="Google Shape;230;p13"/>
          <p:cNvSpPr txBox="1"/>
          <p:nvPr/>
        </p:nvSpPr>
        <p:spPr>
          <a:xfrm>
            <a:off x="4008438" y="3141663"/>
            <a:ext cx="43180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11" name="Rectangle 10"/>
          <p:cNvSpPr/>
          <p:nvPr/>
        </p:nvSpPr>
        <p:spPr>
          <a:xfrm>
            <a:off x="328723" y="-77488"/>
            <a:ext cx="2967479" cy="823752"/>
          </a:xfrm>
          <a:prstGeom prst="rect">
            <a:avLst/>
          </a:prstGeom>
        </p:spPr>
        <p:txBody>
          <a:bodyPr wrap="none">
            <a:spAutoFit/>
          </a:bodyPr>
          <a:lstStyle/>
          <a:p>
            <a:pPr lvl="0" algn="ctr">
              <a:lnSpc>
                <a:spcPct val="150000"/>
              </a:lnSpc>
            </a:pPr>
            <a:r>
              <a:rPr lang="en-US" sz="3600" dirty="0">
                <a:solidFill>
                  <a:schemeClr val="dk1"/>
                </a:solidFill>
                <a:latin typeface="Times New Roman" panose="02020603050405020304" pitchFamily="18" charset="0"/>
                <a:cs typeface="Times New Roman" panose="02020603050405020304" pitchFamily="18" charset="0"/>
                <a:sym typeface="Arial"/>
              </a:rPr>
              <a:t> </a:t>
            </a:r>
            <a:r>
              <a:rPr lang="vi-VN" sz="3600" b="1" dirty="0" smtClean="0">
                <a:solidFill>
                  <a:schemeClr val="bg1"/>
                </a:solidFill>
                <a:latin typeface="Times New Roman" panose="02020603050405020304" pitchFamily="18" charset="0"/>
                <a:cs typeface="Times New Roman" panose="02020603050405020304" pitchFamily="18" charset="0"/>
                <a:sym typeface="Arial"/>
              </a:rPr>
              <a:t>Tìm hiểu bài:</a:t>
            </a:r>
            <a:endParaRPr lang="vi-VN" sz="3600" b="1" dirty="0">
              <a:solidFill>
                <a:schemeClr val="bg1"/>
              </a:solidFill>
              <a:latin typeface="Times New Roman" panose="02020603050405020304" pitchFamily="18" charset="0"/>
              <a:ea typeface="Times New Roman"/>
              <a:cs typeface="Times New Roman" panose="02020603050405020304" pitchFamily="18" charset="0"/>
              <a:sym typeface="Times New Roman"/>
            </a:endParaRPr>
          </a:p>
        </p:txBody>
      </p:sp>
      <p:sp>
        <p:nvSpPr>
          <p:cNvPr id="12" name="Google Shape;335;p21"/>
          <p:cNvSpPr txBox="1"/>
          <p:nvPr/>
        </p:nvSpPr>
        <p:spPr>
          <a:xfrm>
            <a:off x="225228" y="5167844"/>
            <a:ext cx="11737922" cy="478783"/>
          </a:xfrm>
          <a:prstGeom prst="rect">
            <a:avLst/>
          </a:prstGeom>
          <a:noFill/>
          <a:ln>
            <a:noFill/>
          </a:ln>
        </p:spPr>
        <p:txBody>
          <a:bodyPr spcFirstLastPara="1" wrap="square" lIns="91425" tIns="45700" rIns="91425" bIns="45700" anchor="t" anchorCtr="0">
            <a:noAutofit/>
          </a:bodyPr>
          <a:lstStyle/>
          <a:p>
            <a:pPr lvl="0" algn="just"/>
            <a:r>
              <a:rPr lang="en-US" sz="2800" b="1" dirty="0" err="1">
                <a:solidFill>
                  <a:schemeClr val="dk1"/>
                </a:solidFill>
                <a:latin typeface="Times New Roman" panose="02020603050405020304" pitchFamily="18" charset="0"/>
                <a:ea typeface="Times New Roman"/>
                <a:cs typeface="Times New Roman" panose="02020603050405020304" pitchFamily="18" charset="0"/>
                <a:sym typeface="Times New Roman"/>
              </a:rPr>
              <a:t>Câu</a:t>
            </a:r>
            <a:r>
              <a:rPr lang="en-US" sz="2800" b="1" dirty="0">
                <a:solidFill>
                  <a:schemeClr val="dk1"/>
                </a:solidFill>
                <a:latin typeface="Times New Roman" panose="02020603050405020304" pitchFamily="18" charset="0"/>
                <a:ea typeface="Times New Roman"/>
                <a:cs typeface="Times New Roman" panose="02020603050405020304" pitchFamily="18" charset="0"/>
                <a:sym typeface="Times New Roman"/>
              </a:rPr>
              <a:t> 4</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Những</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chi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tiết</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nào</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cho</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thấy</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Nguyễn</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Hiền</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ham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học</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và</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chịu</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khó</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endParaRPr sz="2800" b="1"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cxnSp>
        <p:nvCxnSpPr>
          <p:cNvPr id="14" name="Google Shape;355;p22"/>
          <p:cNvCxnSpPr>
            <a:cxnSpLocks/>
          </p:cNvCxnSpPr>
          <p:nvPr/>
        </p:nvCxnSpPr>
        <p:spPr>
          <a:xfrm>
            <a:off x="1911179" y="1681571"/>
            <a:ext cx="4539048" cy="0"/>
          </a:xfrm>
          <a:prstGeom prst="straightConnector1">
            <a:avLst/>
          </a:prstGeom>
          <a:noFill/>
          <a:ln w="38100" cap="flat" cmpd="sng">
            <a:solidFill>
              <a:srgbClr val="FF0000"/>
            </a:solidFill>
            <a:prstDash val="solid"/>
            <a:miter lim="800000"/>
            <a:headEnd type="none" w="sm" len="sm"/>
            <a:tailEnd type="none" w="sm" len="sm"/>
          </a:ln>
        </p:spPr>
      </p:cxnSp>
      <p:cxnSp>
        <p:nvCxnSpPr>
          <p:cNvPr id="15" name="Google Shape;355;p22"/>
          <p:cNvCxnSpPr>
            <a:cxnSpLocks/>
          </p:cNvCxnSpPr>
          <p:nvPr/>
        </p:nvCxnSpPr>
        <p:spPr>
          <a:xfrm>
            <a:off x="6759147" y="1670266"/>
            <a:ext cx="4856204" cy="0"/>
          </a:xfrm>
          <a:prstGeom prst="straightConnector1">
            <a:avLst/>
          </a:prstGeom>
          <a:noFill/>
          <a:ln w="38100" cap="flat" cmpd="sng">
            <a:solidFill>
              <a:srgbClr val="FF0000"/>
            </a:solidFill>
            <a:prstDash val="solid"/>
            <a:miter lim="800000"/>
            <a:headEnd type="none" w="sm" len="sm"/>
            <a:tailEnd type="none" w="sm" len="sm"/>
          </a:ln>
        </p:spPr>
      </p:cxnSp>
      <p:cxnSp>
        <p:nvCxnSpPr>
          <p:cNvPr id="16" name="Google Shape;355;p22"/>
          <p:cNvCxnSpPr>
            <a:cxnSpLocks/>
          </p:cNvCxnSpPr>
          <p:nvPr/>
        </p:nvCxnSpPr>
        <p:spPr>
          <a:xfrm>
            <a:off x="3192163" y="2089344"/>
            <a:ext cx="4539048" cy="0"/>
          </a:xfrm>
          <a:prstGeom prst="straightConnector1">
            <a:avLst/>
          </a:prstGeom>
          <a:noFill/>
          <a:ln w="38100" cap="flat" cmpd="sng">
            <a:solidFill>
              <a:srgbClr val="FF0000"/>
            </a:solidFill>
            <a:prstDash val="solid"/>
            <a:miter lim="800000"/>
            <a:headEnd type="none" w="sm" len="sm"/>
            <a:tailEnd type="none" w="sm" len="sm"/>
          </a:ln>
        </p:spPr>
      </p:cxnSp>
      <p:cxnSp>
        <p:nvCxnSpPr>
          <p:cNvPr id="17" name="Google Shape;355;p22"/>
          <p:cNvCxnSpPr>
            <a:cxnSpLocks/>
          </p:cNvCxnSpPr>
          <p:nvPr/>
        </p:nvCxnSpPr>
        <p:spPr>
          <a:xfrm>
            <a:off x="7895969" y="2089344"/>
            <a:ext cx="3777047" cy="0"/>
          </a:xfrm>
          <a:prstGeom prst="straightConnector1">
            <a:avLst/>
          </a:prstGeom>
          <a:noFill/>
          <a:ln w="38100" cap="flat" cmpd="sng">
            <a:solidFill>
              <a:srgbClr val="FF0000"/>
            </a:solidFill>
            <a:prstDash val="solid"/>
            <a:miter lim="800000"/>
            <a:headEnd type="none" w="sm" len="sm"/>
            <a:tailEnd type="none" w="sm" len="sm"/>
          </a:ln>
        </p:spPr>
      </p:cxnSp>
      <p:cxnSp>
        <p:nvCxnSpPr>
          <p:cNvPr id="19" name="Google Shape;355;p22"/>
          <p:cNvCxnSpPr>
            <a:cxnSpLocks/>
          </p:cNvCxnSpPr>
          <p:nvPr/>
        </p:nvCxnSpPr>
        <p:spPr>
          <a:xfrm>
            <a:off x="584888" y="2525949"/>
            <a:ext cx="4539048" cy="0"/>
          </a:xfrm>
          <a:prstGeom prst="straightConnector1">
            <a:avLst/>
          </a:prstGeom>
          <a:noFill/>
          <a:ln w="38100" cap="flat" cmpd="sng">
            <a:solidFill>
              <a:srgbClr val="FF0000"/>
            </a:solidFill>
            <a:prstDash val="solid"/>
            <a:miter lim="800000"/>
            <a:headEnd type="none" w="sm" len="sm"/>
            <a:tailEnd type="none" w="sm" len="sm"/>
          </a:ln>
        </p:spPr>
      </p:cxnSp>
      <p:cxnSp>
        <p:nvCxnSpPr>
          <p:cNvPr id="20" name="Google Shape;355;p22"/>
          <p:cNvCxnSpPr>
            <a:cxnSpLocks/>
          </p:cNvCxnSpPr>
          <p:nvPr/>
        </p:nvCxnSpPr>
        <p:spPr>
          <a:xfrm>
            <a:off x="8892747" y="2514644"/>
            <a:ext cx="778475" cy="0"/>
          </a:xfrm>
          <a:prstGeom prst="straightConnector1">
            <a:avLst/>
          </a:prstGeom>
          <a:noFill/>
          <a:ln w="38100" cap="flat" cmpd="sng">
            <a:solidFill>
              <a:srgbClr val="FF0000"/>
            </a:solidFill>
            <a:prstDash val="solid"/>
            <a:miter lim="800000"/>
            <a:headEnd type="none" w="sm" len="sm"/>
            <a:tailEnd type="none" w="sm" len="sm"/>
          </a:ln>
        </p:spPr>
      </p:cxnSp>
      <p:cxnSp>
        <p:nvCxnSpPr>
          <p:cNvPr id="22" name="Google Shape;355;p22"/>
          <p:cNvCxnSpPr>
            <a:cxnSpLocks/>
          </p:cNvCxnSpPr>
          <p:nvPr/>
        </p:nvCxnSpPr>
        <p:spPr>
          <a:xfrm>
            <a:off x="2236574" y="2904889"/>
            <a:ext cx="3043880" cy="0"/>
          </a:xfrm>
          <a:prstGeom prst="straightConnector1">
            <a:avLst/>
          </a:prstGeom>
          <a:noFill/>
          <a:ln w="38100" cap="flat" cmpd="sng">
            <a:solidFill>
              <a:srgbClr val="FF0000"/>
            </a:solidFill>
            <a:prstDash val="solid"/>
            <a:miter lim="800000"/>
            <a:headEnd type="none" w="sm" len="sm"/>
            <a:tailEnd type="none" w="sm" len="sm"/>
          </a:ln>
        </p:spPr>
      </p:cxnSp>
      <p:cxnSp>
        <p:nvCxnSpPr>
          <p:cNvPr id="26" name="Google Shape;355;p22"/>
          <p:cNvCxnSpPr>
            <a:cxnSpLocks/>
          </p:cNvCxnSpPr>
          <p:nvPr/>
        </p:nvCxnSpPr>
        <p:spPr>
          <a:xfrm>
            <a:off x="5461687" y="2904889"/>
            <a:ext cx="4876799" cy="0"/>
          </a:xfrm>
          <a:prstGeom prst="straightConnector1">
            <a:avLst/>
          </a:prstGeom>
          <a:noFill/>
          <a:ln w="38100" cap="flat" cmpd="sng">
            <a:solidFill>
              <a:srgbClr val="FF0000"/>
            </a:solidFill>
            <a:prstDash val="solid"/>
            <a:miter lim="800000"/>
            <a:headEnd type="none" w="sm" len="sm"/>
            <a:tailEnd type="none" w="sm" len="sm"/>
          </a:ln>
        </p:spPr>
      </p:cxnSp>
      <p:cxnSp>
        <p:nvCxnSpPr>
          <p:cNvPr id="30" name="Google Shape;355;p22"/>
          <p:cNvCxnSpPr>
            <a:cxnSpLocks/>
          </p:cNvCxnSpPr>
          <p:nvPr/>
        </p:nvCxnSpPr>
        <p:spPr>
          <a:xfrm>
            <a:off x="11055179" y="2904889"/>
            <a:ext cx="778475" cy="0"/>
          </a:xfrm>
          <a:prstGeom prst="straightConnector1">
            <a:avLst/>
          </a:prstGeom>
          <a:noFill/>
          <a:ln w="38100" cap="flat" cmpd="sng">
            <a:solidFill>
              <a:srgbClr val="FF0000"/>
            </a:solidFill>
            <a:prstDash val="solid"/>
            <a:miter lim="800000"/>
            <a:headEnd type="none" w="sm" len="sm"/>
            <a:tailEnd type="none" w="sm" len="sm"/>
          </a:ln>
        </p:spPr>
      </p:cxnSp>
      <p:cxnSp>
        <p:nvCxnSpPr>
          <p:cNvPr id="31" name="Google Shape;355;p22"/>
          <p:cNvCxnSpPr>
            <a:cxnSpLocks/>
          </p:cNvCxnSpPr>
          <p:nvPr/>
        </p:nvCxnSpPr>
        <p:spPr>
          <a:xfrm>
            <a:off x="518985" y="3325019"/>
            <a:ext cx="5099220" cy="71437"/>
          </a:xfrm>
          <a:prstGeom prst="straightConnector1">
            <a:avLst/>
          </a:prstGeom>
          <a:noFill/>
          <a:ln w="38100" cap="flat" cmpd="sng">
            <a:solidFill>
              <a:srgbClr val="FF0000"/>
            </a:solidFill>
            <a:prstDash val="solid"/>
            <a:miter lim="800000"/>
            <a:headEnd type="none" w="sm" len="sm"/>
            <a:tailEnd type="none" w="sm" len="sm"/>
          </a:ln>
        </p:spPr>
      </p:cxnSp>
      <p:cxnSp>
        <p:nvCxnSpPr>
          <p:cNvPr id="33" name="Google Shape;355;p22"/>
          <p:cNvCxnSpPr>
            <a:cxnSpLocks/>
          </p:cNvCxnSpPr>
          <p:nvPr/>
        </p:nvCxnSpPr>
        <p:spPr>
          <a:xfrm>
            <a:off x="8717693" y="3765744"/>
            <a:ext cx="2726723" cy="0"/>
          </a:xfrm>
          <a:prstGeom prst="straightConnector1">
            <a:avLst/>
          </a:prstGeom>
          <a:noFill/>
          <a:ln w="38100" cap="flat" cmpd="sng">
            <a:solidFill>
              <a:srgbClr val="FF0000"/>
            </a:solidFill>
            <a:prstDash val="solid"/>
            <a:miter lim="800000"/>
            <a:headEnd type="none" w="sm" len="sm"/>
            <a:tailEnd type="none" w="sm" len="sm"/>
          </a:ln>
        </p:spPr>
      </p:cxnSp>
      <p:cxnSp>
        <p:nvCxnSpPr>
          <p:cNvPr id="35" name="Google Shape;355;p22"/>
          <p:cNvCxnSpPr>
            <a:cxnSpLocks/>
          </p:cNvCxnSpPr>
          <p:nvPr/>
        </p:nvCxnSpPr>
        <p:spPr>
          <a:xfrm>
            <a:off x="1670223" y="4227062"/>
            <a:ext cx="8783593" cy="0"/>
          </a:xfrm>
          <a:prstGeom prst="straightConnector1">
            <a:avLst/>
          </a:prstGeom>
          <a:noFill/>
          <a:ln w="38100" cap="flat" cmpd="sng">
            <a:solidFill>
              <a:srgbClr val="FF0000"/>
            </a:solidFill>
            <a:prstDash val="solid"/>
            <a:miter lim="800000"/>
            <a:headEnd type="none" w="sm" len="sm"/>
            <a:tailEnd type="none" w="sm" len="sm"/>
          </a:ln>
        </p:spPr>
      </p:cxnSp>
      <p:sp>
        <p:nvSpPr>
          <p:cNvPr id="38" name="Google Shape;335;p21">
            <a:extLst>
              <a:ext uri="{FF2B5EF4-FFF2-40B4-BE49-F238E27FC236}">
                <a16:creationId xmlns:a16="http://schemas.microsoft.com/office/drawing/2014/main" id="{8C05559E-182A-4472-818B-58AD368E9E20}"/>
              </a:ext>
            </a:extLst>
          </p:cNvPr>
          <p:cNvSpPr txBox="1"/>
          <p:nvPr/>
        </p:nvSpPr>
        <p:spPr>
          <a:xfrm>
            <a:off x="389223" y="5565646"/>
            <a:ext cx="5855057" cy="551780"/>
          </a:xfrm>
          <a:prstGeom prst="rect">
            <a:avLst/>
          </a:prstGeom>
          <a:noFill/>
          <a:ln>
            <a:noFill/>
          </a:ln>
        </p:spPr>
        <p:txBody>
          <a:bodyPr spcFirstLastPara="1" wrap="square" lIns="91425" tIns="45700" rIns="91425" bIns="45700" anchor="t" anchorCtr="0">
            <a:noAutofit/>
          </a:bodyPr>
          <a:lstStyle/>
          <a:p>
            <a:r>
              <a:rPr lang="vi-VN" sz="2800" b="1" i="1" dirty="0" smtClean="0">
                <a:solidFill>
                  <a:srgbClr val="FF0000"/>
                </a:solidFill>
                <a:latin typeface="Times New Roman"/>
                <a:cs typeface="Times New Roman"/>
                <a:sym typeface="Wingdings" panose="05000000000000000000" pitchFamily="2" charset="2"/>
              </a:rPr>
              <a:t>Đoạn </a:t>
            </a:r>
            <a:r>
              <a:rPr lang="en-US" sz="2800" b="1" i="1" dirty="0">
                <a:solidFill>
                  <a:srgbClr val="FF0000"/>
                </a:solidFill>
                <a:latin typeface="Times New Roman"/>
                <a:cs typeface="Times New Roman"/>
                <a:sym typeface="Wingdings" panose="05000000000000000000" pitchFamily="2" charset="2"/>
              </a:rPr>
              <a:t>3</a:t>
            </a:r>
            <a:r>
              <a:rPr lang="vi-VN" sz="2800" b="1" i="1" dirty="0" smtClean="0">
                <a:solidFill>
                  <a:srgbClr val="FF0000"/>
                </a:solidFill>
                <a:latin typeface="Times New Roman"/>
                <a:cs typeface="Times New Roman"/>
                <a:sym typeface="Wingdings" panose="05000000000000000000" pitchFamily="2" charset="2"/>
              </a:rPr>
              <a:t> nói lên điều gì?</a:t>
            </a:r>
            <a:endParaRPr lang="en-US" sz="2800" b="1" i="1" dirty="0">
              <a:solidFill>
                <a:srgbClr val="FF0000"/>
              </a:solidFill>
              <a:latin typeface="Times New Roman" panose="02020603050405020304" pitchFamily="18" charset="0"/>
              <a:cs typeface="Times New Roman" panose="02020603050405020304" pitchFamily="18" charset="0"/>
            </a:endParaRPr>
          </a:p>
          <a:p>
            <a:pPr lvl="0" algn="just"/>
            <a:endParaRPr sz="2800" b="1" i="1" dirty="0">
              <a:solidFill>
                <a:srgbClr val="FF0000"/>
              </a:solidFill>
              <a:latin typeface="Times New Roman"/>
              <a:ea typeface="Times New Roman"/>
              <a:cs typeface="Times New Roman"/>
              <a:sym typeface="Times New Roman"/>
            </a:endParaRPr>
          </a:p>
        </p:txBody>
      </p:sp>
      <p:sp>
        <p:nvSpPr>
          <p:cNvPr id="39" name="Google Shape;335;p21">
            <a:extLst>
              <a:ext uri="{FF2B5EF4-FFF2-40B4-BE49-F238E27FC236}">
                <a16:creationId xmlns:a16="http://schemas.microsoft.com/office/drawing/2014/main" id="{8C05559E-182A-4472-818B-58AD368E9E20}"/>
              </a:ext>
            </a:extLst>
          </p:cNvPr>
          <p:cNvSpPr txBox="1"/>
          <p:nvPr/>
        </p:nvSpPr>
        <p:spPr>
          <a:xfrm>
            <a:off x="518958" y="6117426"/>
            <a:ext cx="11671518" cy="940032"/>
          </a:xfrm>
          <a:prstGeom prst="rect">
            <a:avLst/>
          </a:prstGeom>
          <a:noFill/>
          <a:ln>
            <a:noFill/>
          </a:ln>
        </p:spPr>
        <p:txBody>
          <a:bodyPr spcFirstLastPara="1" wrap="square" lIns="91425" tIns="45700" rIns="91425" bIns="45700" anchor="t" anchorCtr="0">
            <a:noAutofit/>
          </a:bodyPr>
          <a:lstStyle/>
          <a:p>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Đức</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tính</a:t>
            </a:r>
            <a:r>
              <a:rPr lang="en-US" sz="2800" b="1" dirty="0" smtClean="0">
                <a:solidFill>
                  <a:srgbClr val="FF0000"/>
                </a:solidFill>
                <a:latin typeface="Times New Roman"/>
                <a:ea typeface="Times New Roman"/>
                <a:cs typeface="Times New Roman"/>
                <a:sym typeface="Wingdings" panose="05000000000000000000" pitchFamily="2" charset="2"/>
              </a:rPr>
              <a:t> ham </a:t>
            </a:r>
            <a:r>
              <a:rPr lang="en-US" sz="2800" b="1" dirty="0" err="1" smtClean="0">
                <a:solidFill>
                  <a:srgbClr val="FF0000"/>
                </a:solidFill>
                <a:latin typeface="Times New Roman"/>
                <a:ea typeface="Times New Roman"/>
                <a:cs typeface="Times New Roman"/>
                <a:sym typeface="Wingdings" panose="05000000000000000000" pitchFamily="2" charset="2"/>
              </a:rPr>
              <a:t>học</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và</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chịu</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khó</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của</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Nguyễn</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Hiền</a:t>
            </a:r>
            <a:r>
              <a:rPr lang="en-US" sz="2800" b="1" dirty="0" smtClean="0">
                <a:solidFill>
                  <a:srgbClr val="FF0000"/>
                </a:solidFill>
                <a:latin typeface="Times New Roman"/>
                <a:ea typeface="Times New Roman"/>
                <a:cs typeface="Times New Roman"/>
                <a:sym typeface="Wingdings" panose="05000000000000000000" pitchFamily="2" charset="2"/>
              </a:rPr>
              <a:t>.</a:t>
            </a:r>
            <a:endParaRPr sz="2800" b="1" dirty="0">
              <a:solidFill>
                <a:srgbClr val="FF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6539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7"/>
                                        </p:tgtEl>
                                        <p:attrNameLst>
                                          <p:attrName>style.visibility</p:attrName>
                                        </p:attrNameLst>
                                      </p:cBhvr>
                                      <p:to>
                                        <p:strVal val="visible"/>
                                      </p:to>
                                    </p:set>
                                    <p:anim calcmode="lin" valueType="num">
                                      <p:cBhvr additive="base">
                                        <p:cTn id="7" dur="500" fill="hold"/>
                                        <p:tgtEl>
                                          <p:spTgt spid="227"/>
                                        </p:tgtEl>
                                        <p:attrNameLst>
                                          <p:attrName>ppt_x</p:attrName>
                                        </p:attrNameLst>
                                      </p:cBhvr>
                                      <p:tavLst>
                                        <p:tav tm="0">
                                          <p:val>
                                            <p:strVal val="#ppt_x"/>
                                          </p:val>
                                        </p:tav>
                                        <p:tav tm="100000">
                                          <p:val>
                                            <p:strVal val="#ppt_x"/>
                                          </p:val>
                                        </p:tav>
                                      </p:tavLst>
                                    </p:anim>
                                    <p:anim calcmode="lin" valueType="num">
                                      <p:cBhvr additive="base">
                                        <p:cTn id="8" dur="500" fill="hold"/>
                                        <p:tgtEl>
                                          <p:spTgt spid="2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arn(inVertical)">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barn(inVertical)">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barn(inVertical)">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barn(inVertical)">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barn(inVertical)">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xit" presetSubtype="21" fill="hold" grpId="1" nodeType="clickEffect">
                                  <p:stCondLst>
                                    <p:cond delay="0"/>
                                  </p:stCondLst>
                                  <p:childTnLst>
                                    <p:animEffect transition="out" filter="barn(inVertical)">
                                      <p:cBhvr>
                                        <p:cTn id="77" dur="500"/>
                                        <p:tgtEl>
                                          <p:spTgt spid="12"/>
                                        </p:tgtEl>
                                      </p:cBhvr>
                                    </p:animEffect>
                                    <p:set>
                                      <p:cBhvr>
                                        <p:cTn id="78" dur="1" fill="hold">
                                          <p:stCondLst>
                                            <p:cond delay="499"/>
                                          </p:stCondLst>
                                        </p:cTn>
                                        <p:tgtEl>
                                          <p:spTgt spid="1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1000"/>
                                        <p:tgtEl>
                                          <p:spTgt spid="39"/>
                                        </p:tgtEl>
                                      </p:cBhvr>
                                    </p:animEffect>
                                    <p:anim calcmode="lin" valueType="num">
                                      <p:cBhvr>
                                        <p:cTn id="89" dur="1000" fill="hold"/>
                                        <p:tgtEl>
                                          <p:spTgt spid="39"/>
                                        </p:tgtEl>
                                        <p:attrNameLst>
                                          <p:attrName>ppt_x</p:attrName>
                                        </p:attrNameLst>
                                      </p:cBhvr>
                                      <p:tavLst>
                                        <p:tav tm="0">
                                          <p:val>
                                            <p:strVal val="#ppt_x"/>
                                          </p:val>
                                        </p:tav>
                                        <p:tav tm="100000">
                                          <p:val>
                                            <p:strVal val="#ppt_x"/>
                                          </p:val>
                                        </p:tav>
                                      </p:tavLst>
                                    </p:anim>
                                    <p:anim calcmode="lin" valueType="num">
                                      <p:cBhvr>
                                        <p:cTn id="9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p:bldP spid="12" grpId="0"/>
      <p:bldP spid="12" grpId="1"/>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284" y="777240"/>
            <a:ext cx="3626258" cy="6106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Google Shape;202;p11"/>
          <p:cNvSpPr txBox="1"/>
          <p:nvPr/>
        </p:nvSpPr>
        <p:spPr>
          <a:xfrm>
            <a:off x="4111247" y="984572"/>
            <a:ext cx="7918617" cy="1077178"/>
          </a:xfrm>
          <a:prstGeom prst="rect">
            <a:avLst/>
          </a:prstGeom>
          <a:solidFill>
            <a:schemeClr val="bg1"/>
          </a:solidFill>
          <a:ln>
            <a:noFill/>
          </a:ln>
        </p:spPr>
        <p:txBody>
          <a:bodyPr spcFirstLastPara="1" wrap="square" lIns="91425" tIns="45700" rIns="91425" bIns="45700" anchor="t" anchorCtr="0">
            <a:spAutoFit/>
          </a:bodyPr>
          <a:lstStyle/>
          <a:p>
            <a:pPr algn="just"/>
            <a:r>
              <a:rPr lang="en-US" sz="3200" b="1" dirty="0" err="1" smtClean="0">
                <a:solidFill>
                  <a:srgbClr val="C00000"/>
                </a:solidFill>
                <a:latin typeface="Times New Roman" panose="02020603050405020304" pitchFamily="18" charset="0"/>
                <a:cs typeface="Times New Roman" panose="02020603050405020304" pitchFamily="18" charset="0"/>
              </a:rPr>
              <a:t>Có</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chí</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thì</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nên</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Nói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lên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những</a:t>
            </a:r>
            <a:r>
              <a:rPr lang="en-US" sz="3200" b="1" dirty="0" smtClean="0">
                <a:latin typeface="Times New Roman" panose="02020603050405020304" pitchFamily="18" charset="0"/>
                <a:cs typeface="Times New Roman" panose="02020603050405020304" pitchFamily="18" charset="0"/>
              </a:rPr>
              <a:t> con </a:t>
            </a:r>
            <a:r>
              <a:rPr lang="en-US" sz="3200" b="1" dirty="0" err="1" smtClean="0">
                <a:latin typeface="Times New Roman" panose="02020603050405020304" pitchFamily="18" charset="0"/>
                <a:cs typeface="Times New Roman" panose="02020603050405020304" pitchFamily="18" charset="0"/>
              </a:rPr>
              <a:t>người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có</a:t>
            </a:r>
            <a:r>
              <a:rPr lang="en-US" sz="3200" b="1" dirty="0" smtClean="0">
                <a:latin typeface="Times New Roman" panose="02020603050405020304" pitchFamily="18" charset="0"/>
                <a:cs typeface="Times New Roman" panose="02020603050405020304" pitchFamily="18" charset="0"/>
              </a:rPr>
              <a:t> ý </a:t>
            </a:r>
            <a:r>
              <a:rPr lang="en-US" sz="3200" b="1" dirty="0" err="1" smtClean="0">
                <a:latin typeface="Times New Roman" panose="02020603050405020304" pitchFamily="18" charset="0"/>
                <a:cs typeface="Times New Roman" panose="02020603050405020304" pitchFamily="18" charset="0"/>
              </a:rPr>
              <a:t>chí</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nghị</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lực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thì</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sẽ</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thành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công</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2" name="Google Shape;202;p11"/>
          <p:cNvSpPr txBox="1"/>
          <p:nvPr/>
        </p:nvSpPr>
        <p:spPr>
          <a:xfrm>
            <a:off x="4036542" y="2230776"/>
            <a:ext cx="7918617" cy="3046948"/>
          </a:xfrm>
          <a:prstGeom prst="rect">
            <a:avLst/>
          </a:prstGeom>
          <a:solidFill>
            <a:schemeClr val="bg1"/>
          </a:solidFill>
          <a:ln>
            <a:noFill/>
          </a:ln>
        </p:spPr>
        <p:txBody>
          <a:bodyPr spcFirstLastPara="1" wrap="square" lIns="91425" tIns="45700" rIns="91425" bIns="45700" anchor="t" anchorCtr="0">
            <a:spAutoFit/>
          </a:bodyPr>
          <a:lstStyle/>
          <a:p>
            <a:pPr algn="just"/>
            <a:r>
              <a:rPr lang="en-US" sz="3200" b="1" dirty="0" err="1" smtClean="0">
                <a:latin typeface="Times New Roman" panose="02020603050405020304" pitchFamily="18" charset="0"/>
                <a:cs typeface="Times New Roman" panose="02020603050405020304" pitchFamily="18" charset="0"/>
              </a:rPr>
              <a:t>Bức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tranh</a:t>
            </a:r>
            <a:r>
              <a:rPr lang="en-US" sz="3200" b="1" dirty="0" smtClean="0">
                <a:latin typeface="Times New Roman" panose="02020603050405020304" pitchFamily="18" charset="0"/>
                <a:cs typeface="Times New Roman" panose="02020603050405020304" pitchFamily="18" charset="0"/>
              </a:rPr>
              <a:t> minh </a:t>
            </a:r>
            <a:r>
              <a:rPr lang="en-US" sz="3200" b="1" dirty="0" err="1" smtClean="0">
                <a:latin typeface="Times New Roman" panose="02020603050405020304" pitchFamily="18" charset="0"/>
                <a:cs typeface="Times New Roman" panose="02020603050405020304" pitchFamily="18" charset="0"/>
              </a:rPr>
              <a:t>họa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vẽ</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những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bé</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có</a:t>
            </a:r>
            <a:r>
              <a:rPr lang="en-US" sz="3200" b="1" dirty="0" smtClean="0">
                <a:latin typeface="Times New Roman" panose="02020603050405020304" pitchFamily="18" charset="0"/>
                <a:cs typeface="Times New Roman" panose="02020603050405020304" pitchFamily="18" charset="0"/>
              </a:rPr>
              <a:t> ý </a:t>
            </a:r>
            <a:r>
              <a:rPr lang="en-US" sz="3200" b="1" dirty="0" err="1" smtClean="0">
                <a:latin typeface="Times New Roman" panose="02020603050405020304" pitchFamily="18" charset="0"/>
                <a:cs typeface="Times New Roman" panose="02020603050405020304" pitchFamily="18" charset="0"/>
              </a:rPr>
              <a:t>chí</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cố</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gắng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tập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chăm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chú</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ngồi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nghe</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thầy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giảng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những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bé</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mặc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áo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mưa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những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bé</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chăm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chỉ</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tập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nghiên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cứu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đã</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thành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những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người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tài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giỏi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có</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ích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xã</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hội</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607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p13"/>
          <p:cNvSpPr/>
          <p:nvPr/>
        </p:nvSpPr>
        <p:spPr>
          <a:xfrm>
            <a:off x="1" y="-8491"/>
            <a:ext cx="12190475" cy="750403"/>
          </a:xfrm>
          <a:prstGeom prst="rect">
            <a:avLst/>
          </a:prstGeom>
          <a:solidFill>
            <a:srgbClr val="C523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b="1">
              <a:solidFill>
                <a:schemeClr val="lt1"/>
              </a:solidFill>
              <a:latin typeface="Arial"/>
              <a:ea typeface="Arial"/>
              <a:cs typeface="Arial"/>
              <a:sym typeface="Arial"/>
            </a:endParaRPr>
          </a:p>
        </p:txBody>
      </p:sp>
      <p:sp>
        <p:nvSpPr>
          <p:cNvPr id="229" name="Google Shape;229;p13"/>
          <p:cNvSpPr txBox="1"/>
          <p:nvPr/>
        </p:nvSpPr>
        <p:spPr>
          <a:xfrm>
            <a:off x="4079875" y="3213100"/>
            <a:ext cx="4318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230" name="Google Shape;230;p13"/>
          <p:cNvSpPr txBox="1"/>
          <p:nvPr/>
        </p:nvSpPr>
        <p:spPr>
          <a:xfrm>
            <a:off x="4008438" y="3141663"/>
            <a:ext cx="43180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10" name="Google Shape;227;p13"/>
          <p:cNvSpPr/>
          <p:nvPr/>
        </p:nvSpPr>
        <p:spPr>
          <a:xfrm>
            <a:off x="0" y="960526"/>
            <a:ext cx="11933647" cy="1605474"/>
          </a:xfrm>
          <a:prstGeom prst="roundRect">
            <a:avLst>
              <a:gd name="adj" fmla="val 16667"/>
            </a:avLst>
          </a:prstGeom>
          <a:solidFill>
            <a:srgbClr val="F2F2F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lvl="0" algn="just"/>
            <a:r>
              <a:rPr lang="en-US" sz="3200" dirty="0">
                <a:latin typeface="Times New Roman" panose="02020603050405020304" pitchFamily="18" charset="0"/>
                <a:ea typeface="Arial"/>
                <a:cs typeface="Times New Roman" panose="02020603050405020304" pitchFamily="18" charset="0"/>
                <a:sym typeface="Arial"/>
              </a:rPr>
              <a:t> </a:t>
            </a:r>
            <a:r>
              <a:rPr lang="en-US" sz="3200" dirty="0" smtClean="0">
                <a:latin typeface="Times New Roman" panose="02020603050405020304" pitchFamily="18" charset="0"/>
                <a:ea typeface="Arial"/>
                <a:cs typeface="Times New Roman" panose="02020603050405020304" pitchFamily="18" charset="0"/>
                <a:sym typeface="Arial"/>
              </a:rPr>
              <a:t>					    </a:t>
            </a:r>
            <a:r>
              <a:rPr lang="en-US" sz="2800" dirty="0" err="1" smtClean="0">
                <a:solidFill>
                  <a:srgbClr val="C00000"/>
                </a:solidFill>
                <a:latin typeface="Times New Roman" panose="02020603050405020304" pitchFamily="18" charset="0"/>
                <a:ea typeface="Arial"/>
                <a:cs typeface="Times New Roman" panose="02020603050405020304" pitchFamily="18" charset="0"/>
                <a:sym typeface="Arial"/>
              </a:rPr>
              <a:t>Đoạn</a:t>
            </a:r>
            <a:r>
              <a:rPr lang="en-US" sz="2800" dirty="0" smtClean="0">
                <a:solidFill>
                  <a:srgbClr val="C00000"/>
                </a:solidFill>
                <a:latin typeface="Times New Roman" panose="02020603050405020304" pitchFamily="18" charset="0"/>
                <a:ea typeface="Arial"/>
                <a:cs typeface="Times New Roman" panose="02020603050405020304" pitchFamily="18" charset="0"/>
                <a:sym typeface="Arial"/>
              </a:rPr>
              <a:t> 4</a:t>
            </a:r>
          </a:p>
          <a:p>
            <a:pPr lvl="0" algn="just"/>
            <a:r>
              <a:rPr lang="en-US" sz="2800" dirty="0" smtClean="0">
                <a:latin typeface="+mj-lt"/>
              </a:rPr>
              <a:t>     </a:t>
            </a:r>
            <a:r>
              <a:rPr lang="vi-VN" sz="2800" dirty="0" smtClean="0">
                <a:latin typeface="+mj-lt"/>
              </a:rPr>
              <a:t>Thế </a:t>
            </a:r>
            <a:r>
              <a:rPr lang="vi-VN" sz="2800" dirty="0">
                <a:latin typeface="+mj-lt"/>
              </a:rPr>
              <a:t>rồi vua mở khoa thi. Chú bé thả diều đỗ Trạng nguyên. Ông </a:t>
            </a:r>
            <a:r>
              <a:rPr lang="en-US" sz="2800" dirty="0" smtClean="0">
                <a:latin typeface="Times New Roman" panose="02020603050405020304" pitchFamily="18" charset="0"/>
                <a:cs typeface="Times New Roman" panose="02020603050405020304" pitchFamily="18" charset="0"/>
              </a:rPr>
              <a:t>T</a:t>
            </a:r>
            <a:r>
              <a:rPr lang="vi-VN" sz="2800" dirty="0" smtClean="0">
                <a:latin typeface="+mj-lt"/>
              </a:rPr>
              <a:t>rạng </a:t>
            </a:r>
            <a:r>
              <a:rPr lang="vi-VN" sz="2800" dirty="0">
                <a:latin typeface="+mj-lt"/>
              </a:rPr>
              <a:t>khi ấy mới có </a:t>
            </a:r>
            <a:r>
              <a:rPr lang="en-US" sz="2800" dirty="0" err="1" smtClean="0">
                <a:latin typeface="Times New Roman" panose="02020603050405020304" pitchFamily="18" charset="0"/>
                <a:cs typeface="Times New Roman" panose="02020603050405020304" pitchFamily="18" charset="0"/>
              </a:rPr>
              <a:t>mười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ba</a:t>
            </a:r>
            <a:r>
              <a:rPr lang="vi-VN" sz="2800" dirty="0" smtClean="0">
                <a:latin typeface="Times New Roman" panose="02020603050405020304" pitchFamily="18" charset="0"/>
                <a:cs typeface="Times New Roman" panose="02020603050405020304" pitchFamily="18" charset="0"/>
              </a:rPr>
              <a:t> </a:t>
            </a:r>
            <a:r>
              <a:rPr lang="vi-VN" sz="2800" dirty="0">
                <a:latin typeface="+mj-lt"/>
              </a:rPr>
              <a:t>tuổi. Đó là trạng nguyên trẻ nhất của nước Nam ta.</a:t>
            </a:r>
            <a:endParaRPr lang="en-US" sz="2800" dirty="0" smtClean="0">
              <a:latin typeface="+mj-lt"/>
              <a:ea typeface="Arial"/>
              <a:cs typeface="Times New Roman" panose="02020603050405020304" pitchFamily="18" charset="0"/>
              <a:sym typeface="Arial"/>
            </a:endParaRPr>
          </a:p>
        </p:txBody>
      </p:sp>
      <p:sp>
        <p:nvSpPr>
          <p:cNvPr id="11" name="Rectangle 10"/>
          <p:cNvSpPr/>
          <p:nvPr/>
        </p:nvSpPr>
        <p:spPr>
          <a:xfrm>
            <a:off x="189470" y="-38661"/>
            <a:ext cx="2978701" cy="1015663"/>
          </a:xfrm>
          <a:prstGeom prst="rect">
            <a:avLst/>
          </a:prstGeom>
        </p:spPr>
        <p:txBody>
          <a:bodyPr wrap="none">
            <a:spAutoFit/>
          </a:bodyPr>
          <a:lstStyle/>
          <a:p>
            <a:pPr lvl="0" algn="ctr">
              <a:lnSpc>
                <a:spcPct val="150000"/>
              </a:lnSpc>
            </a:pPr>
            <a:r>
              <a:rPr lang="en-US" sz="4000" b="1" dirty="0" err="1" smtClean="0">
                <a:solidFill>
                  <a:schemeClr val="bg1"/>
                </a:solidFill>
                <a:latin typeface="Times New Roman" panose="02020603050405020304" pitchFamily="18" charset="0"/>
                <a:ea typeface="Times New Roman"/>
                <a:cs typeface="Times New Roman" panose="02020603050405020304" pitchFamily="18" charset="0"/>
                <a:sym typeface="Times New Roman"/>
              </a:rPr>
              <a:t>Tìm</a:t>
            </a:r>
            <a:r>
              <a:rPr lang="en-US" sz="4000" b="1" dirty="0" smtClean="0">
                <a:solidFill>
                  <a:schemeClr val="bg1"/>
                </a:solidFill>
                <a:latin typeface="Times New Roman" panose="02020603050405020304" pitchFamily="18" charset="0"/>
                <a:ea typeface="Times New Roman"/>
                <a:cs typeface="Times New Roman" panose="02020603050405020304" pitchFamily="18" charset="0"/>
                <a:sym typeface="Times New Roman"/>
              </a:rPr>
              <a:t> </a:t>
            </a:r>
            <a:r>
              <a:rPr lang="en-US" sz="4000" b="1" dirty="0" err="1" smtClean="0">
                <a:solidFill>
                  <a:schemeClr val="bg1"/>
                </a:solidFill>
                <a:latin typeface="Times New Roman" panose="02020603050405020304" pitchFamily="18" charset="0"/>
                <a:ea typeface="Times New Roman"/>
                <a:cs typeface="Times New Roman" panose="02020603050405020304" pitchFamily="18" charset="0"/>
                <a:sym typeface="Times New Roman"/>
              </a:rPr>
              <a:t>hiểu</a:t>
            </a:r>
            <a:r>
              <a:rPr lang="en-US" sz="4000" b="1" dirty="0" smtClean="0">
                <a:solidFill>
                  <a:schemeClr val="bg1"/>
                </a:solidFill>
                <a:latin typeface="Times New Roman" panose="02020603050405020304" pitchFamily="18" charset="0"/>
                <a:ea typeface="Times New Roman"/>
                <a:cs typeface="Times New Roman" panose="02020603050405020304" pitchFamily="18" charset="0"/>
                <a:sym typeface="Times New Roman"/>
              </a:rPr>
              <a:t> </a:t>
            </a:r>
            <a:r>
              <a:rPr lang="en-US" sz="4000" b="1" dirty="0" err="1" smtClean="0">
                <a:solidFill>
                  <a:schemeClr val="bg1"/>
                </a:solidFill>
                <a:latin typeface="Times New Roman" panose="02020603050405020304" pitchFamily="18" charset="0"/>
                <a:ea typeface="Times New Roman"/>
                <a:cs typeface="Times New Roman" panose="02020603050405020304" pitchFamily="18" charset="0"/>
                <a:sym typeface="Times New Roman"/>
              </a:rPr>
              <a:t>bài</a:t>
            </a:r>
            <a:endParaRPr lang="vi-VN" sz="4000" b="1" dirty="0">
              <a:solidFill>
                <a:schemeClr val="bg1"/>
              </a:solidFill>
              <a:latin typeface="Times New Roman" panose="02020603050405020304" pitchFamily="18" charset="0"/>
              <a:ea typeface="Times New Roman"/>
              <a:cs typeface="Times New Roman" panose="02020603050405020304" pitchFamily="18" charset="0"/>
              <a:sym typeface="Times New Roman"/>
            </a:endParaRPr>
          </a:p>
        </p:txBody>
      </p:sp>
      <p:sp>
        <p:nvSpPr>
          <p:cNvPr id="14" name="Google Shape;335;p21"/>
          <p:cNvSpPr txBox="1"/>
          <p:nvPr/>
        </p:nvSpPr>
        <p:spPr>
          <a:xfrm>
            <a:off x="299243" y="2566000"/>
            <a:ext cx="11335160" cy="478783"/>
          </a:xfrm>
          <a:prstGeom prst="rect">
            <a:avLst/>
          </a:prstGeom>
          <a:noFill/>
          <a:ln>
            <a:noFill/>
          </a:ln>
        </p:spPr>
        <p:txBody>
          <a:bodyPr spcFirstLastPara="1" wrap="square" lIns="91425" tIns="45700" rIns="91425" bIns="45700" anchor="t" anchorCtr="0">
            <a:noAutofit/>
          </a:bodyPr>
          <a:lstStyle/>
          <a:p>
            <a:pPr lvl="0" algn="just"/>
            <a:r>
              <a:rPr lang="en-US" sz="2800" b="1" dirty="0" err="1">
                <a:solidFill>
                  <a:schemeClr val="dk1"/>
                </a:solidFill>
                <a:latin typeface="Times New Roman" panose="02020603050405020304" pitchFamily="18" charset="0"/>
                <a:ea typeface="Times New Roman"/>
                <a:cs typeface="Times New Roman" panose="02020603050405020304" pitchFamily="18" charset="0"/>
                <a:sym typeface="Times New Roman"/>
              </a:rPr>
              <a:t>Câu</a:t>
            </a:r>
            <a:r>
              <a:rPr lang="en-US" sz="2800" b="1" dirty="0">
                <a:solidFill>
                  <a:schemeClr val="dk1"/>
                </a:solidFill>
                <a:latin typeface="Times New Roman" panose="02020603050405020304" pitchFamily="18" charset="0"/>
                <a:ea typeface="Times New Roman"/>
                <a:cs typeface="Times New Roman" panose="02020603050405020304" pitchFamily="18" charset="0"/>
                <a:sym typeface="Times New Roman"/>
              </a:rPr>
              <a:t> 5</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Vì</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sao</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chú</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bé</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Hiền</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được</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gọi</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là</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Ông</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Trạng</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thả</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diều</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endParaRPr sz="2800" b="1"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15" name="Google Shape;335;p21"/>
          <p:cNvSpPr txBox="1"/>
          <p:nvPr/>
        </p:nvSpPr>
        <p:spPr>
          <a:xfrm>
            <a:off x="406462" y="3975764"/>
            <a:ext cx="8067551" cy="478783"/>
          </a:xfrm>
          <a:prstGeom prst="rect">
            <a:avLst/>
          </a:prstGeom>
          <a:noFill/>
          <a:ln>
            <a:noFill/>
          </a:ln>
        </p:spPr>
        <p:txBody>
          <a:bodyPr spcFirstLastPara="1" wrap="square" lIns="91425" tIns="45700" rIns="91425" bIns="45700" anchor="t" anchorCtr="0">
            <a:noAutofit/>
          </a:bodyPr>
          <a:lstStyle/>
          <a:p>
            <a:pPr lvl="0" algn="just"/>
            <a:r>
              <a:rPr lang="en-US" sz="2800" b="1" dirty="0" err="1">
                <a:solidFill>
                  <a:schemeClr val="dk1"/>
                </a:solidFill>
                <a:latin typeface="Times New Roman" panose="02020603050405020304" pitchFamily="18" charset="0"/>
                <a:ea typeface="Times New Roman"/>
                <a:cs typeface="Times New Roman" panose="02020603050405020304" pitchFamily="18" charset="0"/>
                <a:sym typeface="Times New Roman"/>
              </a:rPr>
              <a:t>Câu</a:t>
            </a:r>
            <a:r>
              <a:rPr lang="en-US" sz="2800" b="1" dirty="0">
                <a:solidFill>
                  <a:schemeClr val="dk1"/>
                </a:solidFill>
                <a:latin typeface="Times New Roman" panose="02020603050405020304" pitchFamily="18" charset="0"/>
                <a:ea typeface="Times New Roman"/>
                <a:cs typeface="Times New Roman" panose="02020603050405020304" pitchFamily="18" charset="0"/>
                <a:sym typeface="Times New Roman"/>
              </a:rPr>
              <a:t> 6</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Câu</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chuyện</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muốn</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khuyên</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chúng</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ta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điều</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gì</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endParaRPr sz="2800" b="1"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16" name="Google Shape;335;p21">
            <a:extLst>
              <a:ext uri="{FF2B5EF4-FFF2-40B4-BE49-F238E27FC236}">
                <a16:creationId xmlns:a16="http://schemas.microsoft.com/office/drawing/2014/main" id="{8C05559E-182A-4472-818B-58AD368E9E20}"/>
              </a:ext>
            </a:extLst>
          </p:cNvPr>
          <p:cNvSpPr txBox="1"/>
          <p:nvPr/>
        </p:nvSpPr>
        <p:spPr>
          <a:xfrm>
            <a:off x="291632" y="3038359"/>
            <a:ext cx="11671518" cy="940032"/>
          </a:xfrm>
          <a:prstGeom prst="rect">
            <a:avLst/>
          </a:prstGeom>
          <a:noFill/>
          <a:ln>
            <a:noFill/>
          </a:ln>
        </p:spPr>
        <p:txBody>
          <a:bodyPr spcFirstLastPara="1" wrap="square" lIns="91425" tIns="45700" rIns="91425" bIns="45700" anchor="t" anchorCtr="0">
            <a:noAutofit/>
          </a:bodyPr>
          <a:lstStyle/>
          <a:p>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Vì</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Nguyễn</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Hiền</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đỗ</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Trạng</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nguyên</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năm</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mười</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ba</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tuổi</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và</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lúc</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đó</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cậu</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vẫn</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thích</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chơi</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thả</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diều</a:t>
            </a:r>
            <a:r>
              <a:rPr lang="en-US" sz="2800" b="1" dirty="0" smtClean="0">
                <a:solidFill>
                  <a:srgbClr val="FF0000"/>
                </a:solidFill>
                <a:latin typeface="Times New Roman"/>
                <a:ea typeface="Times New Roman"/>
                <a:cs typeface="Times New Roman"/>
                <a:sym typeface="Wingdings" panose="05000000000000000000" pitchFamily="2" charset="2"/>
              </a:rPr>
              <a:t>.</a:t>
            </a:r>
            <a:endParaRPr sz="2800" b="1" dirty="0">
              <a:solidFill>
                <a:srgbClr val="FF0000"/>
              </a:solidFill>
              <a:latin typeface="Times New Roman"/>
              <a:ea typeface="Times New Roman"/>
              <a:cs typeface="Times New Roman"/>
              <a:sym typeface="Times New Roman"/>
            </a:endParaRPr>
          </a:p>
        </p:txBody>
      </p:sp>
      <p:sp>
        <p:nvSpPr>
          <p:cNvPr id="17" name="Google Shape;335;p21">
            <a:extLst>
              <a:ext uri="{FF2B5EF4-FFF2-40B4-BE49-F238E27FC236}">
                <a16:creationId xmlns:a16="http://schemas.microsoft.com/office/drawing/2014/main" id="{8C05559E-182A-4472-818B-58AD368E9E20}"/>
              </a:ext>
            </a:extLst>
          </p:cNvPr>
          <p:cNvSpPr txBox="1"/>
          <p:nvPr/>
        </p:nvSpPr>
        <p:spPr>
          <a:xfrm>
            <a:off x="299243" y="4436420"/>
            <a:ext cx="11671518" cy="940032"/>
          </a:xfrm>
          <a:prstGeom prst="rect">
            <a:avLst/>
          </a:prstGeom>
          <a:noFill/>
          <a:ln>
            <a:noFill/>
          </a:ln>
        </p:spPr>
        <p:txBody>
          <a:bodyPr spcFirstLastPara="1" wrap="square" lIns="91425" tIns="45700" rIns="91425" bIns="45700" anchor="t" anchorCtr="0">
            <a:noAutofit/>
          </a:bodyPr>
          <a:lstStyle/>
          <a:p>
            <a:r>
              <a:rPr lang="en-US" sz="2800" b="1" dirty="0" smtClean="0">
                <a:solidFill>
                  <a:srgbClr val="FF0000"/>
                </a:solidFill>
                <a:latin typeface="Times New Roman"/>
                <a:ea typeface="Times New Roman"/>
                <a:cs typeface="Times New Roman"/>
                <a:sym typeface="Wingdings" panose="05000000000000000000" pitchFamily="2" charset="2"/>
              </a:rPr>
              <a:t></a:t>
            </a:r>
            <a:r>
              <a:rPr lang="en-US" sz="2800" b="1" dirty="0" err="1" smtClean="0">
                <a:solidFill>
                  <a:srgbClr val="FF0000"/>
                </a:solidFill>
                <a:latin typeface="Times New Roman"/>
                <a:ea typeface="Times New Roman"/>
                <a:cs typeface="Times New Roman"/>
                <a:sym typeface="Wingdings" panose="05000000000000000000" pitchFamily="2" charset="2"/>
              </a:rPr>
              <a:t>Câu</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chuyện</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khuyên</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chúng</a:t>
            </a:r>
            <a:r>
              <a:rPr lang="en-US" sz="2800" b="1" dirty="0" smtClean="0">
                <a:solidFill>
                  <a:srgbClr val="FF0000"/>
                </a:solidFill>
                <a:latin typeface="Times New Roman"/>
                <a:ea typeface="Times New Roman"/>
                <a:cs typeface="Times New Roman"/>
                <a:sym typeface="Wingdings" panose="05000000000000000000" pitchFamily="2" charset="2"/>
              </a:rPr>
              <a:t> ta </a:t>
            </a:r>
            <a:r>
              <a:rPr lang="en-US" sz="2800" b="1" dirty="0" err="1" smtClean="0">
                <a:solidFill>
                  <a:srgbClr val="FF0000"/>
                </a:solidFill>
                <a:latin typeface="Times New Roman"/>
                <a:ea typeface="Times New Roman"/>
                <a:cs typeface="Times New Roman"/>
                <a:sym typeface="Wingdings" panose="05000000000000000000" pitchFamily="2" charset="2"/>
              </a:rPr>
              <a:t>phải</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có</a:t>
            </a:r>
            <a:r>
              <a:rPr lang="en-US" sz="2800" b="1" dirty="0" smtClean="0">
                <a:solidFill>
                  <a:srgbClr val="FF0000"/>
                </a:solidFill>
                <a:latin typeface="Times New Roman"/>
                <a:ea typeface="Times New Roman"/>
                <a:cs typeface="Times New Roman"/>
                <a:sym typeface="Wingdings" panose="05000000000000000000" pitchFamily="2" charset="2"/>
              </a:rPr>
              <a:t> ý </a:t>
            </a:r>
            <a:r>
              <a:rPr lang="en-US" sz="2800" b="1" dirty="0" err="1" smtClean="0">
                <a:solidFill>
                  <a:srgbClr val="FF0000"/>
                </a:solidFill>
                <a:latin typeface="Times New Roman"/>
                <a:ea typeface="Times New Roman"/>
                <a:cs typeface="Times New Roman"/>
                <a:sym typeface="Wingdings" panose="05000000000000000000" pitchFamily="2" charset="2"/>
              </a:rPr>
              <a:t>chí</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quyết</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tâm</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thì</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sẽ</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làm</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được</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điều</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mình</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mong</a:t>
            </a:r>
            <a:r>
              <a:rPr lang="en-US" sz="2800" b="1" dirty="0" smtClean="0">
                <a:solidFill>
                  <a:srgbClr val="FF0000"/>
                </a:solidFill>
                <a:latin typeface="Times New Roman"/>
                <a:ea typeface="Times New Roman"/>
                <a:cs typeface="Times New Roman"/>
                <a:sym typeface="Wingdings" panose="05000000000000000000" pitchFamily="2" charset="2"/>
              </a:rPr>
              <a:t> </a:t>
            </a:r>
            <a:r>
              <a:rPr lang="en-US" sz="2800" b="1" dirty="0" err="1" smtClean="0">
                <a:solidFill>
                  <a:srgbClr val="FF0000"/>
                </a:solidFill>
                <a:latin typeface="Times New Roman"/>
                <a:ea typeface="Times New Roman"/>
                <a:cs typeface="Times New Roman"/>
                <a:sym typeface="Wingdings" panose="05000000000000000000" pitchFamily="2" charset="2"/>
              </a:rPr>
              <a:t>muốn</a:t>
            </a:r>
            <a:r>
              <a:rPr lang="en-US" sz="2800" b="1" dirty="0" smtClean="0">
                <a:solidFill>
                  <a:srgbClr val="FF0000"/>
                </a:solidFill>
                <a:latin typeface="Times New Roman"/>
                <a:ea typeface="Times New Roman"/>
                <a:cs typeface="Times New Roman"/>
                <a:sym typeface="Wingdings" panose="05000000000000000000" pitchFamily="2" charset="2"/>
              </a:rPr>
              <a:t>.</a:t>
            </a:r>
            <a:endParaRPr sz="2800" b="1" dirty="0">
              <a:solidFill>
                <a:srgbClr val="FF0000"/>
              </a:solidFill>
              <a:latin typeface="Times New Roman"/>
              <a:ea typeface="Times New Roman"/>
              <a:cs typeface="Times New Roman"/>
              <a:sym typeface="Times New Roman"/>
            </a:endParaRPr>
          </a:p>
        </p:txBody>
      </p:sp>
      <p:sp>
        <p:nvSpPr>
          <p:cNvPr id="18" name="Google Shape;335;p21"/>
          <p:cNvSpPr txBox="1"/>
          <p:nvPr/>
        </p:nvSpPr>
        <p:spPr>
          <a:xfrm>
            <a:off x="406461" y="5376452"/>
            <a:ext cx="8067551" cy="478783"/>
          </a:xfrm>
          <a:prstGeom prst="rect">
            <a:avLst/>
          </a:prstGeom>
          <a:noFill/>
          <a:ln>
            <a:noFill/>
          </a:ln>
        </p:spPr>
        <p:txBody>
          <a:bodyPr spcFirstLastPara="1" wrap="square" lIns="91425" tIns="45700" rIns="91425" bIns="45700" anchor="t" anchorCtr="0">
            <a:noAutofit/>
          </a:bodyPr>
          <a:lstStyle/>
          <a:p>
            <a:pPr lvl="0" algn="just"/>
            <a:r>
              <a:rPr lang="en-US" sz="2800" b="1" dirty="0" err="1">
                <a:solidFill>
                  <a:schemeClr val="dk1"/>
                </a:solidFill>
                <a:latin typeface="Times New Roman" panose="02020603050405020304" pitchFamily="18" charset="0"/>
                <a:ea typeface="Times New Roman"/>
                <a:cs typeface="Times New Roman" panose="02020603050405020304" pitchFamily="18" charset="0"/>
                <a:sym typeface="Times New Roman"/>
              </a:rPr>
              <a:t>Câu</a:t>
            </a:r>
            <a:r>
              <a:rPr lang="en-US" sz="2800" b="1"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7.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Đoạn</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cuối</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cho</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em</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biết</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điều</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8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gì</a:t>
            </a:r>
            <a:r>
              <a:rPr lang="en-US" sz="28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endParaRPr sz="2800" b="1"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cxnSp>
        <p:nvCxnSpPr>
          <p:cNvPr id="19" name="Google Shape;355;p22"/>
          <p:cNvCxnSpPr>
            <a:cxnSpLocks/>
          </p:cNvCxnSpPr>
          <p:nvPr/>
        </p:nvCxnSpPr>
        <p:spPr>
          <a:xfrm>
            <a:off x="4295775" y="2002846"/>
            <a:ext cx="4757609" cy="0"/>
          </a:xfrm>
          <a:prstGeom prst="straightConnector1">
            <a:avLst/>
          </a:prstGeom>
          <a:noFill/>
          <a:ln w="38100" cap="flat" cmpd="sng">
            <a:solidFill>
              <a:srgbClr val="FF0000"/>
            </a:solidFill>
            <a:prstDash val="solid"/>
            <a:miter lim="800000"/>
            <a:headEnd type="none" w="sm" len="sm"/>
            <a:tailEnd type="none" w="sm" len="sm"/>
          </a:ln>
        </p:spPr>
      </p:cxnSp>
    </p:spTree>
    <p:extLst>
      <p:ext uri="{BB962C8B-B14F-4D97-AF65-F5344CB8AC3E}">
        <p14:creationId xmlns:p14="http://schemas.microsoft.com/office/powerpoint/2010/main" val="260214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6"/>
          <p:cNvSpPr/>
          <p:nvPr/>
        </p:nvSpPr>
        <p:spPr>
          <a:xfrm>
            <a:off x="0" y="0"/>
            <a:ext cx="12190475" cy="750403"/>
          </a:xfrm>
          <a:prstGeom prst="rect">
            <a:avLst/>
          </a:prstGeom>
          <a:solidFill>
            <a:srgbClr val="C523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000" b="1">
              <a:solidFill>
                <a:schemeClr val="lt1"/>
              </a:solidFill>
              <a:latin typeface="Arial"/>
              <a:ea typeface="Arial"/>
              <a:cs typeface="Arial"/>
              <a:sym typeface="Arial"/>
            </a:endParaRPr>
          </a:p>
        </p:txBody>
      </p:sp>
      <p:sp>
        <p:nvSpPr>
          <p:cNvPr id="409" name="Google Shape;409;p26"/>
          <p:cNvSpPr txBox="1"/>
          <p:nvPr/>
        </p:nvSpPr>
        <p:spPr>
          <a:xfrm>
            <a:off x="4079875" y="3213100"/>
            <a:ext cx="4318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410" name="Google Shape;410;p26"/>
          <p:cNvSpPr txBox="1"/>
          <p:nvPr/>
        </p:nvSpPr>
        <p:spPr>
          <a:xfrm>
            <a:off x="4008438" y="3141663"/>
            <a:ext cx="4318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413" name="Google Shape;413;p26"/>
          <p:cNvSpPr txBox="1"/>
          <p:nvPr/>
        </p:nvSpPr>
        <p:spPr>
          <a:xfrm>
            <a:off x="376518" y="70489"/>
            <a:ext cx="529935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Times New Roman"/>
                <a:ea typeface="Times New Roman"/>
                <a:cs typeface="Times New Roman"/>
                <a:sym typeface="Times New Roman"/>
              </a:rPr>
              <a:t>GHI NHỚ:</a:t>
            </a:r>
            <a:endParaRPr sz="4000">
              <a:solidFill>
                <a:schemeClr val="lt1"/>
              </a:solidFill>
              <a:latin typeface="Times New Roman"/>
              <a:ea typeface="Times New Roman"/>
              <a:cs typeface="Times New Roman"/>
              <a:sym typeface="Times New Roman"/>
            </a:endParaRPr>
          </a:p>
        </p:txBody>
      </p:sp>
      <p:sp>
        <p:nvSpPr>
          <p:cNvPr id="414" name="Google Shape;414;p26"/>
          <p:cNvSpPr txBox="1"/>
          <p:nvPr/>
        </p:nvSpPr>
        <p:spPr>
          <a:xfrm>
            <a:off x="395670" y="1040295"/>
            <a:ext cx="9474472" cy="8217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err="1">
                <a:solidFill>
                  <a:schemeClr val="dk1"/>
                </a:solidFill>
                <a:latin typeface="Times New Roman"/>
                <a:cs typeface="Times New Roman"/>
                <a:sym typeface="Times New Roman"/>
              </a:rPr>
              <a:t>Nội</a:t>
            </a:r>
            <a:r>
              <a:rPr lang="en-US" sz="4800" b="1" dirty="0">
                <a:solidFill>
                  <a:schemeClr val="dk1"/>
                </a:solidFill>
                <a:latin typeface="Times New Roman"/>
                <a:cs typeface="Times New Roman"/>
                <a:sym typeface="Times New Roman"/>
              </a:rPr>
              <a:t> dung </a:t>
            </a:r>
            <a:r>
              <a:rPr lang="en-US" sz="4800" b="1" dirty="0" err="1">
                <a:solidFill>
                  <a:schemeClr val="dk1"/>
                </a:solidFill>
                <a:latin typeface="Times New Roman"/>
                <a:cs typeface="Times New Roman"/>
                <a:sym typeface="Times New Roman"/>
              </a:rPr>
              <a:t>chính</a:t>
            </a:r>
            <a:r>
              <a:rPr lang="en-US" sz="4800" b="1" dirty="0">
                <a:solidFill>
                  <a:schemeClr val="dk1"/>
                </a:solidFill>
                <a:latin typeface="Times New Roman"/>
                <a:cs typeface="Times New Roman"/>
                <a:sym typeface="Times New Roman"/>
              </a:rPr>
              <a:t> </a:t>
            </a:r>
            <a:r>
              <a:rPr lang="en-US" sz="4800" b="1" dirty="0" err="1">
                <a:solidFill>
                  <a:schemeClr val="dk1"/>
                </a:solidFill>
                <a:latin typeface="Times New Roman"/>
                <a:cs typeface="Times New Roman"/>
                <a:sym typeface="Times New Roman"/>
              </a:rPr>
              <a:t>của</a:t>
            </a:r>
            <a:r>
              <a:rPr lang="en-US" sz="4800" b="1" dirty="0">
                <a:solidFill>
                  <a:schemeClr val="dk1"/>
                </a:solidFill>
                <a:latin typeface="Times New Roman"/>
                <a:cs typeface="Times New Roman"/>
                <a:sym typeface="Times New Roman"/>
              </a:rPr>
              <a:t> </a:t>
            </a:r>
            <a:r>
              <a:rPr lang="en-US" sz="4800" b="1" dirty="0" err="1">
                <a:solidFill>
                  <a:schemeClr val="dk1"/>
                </a:solidFill>
                <a:latin typeface="Times New Roman"/>
                <a:cs typeface="Times New Roman"/>
                <a:sym typeface="Times New Roman"/>
              </a:rPr>
              <a:t>bài</a:t>
            </a:r>
            <a:r>
              <a:rPr lang="en-US" sz="4800" b="1" dirty="0">
                <a:solidFill>
                  <a:schemeClr val="dk1"/>
                </a:solidFill>
                <a:latin typeface="Times New Roman"/>
                <a:cs typeface="Times New Roman"/>
                <a:sym typeface="Times New Roman"/>
              </a:rPr>
              <a:t> </a:t>
            </a:r>
            <a:r>
              <a:rPr lang="en-US" sz="4800" b="1" dirty="0" err="1">
                <a:solidFill>
                  <a:schemeClr val="dk1"/>
                </a:solidFill>
                <a:latin typeface="Times New Roman"/>
                <a:cs typeface="Times New Roman"/>
                <a:sym typeface="Times New Roman"/>
              </a:rPr>
              <a:t>là</a:t>
            </a:r>
            <a:r>
              <a:rPr lang="en-US" sz="4800" b="1" dirty="0">
                <a:solidFill>
                  <a:schemeClr val="dk1"/>
                </a:solidFill>
                <a:latin typeface="Times New Roman"/>
                <a:cs typeface="Times New Roman"/>
                <a:sym typeface="Times New Roman"/>
              </a:rPr>
              <a:t> </a:t>
            </a:r>
            <a:r>
              <a:rPr lang="en-US" sz="4800" b="1" dirty="0" err="1">
                <a:solidFill>
                  <a:schemeClr val="dk1"/>
                </a:solidFill>
                <a:latin typeface="Times New Roman"/>
                <a:cs typeface="Times New Roman"/>
                <a:sym typeface="Times New Roman"/>
              </a:rPr>
              <a:t>gì</a:t>
            </a:r>
            <a:r>
              <a:rPr lang="en-US" sz="4800" b="1" dirty="0">
                <a:solidFill>
                  <a:schemeClr val="dk1"/>
                </a:solidFill>
                <a:latin typeface="Times New Roman"/>
                <a:cs typeface="Times New Roman"/>
                <a:sym typeface="Times New Roman"/>
              </a:rPr>
              <a:t>?</a:t>
            </a:r>
            <a:endParaRPr dirty="0"/>
          </a:p>
          <a:p>
            <a:pPr marL="0" marR="0" lvl="0" indent="0" algn="l" rtl="0">
              <a:spcBef>
                <a:spcPts val="0"/>
              </a:spcBef>
              <a:spcAft>
                <a:spcPts val="0"/>
              </a:spcAft>
              <a:buNone/>
            </a:pPr>
            <a:endParaRPr sz="4800" b="1" dirty="0">
              <a:solidFill>
                <a:schemeClr val="dk1"/>
              </a:solidFill>
              <a:latin typeface="Times New Roman"/>
              <a:ea typeface="Times New Roman"/>
              <a:cs typeface="Times New Roman"/>
              <a:sym typeface="Times New Roman"/>
            </a:endParaRPr>
          </a:p>
        </p:txBody>
      </p:sp>
      <p:grpSp>
        <p:nvGrpSpPr>
          <p:cNvPr id="415" name="Google Shape;415;p26"/>
          <p:cNvGrpSpPr/>
          <p:nvPr/>
        </p:nvGrpSpPr>
        <p:grpSpPr>
          <a:xfrm>
            <a:off x="319227" y="1720210"/>
            <a:ext cx="11552019" cy="3733449"/>
            <a:chOff x="338142" y="4296623"/>
            <a:chExt cx="11552019" cy="2161896"/>
          </a:xfrm>
        </p:grpSpPr>
        <p:sp>
          <p:nvSpPr>
            <p:cNvPr id="416" name="Google Shape;416;p26"/>
            <p:cNvSpPr/>
            <p:nvPr/>
          </p:nvSpPr>
          <p:spPr>
            <a:xfrm>
              <a:off x="338142" y="4296623"/>
              <a:ext cx="11552019" cy="2161896"/>
            </a:xfrm>
            <a:prstGeom prst="horizontalScroll">
              <a:avLst>
                <a:gd name="adj" fmla="val 12500"/>
              </a:avLst>
            </a:prstGeom>
            <a:solidFill>
              <a:srgbClr val="27447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sp>
          <p:nvSpPr>
            <p:cNvPr id="417" name="Google Shape;417;p26"/>
            <p:cNvSpPr txBox="1"/>
            <p:nvPr/>
          </p:nvSpPr>
          <p:spPr>
            <a:xfrm>
              <a:off x="767466" y="4676537"/>
              <a:ext cx="11005231" cy="92296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4000" dirty="0">
                <a:solidFill>
                  <a:schemeClr val="bg1"/>
                </a:solidFill>
              </a:endParaRPr>
            </a:p>
          </p:txBody>
        </p:sp>
      </p:grpSp>
      <p:sp>
        <p:nvSpPr>
          <p:cNvPr id="418" name="Google Shape;418;p26"/>
          <p:cNvSpPr/>
          <p:nvPr/>
        </p:nvSpPr>
        <p:spPr>
          <a:xfrm>
            <a:off x="1027974" y="5571163"/>
            <a:ext cx="1147055" cy="719336"/>
          </a:xfrm>
          <a:prstGeom prst="rightArrow">
            <a:avLst>
              <a:gd name="adj1" fmla="val 50000"/>
              <a:gd name="adj2" fmla="val 50000"/>
            </a:avLst>
          </a:prstGeom>
          <a:solidFill>
            <a:srgbClr val="C5235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sp>
        <p:nvSpPr>
          <p:cNvPr id="419" name="Google Shape;419;p26"/>
          <p:cNvSpPr txBox="1"/>
          <p:nvPr/>
        </p:nvSpPr>
        <p:spPr>
          <a:xfrm>
            <a:off x="2406376" y="5465771"/>
            <a:ext cx="6781037" cy="6258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i="1" dirty="0" err="1">
                <a:solidFill>
                  <a:schemeClr val="dk1"/>
                </a:solidFill>
                <a:latin typeface="Times New Roman"/>
                <a:ea typeface="Times New Roman"/>
                <a:cs typeface="Times New Roman"/>
                <a:sym typeface="Times New Roman"/>
              </a:rPr>
              <a:t>Nội</a:t>
            </a:r>
            <a:r>
              <a:rPr lang="en-US" sz="4800" b="1" i="1" dirty="0">
                <a:solidFill>
                  <a:schemeClr val="dk1"/>
                </a:solidFill>
                <a:latin typeface="Times New Roman"/>
                <a:ea typeface="Times New Roman"/>
                <a:cs typeface="Times New Roman"/>
                <a:sym typeface="Times New Roman"/>
              </a:rPr>
              <a:t> dung </a:t>
            </a:r>
            <a:r>
              <a:rPr lang="en-US" sz="4800" b="1" i="1" dirty="0" err="1">
                <a:solidFill>
                  <a:schemeClr val="dk1"/>
                </a:solidFill>
                <a:latin typeface="Times New Roman"/>
                <a:ea typeface="Times New Roman"/>
                <a:cs typeface="Times New Roman"/>
                <a:sym typeface="Times New Roman"/>
              </a:rPr>
              <a:t>chính</a:t>
            </a:r>
            <a:r>
              <a:rPr lang="en-US" sz="4800" b="1" i="1" dirty="0">
                <a:solidFill>
                  <a:schemeClr val="dk1"/>
                </a:solidFill>
                <a:latin typeface="Times New Roman"/>
                <a:ea typeface="Times New Roman"/>
                <a:cs typeface="Times New Roman"/>
                <a:sym typeface="Times New Roman"/>
              </a:rPr>
              <a:t> </a:t>
            </a:r>
            <a:r>
              <a:rPr lang="en-US" sz="4800" b="1" i="1" dirty="0" err="1">
                <a:solidFill>
                  <a:schemeClr val="dk1"/>
                </a:solidFill>
                <a:latin typeface="Times New Roman"/>
                <a:ea typeface="Times New Roman"/>
                <a:cs typeface="Times New Roman"/>
                <a:sym typeface="Times New Roman"/>
              </a:rPr>
              <a:t>của</a:t>
            </a:r>
            <a:r>
              <a:rPr lang="en-US" sz="4800" b="1" i="1" dirty="0">
                <a:solidFill>
                  <a:schemeClr val="dk1"/>
                </a:solidFill>
                <a:latin typeface="Times New Roman"/>
                <a:ea typeface="Times New Roman"/>
                <a:cs typeface="Times New Roman"/>
                <a:sym typeface="Times New Roman"/>
              </a:rPr>
              <a:t> </a:t>
            </a:r>
            <a:r>
              <a:rPr lang="en-US" sz="4800" b="1" i="1" dirty="0" err="1">
                <a:solidFill>
                  <a:schemeClr val="dk1"/>
                </a:solidFill>
                <a:latin typeface="Times New Roman"/>
                <a:ea typeface="Times New Roman"/>
                <a:cs typeface="Times New Roman"/>
                <a:sym typeface="Times New Roman"/>
              </a:rPr>
              <a:t>bài</a:t>
            </a:r>
            <a:r>
              <a:rPr lang="en-US" sz="4800" b="1" i="1" dirty="0">
                <a:solidFill>
                  <a:schemeClr val="dk1"/>
                </a:solidFill>
                <a:latin typeface="Times New Roman"/>
                <a:ea typeface="Times New Roman"/>
                <a:cs typeface="Times New Roman"/>
                <a:sym typeface="Times New Roman"/>
              </a:rPr>
              <a:t>.</a:t>
            </a:r>
            <a:endParaRPr sz="6000" b="1" i="1" dirty="0">
              <a:solidFill>
                <a:schemeClr val="dk1"/>
              </a:solidFill>
              <a:latin typeface="Times New Roman"/>
              <a:ea typeface="Times New Roman"/>
              <a:cs typeface="Times New Roman"/>
              <a:sym typeface="Times New Roman"/>
            </a:endParaRPr>
          </a:p>
        </p:txBody>
      </p:sp>
      <p:sp>
        <p:nvSpPr>
          <p:cNvPr id="2" name="Rectangle 1"/>
          <p:cNvSpPr/>
          <p:nvPr/>
        </p:nvSpPr>
        <p:spPr>
          <a:xfrm>
            <a:off x="850306" y="2079555"/>
            <a:ext cx="10835454" cy="2862322"/>
          </a:xfrm>
          <a:prstGeom prst="rect">
            <a:avLst/>
          </a:prstGeom>
        </p:spPr>
        <p:txBody>
          <a:bodyPr wrap="square">
            <a:spAutoFit/>
          </a:bodyPr>
          <a:lstStyle/>
          <a:p>
            <a:pPr marL="0" marR="0" algn="just">
              <a:lnSpc>
                <a:spcPct val="150000"/>
              </a:lnSpc>
              <a:spcBef>
                <a:spcPts val="600"/>
              </a:spcBef>
              <a:spcAft>
                <a:spcPts val="600"/>
              </a:spcAft>
              <a:tabLst>
                <a:tab pos="457200" algn="l"/>
              </a:tabLst>
            </a:pPr>
            <a:r>
              <a:rPr lang="en-US" sz="4000" b="1" i="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Câu</a:t>
            </a:r>
            <a:r>
              <a:rPr lang="en-US" sz="4000" b="1"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chuyện</a:t>
            </a:r>
            <a:r>
              <a:rPr lang="en-US" sz="4000" b="1"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ca </a:t>
            </a:r>
            <a:r>
              <a:rPr lang="en-US" sz="4000" b="1" i="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ngợi</a:t>
            </a:r>
            <a:r>
              <a:rPr lang="en-US" sz="4000" b="1"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Nguyễn</a:t>
            </a:r>
            <a:r>
              <a:rPr lang="en-US" sz="4000" b="1"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Hiền</a:t>
            </a:r>
            <a:r>
              <a:rPr lang="en-US" sz="4000" b="1"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thông</a:t>
            </a:r>
            <a:r>
              <a:rPr lang="en-US" sz="4000" b="1"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minh, </a:t>
            </a:r>
            <a:r>
              <a:rPr lang="en-US" sz="4000" b="1" i="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có</a:t>
            </a:r>
            <a:r>
              <a:rPr lang="en-US" sz="4000" b="1"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ý </a:t>
            </a:r>
            <a:r>
              <a:rPr lang="en-US" sz="4000" b="1" i="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chí</a:t>
            </a:r>
            <a:r>
              <a:rPr lang="en-US" sz="4000" b="1"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vượt</a:t>
            </a:r>
            <a:r>
              <a:rPr lang="en-US" sz="4000" b="1"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khó</a:t>
            </a:r>
            <a:r>
              <a:rPr lang="en-US" sz="4000" b="1"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nên</a:t>
            </a:r>
            <a:r>
              <a:rPr lang="en-US" sz="4000" b="1"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đã</a:t>
            </a:r>
            <a:r>
              <a:rPr lang="en-US" sz="4000" b="1"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đỗ</a:t>
            </a:r>
            <a:r>
              <a:rPr lang="en-US" sz="4000" b="1"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Trạng</a:t>
            </a:r>
            <a:r>
              <a:rPr lang="en-US" sz="4000" b="1"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nguyên</a:t>
            </a:r>
            <a:r>
              <a:rPr lang="en-US" sz="4000" b="1"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khi</a:t>
            </a:r>
            <a:r>
              <a:rPr lang="en-US" sz="4000" b="1"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mới</a:t>
            </a:r>
            <a:r>
              <a:rPr lang="en-US" sz="4000" b="1"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13 </a:t>
            </a:r>
            <a:r>
              <a:rPr lang="en-US" sz="4000" b="1" i="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tuổi</a:t>
            </a:r>
            <a:r>
              <a:rPr lang="en-US" sz="4000" b="1"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40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6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fade">
                                      <p:cBhvr>
                                        <p:cTn id="7" dur="500"/>
                                        <p:tgtEl>
                                          <p:spTgt spid="4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14"/>
                                        </p:tgtEl>
                                      </p:cBhvr>
                                    </p:animEffect>
                                    <p:set>
                                      <p:cBhvr>
                                        <p:cTn id="12" dur="1" fill="hold">
                                          <p:stCondLst>
                                            <p:cond delay="500"/>
                                          </p:stCondLst>
                                        </p:cTn>
                                        <p:tgtEl>
                                          <p:spTgt spid="4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5"/>
                                        </p:tgtEl>
                                        <p:attrNameLst>
                                          <p:attrName>style.visibility</p:attrName>
                                        </p:attrNameLst>
                                      </p:cBhvr>
                                      <p:to>
                                        <p:strVal val="visible"/>
                                      </p:to>
                                    </p:set>
                                    <p:animEffect transition="in" filter="fade">
                                      <p:cBhvr>
                                        <p:cTn id="17" dur="2000"/>
                                        <p:tgtEl>
                                          <p:spTgt spid="4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8"/>
                                        </p:tgtEl>
                                        <p:attrNameLst>
                                          <p:attrName>style.visibility</p:attrName>
                                        </p:attrNameLst>
                                      </p:cBhvr>
                                      <p:to>
                                        <p:strVal val="visible"/>
                                      </p:to>
                                    </p:set>
                                    <p:animEffect transition="in" filter="fade">
                                      <p:cBhvr>
                                        <p:cTn id="22" dur="500"/>
                                        <p:tgtEl>
                                          <p:spTgt spid="418"/>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19"/>
                                        </p:tgtEl>
                                        <p:attrNameLst>
                                          <p:attrName>style.visibility</p:attrName>
                                        </p:attrNameLst>
                                      </p:cBhvr>
                                      <p:to>
                                        <p:strVal val="visible"/>
                                      </p:to>
                                    </p:set>
                                    <p:animEffect transition="in" filter="fade">
                                      <p:cBhvr>
                                        <p:cTn id="26"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8"/>
          <p:cNvSpPr>
            <a:spLocks noGrp="1"/>
          </p:cNvSpPr>
          <p:nvPr>
            <p:ph type="title" idx="4294967295"/>
          </p:nvPr>
        </p:nvSpPr>
        <p:spPr>
          <a:xfrm>
            <a:off x="0" y="1573213"/>
            <a:ext cx="7924800" cy="3841750"/>
          </a:xfrm>
          <a:prstGeom prst="roundRect">
            <a:avLst>
              <a:gd name="adj" fmla="val 16667"/>
            </a:avLst>
          </a:prstGeom>
          <a:solidFill>
            <a:srgbClr val="274474"/>
          </a:solidFill>
          <a:ln w="76200" cap="flat" cmpd="sng">
            <a:solidFill>
              <a:srgbClr val="FFFFFF"/>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96600"/>
              </a:buClr>
              <a:buSzPts val="8800"/>
              <a:buFont typeface="Times New Roman"/>
              <a:buNone/>
            </a:pPr>
            <a:r>
              <a:rPr lang="en-US" sz="8800" b="1" dirty="0">
                <a:solidFill>
                  <a:schemeClr val="bg1"/>
                </a:solidFill>
                <a:latin typeface="Times New Roman"/>
                <a:ea typeface="Times New Roman"/>
                <a:cs typeface="Times New Roman"/>
                <a:sym typeface="Times New Roman"/>
              </a:rPr>
              <a:t>THI ĐỌC </a:t>
            </a:r>
            <a:br>
              <a:rPr lang="en-US" sz="8800" b="1" dirty="0">
                <a:solidFill>
                  <a:schemeClr val="bg1"/>
                </a:solidFill>
                <a:latin typeface="Times New Roman"/>
                <a:ea typeface="Times New Roman"/>
                <a:cs typeface="Times New Roman"/>
                <a:sym typeface="Times New Roman"/>
              </a:rPr>
            </a:br>
            <a:r>
              <a:rPr lang="en-US" sz="8800" b="1" dirty="0">
                <a:solidFill>
                  <a:schemeClr val="bg1"/>
                </a:solidFill>
                <a:latin typeface="Times New Roman"/>
                <a:ea typeface="Times New Roman"/>
                <a:cs typeface="Times New Roman"/>
                <a:sym typeface="Times New Roman"/>
              </a:rPr>
              <a:t>DIỄN CẢM</a:t>
            </a:r>
            <a:endParaRPr sz="8800" b="1" dirty="0">
              <a:solidFill>
                <a:schemeClr val="bg1"/>
              </a:solidFill>
              <a:latin typeface="Times New Roman"/>
              <a:ea typeface="Times New Roman"/>
              <a:cs typeface="Times New Roman"/>
              <a:sym typeface="Times New Roman"/>
            </a:endParaRPr>
          </a:p>
        </p:txBody>
      </p:sp>
      <p:sp>
        <p:nvSpPr>
          <p:cNvPr id="454" name="Google Shape;454;p28"/>
          <p:cNvSpPr/>
          <p:nvPr/>
        </p:nvSpPr>
        <p:spPr>
          <a:xfrm>
            <a:off x="1" y="-8491"/>
            <a:ext cx="12190475" cy="750403"/>
          </a:xfrm>
          <a:prstGeom prst="rect">
            <a:avLst/>
          </a:prstGeom>
          <a:solidFill>
            <a:srgbClr val="C523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b="1">
              <a:solidFill>
                <a:schemeClr val="lt1"/>
              </a:solidFill>
              <a:latin typeface="Arial"/>
              <a:ea typeface="Arial"/>
              <a:cs typeface="Arial"/>
              <a:sym typeface="Arial"/>
            </a:endParaRPr>
          </a:p>
        </p:txBody>
      </p:sp>
    </p:spTree>
    <p:extLst>
      <p:ext uri="{BB962C8B-B14F-4D97-AF65-F5344CB8AC3E}">
        <p14:creationId xmlns:p14="http://schemas.microsoft.com/office/powerpoint/2010/main" val="2243113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Rectangle 2"/>
          <p:cNvSpPr/>
          <p:nvPr/>
        </p:nvSpPr>
        <p:spPr>
          <a:xfrm>
            <a:off x="4181761" y="100915"/>
            <a:ext cx="3622082" cy="584775"/>
          </a:xfrm>
          <a:prstGeom prst="rect">
            <a:avLst/>
          </a:prstGeom>
        </p:spPr>
        <p:txBody>
          <a:bodyPr wrap="none">
            <a:spAutoFit/>
          </a:bodyPr>
          <a:lstStyle/>
          <a:p>
            <a:pPr lvl="0"/>
            <a:r>
              <a:rPr lang="en-US" sz="3200" b="1" dirty="0" err="1" smtClean="0">
                <a:solidFill>
                  <a:srgbClr val="FF0000"/>
                </a:solidFill>
                <a:latin typeface="Times New Roman" panose="02020603050405020304" pitchFamily="18" charset="0"/>
                <a:cs typeface="Times New Roman" panose="02020603050405020304" pitchFamily="18" charset="0"/>
              </a:rPr>
              <a:t>Ông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Trạng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thả</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diều</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7" name="Google Shape;202;p11"/>
          <p:cNvSpPr txBox="1"/>
          <p:nvPr/>
        </p:nvSpPr>
        <p:spPr>
          <a:xfrm>
            <a:off x="3954930" y="5609894"/>
            <a:ext cx="5768719" cy="6462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dirty="0" err="1">
                <a:solidFill>
                  <a:srgbClr val="274474"/>
                </a:solidFill>
                <a:latin typeface="Times New Roman"/>
                <a:ea typeface="Times New Roman"/>
                <a:cs typeface="Times New Roman"/>
                <a:sym typeface="Times New Roman"/>
              </a:rPr>
              <a:t>Bức</a:t>
            </a:r>
            <a:r>
              <a:rPr lang="en-US" sz="3600" b="1" dirty="0">
                <a:solidFill>
                  <a:srgbClr val="274474"/>
                </a:solidFill>
                <a:latin typeface="Times New Roman"/>
                <a:ea typeface="Times New Roman"/>
                <a:cs typeface="Times New Roman"/>
                <a:sym typeface="Times New Roman"/>
              </a:rPr>
              <a:t> </a:t>
            </a:r>
            <a:r>
              <a:rPr lang="en-US" sz="3600" b="1" dirty="0" err="1">
                <a:solidFill>
                  <a:srgbClr val="274474"/>
                </a:solidFill>
                <a:latin typeface="Times New Roman"/>
                <a:ea typeface="Times New Roman"/>
                <a:cs typeface="Times New Roman"/>
                <a:sym typeface="Times New Roman"/>
              </a:rPr>
              <a:t>tranh</a:t>
            </a:r>
            <a:r>
              <a:rPr lang="en-US" sz="3600" b="1" dirty="0">
                <a:solidFill>
                  <a:srgbClr val="274474"/>
                </a:solidFill>
                <a:latin typeface="Times New Roman"/>
                <a:ea typeface="Times New Roman"/>
                <a:cs typeface="Times New Roman"/>
                <a:sym typeface="Times New Roman"/>
              </a:rPr>
              <a:t> </a:t>
            </a:r>
            <a:r>
              <a:rPr lang="en-US" sz="3600" b="1" dirty="0" err="1">
                <a:solidFill>
                  <a:srgbClr val="274474"/>
                </a:solidFill>
                <a:latin typeface="Times New Roman"/>
                <a:ea typeface="Times New Roman"/>
                <a:cs typeface="Times New Roman"/>
                <a:sym typeface="Times New Roman"/>
              </a:rPr>
              <a:t>vẽ</a:t>
            </a:r>
            <a:r>
              <a:rPr lang="en-US" sz="3600" b="1" dirty="0">
                <a:solidFill>
                  <a:srgbClr val="274474"/>
                </a:solidFill>
                <a:latin typeface="Times New Roman"/>
                <a:ea typeface="Times New Roman"/>
                <a:cs typeface="Times New Roman"/>
                <a:sym typeface="Times New Roman"/>
              </a:rPr>
              <a:t> </a:t>
            </a:r>
            <a:r>
              <a:rPr lang="en-US" sz="3600" b="1" dirty="0" err="1">
                <a:solidFill>
                  <a:srgbClr val="274474"/>
                </a:solidFill>
                <a:latin typeface="Times New Roman"/>
                <a:ea typeface="Times New Roman"/>
                <a:cs typeface="Times New Roman"/>
                <a:sym typeface="Times New Roman"/>
              </a:rPr>
              <a:t>cảnh</a:t>
            </a:r>
            <a:r>
              <a:rPr lang="en-US" sz="3600" b="1" dirty="0">
                <a:solidFill>
                  <a:srgbClr val="274474"/>
                </a:solidFill>
                <a:latin typeface="Times New Roman"/>
                <a:ea typeface="Times New Roman"/>
                <a:cs typeface="Times New Roman"/>
                <a:sym typeface="Times New Roman"/>
              </a:rPr>
              <a:t> </a:t>
            </a:r>
            <a:r>
              <a:rPr lang="en-US" sz="3600" b="1" dirty="0" err="1">
                <a:solidFill>
                  <a:srgbClr val="274474"/>
                </a:solidFill>
                <a:latin typeface="Times New Roman"/>
                <a:ea typeface="Times New Roman"/>
                <a:cs typeface="Times New Roman"/>
                <a:sym typeface="Times New Roman"/>
              </a:rPr>
              <a:t>gì</a:t>
            </a:r>
            <a:r>
              <a:rPr lang="en-US" sz="3600" b="1" dirty="0">
                <a:solidFill>
                  <a:srgbClr val="274474"/>
                </a:solidFill>
                <a:latin typeface="Times New Roman"/>
                <a:ea typeface="Times New Roman"/>
                <a:cs typeface="Times New Roman"/>
                <a:sym typeface="Times New Roman"/>
              </a:rPr>
              <a:t>?</a:t>
            </a:r>
            <a:endParaRPr sz="3600" b="1" dirty="0">
              <a:solidFill>
                <a:srgbClr val="274474"/>
              </a:solidFill>
              <a:latin typeface="Times New Roman"/>
              <a:ea typeface="Times New Roman"/>
              <a:cs typeface="Times New Roman"/>
              <a:sym typeface="Times New Roman"/>
            </a:endParaRPr>
          </a:p>
        </p:txBody>
      </p:sp>
      <p:sp>
        <p:nvSpPr>
          <p:cNvPr id="11" name="Google Shape;202;p11"/>
          <p:cNvSpPr txBox="1"/>
          <p:nvPr/>
        </p:nvSpPr>
        <p:spPr>
          <a:xfrm>
            <a:off x="202367" y="5148229"/>
            <a:ext cx="11988109" cy="1077178"/>
          </a:xfrm>
          <a:prstGeom prst="rect">
            <a:avLst/>
          </a:prstGeom>
          <a:solidFill>
            <a:schemeClr val="bg1"/>
          </a:solidFill>
          <a:ln>
            <a:noFill/>
          </a:ln>
        </p:spPr>
        <p:txBody>
          <a:bodyPr spcFirstLastPara="1" wrap="square" lIns="91425" tIns="45700" rIns="91425" bIns="45700" anchor="t" anchorCtr="0">
            <a:spAutoFit/>
          </a:bodyPr>
          <a:lstStyle/>
          <a:p>
            <a:pPr algn="just"/>
            <a:r>
              <a:rPr lang="en-US" sz="3200" b="1" dirty="0" err="1">
                <a:latin typeface="Times New Roman" panose="02020603050405020304" pitchFamily="18" charset="0"/>
                <a:cs typeface="Times New Roman" panose="02020603050405020304" pitchFamily="18" charset="0"/>
              </a:rPr>
              <a:t>Bức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vẽ</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cảnh</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một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cậu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bé</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đang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đứng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ngoài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cửa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nghe</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thầy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đồ</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giảng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19" y="1205213"/>
            <a:ext cx="9067285" cy="3730582"/>
          </a:xfrm>
          <a:prstGeom prst="rect">
            <a:avLst/>
          </a:prstGeom>
        </p:spPr>
      </p:pic>
    </p:spTree>
    <p:extLst>
      <p:ext uri="{BB962C8B-B14F-4D97-AF65-F5344CB8AC3E}">
        <p14:creationId xmlns:p14="http://schemas.microsoft.com/office/powerpoint/2010/main" val="229247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p:nvPr/>
        </p:nvSpPr>
        <p:spPr>
          <a:xfrm rot="10800000" flipH="1">
            <a:off x="149" y="6051885"/>
            <a:ext cx="12191852" cy="806116"/>
          </a:xfrm>
          <a:prstGeom prst="rect">
            <a:avLst/>
          </a:prstGeom>
          <a:solidFill>
            <a:srgbClr val="C523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93" name="Google Shape;93;p1"/>
          <p:cNvSpPr txBox="1"/>
          <p:nvPr/>
        </p:nvSpPr>
        <p:spPr>
          <a:xfrm>
            <a:off x="-1524" y="3682472"/>
            <a:ext cx="12192000" cy="2031413"/>
          </a:xfrm>
          <a:prstGeom prst="rect">
            <a:avLst/>
          </a:prstGeom>
          <a:noFill/>
          <a:ln>
            <a:noFill/>
          </a:ln>
        </p:spPr>
        <p:txBody>
          <a:bodyPr spcFirstLastPara="1" wrap="square" lIns="91425" tIns="45700" rIns="91425" bIns="45700" anchor="ctr" anchorCtr="0">
            <a:spAutoFit/>
          </a:bodyPr>
          <a:lstStyle/>
          <a:p>
            <a:pPr marL="0" marR="0" lvl="0" indent="0" algn="ctr" rtl="0">
              <a:spcBef>
                <a:spcPts val="1000"/>
              </a:spcBef>
              <a:spcAft>
                <a:spcPts val="0"/>
              </a:spcAft>
              <a:buNone/>
            </a:pPr>
            <a:r>
              <a:rPr lang="en-US" sz="5467" b="1" i="0" u="none" strike="noStrike" cap="none" dirty="0" err="1">
                <a:solidFill>
                  <a:srgbClr val="C52351"/>
                </a:solidFill>
                <a:latin typeface="Times New Roman"/>
                <a:ea typeface="Times New Roman"/>
                <a:cs typeface="Times New Roman"/>
                <a:sym typeface="Times New Roman"/>
              </a:rPr>
              <a:t>Tập</a:t>
            </a:r>
            <a:r>
              <a:rPr lang="en-US" sz="5467" b="1" i="0" u="none" strike="noStrike" cap="none" dirty="0">
                <a:solidFill>
                  <a:srgbClr val="C52351"/>
                </a:solidFill>
                <a:latin typeface="Times New Roman"/>
                <a:ea typeface="Times New Roman"/>
                <a:cs typeface="Times New Roman"/>
                <a:sym typeface="Times New Roman"/>
              </a:rPr>
              <a:t> </a:t>
            </a:r>
            <a:r>
              <a:rPr lang="en-US" sz="5467" b="1" i="0" u="none" strike="noStrike" cap="none" dirty="0" err="1" smtClean="0">
                <a:solidFill>
                  <a:srgbClr val="C52351"/>
                </a:solidFill>
                <a:latin typeface="Times New Roman"/>
                <a:ea typeface="Times New Roman"/>
                <a:cs typeface="Times New Roman"/>
                <a:sym typeface="Times New Roman"/>
              </a:rPr>
              <a:t>đọc</a:t>
            </a:r>
            <a:endParaRPr lang="en-US" sz="5467" b="1" dirty="0">
              <a:latin typeface="Times New Roman"/>
              <a:ea typeface="Times New Roman"/>
              <a:cs typeface="Times New Roman"/>
              <a:sym typeface="Times New Roman"/>
            </a:endParaRPr>
          </a:p>
          <a:p>
            <a:pPr marL="0" marR="0" lvl="0" indent="0" algn="ctr" rtl="0">
              <a:spcBef>
                <a:spcPts val="1000"/>
              </a:spcBef>
              <a:spcAft>
                <a:spcPts val="0"/>
              </a:spcAft>
              <a:buNone/>
            </a:pPr>
            <a:r>
              <a:rPr lang="en-US" sz="5467" b="1" dirty="0" err="1" smtClean="0">
                <a:latin typeface="Times New Roman"/>
                <a:ea typeface="Times New Roman"/>
                <a:cs typeface="Times New Roman"/>
                <a:sym typeface="Times New Roman"/>
              </a:rPr>
              <a:t>Ông</a:t>
            </a:r>
            <a:r>
              <a:rPr lang="en-US" sz="5467" b="1" dirty="0" smtClean="0">
                <a:latin typeface="Times New Roman"/>
                <a:ea typeface="Times New Roman"/>
                <a:cs typeface="Times New Roman"/>
                <a:sym typeface="Times New Roman"/>
              </a:rPr>
              <a:t> </a:t>
            </a:r>
            <a:r>
              <a:rPr lang="en-US" sz="5467" b="1" dirty="0" err="1" smtClean="0">
                <a:latin typeface="Times New Roman"/>
                <a:ea typeface="Times New Roman"/>
                <a:cs typeface="Times New Roman"/>
                <a:sym typeface="Times New Roman"/>
              </a:rPr>
              <a:t>Trạng</a:t>
            </a:r>
            <a:r>
              <a:rPr lang="en-US" sz="5467" b="1" dirty="0" smtClean="0">
                <a:latin typeface="Times New Roman"/>
                <a:ea typeface="Times New Roman"/>
                <a:cs typeface="Times New Roman"/>
                <a:sym typeface="Times New Roman"/>
              </a:rPr>
              <a:t> </a:t>
            </a:r>
            <a:r>
              <a:rPr lang="en-US" sz="5467" b="1" dirty="0" err="1" smtClean="0">
                <a:latin typeface="Times New Roman"/>
                <a:ea typeface="Times New Roman"/>
                <a:cs typeface="Times New Roman"/>
                <a:sym typeface="Times New Roman"/>
              </a:rPr>
              <a:t>thả</a:t>
            </a:r>
            <a:r>
              <a:rPr lang="en-US" sz="5467" b="1" dirty="0" smtClean="0">
                <a:latin typeface="Times New Roman"/>
                <a:ea typeface="Times New Roman"/>
                <a:cs typeface="Times New Roman"/>
                <a:sym typeface="Times New Roman"/>
              </a:rPr>
              <a:t> </a:t>
            </a:r>
            <a:r>
              <a:rPr lang="en-US" sz="5467" b="1" dirty="0" err="1" smtClean="0">
                <a:latin typeface="Times New Roman"/>
                <a:ea typeface="Times New Roman"/>
                <a:cs typeface="Times New Roman"/>
                <a:sym typeface="Times New Roman"/>
              </a:rPr>
              <a:t>diều</a:t>
            </a:r>
            <a:endParaRPr lang="en-US" sz="5467" b="1" i="0" u="none" strike="noStrike" cap="none" dirty="0">
              <a:latin typeface="Times New Roman"/>
              <a:ea typeface="Times New Roman"/>
              <a:cs typeface="Times New Roman"/>
              <a:sym typeface="Times New Roman"/>
            </a:endParaRPr>
          </a:p>
        </p:txBody>
      </p:sp>
      <p:sp>
        <p:nvSpPr>
          <p:cNvPr id="95" name="Google Shape;95;p1"/>
          <p:cNvSpPr/>
          <p:nvPr/>
        </p:nvSpPr>
        <p:spPr>
          <a:xfrm>
            <a:off x="1525" y="6016159"/>
            <a:ext cx="12190475" cy="91440"/>
          </a:xfrm>
          <a:prstGeom prst="rect">
            <a:avLst/>
          </a:prstGeom>
          <a:solidFill>
            <a:srgbClr val="2744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6659308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anim calcmode="lin" valueType="num">
                                      <p:cBhvr>
                                        <p:cTn id="8" dur="1000" fill="hold"/>
                                        <p:tgtEl>
                                          <p:spTgt spid="93"/>
                                        </p:tgtEl>
                                        <p:attrNameLst>
                                          <p:attrName>ppt_x</p:attrName>
                                        </p:attrNameLst>
                                      </p:cBhvr>
                                      <p:tavLst>
                                        <p:tav tm="0">
                                          <p:val>
                                            <p:strVal val="#ppt_x"/>
                                          </p:val>
                                        </p:tav>
                                        <p:tav tm="100000">
                                          <p:val>
                                            <p:strVal val="#ppt_x"/>
                                          </p:val>
                                        </p:tav>
                                      </p:tavLst>
                                    </p:anim>
                                    <p:anim calcmode="lin" valueType="num">
                                      <p:cBhvr>
                                        <p:cTn id="9"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p:cNvSpPr/>
          <p:nvPr/>
        </p:nvSpPr>
        <p:spPr>
          <a:xfrm>
            <a:off x="1" y="-8491"/>
            <a:ext cx="12190475" cy="750403"/>
          </a:xfrm>
          <a:prstGeom prst="rect">
            <a:avLst/>
          </a:prstGeom>
          <a:solidFill>
            <a:srgbClr val="C523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b="1">
              <a:solidFill>
                <a:schemeClr val="lt1"/>
              </a:solidFill>
              <a:latin typeface="Arial"/>
              <a:ea typeface="Arial"/>
              <a:cs typeface="Arial"/>
              <a:sym typeface="Arial"/>
            </a:endParaRPr>
          </a:p>
        </p:txBody>
      </p:sp>
      <p:sp>
        <p:nvSpPr>
          <p:cNvPr id="170" name="Google Shape;170;p8"/>
          <p:cNvSpPr txBox="1"/>
          <p:nvPr/>
        </p:nvSpPr>
        <p:spPr>
          <a:xfrm>
            <a:off x="269935" y="68399"/>
            <a:ext cx="5354595" cy="6667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733" b="1">
                <a:solidFill>
                  <a:schemeClr val="lt1"/>
                </a:solidFill>
                <a:latin typeface="Times New Roman"/>
                <a:ea typeface="Times New Roman"/>
                <a:cs typeface="Times New Roman"/>
                <a:sym typeface="Times New Roman"/>
              </a:rPr>
              <a:t>Mục tiêu của tiết học:</a:t>
            </a:r>
            <a:endParaRPr/>
          </a:p>
        </p:txBody>
      </p:sp>
      <p:sp>
        <p:nvSpPr>
          <p:cNvPr id="171" name="Google Shape;171;p8"/>
          <p:cNvSpPr txBox="1"/>
          <p:nvPr/>
        </p:nvSpPr>
        <p:spPr>
          <a:xfrm>
            <a:off x="68145" y="923112"/>
            <a:ext cx="12122331" cy="48628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chemeClr val="dk1"/>
                </a:solidFill>
                <a:latin typeface="Times New Roman"/>
                <a:ea typeface="Times New Roman"/>
                <a:cs typeface="Times New Roman"/>
                <a:sym typeface="Times New Roman"/>
              </a:rPr>
              <a:t>1. </a:t>
            </a:r>
            <a:r>
              <a:rPr lang="en-US" sz="2800" b="1" dirty="0" err="1">
                <a:solidFill>
                  <a:schemeClr val="dk1"/>
                </a:solidFill>
                <a:latin typeface="Times New Roman"/>
                <a:ea typeface="Times New Roman"/>
                <a:cs typeface="Times New Roman"/>
                <a:sym typeface="Times New Roman"/>
              </a:rPr>
              <a:t>Đọc</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thành</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tiếng</a:t>
            </a:r>
            <a:r>
              <a:rPr lang="en-US" sz="2800" b="1" dirty="0">
                <a:solidFill>
                  <a:schemeClr val="dk1"/>
                </a:solidFill>
                <a:latin typeface="Times New Roman"/>
                <a:ea typeface="Times New Roman"/>
                <a:cs typeface="Times New Roman"/>
                <a:sym typeface="Times New Roman"/>
              </a:rPr>
              <a:t>:</a:t>
            </a:r>
            <a:endParaRPr sz="2800" dirty="0"/>
          </a:p>
          <a:p>
            <a:pPr marL="457200" marR="0" indent="-457200" algn="just">
              <a:spcBef>
                <a:spcPts val="600"/>
              </a:spcBef>
              <a:spcAft>
                <a:spcPts val="600"/>
              </a:spcAft>
              <a:buFontTx/>
              <a:buChar char="-"/>
              <a:tabLst>
                <a:tab pos="457200" algn="l"/>
              </a:tabLst>
            </a:pPr>
            <a:r>
              <a:rPr lang="en-US" sz="2800" dirty="0" err="1" smtClean="0">
                <a:solidFill>
                  <a:schemeClr val="dk1"/>
                </a:solidFill>
                <a:latin typeface="Times New Roman"/>
                <a:ea typeface="Times New Roman"/>
                <a:cs typeface="Times New Roman"/>
                <a:sym typeface="Times New Roman"/>
              </a:rPr>
              <a:t>Đọc</a:t>
            </a:r>
            <a:r>
              <a:rPr lang="en-US" sz="2800" dirty="0" smtClean="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đúng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các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tiếng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từ</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khó</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hoặc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dễ</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lẫn</a:t>
            </a:r>
            <a:r>
              <a:rPr lang="en-US" sz="2800" dirty="0">
                <a:solidFill>
                  <a:schemeClr val="dk1"/>
                </a:solidFill>
                <a:latin typeface="Times New Roman"/>
                <a:ea typeface="Times New Roman"/>
                <a:cs typeface="Times New Roman"/>
                <a:sym typeface="Times New Roman"/>
              </a:rPr>
              <a:t> do </a:t>
            </a:r>
            <a:r>
              <a:rPr lang="en-US" sz="2800" dirty="0" err="1">
                <a:solidFill>
                  <a:schemeClr val="dk1"/>
                </a:solidFill>
                <a:latin typeface="Times New Roman"/>
                <a:ea typeface="Times New Roman"/>
                <a:cs typeface="Times New Roman"/>
                <a:sym typeface="Times New Roman"/>
              </a:rPr>
              <a:t>ảnh</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hưởng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của</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phương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ngữ</a:t>
            </a:r>
            <a:r>
              <a:rPr lang="en-US" sz="2800" dirty="0" smtClean="0">
                <a:solidFill>
                  <a:schemeClr val="dk1"/>
                </a:solidFill>
                <a:latin typeface="Times New Roman"/>
                <a:ea typeface="Times New Roman"/>
                <a:cs typeface="Times New Roman"/>
                <a:sym typeface="Times New Roman"/>
              </a:rPr>
              <a:t>: </a:t>
            </a:r>
            <a:r>
              <a:rPr lang="en-US" sz="2800" i="1" dirty="0" err="1" smtClean="0">
                <a:solidFill>
                  <a:srgbClr val="FF0000"/>
                </a:solidFill>
                <a:latin typeface="Times New Roman"/>
                <a:ea typeface="Times New Roman"/>
                <a:cs typeface="Times New Roman"/>
                <a:sym typeface="Times New Roman"/>
              </a:rPr>
              <a:t>làm</a:t>
            </a:r>
            <a:r>
              <a:rPr lang="en-US" sz="2800" i="1" dirty="0" smtClean="0">
                <a:solidFill>
                  <a:srgbClr val="FF0000"/>
                </a:solidFill>
                <a:latin typeface="Times New Roman"/>
                <a:ea typeface="Times New Roman"/>
                <a:cs typeface="Times New Roman"/>
                <a:sym typeface="Times New Roman"/>
              </a:rPr>
              <a:t> </a:t>
            </a:r>
            <a:r>
              <a:rPr lang="en-US" sz="2800" i="1" dirty="0" err="1" smtClean="0">
                <a:solidFill>
                  <a:srgbClr val="FF0000"/>
                </a:solidFill>
                <a:latin typeface="Times New Roman"/>
                <a:ea typeface="Times New Roman"/>
                <a:cs typeface="Times New Roman"/>
                <a:sym typeface="Times New Roman"/>
              </a:rPr>
              <a:t>lấy</a:t>
            </a:r>
            <a:r>
              <a:rPr lang="en-US" sz="2800" i="1" dirty="0" smtClean="0">
                <a:solidFill>
                  <a:srgbClr val="FF0000"/>
                </a:solidFill>
                <a:latin typeface="Times New Roman"/>
                <a:ea typeface="Times New Roman"/>
                <a:cs typeface="Times New Roman"/>
                <a:sym typeface="Times New Roman"/>
              </a:rPr>
              <a:t> </a:t>
            </a:r>
            <a:r>
              <a:rPr lang="en-US" sz="2800" i="1" dirty="0" err="1" smtClean="0">
                <a:solidFill>
                  <a:srgbClr val="FF0000"/>
                </a:solidFill>
                <a:latin typeface="Times New Roman"/>
                <a:ea typeface="Times New Roman"/>
                <a:cs typeface="Times New Roman"/>
                <a:sym typeface="Times New Roman"/>
              </a:rPr>
              <a:t>diều</a:t>
            </a:r>
            <a:r>
              <a:rPr lang="en-US" sz="2800" i="1" dirty="0" smtClean="0">
                <a:solidFill>
                  <a:srgbClr val="FF0000"/>
                </a:solidFill>
                <a:latin typeface="Times New Roman"/>
                <a:ea typeface="Times New Roman"/>
                <a:cs typeface="Times New Roman"/>
                <a:sym typeface="Times New Roman"/>
              </a:rPr>
              <a:t>, </a:t>
            </a:r>
            <a:r>
              <a:rPr lang="en-US" sz="2800" i="1" dirty="0" err="1" smtClean="0">
                <a:solidFill>
                  <a:srgbClr val="FF0000"/>
                </a:solidFill>
                <a:latin typeface="Times New Roman"/>
                <a:ea typeface="Times New Roman"/>
                <a:cs typeface="Times New Roman"/>
                <a:sym typeface="Times New Roman"/>
              </a:rPr>
              <a:t>trong</a:t>
            </a:r>
            <a:r>
              <a:rPr lang="en-US" sz="2800" i="1" dirty="0" smtClean="0">
                <a:solidFill>
                  <a:srgbClr val="FF0000"/>
                </a:solidFill>
                <a:latin typeface="Times New Roman"/>
                <a:ea typeface="Times New Roman"/>
                <a:cs typeface="Times New Roman"/>
                <a:sym typeface="Times New Roman"/>
              </a:rPr>
              <a:t> </a:t>
            </a:r>
            <a:r>
              <a:rPr lang="en-US" sz="2800" i="1" dirty="0" err="1" smtClean="0">
                <a:solidFill>
                  <a:srgbClr val="FF0000"/>
                </a:solidFill>
                <a:latin typeface="Times New Roman"/>
                <a:ea typeface="Times New Roman"/>
                <a:cs typeface="Times New Roman"/>
                <a:sym typeface="Times New Roman"/>
              </a:rPr>
              <a:t>làng</a:t>
            </a:r>
            <a:r>
              <a:rPr lang="en-US" sz="2800" i="1" dirty="0" smtClean="0">
                <a:solidFill>
                  <a:srgbClr val="FF0000"/>
                </a:solidFill>
                <a:latin typeface="Times New Roman"/>
                <a:ea typeface="Times New Roman"/>
                <a:cs typeface="Times New Roman"/>
                <a:sym typeface="Times New Roman"/>
              </a:rPr>
              <a:t>, </a:t>
            </a:r>
            <a:r>
              <a:rPr lang="en-US" sz="2800" i="1" dirty="0" err="1" smtClean="0">
                <a:solidFill>
                  <a:srgbClr val="FF0000"/>
                </a:solidFill>
                <a:latin typeface="Times New Roman"/>
                <a:ea typeface="Times New Roman"/>
                <a:cs typeface="Times New Roman"/>
                <a:sym typeface="Times New Roman"/>
              </a:rPr>
              <a:t>trang</a:t>
            </a:r>
            <a:r>
              <a:rPr lang="en-US" sz="2800" i="1" dirty="0" smtClean="0">
                <a:solidFill>
                  <a:srgbClr val="FF0000"/>
                </a:solidFill>
                <a:latin typeface="Times New Roman"/>
                <a:ea typeface="Times New Roman"/>
                <a:cs typeface="Times New Roman"/>
                <a:sym typeface="Times New Roman"/>
              </a:rPr>
              <a:t> </a:t>
            </a:r>
            <a:r>
              <a:rPr lang="en-US" sz="2800" i="1" dirty="0" err="1" smtClean="0">
                <a:solidFill>
                  <a:srgbClr val="FF0000"/>
                </a:solidFill>
                <a:latin typeface="Times New Roman"/>
                <a:ea typeface="Times New Roman"/>
                <a:cs typeface="Times New Roman"/>
                <a:sym typeface="Times New Roman"/>
              </a:rPr>
              <a:t>sách</a:t>
            </a:r>
            <a:r>
              <a:rPr lang="en-US" sz="2800" i="1" dirty="0" smtClean="0">
                <a:solidFill>
                  <a:srgbClr val="FF0000"/>
                </a:solidFill>
                <a:latin typeface="Times New Roman"/>
                <a:ea typeface="Times New Roman"/>
                <a:cs typeface="Times New Roman"/>
                <a:sym typeface="Times New Roman"/>
              </a:rPr>
              <a:t>, </a:t>
            </a:r>
            <a:r>
              <a:rPr lang="en-US" sz="2800" i="1" dirty="0" err="1" smtClean="0">
                <a:solidFill>
                  <a:srgbClr val="FF0000"/>
                </a:solidFill>
                <a:latin typeface="Times New Roman"/>
                <a:ea typeface="Times New Roman"/>
                <a:cs typeface="Times New Roman"/>
                <a:sym typeface="Times New Roman"/>
              </a:rPr>
              <a:t>lưng</a:t>
            </a:r>
            <a:r>
              <a:rPr lang="en-US" sz="2800" i="1" dirty="0" smtClean="0">
                <a:solidFill>
                  <a:srgbClr val="FF0000"/>
                </a:solidFill>
                <a:latin typeface="Times New Roman"/>
                <a:ea typeface="Times New Roman"/>
                <a:cs typeface="Times New Roman"/>
                <a:sym typeface="Times New Roman"/>
              </a:rPr>
              <a:t> </a:t>
            </a:r>
            <a:r>
              <a:rPr lang="en-US" sz="2800" i="1" dirty="0" err="1" smtClean="0">
                <a:solidFill>
                  <a:srgbClr val="FF0000"/>
                </a:solidFill>
                <a:latin typeface="Times New Roman"/>
                <a:ea typeface="Times New Roman"/>
                <a:cs typeface="Times New Roman"/>
                <a:sym typeface="Times New Roman"/>
              </a:rPr>
              <a:t>trâu</a:t>
            </a:r>
            <a:endParaRPr lang="en-US" sz="2800" i="1" dirty="0" smtClean="0">
              <a:solidFill>
                <a:srgbClr val="FF0000"/>
              </a:solidFill>
              <a:latin typeface="Times New Roman"/>
              <a:ea typeface="Times New Roman"/>
              <a:cs typeface="Times New Roman"/>
              <a:sym typeface="Times New Roman"/>
            </a:endParaRPr>
          </a:p>
          <a:p>
            <a:pPr marR="0" algn="just">
              <a:spcBef>
                <a:spcPts val="600"/>
              </a:spcBef>
              <a:spcAft>
                <a:spcPts val="600"/>
              </a:spcAft>
              <a:tabLst>
                <a:tab pos="457200" algn="l"/>
              </a:tabLst>
            </a:pPr>
            <a:r>
              <a:rPr lang="en-US" sz="2800" dirty="0" smtClean="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Đọc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trôi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chảy</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toàn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bài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ngắt</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nghỉ</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hơi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đúng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sau</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các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dấu</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câu</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giữa</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các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cụm</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từ</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nhấn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giọng</a:t>
            </a:r>
            <a:r>
              <a:rPr lang="en-US" sz="2800" dirty="0">
                <a:solidFill>
                  <a:schemeClr val="dk1"/>
                </a:solidFill>
                <a:latin typeface="Times New Roman"/>
                <a:ea typeface="Times New Roman"/>
                <a:cs typeface="Times New Roman"/>
                <a:sym typeface="Times New Roman"/>
              </a:rPr>
              <a:t> ở </a:t>
            </a:r>
            <a:r>
              <a:rPr lang="en-US" sz="2800" dirty="0" err="1">
                <a:solidFill>
                  <a:schemeClr val="dk1"/>
                </a:solidFill>
                <a:latin typeface="Times New Roman"/>
                <a:ea typeface="Times New Roman"/>
                <a:cs typeface="Times New Roman"/>
                <a:sym typeface="Times New Roman"/>
              </a:rPr>
              <a:t>các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từ</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ngữ</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gợi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tả</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gợi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cảm</a:t>
            </a:r>
            <a:r>
              <a:rPr lang="en-US" sz="2800" dirty="0">
                <a:solidFill>
                  <a:schemeClr val="dk1"/>
                </a:solidFill>
                <a:latin typeface="Times New Roman"/>
                <a:ea typeface="Times New Roman"/>
                <a:cs typeface="Times New Roman"/>
                <a:sym typeface="Times New Roman"/>
              </a:rPr>
              <a:t>.</a:t>
            </a:r>
            <a:endParaRPr sz="2800" dirty="0"/>
          </a:p>
          <a:p>
            <a:pPr marL="0" marR="0" algn="just">
              <a:spcBef>
                <a:spcPts val="600"/>
              </a:spcBef>
              <a:spcAft>
                <a:spcPts val="600"/>
              </a:spcAft>
              <a:tabLst>
                <a:tab pos="457200" algn="l"/>
              </a:tabLst>
            </a:pP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Đọc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diễn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cảm</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toàn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bài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thể</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hiện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giọng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đọc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phù</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hợp</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với</a:t>
            </a:r>
            <a:r>
              <a:rPr lang="en-US" sz="2800" dirty="0">
                <a:solidFill>
                  <a:schemeClr val="dk1"/>
                </a:solidFill>
                <a:latin typeface="Times New Roman"/>
                <a:ea typeface="Times New Roman"/>
                <a:cs typeface="Times New Roman"/>
                <a:sym typeface="Times New Roman"/>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dung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rtl="0">
              <a:spcBef>
                <a:spcPts val="0"/>
              </a:spcBef>
              <a:spcAft>
                <a:spcPts val="0"/>
              </a:spcAft>
              <a:buNone/>
            </a:pPr>
            <a:r>
              <a:rPr lang="en-US" sz="2800" b="1" dirty="0">
                <a:solidFill>
                  <a:schemeClr val="dk1"/>
                </a:solidFill>
                <a:latin typeface="Times New Roman"/>
                <a:ea typeface="Times New Roman"/>
                <a:cs typeface="Times New Roman"/>
                <a:sym typeface="Times New Roman"/>
              </a:rPr>
              <a:t>2. </a:t>
            </a:r>
            <a:r>
              <a:rPr lang="en-US" sz="2800" b="1" dirty="0" err="1">
                <a:solidFill>
                  <a:schemeClr val="dk1"/>
                </a:solidFill>
                <a:latin typeface="Times New Roman"/>
                <a:ea typeface="Times New Roman"/>
                <a:cs typeface="Times New Roman"/>
                <a:sym typeface="Times New Roman"/>
              </a:rPr>
              <a:t>Đọc</a:t>
            </a:r>
            <a:r>
              <a:rPr lang="en-US" sz="2800" b="1" dirty="0">
                <a:solidFill>
                  <a:schemeClr val="dk1"/>
                </a:solidFill>
                <a:latin typeface="Times New Roman"/>
                <a:ea typeface="Times New Roman"/>
                <a:cs typeface="Times New Roman"/>
                <a:sym typeface="Times New Roman"/>
              </a:rPr>
              <a:t> – </a:t>
            </a:r>
            <a:r>
              <a:rPr lang="en-US" sz="2800" b="1" dirty="0" err="1">
                <a:solidFill>
                  <a:schemeClr val="dk1"/>
                </a:solidFill>
                <a:latin typeface="Times New Roman"/>
                <a:ea typeface="Times New Roman"/>
                <a:cs typeface="Times New Roman"/>
                <a:sym typeface="Times New Roman"/>
              </a:rPr>
              <a:t>hiểu</a:t>
            </a:r>
            <a:r>
              <a:rPr lang="en-US" sz="2800" b="1" dirty="0">
                <a:solidFill>
                  <a:schemeClr val="dk1"/>
                </a:solidFill>
                <a:latin typeface="Times New Roman"/>
                <a:ea typeface="Times New Roman"/>
                <a:cs typeface="Times New Roman"/>
                <a:sym typeface="Times New Roman"/>
              </a:rPr>
              <a:t>:</a:t>
            </a:r>
            <a:endParaRPr sz="2800" dirty="0"/>
          </a:p>
          <a:p>
            <a:pPr algn="just"/>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Hiểu</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các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từ</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ngữ</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khó</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trong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bài</a:t>
            </a:r>
            <a:r>
              <a:rPr lang="en-US" sz="2800" dirty="0" smtClean="0">
                <a:solidFill>
                  <a:schemeClr val="dk1"/>
                </a:solidFill>
                <a:latin typeface="Times New Roman"/>
                <a:ea typeface="Times New Roman"/>
                <a:cs typeface="Times New Roman"/>
                <a:sym typeface="Times New Roman"/>
              </a:rPr>
              <a:t>: </a:t>
            </a:r>
            <a:r>
              <a:rPr lang="en-US" sz="2800" i="1" dirty="0" err="1">
                <a:solidFill>
                  <a:srgbClr val="FF0000"/>
                </a:solidFill>
                <a:latin typeface="Times New Roman"/>
                <a:ea typeface="Times New Roman"/>
                <a:cs typeface="Times New Roman"/>
                <a:sym typeface="Times New Roman"/>
              </a:rPr>
              <a:t>t</a:t>
            </a:r>
            <a:r>
              <a:rPr lang="en-US" sz="2800" i="1" dirty="0" err="1" smtClean="0">
                <a:solidFill>
                  <a:srgbClr val="FF0000"/>
                </a:solidFill>
                <a:latin typeface="Times New Roman"/>
                <a:ea typeface="Times New Roman"/>
                <a:cs typeface="Times New Roman"/>
                <a:sym typeface="Times New Roman"/>
              </a:rPr>
              <a:t>rạng</a:t>
            </a:r>
            <a:r>
              <a:rPr lang="en-US" sz="2800" i="1" dirty="0" smtClean="0">
                <a:solidFill>
                  <a:srgbClr val="FF0000"/>
                </a:solidFill>
                <a:latin typeface="Times New Roman"/>
                <a:ea typeface="Times New Roman"/>
                <a:cs typeface="Times New Roman"/>
                <a:sym typeface="Times New Roman"/>
              </a:rPr>
              <a:t>, </a:t>
            </a:r>
            <a:r>
              <a:rPr lang="en-US" sz="2800" i="1" dirty="0" err="1" smtClean="0">
                <a:solidFill>
                  <a:srgbClr val="FF0000"/>
                </a:solidFill>
                <a:latin typeface="Times New Roman"/>
                <a:ea typeface="Times New Roman"/>
                <a:cs typeface="Times New Roman"/>
                <a:sym typeface="Times New Roman"/>
              </a:rPr>
              <a:t>kinh</a:t>
            </a:r>
            <a:r>
              <a:rPr lang="en-US" sz="2800" i="1" dirty="0" smtClean="0">
                <a:solidFill>
                  <a:srgbClr val="FF0000"/>
                </a:solidFill>
                <a:latin typeface="Times New Roman"/>
                <a:ea typeface="Times New Roman"/>
                <a:cs typeface="Times New Roman"/>
                <a:sym typeface="Times New Roman"/>
              </a:rPr>
              <a:t> </a:t>
            </a:r>
            <a:r>
              <a:rPr lang="en-US" sz="2800" i="1" dirty="0" err="1" smtClean="0">
                <a:solidFill>
                  <a:srgbClr val="FF0000"/>
                </a:solidFill>
                <a:latin typeface="Times New Roman"/>
                <a:ea typeface="Times New Roman"/>
                <a:cs typeface="Times New Roman"/>
                <a:sym typeface="Times New Roman"/>
              </a:rPr>
              <a:t>ngạc</a:t>
            </a:r>
            <a:r>
              <a:rPr lang="en-US" sz="2800" i="1" dirty="0" smtClean="0">
                <a:solidFill>
                  <a:srgbClr val="FF0000"/>
                </a:solidFill>
                <a:latin typeface="Times New Roman"/>
                <a:ea typeface="Times New Roman"/>
                <a:cs typeface="Times New Roman"/>
                <a:sym typeface="Times New Roman"/>
              </a:rPr>
              <a:t>, </a:t>
            </a:r>
            <a:endParaRPr lang="en-US" sz="2800" b="1" i="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p>
            <a:pPr algn="just"/>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Hiểu</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nội</a:t>
            </a:r>
            <a:r>
              <a:rPr lang="en-US" sz="2800" dirty="0">
                <a:solidFill>
                  <a:schemeClr val="dk1"/>
                </a:solidFill>
                <a:latin typeface="Times New Roman"/>
                <a:ea typeface="Times New Roman"/>
                <a:cs typeface="Times New Roman"/>
                <a:sym typeface="Times New Roman"/>
              </a:rPr>
              <a:t> dung </a:t>
            </a:r>
            <a:r>
              <a:rPr lang="en-US" sz="2800" dirty="0" err="1">
                <a:solidFill>
                  <a:schemeClr val="dk1"/>
                </a:solidFill>
                <a:latin typeface="Times New Roman"/>
                <a:ea typeface="Times New Roman"/>
                <a:cs typeface="Times New Roman"/>
                <a:sym typeface="Times New Roman"/>
              </a:rPr>
              <a:t>bài</a:t>
            </a:r>
            <a:r>
              <a:rPr lang="en-US" sz="2800" dirty="0" smtClean="0">
                <a:solidFill>
                  <a:schemeClr val="dk1"/>
                </a:solidFill>
                <a:latin typeface="Times New Roman"/>
                <a:ea typeface="Times New Roman"/>
                <a:cs typeface="Times New Roman"/>
                <a:sym typeface="Times New Roman"/>
              </a:rPr>
              <a:t>: </a:t>
            </a:r>
            <a:r>
              <a:rPr lang="en-US" sz="2800" i="1" dirty="0" smtClean="0">
                <a:solidFill>
                  <a:srgbClr val="FF0000"/>
                </a:solidFill>
                <a:latin typeface="Times New Roman"/>
                <a:ea typeface="Times New Roman"/>
                <a:cs typeface="Times New Roman"/>
                <a:sym typeface="Times New Roman"/>
              </a:rPr>
              <a:t>Ca </a:t>
            </a:r>
            <a:r>
              <a:rPr lang="en-US" sz="2800" i="1" dirty="0" err="1" smtClean="0">
                <a:solidFill>
                  <a:srgbClr val="FF0000"/>
                </a:solidFill>
                <a:latin typeface="Times New Roman"/>
                <a:ea typeface="Times New Roman"/>
                <a:cs typeface="Times New Roman"/>
                <a:sym typeface="Times New Roman"/>
              </a:rPr>
              <a:t>ngợi</a:t>
            </a:r>
            <a:r>
              <a:rPr lang="en-US" sz="2800" i="1" dirty="0" smtClean="0">
                <a:solidFill>
                  <a:srgbClr val="FF0000"/>
                </a:solidFill>
                <a:latin typeface="Times New Roman"/>
                <a:ea typeface="Times New Roman"/>
                <a:cs typeface="Times New Roman"/>
                <a:sym typeface="Times New Roman"/>
              </a:rPr>
              <a:t> </a:t>
            </a:r>
            <a:r>
              <a:rPr lang="en-US" sz="2800" i="1" dirty="0" err="1" smtClean="0">
                <a:solidFill>
                  <a:srgbClr val="FF0000"/>
                </a:solidFill>
                <a:latin typeface="Times New Roman"/>
                <a:ea typeface="Times New Roman"/>
                <a:cs typeface="Times New Roman"/>
                <a:sym typeface="Times New Roman"/>
              </a:rPr>
              <a:t>chú</a:t>
            </a:r>
            <a:r>
              <a:rPr lang="en-US" sz="2800" i="1" dirty="0" smtClean="0">
                <a:solidFill>
                  <a:srgbClr val="FF0000"/>
                </a:solidFill>
                <a:latin typeface="Times New Roman"/>
                <a:ea typeface="Times New Roman"/>
                <a:cs typeface="Times New Roman"/>
                <a:sym typeface="Times New Roman"/>
              </a:rPr>
              <a:t> </a:t>
            </a:r>
            <a:r>
              <a:rPr lang="en-US" sz="2800" i="1" dirty="0" err="1" smtClean="0">
                <a:solidFill>
                  <a:srgbClr val="FF0000"/>
                </a:solidFill>
                <a:latin typeface="Times New Roman"/>
                <a:ea typeface="Times New Roman"/>
                <a:cs typeface="Times New Roman"/>
                <a:sym typeface="Times New Roman"/>
              </a:rPr>
              <a:t>bé</a:t>
            </a:r>
            <a:r>
              <a:rPr lang="en-US" sz="2800" i="1" dirty="0" smtClean="0">
                <a:solidFill>
                  <a:srgbClr val="FF0000"/>
                </a:solidFill>
                <a:latin typeface="Times New Roman"/>
                <a:ea typeface="Times New Roman"/>
                <a:cs typeface="Times New Roman"/>
                <a:sym typeface="Times New Roman"/>
              </a:rPr>
              <a:t> </a:t>
            </a:r>
            <a:r>
              <a:rPr lang="en-US" sz="2800" i="1" dirty="0" err="1">
                <a:solidFill>
                  <a:srgbClr val="FF0000"/>
                </a:solidFill>
                <a:latin typeface="Times New Roman"/>
                <a:ea typeface="Times New Roman"/>
                <a:cs typeface="Times New Roman"/>
                <a:sym typeface="Times New Roman"/>
              </a:rPr>
              <a:t>N</a:t>
            </a:r>
            <a:r>
              <a:rPr lang="en-US" sz="2800" i="1" dirty="0" err="1" smtClean="0">
                <a:solidFill>
                  <a:srgbClr val="FF0000"/>
                </a:solidFill>
                <a:latin typeface="Times New Roman"/>
                <a:ea typeface="Times New Roman"/>
                <a:cs typeface="Times New Roman"/>
                <a:sym typeface="Times New Roman"/>
              </a:rPr>
              <a:t>guyễn</a:t>
            </a:r>
            <a:r>
              <a:rPr lang="en-US" sz="2800" i="1" dirty="0" smtClean="0">
                <a:solidFill>
                  <a:srgbClr val="FF0000"/>
                </a:solidFill>
                <a:latin typeface="Times New Roman"/>
                <a:ea typeface="Times New Roman"/>
                <a:cs typeface="Times New Roman"/>
                <a:sym typeface="Times New Roman"/>
              </a:rPr>
              <a:t> </a:t>
            </a:r>
            <a:r>
              <a:rPr lang="en-US" sz="2800" i="1" dirty="0" err="1" smtClean="0">
                <a:solidFill>
                  <a:srgbClr val="FF0000"/>
                </a:solidFill>
                <a:latin typeface="Times New Roman"/>
                <a:ea typeface="Times New Roman"/>
                <a:cs typeface="Times New Roman"/>
                <a:sym typeface="Times New Roman"/>
              </a:rPr>
              <a:t>Hiền</a:t>
            </a:r>
            <a:r>
              <a:rPr lang="en-US" sz="2800" i="1" dirty="0" smtClean="0">
                <a:solidFill>
                  <a:srgbClr val="FF0000"/>
                </a:solidFill>
                <a:latin typeface="Times New Roman"/>
                <a:ea typeface="Times New Roman"/>
                <a:cs typeface="Times New Roman"/>
                <a:sym typeface="Times New Roman"/>
              </a:rPr>
              <a:t> </a:t>
            </a:r>
            <a:r>
              <a:rPr lang="en-US" sz="2800" i="1" dirty="0" err="1" smtClean="0">
                <a:solidFill>
                  <a:srgbClr val="FF0000"/>
                </a:solidFill>
                <a:latin typeface="Times New Roman"/>
                <a:ea typeface="Times New Roman"/>
                <a:cs typeface="Times New Roman"/>
                <a:sym typeface="Times New Roman"/>
              </a:rPr>
              <a:t>thông</a:t>
            </a:r>
            <a:r>
              <a:rPr lang="en-US" sz="2800" i="1" dirty="0" smtClean="0">
                <a:solidFill>
                  <a:srgbClr val="FF0000"/>
                </a:solidFill>
                <a:latin typeface="Times New Roman"/>
                <a:ea typeface="Times New Roman"/>
                <a:cs typeface="Times New Roman"/>
                <a:sym typeface="Times New Roman"/>
              </a:rPr>
              <a:t> minh, </a:t>
            </a:r>
            <a:r>
              <a:rPr lang="en-US" sz="2800" i="1" dirty="0" err="1" smtClean="0">
                <a:solidFill>
                  <a:srgbClr val="FF0000"/>
                </a:solidFill>
                <a:latin typeface="Times New Roman"/>
                <a:ea typeface="Times New Roman"/>
                <a:cs typeface="Times New Roman"/>
                <a:sym typeface="Times New Roman"/>
              </a:rPr>
              <a:t>có</a:t>
            </a:r>
            <a:r>
              <a:rPr lang="en-US" sz="2800" i="1" dirty="0" smtClean="0">
                <a:solidFill>
                  <a:srgbClr val="FF0000"/>
                </a:solidFill>
                <a:latin typeface="Times New Roman"/>
                <a:ea typeface="Times New Roman"/>
                <a:cs typeface="Times New Roman"/>
                <a:sym typeface="Times New Roman"/>
              </a:rPr>
              <a:t> ý </a:t>
            </a:r>
            <a:r>
              <a:rPr lang="en-US" sz="2800" i="1" dirty="0" err="1" smtClean="0">
                <a:solidFill>
                  <a:srgbClr val="FF0000"/>
                </a:solidFill>
                <a:latin typeface="Times New Roman"/>
                <a:ea typeface="Times New Roman"/>
                <a:cs typeface="Times New Roman"/>
                <a:sym typeface="Times New Roman"/>
              </a:rPr>
              <a:t>chí</a:t>
            </a:r>
            <a:r>
              <a:rPr lang="en-US" sz="2800" i="1" dirty="0" smtClean="0">
                <a:solidFill>
                  <a:srgbClr val="FF0000"/>
                </a:solidFill>
                <a:latin typeface="Times New Roman"/>
                <a:ea typeface="Times New Roman"/>
                <a:cs typeface="Times New Roman"/>
                <a:sym typeface="Times New Roman"/>
              </a:rPr>
              <a:t> </a:t>
            </a:r>
            <a:r>
              <a:rPr lang="en-US" sz="2800" i="1" dirty="0" err="1" smtClean="0">
                <a:solidFill>
                  <a:srgbClr val="FF0000"/>
                </a:solidFill>
                <a:latin typeface="Times New Roman"/>
                <a:ea typeface="Times New Roman"/>
                <a:cs typeface="Times New Roman"/>
                <a:sym typeface="Times New Roman"/>
              </a:rPr>
              <a:t>vượt</a:t>
            </a:r>
            <a:r>
              <a:rPr lang="en-US" sz="2800" i="1" dirty="0" smtClean="0">
                <a:solidFill>
                  <a:srgbClr val="FF0000"/>
                </a:solidFill>
                <a:latin typeface="Times New Roman"/>
                <a:ea typeface="Times New Roman"/>
                <a:cs typeface="Times New Roman"/>
                <a:sym typeface="Times New Roman"/>
              </a:rPr>
              <a:t> </a:t>
            </a:r>
            <a:r>
              <a:rPr lang="en-US" sz="2800" i="1" dirty="0" err="1" smtClean="0">
                <a:solidFill>
                  <a:srgbClr val="FF0000"/>
                </a:solidFill>
                <a:latin typeface="Times New Roman"/>
                <a:ea typeface="Times New Roman"/>
                <a:cs typeface="Times New Roman"/>
                <a:sym typeface="Times New Roman"/>
              </a:rPr>
              <a:t>khó</a:t>
            </a:r>
            <a:r>
              <a:rPr lang="en-US" sz="2800" i="1" dirty="0" smtClean="0">
                <a:solidFill>
                  <a:srgbClr val="FF0000"/>
                </a:solidFill>
                <a:latin typeface="Times New Roman"/>
                <a:ea typeface="Times New Roman"/>
                <a:cs typeface="Times New Roman"/>
                <a:sym typeface="Times New Roman"/>
              </a:rPr>
              <a:t> </a:t>
            </a:r>
            <a:r>
              <a:rPr lang="en-US" sz="2800" i="1" dirty="0" err="1" smtClean="0">
                <a:solidFill>
                  <a:srgbClr val="FF0000"/>
                </a:solidFill>
                <a:latin typeface="Times New Roman"/>
                <a:ea typeface="Times New Roman"/>
                <a:cs typeface="Times New Roman"/>
                <a:sym typeface="Times New Roman"/>
              </a:rPr>
              <a:t>nên</a:t>
            </a:r>
            <a:r>
              <a:rPr lang="en-US" sz="2800" i="1" dirty="0" smtClean="0">
                <a:solidFill>
                  <a:srgbClr val="FF0000"/>
                </a:solidFill>
                <a:latin typeface="Times New Roman"/>
                <a:ea typeface="Times New Roman"/>
                <a:cs typeface="Times New Roman"/>
                <a:sym typeface="Times New Roman"/>
              </a:rPr>
              <a:t> </a:t>
            </a:r>
            <a:r>
              <a:rPr lang="en-US" sz="2800" i="1" dirty="0" err="1" smtClean="0">
                <a:solidFill>
                  <a:srgbClr val="FF0000"/>
                </a:solidFill>
                <a:latin typeface="Times New Roman"/>
                <a:ea typeface="Times New Roman"/>
                <a:cs typeface="Times New Roman"/>
                <a:sym typeface="Times New Roman"/>
              </a:rPr>
              <a:t>đã</a:t>
            </a:r>
            <a:r>
              <a:rPr lang="en-US" sz="2800" i="1" dirty="0" smtClean="0">
                <a:solidFill>
                  <a:srgbClr val="FF0000"/>
                </a:solidFill>
                <a:latin typeface="Times New Roman"/>
                <a:ea typeface="Times New Roman"/>
                <a:cs typeface="Times New Roman"/>
                <a:sym typeface="Times New Roman"/>
              </a:rPr>
              <a:t> </a:t>
            </a:r>
            <a:r>
              <a:rPr lang="en-US" sz="2800" i="1" dirty="0" err="1" smtClean="0">
                <a:solidFill>
                  <a:srgbClr val="FF0000"/>
                </a:solidFill>
                <a:latin typeface="Times New Roman"/>
                <a:ea typeface="Times New Roman"/>
                <a:cs typeface="Times New Roman"/>
                <a:sym typeface="Times New Roman"/>
              </a:rPr>
              <a:t>đỗ</a:t>
            </a:r>
            <a:r>
              <a:rPr lang="en-US" sz="2800" i="1" dirty="0" smtClean="0">
                <a:solidFill>
                  <a:srgbClr val="FF0000"/>
                </a:solidFill>
                <a:latin typeface="Times New Roman"/>
                <a:ea typeface="Times New Roman"/>
                <a:cs typeface="Times New Roman"/>
                <a:sym typeface="Times New Roman"/>
              </a:rPr>
              <a:t> </a:t>
            </a:r>
            <a:r>
              <a:rPr lang="en-US" sz="2800" i="1" dirty="0" err="1" smtClean="0">
                <a:solidFill>
                  <a:srgbClr val="FF0000"/>
                </a:solidFill>
                <a:latin typeface="Times New Roman"/>
                <a:ea typeface="Times New Roman"/>
                <a:cs typeface="Times New Roman"/>
                <a:sym typeface="Times New Roman"/>
              </a:rPr>
              <a:t>Trạng</a:t>
            </a:r>
            <a:r>
              <a:rPr lang="en-US" sz="2800" i="1" dirty="0" smtClean="0">
                <a:solidFill>
                  <a:srgbClr val="FF0000"/>
                </a:solidFill>
                <a:latin typeface="Times New Roman"/>
                <a:ea typeface="Times New Roman"/>
                <a:cs typeface="Times New Roman"/>
                <a:sym typeface="Times New Roman"/>
              </a:rPr>
              <a:t> </a:t>
            </a:r>
            <a:r>
              <a:rPr lang="en-US" sz="2800" i="1" dirty="0" err="1" smtClean="0">
                <a:solidFill>
                  <a:srgbClr val="FF0000"/>
                </a:solidFill>
                <a:latin typeface="Times New Roman"/>
                <a:ea typeface="Times New Roman"/>
                <a:cs typeface="Times New Roman"/>
                <a:sym typeface="Times New Roman"/>
              </a:rPr>
              <a:t>nguyên</a:t>
            </a:r>
            <a:r>
              <a:rPr lang="en-US" sz="2800" i="1" dirty="0" smtClean="0">
                <a:solidFill>
                  <a:srgbClr val="FF0000"/>
                </a:solidFill>
                <a:latin typeface="Times New Roman"/>
                <a:ea typeface="Times New Roman"/>
                <a:cs typeface="Times New Roman"/>
                <a:sym typeface="Times New Roman"/>
              </a:rPr>
              <a:t> </a:t>
            </a:r>
            <a:r>
              <a:rPr lang="en-US" sz="2800" i="1" dirty="0" err="1" smtClean="0">
                <a:solidFill>
                  <a:srgbClr val="FF0000"/>
                </a:solidFill>
                <a:latin typeface="Times New Roman"/>
                <a:ea typeface="Times New Roman"/>
                <a:cs typeface="Times New Roman"/>
                <a:sym typeface="Times New Roman"/>
              </a:rPr>
              <a:t>khi</a:t>
            </a:r>
            <a:r>
              <a:rPr lang="en-US" sz="2800" i="1" dirty="0" smtClean="0">
                <a:solidFill>
                  <a:srgbClr val="FF0000"/>
                </a:solidFill>
                <a:latin typeface="Times New Roman"/>
                <a:ea typeface="Times New Roman"/>
                <a:cs typeface="Times New Roman"/>
                <a:sym typeface="Times New Roman"/>
              </a:rPr>
              <a:t> </a:t>
            </a:r>
            <a:r>
              <a:rPr lang="en-US" sz="2800" i="1" dirty="0" err="1" smtClean="0">
                <a:solidFill>
                  <a:srgbClr val="FF0000"/>
                </a:solidFill>
                <a:latin typeface="Times New Roman"/>
                <a:ea typeface="Times New Roman"/>
                <a:cs typeface="Times New Roman"/>
                <a:sym typeface="Times New Roman"/>
              </a:rPr>
              <a:t>mới</a:t>
            </a:r>
            <a:r>
              <a:rPr lang="en-US" sz="2800" i="1" dirty="0" smtClean="0">
                <a:solidFill>
                  <a:srgbClr val="FF0000"/>
                </a:solidFill>
                <a:latin typeface="Times New Roman"/>
                <a:ea typeface="Times New Roman"/>
                <a:cs typeface="Times New Roman"/>
                <a:sym typeface="Times New Roman"/>
              </a:rPr>
              <a:t> </a:t>
            </a:r>
            <a:r>
              <a:rPr lang="en-US" sz="2800" i="1" dirty="0" err="1" smtClean="0">
                <a:solidFill>
                  <a:srgbClr val="FF0000"/>
                </a:solidFill>
                <a:latin typeface="Times New Roman"/>
                <a:ea typeface="Times New Roman"/>
                <a:cs typeface="Times New Roman"/>
                <a:sym typeface="Times New Roman"/>
              </a:rPr>
              <a:t>lên</a:t>
            </a:r>
            <a:r>
              <a:rPr lang="en-US" sz="2800" i="1" dirty="0" smtClean="0">
                <a:solidFill>
                  <a:srgbClr val="FF0000"/>
                </a:solidFill>
                <a:latin typeface="Times New Roman"/>
                <a:ea typeface="Times New Roman"/>
                <a:cs typeface="Times New Roman"/>
                <a:sym typeface="Times New Roman"/>
              </a:rPr>
              <a:t> 13 </a:t>
            </a:r>
            <a:r>
              <a:rPr lang="en-US" sz="2800" i="1" dirty="0" err="1" smtClean="0">
                <a:solidFill>
                  <a:srgbClr val="FF0000"/>
                </a:solidFill>
                <a:latin typeface="Times New Roman"/>
                <a:ea typeface="Times New Roman"/>
                <a:cs typeface="Times New Roman"/>
                <a:sym typeface="Times New Roman"/>
              </a:rPr>
              <a:t>tuổi</a:t>
            </a:r>
            <a:r>
              <a:rPr lang="en-US" sz="2800" i="1" dirty="0" smtClean="0">
                <a:solidFill>
                  <a:srgbClr val="FF0000"/>
                </a:solidFill>
                <a:latin typeface="Times New Roman"/>
                <a:ea typeface="Times New Roman"/>
                <a:cs typeface="Times New Roman"/>
                <a:sym typeface="Times New Roman"/>
              </a:rPr>
              <a:t>.</a:t>
            </a:r>
            <a:endParaRPr sz="2800" i="1" dirty="0">
              <a:solidFill>
                <a:srgbClr val="FF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582769978"/>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7" name="Google Shape;105;p2">
            <a:extLst>
              <a:ext uri="{FF2B5EF4-FFF2-40B4-BE49-F238E27FC236}">
                <a16:creationId xmlns:a16="http://schemas.microsoft.com/office/drawing/2014/main" id="{1CD60B4B-A245-4191-8CF1-5DEB0E2F58B3}"/>
              </a:ext>
            </a:extLst>
          </p:cNvPr>
          <p:cNvSpPr/>
          <p:nvPr/>
        </p:nvSpPr>
        <p:spPr>
          <a:xfrm>
            <a:off x="-7947" y="-9056"/>
            <a:ext cx="12190475" cy="750403"/>
          </a:xfrm>
          <a:prstGeom prst="rect">
            <a:avLst/>
          </a:prstGeom>
          <a:solidFill>
            <a:srgbClr val="C523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dirty="0" smtClean="0">
                <a:solidFill>
                  <a:schemeClr val="lt1"/>
                </a:solidFill>
                <a:latin typeface="Arial"/>
                <a:ea typeface="Arial"/>
                <a:cs typeface="Arial"/>
                <a:sym typeface="Arial"/>
              </a:rPr>
              <a:t>                                         </a:t>
            </a:r>
            <a:r>
              <a:rPr lang="en-US" sz="2800" b="1" dirty="0" err="1" smtClean="0">
                <a:solidFill>
                  <a:schemeClr val="lt1"/>
                </a:solidFill>
                <a:latin typeface="Arial"/>
                <a:ea typeface="Arial"/>
                <a:cs typeface="Arial"/>
                <a:sym typeface="Arial"/>
              </a:rPr>
              <a:t>Ông</a:t>
            </a:r>
            <a:r>
              <a:rPr lang="en-US" sz="2800" b="1" dirty="0" smtClean="0">
                <a:solidFill>
                  <a:schemeClr val="lt1"/>
                </a:solidFill>
                <a:latin typeface="Arial"/>
                <a:ea typeface="Arial"/>
                <a:cs typeface="Arial"/>
                <a:sym typeface="Arial"/>
              </a:rPr>
              <a:t> </a:t>
            </a:r>
            <a:r>
              <a:rPr lang="en-US" sz="2800" b="1" dirty="0" err="1" smtClean="0">
                <a:solidFill>
                  <a:schemeClr val="lt1"/>
                </a:solidFill>
                <a:latin typeface="Arial"/>
                <a:ea typeface="Arial"/>
                <a:cs typeface="Arial"/>
                <a:sym typeface="Arial"/>
              </a:rPr>
              <a:t>Trạng</a:t>
            </a:r>
            <a:r>
              <a:rPr lang="en-US" sz="2800" b="1" dirty="0" smtClean="0">
                <a:solidFill>
                  <a:schemeClr val="lt1"/>
                </a:solidFill>
                <a:latin typeface="Arial"/>
                <a:ea typeface="Arial"/>
                <a:cs typeface="Arial"/>
                <a:sym typeface="Arial"/>
              </a:rPr>
              <a:t> </a:t>
            </a:r>
            <a:r>
              <a:rPr lang="en-US" sz="2800" b="1" dirty="0" err="1" smtClean="0">
                <a:solidFill>
                  <a:schemeClr val="lt1"/>
                </a:solidFill>
                <a:latin typeface="Arial"/>
                <a:ea typeface="Arial"/>
                <a:cs typeface="Arial"/>
                <a:sym typeface="Arial"/>
              </a:rPr>
              <a:t>thả</a:t>
            </a:r>
            <a:r>
              <a:rPr lang="en-US" sz="2800" b="1" dirty="0" smtClean="0">
                <a:solidFill>
                  <a:schemeClr val="lt1"/>
                </a:solidFill>
                <a:latin typeface="Arial"/>
                <a:ea typeface="Arial"/>
                <a:cs typeface="Arial"/>
                <a:sym typeface="Arial"/>
              </a:rPr>
              <a:t> </a:t>
            </a:r>
            <a:r>
              <a:rPr lang="en-US" sz="2800" b="1" dirty="0" err="1" smtClean="0">
                <a:solidFill>
                  <a:schemeClr val="lt1"/>
                </a:solidFill>
                <a:latin typeface="Arial"/>
                <a:ea typeface="Arial"/>
                <a:cs typeface="Arial"/>
                <a:sym typeface="Arial"/>
              </a:rPr>
              <a:t>diều</a:t>
            </a:r>
            <a:endParaRPr sz="2800" b="1" dirty="0">
              <a:solidFill>
                <a:schemeClr val="lt1"/>
              </a:solidFill>
              <a:latin typeface="Arial"/>
              <a:ea typeface="Arial"/>
              <a:cs typeface="Arial"/>
              <a:sym typeface="Arial"/>
            </a:endParaRPr>
          </a:p>
        </p:txBody>
      </p:sp>
      <p:sp>
        <p:nvSpPr>
          <p:cNvPr id="104" name="Google Shape;104;p2"/>
          <p:cNvSpPr/>
          <p:nvPr/>
        </p:nvSpPr>
        <p:spPr>
          <a:xfrm>
            <a:off x="156754" y="275039"/>
            <a:ext cx="11861075" cy="6522720"/>
          </a:xfrm>
          <a:prstGeom prst="rect">
            <a:avLst/>
          </a:prstGeom>
          <a:noFill/>
          <a:ln>
            <a:noFill/>
          </a:ln>
        </p:spPr>
        <p:txBody>
          <a:bodyPr spcFirstLastPara="1" wrap="square" lIns="91425" tIns="45700" rIns="91425" bIns="45700" anchor="ctr" anchorCtr="0">
            <a:noAutofit/>
          </a:bodyPr>
          <a:lstStyle/>
          <a:p>
            <a:r>
              <a:rPr lang="vi-VN" sz="28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2558"/>
          <a:stretch/>
        </p:blipFill>
        <p:spPr>
          <a:xfrm>
            <a:off x="66137" y="1000756"/>
            <a:ext cx="11770695" cy="5368255"/>
          </a:xfrm>
          <a:prstGeom prst="rect">
            <a:avLst/>
          </a:prstGeom>
        </p:spPr>
      </p:pic>
      <p:sp>
        <p:nvSpPr>
          <p:cNvPr id="5" name="Rectangle 4"/>
          <p:cNvSpPr/>
          <p:nvPr/>
        </p:nvSpPr>
        <p:spPr>
          <a:xfrm>
            <a:off x="5689446" y="3244334"/>
            <a:ext cx="813108" cy="369332"/>
          </a:xfrm>
          <a:prstGeom prst="rect">
            <a:avLst/>
          </a:prstGeom>
        </p:spPr>
        <p:txBody>
          <a:bodyPr wrap="none">
            <a:spAutoFit/>
          </a:bodyPr>
          <a:lstStyle/>
          <a:p>
            <a:r>
              <a:rPr lang="en-US" b="1" dirty="0" err="1">
                <a:solidFill>
                  <a:schemeClr val="lt1"/>
                </a:solidFill>
                <a:latin typeface="Arial"/>
                <a:ea typeface="Arial"/>
                <a:cs typeface="Arial"/>
                <a:sym typeface="Arial"/>
              </a:rPr>
              <a:t>Trạng</a:t>
            </a:r>
            <a:endParaRPr lang="en-US" dirty="0"/>
          </a:p>
        </p:txBody>
      </p:sp>
      <p:sp>
        <p:nvSpPr>
          <p:cNvPr id="9" name="TextBox 8"/>
          <p:cNvSpPr txBox="1"/>
          <p:nvPr/>
        </p:nvSpPr>
        <p:spPr>
          <a:xfrm>
            <a:off x="598462" y="6274539"/>
            <a:ext cx="10542177" cy="523220"/>
          </a:xfrm>
          <a:prstGeom prst="rect">
            <a:avLst/>
          </a:prstGeom>
          <a:noFill/>
        </p:spPr>
        <p:txBody>
          <a:bodyPr wrap="square" rtlCol="0">
            <a:spAutoFit/>
          </a:bodyPr>
          <a:lstStyle/>
          <a:p>
            <a:r>
              <a:rPr lang="en-US" sz="2800" dirty="0" err="1" smtClean="0">
                <a:solidFill>
                  <a:srgbClr val="C00000"/>
                </a:solidFill>
                <a:latin typeface="Times New Roman" panose="02020603050405020304" pitchFamily="18" charset="0"/>
                <a:cs typeface="Times New Roman" panose="02020603050405020304" pitchFamily="18" charset="0"/>
              </a:rPr>
              <a:t>Trạng</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nguyên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đỗ</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xưa</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896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1"/>
          <p:cNvSpPr txBox="1"/>
          <p:nvPr/>
        </p:nvSpPr>
        <p:spPr>
          <a:xfrm>
            <a:off x="3243670" y="904888"/>
            <a:ext cx="602607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C52351"/>
                </a:solidFill>
                <a:latin typeface="Times New Roman"/>
                <a:ea typeface="Times New Roman"/>
                <a:cs typeface="Times New Roman"/>
                <a:sym typeface="Times New Roman"/>
              </a:rPr>
              <a:t>Bài</a:t>
            </a:r>
            <a:r>
              <a:rPr lang="en-US" sz="4400" b="1" dirty="0">
                <a:solidFill>
                  <a:srgbClr val="C52351"/>
                </a:solidFill>
                <a:latin typeface="Times New Roman"/>
                <a:ea typeface="Times New Roman"/>
                <a:cs typeface="Times New Roman"/>
                <a:sym typeface="Times New Roman"/>
              </a:rPr>
              <a:t> chia </a:t>
            </a:r>
            <a:r>
              <a:rPr lang="en-US" sz="4400" b="1" dirty="0" err="1">
                <a:solidFill>
                  <a:srgbClr val="C52351"/>
                </a:solidFill>
                <a:latin typeface="Times New Roman"/>
                <a:ea typeface="Times New Roman"/>
                <a:cs typeface="Times New Roman"/>
                <a:sym typeface="Times New Roman"/>
              </a:rPr>
              <a:t>làm</a:t>
            </a:r>
            <a:r>
              <a:rPr lang="en-US" sz="4400" b="1" dirty="0">
                <a:solidFill>
                  <a:srgbClr val="C52351"/>
                </a:solidFill>
                <a:latin typeface="Times New Roman"/>
                <a:ea typeface="Times New Roman"/>
                <a:cs typeface="Times New Roman"/>
                <a:sym typeface="Times New Roman"/>
              </a:rPr>
              <a:t> </a:t>
            </a:r>
            <a:r>
              <a:rPr lang="en-US" sz="4400" b="1" dirty="0" smtClean="0">
                <a:solidFill>
                  <a:srgbClr val="C52351"/>
                </a:solidFill>
                <a:latin typeface="Times New Roman"/>
                <a:ea typeface="Times New Roman"/>
                <a:cs typeface="Times New Roman"/>
                <a:sym typeface="Times New Roman"/>
              </a:rPr>
              <a:t>4 </a:t>
            </a:r>
            <a:r>
              <a:rPr lang="en-US" sz="4400" b="1" dirty="0" err="1" smtClean="0">
                <a:solidFill>
                  <a:srgbClr val="C52351"/>
                </a:solidFill>
                <a:latin typeface="Times New Roman"/>
                <a:ea typeface="Times New Roman"/>
                <a:cs typeface="Times New Roman"/>
                <a:sym typeface="Times New Roman"/>
              </a:rPr>
              <a:t>đoạn</a:t>
            </a:r>
            <a:endParaRPr sz="4400" b="1" dirty="0">
              <a:solidFill>
                <a:srgbClr val="C52351"/>
              </a:solidFill>
              <a:latin typeface="Times New Roman"/>
              <a:ea typeface="Times New Roman"/>
              <a:cs typeface="Times New Roman"/>
              <a:sym typeface="Times New Roman"/>
            </a:endParaRPr>
          </a:p>
        </p:txBody>
      </p:sp>
      <p:sp>
        <p:nvSpPr>
          <p:cNvPr id="201" name="Google Shape;201;p11"/>
          <p:cNvSpPr txBox="1"/>
          <p:nvPr/>
        </p:nvSpPr>
        <p:spPr>
          <a:xfrm>
            <a:off x="483576" y="2345318"/>
            <a:ext cx="9997163" cy="769401"/>
          </a:xfrm>
          <a:prstGeom prst="rect">
            <a:avLst/>
          </a:prstGeom>
          <a:noFill/>
          <a:ln>
            <a:noFill/>
          </a:ln>
        </p:spPr>
        <p:txBody>
          <a:bodyPr spcFirstLastPara="1" wrap="square" lIns="91425" tIns="45700" rIns="91425" bIns="45700" anchor="t" anchorCtr="0">
            <a:spAutoFit/>
          </a:bodyPr>
          <a:lstStyle/>
          <a:p>
            <a:pPr lvl="0"/>
            <a:r>
              <a:rPr lang="en-US" sz="4400" u="sng" dirty="0" err="1">
                <a:solidFill>
                  <a:srgbClr val="274474"/>
                </a:solidFill>
                <a:latin typeface="Times New Roman"/>
                <a:ea typeface="Times New Roman"/>
                <a:cs typeface="Times New Roman"/>
                <a:sym typeface="Times New Roman"/>
              </a:rPr>
              <a:t>Đoạn</a:t>
            </a:r>
            <a:r>
              <a:rPr lang="en-US" sz="4400" u="sng" dirty="0">
                <a:solidFill>
                  <a:srgbClr val="274474"/>
                </a:solidFill>
                <a:latin typeface="Times New Roman"/>
                <a:ea typeface="Times New Roman"/>
                <a:cs typeface="Times New Roman"/>
                <a:sym typeface="Times New Roman"/>
              </a:rPr>
              <a:t> 1</a:t>
            </a:r>
            <a:r>
              <a:rPr lang="en-US" sz="4400" dirty="0">
                <a:solidFill>
                  <a:srgbClr val="274474"/>
                </a:solidFill>
                <a:latin typeface="Times New Roman"/>
                <a:ea typeface="Times New Roman"/>
                <a:cs typeface="Times New Roman"/>
                <a:sym typeface="Times New Roman"/>
              </a:rPr>
              <a:t>: </a:t>
            </a:r>
            <a:r>
              <a:rPr lang="en-US" sz="4400" dirty="0" err="1">
                <a:solidFill>
                  <a:srgbClr val="274474"/>
                </a:solidFill>
                <a:latin typeface="Times New Roman"/>
                <a:ea typeface="Times New Roman"/>
                <a:cs typeface="Times New Roman"/>
                <a:sym typeface="Times New Roman"/>
              </a:rPr>
              <a:t>Từ</a:t>
            </a:r>
            <a:r>
              <a:rPr lang="en-US" sz="4400" dirty="0">
                <a:solidFill>
                  <a:srgbClr val="274474"/>
                </a:solidFill>
                <a:latin typeface="Times New Roman"/>
                <a:ea typeface="Times New Roman"/>
                <a:cs typeface="Times New Roman"/>
                <a:sym typeface="Times New Roman"/>
              </a:rPr>
              <a:t> </a:t>
            </a:r>
            <a:r>
              <a:rPr lang="en-US" sz="4400" dirty="0" err="1">
                <a:solidFill>
                  <a:srgbClr val="274474"/>
                </a:solidFill>
                <a:latin typeface="Times New Roman"/>
                <a:ea typeface="Times New Roman"/>
                <a:cs typeface="Times New Roman"/>
                <a:sym typeface="Times New Roman"/>
              </a:rPr>
              <a:t>đầu</a:t>
            </a:r>
            <a:r>
              <a:rPr lang="en-US" sz="4400" dirty="0">
                <a:solidFill>
                  <a:srgbClr val="274474"/>
                </a:solidFill>
                <a:latin typeface="Times New Roman"/>
                <a:ea typeface="Times New Roman"/>
                <a:cs typeface="Times New Roman"/>
                <a:sym typeface="Times New Roman"/>
              </a:rPr>
              <a:t> …… </a:t>
            </a:r>
            <a:r>
              <a:rPr lang="en-US" sz="4400" dirty="0" smtClean="0">
                <a:solidFill>
                  <a:srgbClr val="274474"/>
                </a:solidFill>
                <a:latin typeface="Times New Roman"/>
                <a:ea typeface="Times New Roman"/>
                <a:cs typeface="Times New Roman"/>
                <a:sym typeface="Times New Roman"/>
              </a:rPr>
              <a:t>“</a:t>
            </a:r>
            <a:r>
              <a:rPr lang="en-US" sz="4400" i="1" dirty="0">
                <a:solidFill>
                  <a:schemeClr val="accent1">
                    <a:lumMod val="50000"/>
                  </a:schemeClr>
                </a:solidFill>
                <a:latin typeface="Times New Roman" panose="02020603050405020304" pitchFamily="18" charset="0"/>
                <a:cs typeface="Times New Roman" panose="02020603050405020304" pitchFamily="18" charset="0"/>
                <a:sym typeface="Times New Roman"/>
              </a:rPr>
              <a:t> </a:t>
            </a:r>
            <a:r>
              <a:rPr lang="en-US" sz="4400" i="1" dirty="0" err="1" smtClean="0">
                <a:solidFill>
                  <a:schemeClr val="accent1">
                    <a:lumMod val="50000"/>
                  </a:schemeClr>
                </a:solidFill>
                <a:latin typeface="Times New Roman" panose="02020603050405020304" pitchFamily="18" charset="0"/>
                <a:cs typeface="Times New Roman" panose="02020603050405020304" pitchFamily="18" charset="0"/>
                <a:sym typeface="Times New Roman"/>
              </a:rPr>
              <a:t>làm</a:t>
            </a:r>
            <a:r>
              <a:rPr lang="en-US" sz="4400" i="1" dirty="0" smtClean="0">
                <a:solidFill>
                  <a:schemeClr val="accent1">
                    <a:lumMod val="50000"/>
                  </a:schemeClr>
                </a:solidFill>
                <a:latin typeface="Times New Roman" panose="02020603050405020304" pitchFamily="18" charset="0"/>
                <a:cs typeface="Times New Roman" panose="02020603050405020304" pitchFamily="18" charset="0"/>
                <a:sym typeface="Times New Roman"/>
              </a:rPr>
              <a:t> </a:t>
            </a:r>
            <a:r>
              <a:rPr lang="en-US" sz="4400" i="1" dirty="0" err="1" smtClean="0">
                <a:solidFill>
                  <a:schemeClr val="accent1">
                    <a:lumMod val="50000"/>
                  </a:schemeClr>
                </a:solidFill>
                <a:latin typeface="Times New Roman" panose="02020603050405020304" pitchFamily="18" charset="0"/>
                <a:cs typeface="Times New Roman" panose="02020603050405020304" pitchFamily="18" charset="0"/>
                <a:sym typeface="Times New Roman"/>
              </a:rPr>
              <a:t>diều</a:t>
            </a:r>
            <a:r>
              <a:rPr lang="en-US" sz="4400" i="1" dirty="0" smtClean="0">
                <a:solidFill>
                  <a:schemeClr val="accent1">
                    <a:lumMod val="50000"/>
                  </a:schemeClr>
                </a:solidFill>
                <a:latin typeface="Times New Roman" panose="02020603050405020304" pitchFamily="18" charset="0"/>
                <a:cs typeface="Times New Roman" panose="02020603050405020304" pitchFamily="18" charset="0"/>
                <a:sym typeface="Times New Roman"/>
              </a:rPr>
              <a:t> </a:t>
            </a:r>
            <a:r>
              <a:rPr lang="en-US" sz="4400" i="1" dirty="0" err="1" smtClean="0">
                <a:solidFill>
                  <a:schemeClr val="accent1">
                    <a:lumMod val="50000"/>
                  </a:schemeClr>
                </a:solidFill>
                <a:latin typeface="Times New Roman" panose="02020603050405020304" pitchFamily="18" charset="0"/>
                <a:cs typeface="Times New Roman" panose="02020603050405020304" pitchFamily="18" charset="0"/>
                <a:sym typeface="Times New Roman"/>
              </a:rPr>
              <a:t>để</a:t>
            </a:r>
            <a:r>
              <a:rPr lang="en-US" sz="4400" i="1" dirty="0" smtClean="0">
                <a:solidFill>
                  <a:schemeClr val="accent1">
                    <a:lumMod val="50000"/>
                  </a:schemeClr>
                </a:solidFill>
                <a:latin typeface="Times New Roman" panose="02020603050405020304" pitchFamily="18" charset="0"/>
                <a:cs typeface="Times New Roman" panose="02020603050405020304" pitchFamily="18" charset="0"/>
                <a:sym typeface="Times New Roman"/>
              </a:rPr>
              <a:t> </a:t>
            </a:r>
            <a:r>
              <a:rPr lang="en-US" sz="4400" i="1" dirty="0" err="1" smtClean="0">
                <a:solidFill>
                  <a:schemeClr val="accent1">
                    <a:lumMod val="50000"/>
                  </a:schemeClr>
                </a:solidFill>
                <a:latin typeface="Times New Roman" panose="02020603050405020304" pitchFamily="18" charset="0"/>
                <a:cs typeface="Times New Roman" panose="02020603050405020304" pitchFamily="18" charset="0"/>
                <a:sym typeface="Times New Roman"/>
              </a:rPr>
              <a:t>chơi</a:t>
            </a:r>
            <a:r>
              <a:rPr lang="vi-VN" sz="4400" i="1" dirty="0" smtClean="0">
                <a:solidFill>
                  <a:schemeClr val="accent1">
                    <a:lumMod val="50000"/>
                  </a:schemeClr>
                </a:solidFill>
                <a:latin typeface="Times New Roman" panose="02020603050405020304" pitchFamily="18" charset="0"/>
                <a:cs typeface="Times New Roman" panose="02020603050405020304" pitchFamily="18" charset="0"/>
                <a:sym typeface="Times New Roman"/>
              </a:rPr>
              <a:t>..</a:t>
            </a:r>
            <a:r>
              <a:rPr lang="en-US" sz="4400" dirty="0" smtClean="0">
                <a:solidFill>
                  <a:schemeClr val="accent1">
                    <a:lumMod val="50000"/>
                  </a:schemeClr>
                </a:solidFill>
                <a:latin typeface="Times New Roman" panose="02020603050405020304" pitchFamily="18" charset="0"/>
                <a:cs typeface="Times New Roman" panose="02020603050405020304" pitchFamily="18" charset="0"/>
              </a:rPr>
              <a:t>.</a:t>
            </a:r>
            <a:r>
              <a:rPr lang="en-US" sz="4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sym typeface="Times New Roman"/>
              </a:rPr>
              <a:t>”</a:t>
            </a:r>
            <a:endParaRPr sz="4400" dirty="0">
              <a:solidFill>
                <a:schemeClr val="accent1">
                  <a:lumMod val="50000"/>
                </a:schemeClr>
              </a:solidFill>
              <a:latin typeface="Times New Roman" panose="02020603050405020304" pitchFamily="18" charset="0"/>
              <a:ea typeface="Times New Roman"/>
              <a:cs typeface="Times New Roman" panose="02020603050405020304" pitchFamily="18" charset="0"/>
              <a:sym typeface="Times New Roman"/>
            </a:endParaRPr>
          </a:p>
        </p:txBody>
      </p:sp>
      <p:sp>
        <p:nvSpPr>
          <p:cNvPr id="202" name="Google Shape;202;p11"/>
          <p:cNvSpPr txBox="1"/>
          <p:nvPr/>
        </p:nvSpPr>
        <p:spPr>
          <a:xfrm>
            <a:off x="449264" y="4706101"/>
            <a:ext cx="11614887" cy="7694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400" u="sng" dirty="0" err="1">
                <a:solidFill>
                  <a:srgbClr val="274474"/>
                </a:solidFill>
                <a:latin typeface="Times New Roman"/>
                <a:ea typeface="Times New Roman"/>
                <a:cs typeface="Times New Roman"/>
                <a:sym typeface="Times New Roman"/>
              </a:rPr>
              <a:t>Đoạn</a:t>
            </a:r>
            <a:r>
              <a:rPr lang="en-US" sz="4400" u="sng" dirty="0">
                <a:solidFill>
                  <a:srgbClr val="274474"/>
                </a:solidFill>
                <a:latin typeface="Times New Roman"/>
                <a:ea typeface="Times New Roman"/>
                <a:cs typeface="Times New Roman"/>
                <a:sym typeface="Times New Roman"/>
              </a:rPr>
              <a:t> </a:t>
            </a:r>
            <a:r>
              <a:rPr lang="en-US" sz="4400" u="sng" dirty="0" smtClean="0">
                <a:solidFill>
                  <a:srgbClr val="274474"/>
                </a:solidFill>
                <a:latin typeface="Times New Roman"/>
                <a:ea typeface="Times New Roman"/>
                <a:cs typeface="Times New Roman"/>
                <a:sym typeface="Times New Roman"/>
              </a:rPr>
              <a:t>4</a:t>
            </a:r>
            <a:r>
              <a:rPr lang="en-US" sz="4400" dirty="0" smtClean="0">
                <a:solidFill>
                  <a:srgbClr val="274474"/>
                </a:solidFill>
                <a:latin typeface="Times New Roman"/>
                <a:ea typeface="Times New Roman"/>
                <a:cs typeface="Times New Roman"/>
                <a:sym typeface="Times New Roman"/>
              </a:rPr>
              <a:t>: </a:t>
            </a:r>
            <a:r>
              <a:rPr lang="vi-VN" sz="4400" dirty="0" smtClean="0">
                <a:solidFill>
                  <a:srgbClr val="274474"/>
                </a:solidFill>
                <a:latin typeface="Times New Roman"/>
                <a:ea typeface="Times New Roman"/>
                <a:cs typeface="Times New Roman"/>
                <a:sym typeface="Times New Roman"/>
              </a:rPr>
              <a:t>Phần còn lại.</a:t>
            </a:r>
            <a:endParaRPr sz="4400" dirty="0">
              <a:solidFill>
                <a:srgbClr val="274474"/>
              </a:solidFill>
              <a:latin typeface="Times New Roman"/>
              <a:ea typeface="Times New Roman"/>
              <a:cs typeface="Times New Roman"/>
              <a:sym typeface="Times New Roman"/>
            </a:endParaRPr>
          </a:p>
        </p:txBody>
      </p:sp>
      <p:sp>
        <p:nvSpPr>
          <p:cNvPr id="204" name="Google Shape;204;p11"/>
          <p:cNvSpPr/>
          <p:nvPr/>
        </p:nvSpPr>
        <p:spPr>
          <a:xfrm>
            <a:off x="1" y="-8491"/>
            <a:ext cx="12190475" cy="750403"/>
          </a:xfrm>
          <a:prstGeom prst="rect">
            <a:avLst/>
          </a:prstGeom>
          <a:solidFill>
            <a:srgbClr val="C523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b="1">
              <a:solidFill>
                <a:schemeClr val="lt1"/>
              </a:solidFill>
              <a:latin typeface="Arial"/>
              <a:ea typeface="Arial"/>
              <a:cs typeface="Arial"/>
              <a:sym typeface="Arial"/>
            </a:endParaRPr>
          </a:p>
        </p:txBody>
      </p:sp>
      <p:grpSp>
        <p:nvGrpSpPr>
          <p:cNvPr id="208" name="Google Shape;208;p11"/>
          <p:cNvGrpSpPr/>
          <p:nvPr/>
        </p:nvGrpSpPr>
        <p:grpSpPr>
          <a:xfrm>
            <a:off x="6095238" y="4431139"/>
            <a:ext cx="5522735" cy="1807091"/>
            <a:chOff x="7016760" y="4525685"/>
            <a:chExt cx="5055326" cy="2037806"/>
          </a:xfrm>
          <a:solidFill>
            <a:srgbClr val="C52351"/>
          </a:solidFill>
        </p:grpSpPr>
        <p:sp>
          <p:nvSpPr>
            <p:cNvPr id="209" name="Google Shape;209;p11"/>
            <p:cNvSpPr/>
            <p:nvPr/>
          </p:nvSpPr>
          <p:spPr>
            <a:xfrm>
              <a:off x="7016760" y="4525685"/>
              <a:ext cx="5055326" cy="2037806"/>
            </a:xfrm>
            <a:prstGeom prst="cloud">
              <a:avLst/>
            </a:prstGeom>
            <a:gr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0" name="Google Shape;210;p11"/>
            <p:cNvSpPr txBox="1"/>
            <p:nvPr/>
          </p:nvSpPr>
          <p:spPr>
            <a:xfrm>
              <a:off x="7619535" y="4835752"/>
              <a:ext cx="4002191" cy="120509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err="1">
                  <a:solidFill>
                    <a:schemeClr val="lt1"/>
                  </a:solidFill>
                  <a:latin typeface="Times New Roman"/>
                  <a:ea typeface="Times New Roman"/>
                  <a:cs typeface="Times New Roman"/>
                  <a:sym typeface="Times New Roman"/>
                </a:rPr>
                <a:t>Luyện</a:t>
              </a:r>
              <a:r>
                <a:rPr lang="en-US" sz="4400" b="1" dirty="0">
                  <a:solidFill>
                    <a:schemeClr val="lt1"/>
                  </a:solidFill>
                  <a:latin typeface="Times New Roman"/>
                  <a:ea typeface="Times New Roman"/>
                  <a:cs typeface="Times New Roman"/>
                  <a:sym typeface="Times New Roman"/>
                </a:rPr>
                <a:t> </a:t>
              </a:r>
              <a:r>
                <a:rPr lang="en-US" sz="4400" b="1" dirty="0" err="1">
                  <a:solidFill>
                    <a:schemeClr val="lt1"/>
                  </a:solidFill>
                  <a:latin typeface="Times New Roman"/>
                  <a:ea typeface="Times New Roman"/>
                  <a:cs typeface="Times New Roman"/>
                  <a:sym typeface="Times New Roman"/>
                </a:rPr>
                <a:t>đọc</a:t>
              </a:r>
              <a:r>
                <a:rPr lang="en-US" sz="4400" b="1" dirty="0">
                  <a:solidFill>
                    <a:schemeClr val="lt1"/>
                  </a:solidFill>
                  <a:latin typeface="Times New Roman"/>
                  <a:ea typeface="Times New Roman"/>
                  <a:cs typeface="Times New Roman"/>
                  <a:sym typeface="Times New Roman"/>
                </a:rPr>
                <a:t> </a:t>
              </a:r>
              <a:r>
                <a:rPr lang="en-US" sz="4400" b="1" dirty="0" err="1">
                  <a:solidFill>
                    <a:schemeClr val="lt1"/>
                  </a:solidFill>
                  <a:latin typeface="Times New Roman"/>
                  <a:ea typeface="Times New Roman"/>
                  <a:cs typeface="Times New Roman"/>
                  <a:sym typeface="Times New Roman"/>
                </a:rPr>
                <a:t>đoạn</a:t>
              </a:r>
              <a:r>
                <a:rPr lang="en-US" sz="4400" b="1" dirty="0">
                  <a:solidFill>
                    <a:schemeClr val="lt1"/>
                  </a:solidFill>
                  <a:latin typeface="Times New Roman"/>
                  <a:ea typeface="Times New Roman"/>
                  <a:cs typeface="Times New Roman"/>
                  <a:sym typeface="Times New Roman"/>
                </a:rPr>
                <a:t> </a:t>
              </a:r>
              <a:r>
                <a:rPr lang="en-US" sz="4400" b="1" dirty="0" err="1">
                  <a:solidFill>
                    <a:schemeClr val="lt1"/>
                  </a:solidFill>
                  <a:latin typeface="Times New Roman"/>
                  <a:ea typeface="Times New Roman"/>
                  <a:cs typeface="Times New Roman"/>
                  <a:sym typeface="Times New Roman"/>
                </a:rPr>
                <a:t>lần</a:t>
              </a:r>
              <a:r>
                <a:rPr lang="en-US" sz="4400" b="1" dirty="0">
                  <a:solidFill>
                    <a:schemeClr val="lt1"/>
                  </a:solidFill>
                  <a:latin typeface="Times New Roman"/>
                  <a:ea typeface="Times New Roman"/>
                  <a:cs typeface="Times New Roman"/>
                  <a:sym typeface="Times New Roman"/>
                </a:rPr>
                <a:t> 1</a:t>
              </a:r>
              <a:endParaRPr dirty="0"/>
            </a:p>
          </p:txBody>
        </p:sp>
      </p:grpSp>
      <p:sp>
        <p:nvSpPr>
          <p:cNvPr id="211" name="Google Shape;211;p11"/>
          <p:cNvSpPr txBox="1"/>
          <p:nvPr/>
        </p:nvSpPr>
        <p:spPr>
          <a:xfrm>
            <a:off x="1632293" y="904848"/>
            <a:ext cx="8777609"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chemeClr val="dk1"/>
                </a:solidFill>
                <a:latin typeface="Times New Roman"/>
                <a:ea typeface="Times New Roman"/>
                <a:cs typeface="Times New Roman"/>
                <a:sym typeface="Times New Roman"/>
              </a:rPr>
              <a:t>Bài</a:t>
            </a:r>
            <a:r>
              <a:rPr lang="en-US" sz="4400" b="1" dirty="0">
                <a:solidFill>
                  <a:schemeClr val="dk1"/>
                </a:solidFill>
                <a:latin typeface="Times New Roman"/>
                <a:ea typeface="Times New Roman"/>
                <a:cs typeface="Times New Roman"/>
                <a:sym typeface="Times New Roman"/>
              </a:rPr>
              <a:t> </a:t>
            </a:r>
            <a:r>
              <a:rPr lang="en-US" sz="4400" b="1" dirty="0" err="1">
                <a:solidFill>
                  <a:schemeClr val="dk1"/>
                </a:solidFill>
                <a:latin typeface="Times New Roman"/>
                <a:ea typeface="Times New Roman"/>
                <a:cs typeface="Times New Roman"/>
                <a:sym typeface="Times New Roman"/>
              </a:rPr>
              <a:t>tập</a:t>
            </a:r>
            <a:r>
              <a:rPr lang="en-US" sz="4400" b="1" dirty="0">
                <a:solidFill>
                  <a:schemeClr val="dk1"/>
                </a:solidFill>
                <a:latin typeface="Times New Roman"/>
                <a:ea typeface="Times New Roman"/>
                <a:cs typeface="Times New Roman"/>
                <a:sym typeface="Times New Roman"/>
              </a:rPr>
              <a:t> </a:t>
            </a:r>
            <a:r>
              <a:rPr lang="en-US" sz="4400" b="1" dirty="0" err="1">
                <a:solidFill>
                  <a:schemeClr val="dk1"/>
                </a:solidFill>
                <a:latin typeface="Times New Roman"/>
                <a:ea typeface="Times New Roman"/>
                <a:cs typeface="Times New Roman"/>
                <a:sym typeface="Times New Roman"/>
              </a:rPr>
              <a:t>đọc</a:t>
            </a:r>
            <a:r>
              <a:rPr lang="en-US" sz="4400" b="1" dirty="0">
                <a:solidFill>
                  <a:schemeClr val="dk1"/>
                </a:solidFill>
                <a:latin typeface="Times New Roman"/>
                <a:ea typeface="Times New Roman"/>
                <a:cs typeface="Times New Roman"/>
                <a:sym typeface="Times New Roman"/>
              </a:rPr>
              <a:t> chia </a:t>
            </a:r>
            <a:r>
              <a:rPr lang="en-US" sz="4400" b="1" dirty="0" err="1">
                <a:solidFill>
                  <a:schemeClr val="dk1"/>
                </a:solidFill>
                <a:latin typeface="Times New Roman"/>
                <a:ea typeface="Times New Roman"/>
                <a:cs typeface="Times New Roman"/>
                <a:sym typeface="Times New Roman"/>
              </a:rPr>
              <a:t>thành</a:t>
            </a:r>
            <a:r>
              <a:rPr lang="en-US" sz="4400" b="1" dirty="0">
                <a:solidFill>
                  <a:schemeClr val="dk1"/>
                </a:solidFill>
                <a:latin typeface="Times New Roman"/>
                <a:ea typeface="Times New Roman"/>
                <a:cs typeface="Times New Roman"/>
                <a:sym typeface="Times New Roman"/>
              </a:rPr>
              <a:t> </a:t>
            </a:r>
            <a:r>
              <a:rPr lang="en-US" sz="4400" b="1" dirty="0" err="1">
                <a:solidFill>
                  <a:schemeClr val="dk1"/>
                </a:solidFill>
                <a:latin typeface="Times New Roman"/>
                <a:ea typeface="Times New Roman"/>
                <a:cs typeface="Times New Roman"/>
                <a:sym typeface="Times New Roman"/>
              </a:rPr>
              <a:t>mấy</a:t>
            </a:r>
            <a:r>
              <a:rPr lang="en-US" sz="4400" b="1" dirty="0">
                <a:solidFill>
                  <a:schemeClr val="dk1"/>
                </a:solidFill>
                <a:latin typeface="Times New Roman"/>
                <a:ea typeface="Times New Roman"/>
                <a:cs typeface="Times New Roman"/>
                <a:sym typeface="Times New Roman"/>
              </a:rPr>
              <a:t> </a:t>
            </a:r>
            <a:r>
              <a:rPr lang="en-US" sz="4400" b="1" dirty="0" err="1">
                <a:solidFill>
                  <a:schemeClr val="dk1"/>
                </a:solidFill>
                <a:latin typeface="Times New Roman"/>
                <a:ea typeface="Times New Roman"/>
                <a:cs typeface="Times New Roman"/>
                <a:sym typeface="Times New Roman"/>
              </a:rPr>
              <a:t>đoạn</a:t>
            </a:r>
            <a:r>
              <a:rPr lang="en-US" sz="4400" b="1" dirty="0">
                <a:solidFill>
                  <a:schemeClr val="dk1"/>
                </a:solidFill>
                <a:latin typeface="Times New Roman"/>
                <a:ea typeface="Times New Roman"/>
                <a:cs typeface="Times New Roman"/>
                <a:sym typeface="Times New Roman"/>
              </a:rPr>
              <a:t>?</a:t>
            </a:r>
            <a:endParaRPr sz="4400" b="1" dirty="0">
              <a:solidFill>
                <a:schemeClr val="dk1"/>
              </a:solidFill>
              <a:latin typeface="Times New Roman"/>
              <a:ea typeface="Times New Roman"/>
              <a:cs typeface="Times New Roman"/>
              <a:sym typeface="Times New Roman"/>
            </a:endParaRPr>
          </a:p>
        </p:txBody>
      </p:sp>
      <p:sp>
        <p:nvSpPr>
          <p:cNvPr id="12" name="Google Shape;202;p11"/>
          <p:cNvSpPr txBox="1"/>
          <p:nvPr/>
        </p:nvSpPr>
        <p:spPr>
          <a:xfrm>
            <a:off x="483576" y="3114719"/>
            <a:ext cx="11614887" cy="144650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400" u="sng" dirty="0" err="1">
                <a:solidFill>
                  <a:srgbClr val="274474"/>
                </a:solidFill>
                <a:latin typeface="Times New Roman"/>
                <a:ea typeface="Times New Roman"/>
                <a:cs typeface="Times New Roman"/>
                <a:sym typeface="Times New Roman"/>
              </a:rPr>
              <a:t>Đoạn</a:t>
            </a:r>
            <a:r>
              <a:rPr lang="en-US" sz="4400" u="sng" dirty="0">
                <a:solidFill>
                  <a:srgbClr val="274474"/>
                </a:solidFill>
                <a:latin typeface="Times New Roman"/>
                <a:ea typeface="Times New Roman"/>
                <a:cs typeface="Times New Roman"/>
                <a:sym typeface="Times New Roman"/>
              </a:rPr>
              <a:t> 2</a:t>
            </a:r>
            <a:r>
              <a:rPr lang="en-US" sz="4400" dirty="0">
                <a:solidFill>
                  <a:srgbClr val="274474"/>
                </a:solidFill>
                <a:latin typeface="Times New Roman"/>
                <a:ea typeface="Times New Roman"/>
                <a:cs typeface="Times New Roman"/>
                <a:sym typeface="Times New Roman"/>
              </a:rPr>
              <a:t>:  </a:t>
            </a:r>
            <a:r>
              <a:rPr lang="en-US" sz="4400" dirty="0" smtClean="0">
                <a:solidFill>
                  <a:srgbClr val="274474"/>
                </a:solidFill>
                <a:latin typeface="Times New Roman"/>
                <a:ea typeface="Times New Roman"/>
                <a:cs typeface="Times New Roman"/>
                <a:sym typeface="Times New Roman"/>
              </a:rPr>
              <a:t>“</a:t>
            </a:r>
            <a:r>
              <a:rPr lang="en-US" sz="4400" i="1" dirty="0" err="1" smtClean="0">
                <a:solidFill>
                  <a:srgbClr val="274474"/>
                </a:solidFill>
                <a:latin typeface="Times New Roman"/>
                <a:ea typeface="Times New Roman"/>
                <a:cs typeface="Times New Roman"/>
                <a:sym typeface="Times New Roman"/>
              </a:rPr>
              <a:t>Lên</a:t>
            </a:r>
            <a:r>
              <a:rPr lang="en-US" sz="4400" i="1" dirty="0" smtClean="0">
                <a:solidFill>
                  <a:srgbClr val="274474"/>
                </a:solidFill>
                <a:latin typeface="Times New Roman"/>
                <a:ea typeface="Times New Roman"/>
                <a:cs typeface="Times New Roman"/>
                <a:sym typeface="Times New Roman"/>
              </a:rPr>
              <a:t> </a:t>
            </a:r>
            <a:r>
              <a:rPr lang="en-US" sz="4400" i="1" dirty="0" err="1" smtClean="0">
                <a:solidFill>
                  <a:srgbClr val="274474"/>
                </a:solidFill>
                <a:latin typeface="Times New Roman"/>
                <a:ea typeface="Times New Roman"/>
                <a:cs typeface="Times New Roman"/>
                <a:sym typeface="Times New Roman"/>
              </a:rPr>
              <a:t>sáu</a:t>
            </a:r>
            <a:r>
              <a:rPr lang="en-US" sz="4400" i="1" dirty="0" smtClean="0">
                <a:solidFill>
                  <a:srgbClr val="274474"/>
                </a:solidFill>
                <a:latin typeface="Times New Roman"/>
                <a:ea typeface="Times New Roman"/>
                <a:cs typeface="Times New Roman"/>
                <a:sym typeface="Times New Roman"/>
              </a:rPr>
              <a:t> </a:t>
            </a:r>
            <a:r>
              <a:rPr lang="en-US" sz="4400" i="1" dirty="0" err="1" smtClean="0">
                <a:solidFill>
                  <a:srgbClr val="274474"/>
                </a:solidFill>
                <a:latin typeface="Times New Roman"/>
                <a:ea typeface="Times New Roman"/>
                <a:cs typeface="Times New Roman"/>
                <a:sym typeface="Times New Roman"/>
              </a:rPr>
              <a:t>tuổi</a:t>
            </a:r>
            <a:r>
              <a:rPr lang="en-US" sz="4400" i="1" dirty="0" smtClean="0">
                <a:solidFill>
                  <a:srgbClr val="274474"/>
                </a:solidFill>
                <a:latin typeface="Times New Roman"/>
                <a:ea typeface="Times New Roman"/>
                <a:cs typeface="Times New Roman"/>
                <a:sym typeface="Times New Roman"/>
              </a:rPr>
              <a:t>…..</a:t>
            </a:r>
            <a:r>
              <a:rPr lang="vi-VN" sz="4400" i="1" dirty="0" smtClean="0">
                <a:solidFill>
                  <a:srgbClr val="274474"/>
                </a:solidFill>
                <a:latin typeface="Times New Roman"/>
                <a:ea typeface="Times New Roman"/>
                <a:cs typeface="Times New Roman"/>
                <a:sym typeface="Times New Roman"/>
              </a:rPr>
              <a:t>.</a:t>
            </a:r>
            <a:r>
              <a:rPr lang="en-US" sz="4400" i="1" dirty="0" smtClean="0">
                <a:solidFill>
                  <a:srgbClr val="274474"/>
                </a:solidFill>
                <a:latin typeface="Times New Roman"/>
                <a:ea typeface="Times New Roman"/>
                <a:cs typeface="Times New Roman"/>
                <a:sym typeface="Times New Roman"/>
              </a:rPr>
              <a:t> </a:t>
            </a:r>
            <a:r>
              <a:rPr lang="en-US" sz="4400" i="1" dirty="0" err="1" smtClean="0">
                <a:solidFill>
                  <a:srgbClr val="274474"/>
                </a:solidFill>
                <a:latin typeface="Times New Roman"/>
                <a:ea typeface="Times New Roman"/>
                <a:cs typeface="Times New Roman"/>
                <a:sym typeface="Times New Roman"/>
              </a:rPr>
              <a:t>đến</a:t>
            </a:r>
            <a:r>
              <a:rPr lang="en-US" sz="4400" i="1" dirty="0" smtClean="0">
                <a:solidFill>
                  <a:srgbClr val="274474"/>
                </a:solidFill>
                <a:latin typeface="Times New Roman"/>
                <a:ea typeface="Times New Roman"/>
                <a:cs typeface="Times New Roman"/>
                <a:sym typeface="Times New Roman"/>
              </a:rPr>
              <a:t> </a:t>
            </a:r>
            <a:r>
              <a:rPr lang="en-US" sz="4400" i="1" dirty="0" err="1" smtClean="0">
                <a:solidFill>
                  <a:srgbClr val="274474"/>
                </a:solidFill>
                <a:latin typeface="Times New Roman"/>
                <a:ea typeface="Times New Roman"/>
                <a:cs typeface="Times New Roman"/>
                <a:sym typeface="Times New Roman"/>
              </a:rPr>
              <a:t>chơi</a:t>
            </a:r>
            <a:r>
              <a:rPr lang="en-US" sz="4400" i="1" dirty="0" smtClean="0">
                <a:solidFill>
                  <a:srgbClr val="274474"/>
                </a:solidFill>
                <a:latin typeface="Times New Roman"/>
                <a:ea typeface="Times New Roman"/>
                <a:cs typeface="Times New Roman"/>
                <a:sym typeface="Times New Roman"/>
              </a:rPr>
              <a:t> </a:t>
            </a:r>
            <a:r>
              <a:rPr lang="en-US" sz="4400" i="1" dirty="0" err="1" smtClean="0">
                <a:solidFill>
                  <a:srgbClr val="274474"/>
                </a:solidFill>
                <a:latin typeface="Times New Roman"/>
                <a:ea typeface="Times New Roman"/>
                <a:cs typeface="Times New Roman"/>
                <a:sym typeface="Times New Roman"/>
              </a:rPr>
              <a:t>diều</a:t>
            </a:r>
            <a:r>
              <a:rPr lang="en-US" sz="4400" i="1" dirty="0" smtClean="0">
                <a:solidFill>
                  <a:srgbClr val="274474"/>
                </a:solidFill>
                <a:latin typeface="Times New Roman"/>
                <a:ea typeface="Times New Roman"/>
                <a:cs typeface="Times New Roman"/>
                <a:sym typeface="Times New Roman"/>
              </a:rPr>
              <a:t>”</a:t>
            </a:r>
          </a:p>
          <a:p>
            <a:pPr marL="0" marR="0" lvl="0" indent="0" algn="just" rtl="0">
              <a:spcBef>
                <a:spcPts val="0"/>
              </a:spcBef>
              <a:spcAft>
                <a:spcPts val="0"/>
              </a:spcAft>
              <a:buNone/>
            </a:pPr>
            <a:r>
              <a:rPr lang="en-US" sz="4400" i="1" dirty="0">
                <a:solidFill>
                  <a:srgbClr val="274474"/>
                </a:solidFill>
                <a:latin typeface="Times New Roman"/>
                <a:ea typeface="Times New Roman"/>
                <a:cs typeface="Times New Roman"/>
                <a:sym typeface="Times New Roman"/>
              </a:rPr>
              <a:t>;</a:t>
            </a:r>
            <a:endParaRPr sz="4400" i="1" dirty="0">
              <a:solidFill>
                <a:srgbClr val="274474"/>
              </a:solidFill>
              <a:latin typeface="Times New Roman"/>
              <a:ea typeface="Times New Roman"/>
              <a:cs typeface="Times New Roman"/>
              <a:sym typeface="Times New Roman"/>
            </a:endParaRPr>
          </a:p>
        </p:txBody>
      </p:sp>
      <p:sp>
        <p:nvSpPr>
          <p:cNvPr id="13" name="Google Shape;202;p11"/>
          <p:cNvSpPr txBox="1"/>
          <p:nvPr/>
        </p:nvSpPr>
        <p:spPr>
          <a:xfrm>
            <a:off x="483576" y="3855847"/>
            <a:ext cx="11614887" cy="7694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400" u="sng" dirty="0" err="1">
                <a:solidFill>
                  <a:srgbClr val="274474"/>
                </a:solidFill>
                <a:latin typeface="Times New Roman"/>
                <a:ea typeface="Times New Roman"/>
                <a:cs typeface="Times New Roman"/>
                <a:sym typeface="Times New Roman"/>
              </a:rPr>
              <a:t>Đoạn</a:t>
            </a:r>
            <a:r>
              <a:rPr lang="en-US" sz="4400" u="sng" dirty="0">
                <a:solidFill>
                  <a:srgbClr val="274474"/>
                </a:solidFill>
                <a:latin typeface="Times New Roman"/>
                <a:ea typeface="Times New Roman"/>
                <a:cs typeface="Times New Roman"/>
                <a:sym typeface="Times New Roman"/>
              </a:rPr>
              <a:t> </a:t>
            </a:r>
            <a:r>
              <a:rPr lang="en-US" sz="4400" u="sng" dirty="0" smtClean="0">
                <a:solidFill>
                  <a:srgbClr val="274474"/>
                </a:solidFill>
                <a:latin typeface="Times New Roman"/>
                <a:ea typeface="Times New Roman"/>
                <a:cs typeface="Times New Roman"/>
                <a:sym typeface="Times New Roman"/>
              </a:rPr>
              <a:t>3</a:t>
            </a:r>
            <a:r>
              <a:rPr lang="en-US" sz="4400" dirty="0" smtClean="0">
                <a:solidFill>
                  <a:srgbClr val="274474"/>
                </a:solidFill>
                <a:latin typeface="Times New Roman"/>
                <a:ea typeface="Times New Roman"/>
                <a:cs typeface="Times New Roman"/>
                <a:sym typeface="Times New Roman"/>
              </a:rPr>
              <a:t>: “ </a:t>
            </a:r>
            <a:r>
              <a:rPr lang="en-US" sz="4400" i="1" dirty="0" smtClean="0">
                <a:solidFill>
                  <a:srgbClr val="274474"/>
                </a:solidFill>
                <a:latin typeface="Times New Roman"/>
                <a:ea typeface="Times New Roman"/>
                <a:cs typeface="Times New Roman"/>
                <a:sym typeface="Times New Roman"/>
              </a:rPr>
              <a:t>Sau </a:t>
            </a:r>
            <a:r>
              <a:rPr lang="en-US" sz="4400" i="1" dirty="0" err="1" smtClean="0">
                <a:solidFill>
                  <a:srgbClr val="274474"/>
                </a:solidFill>
                <a:latin typeface="Times New Roman"/>
                <a:ea typeface="Times New Roman"/>
                <a:cs typeface="Times New Roman"/>
                <a:sym typeface="Times New Roman"/>
              </a:rPr>
              <a:t>vì</a:t>
            </a:r>
            <a:r>
              <a:rPr lang="en-US" sz="4400" i="1" dirty="0" smtClean="0">
                <a:solidFill>
                  <a:srgbClr val="274474"/>
                </a:solidFill>
                <a:latin typeface="Times New Roman"/>
                <a:ea typeface="Times New Roman"/>
                <a:cs typeface="Times New Roman"/>
                <a:sym typeface="Times New Roman"/>
              </a:rPr>
              <a:t>….. </a:t>
            </a:r>
            <a:r>
              <a:rPr lang="en-US" sz="4400" i="1" dirty="0" err="1" smtClean="0">
                <a:solidFill>
                  <a:srgbClr val="274474"/>
                </a:solidFill>
                <a:latin typeface="Times New Roman"/>
                <a:ea typeface="Times New Roman"/>
                <a:cs typeface="Times New Roman"/>
                <a:sym typeface="Times New Roman"/>
              </a:rPr>
              <a:t>đến</a:t>
            </a:r>
            <a:r>
              <a:rPr lang="en-US" sz="4400" i="1" dirty="0" smtClean="0">
                <a:solidFill>
                  <a:srgbClr val="274474"/>
                </a:solidFill>
                <a:latin typeface="Times New Roman"/>
                <a:ea typeface="Times New Roman"/>
                <a:cs typeface="Times New Roman"/>
                <a:sym typeface="Times New Roman"/>
              </a:rPr>
              <a:t> </a:t>
            </a:r>
            <a:r>
              <a:rPr lang="en-US" sz="4400" i="1" dirty="0" err="1" smtClean="0">
                <a:solidFill>
                  <a:srgbClr val="274474"/>
                </a:solidFill>
                <a:latin typeface="Times New Roman"/>
                <a:ea typeface="Times New Roman"/>
                <a:cs typeface="Times New Roman"/>
                <a:sym typeface="Times New Roman"/>
              </a:rPr>
              <a:t>học</a:t>
            </a:r>
            <a:r>
              <a:rPr lang="en-US" sz="4400" i="1" dirty="0" smtClean="0">
                <a:solidFill>
                  <a:srgbClr val="274474"/>
                </a:solidFill>
                <a:latin typeface="Times New Roman"/>
                <a:ea typeface="Times New Roman"/>
                <a:cs typeface="Times New Roman"/>
                <a:sym typeface="Times New Roman"/>
              </a:rPr>
              <a:t> </a:t>
            </a:r>
            <a:r>
              <a:rPr lang="en-US" sz="4400" i="1" dirty="0" err="1" smtClean="0">
                <a:solidFill>
                  <a:srgbClr val="274474"/>
                </a:solidFill>
                <a:latin typeface="Times New Roman"/>
                <a:ea typeface="Times New Roman"/>
                <a:cs typeface="Times New Roman"/>
                <a:sym typeface="Times New Roman"/>
              </a:rPr>
              <a:t>trò</a:t>
            </a:r>
            <a:r>
              <a:rPr lang="en-US" sz="4400" i="1" dirty="0" smtClean="0">
                <a:solidFill>
                  <a:srgbClr val="274474"/>
                </a:solidFill>
                <a:latin typeface="Times New Roman"/>
                <a:ea typeface="Times New Roman"/>
                <a:cs typeface="Times New Roman"/>
                <a:sym typeface="Times New Roman"/>
              </a:rPr>
              <a:t> </a:t>
            </a:r>
            <a:r>
              <a:rPr lang="en-US" sz="4400" i="1" dirty="0" err="1" smtClean="0">
                <a:solidFill>
                  <a:srgbClr val="274474"/>
                </a:solidFill>
                <a:latin typeface="Times New Roman"/>
                <a:ea typeface="Times New Roman"/>
                <a:cs typeface="Times New Roman"/>
                <a:sym typeface="Times New Roman"/>
              </a:rPr>
              <a:t>của</a:t>
            </a:r>
            <a:r>
              <a:rPr lang="en-US" sz="4400" i="1" dirty="0" smtClean="0">
                <a:solidFill>
                  <a:srgbClr val="274474"/>
                </a:solidFill>
                <a:latin typeface="Times New Roman"/>
                <a:ea typeface="Times New Roman"/>
                <a:cs typeface="Times New Roman"/>
                <a:sym typeface="Times New Roman"/>
              </a:rPr>
              <a:t> </a:t>
            </a:r>
            <a:r>
              <a:rPr lang="en-US" sz="4400" i="1" dirty="0" err="1" smtClean="0">
                <a:solidFill>
                  <a:srgbClr val="274474"/>
                </a:solidFill>
                <a:latin typeface="Times New Roman"/>
                <a:ea typeface="Times New Roman"/>
                <a:cs typeface="Times New Roman"/>
                <a:sym typeface="Times New Roman"/>
              </a:rPr>
              <a:t>thầy</a:t>
            </a:r>
            <a:r>
              <a:rPr lang="en-US" sz="4400" i="1" dirty="0" smtClean="0">
                <a:solidFill>
                  <a:srgbClr val="274474"/>
                </a:solidFill>
                <a:latin typeface="Times New Roman"/>
                <a:ea typeface="Times New Roman"/>
                <a:cs typeface="Times New Roman"/>
                <a:sym typeface="Times New Roman"/>
              </a:rPr>
              <a:t>” </a:t>
            </a:r>
            <a:endParaRPr sz="4400" i="1" dirty="0">
              <a:solidFill>
                <a:srgbClr val="274474"/>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9809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xEl>
                                              <p:pRg st="0" end="0"/>
                                            </p:txEl>
                                          </p:spTgt>
                                        </p:tgtEl>
                                        <p:attrNameLst>
                                          <p:attrName>style.visibility</p:attrName>
                                        </p:attrNameLst>
                                      </p:cBhvr>
                                      <p:to>
                                        <p:strVal val="visible"/>
                                      </p:to>
                                    </p:set>
                                    <p:animEffect transition="in" filter="fade">
                                      <p:cBhvr>
                                        <p:cTn id="7" dur="500"/>
                                        <p:tgtEl>
                                          <p:spTgt spid="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11">
                                            <p:txEl>
                                              <p:pRg st="0" end="0"/>
                                            </p:txEl>
                                          </p:spTgt>
                                        </p:tgtEl>
                                      </p:cBhvr>
                                    </p:animEffect>
                                    <p:set>
                                      <p:cBhvr>
                                        <p:cTn id="12" dur="1" fill="hold">
                                          <p:stCondLst>
                                            <p:cond delay="500"/>
                                          </p:stCondLst>
                                        </p:cTn>
                                        <p:tgtEl>
                                          <p:spTgt spid="211">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0"/>
                                        </p:tgtEl>
                                        <p:attrNameLst>
                                          <p:attrName>style.visibility</p:attrName>
                                        </p:attrNameLst>
                                      </p:cBhvr>
                                      <p:to>
                                        <p:strVal val="visible"/>
                                      </p:to>
                                    </p:set>
                                    <p:animEffect transition="in" filter="fade">
                                      <p:cBhvr>
                                        <p:cTn id="17" dur="80"/>
                                        <p:tgtEl>
                                          <p:spTgt spid="200"/>
                                        </p:tgtEl>
                                      </p:cBhvr>
                                    </p:animEffect>
                                  </p:childTnLst>
                                </p:cTn>
                              </p:par>
                            </p:childTnLst>
                          </p:cTn>
                        </p:par>
                        <p:par>
                          <p:cTn id="18" fill="hold">
                            <p:stCondLst>
                              <p:cond delay="80"/>
                            </p:stCondLst>
                            <p:childTnLst>
                              <p:par>
                                <p:cTn id="19" presetID="10" presetClass="entr" presetSubtype="0" fill="hold" nodeType="afterEffect">
                                  <p:stCondLst>
                                    <p:cond delay="0"/>
                                  </p:stCondLst>
                                  <p:childTnLst>
                                    <p:set>
                                      <p:cBhvr>
                                        <p:cTn id="20" dur="1" fill="hold">
                                          <p:stCondLst>
                                            <p:cond delay="0"/>
                                          </p:stCondLst>
                                        </p:cTn>
                                        <p:tgtEl>
                                          <p:spTgt spid="201"/>
                                        </p:tgtEl>
                                        <p:attrNameLst>
                                          <p:attrName>style.visibility</p:attrName>
                                        </p:attrNameLst>
                                      </p:cBhvr>
                                      <p:to>
                                        <p:strVal val="visible"/>
                                      </p:to>
                                    </p:set>
                                    <p:animEffect transition="in" filter="fade">
                                      <p:cBhvr>
                                        <p:cTn id="21" dur="1000"/>
                                        <p:tgtEl>
                                          <p:spTgt spid="201"/>
                                        </p:tgtEl>
                                      </p:cBhvr>
                                    </p:animEffect>
                                  </p:childTnLst>
                                </p:cTn>
                              </p:par>
                            </p:childTnLst>
                          </p:cTn>
                        </p:par>
                        <p:par>
                          <p:cTn id="22" fill="hold">
                            <p:stCondLst>
                              <p:cond delay="1080"/>
                            </p:stCondLst>
                            <p:childTnLst>
                              <p:par>
                                <p:cTn id="23" presetID="10" presetClass="entr" presetSubtype="0" fill="hold" nodeType="afterEffect">
                                  <p:stCondLst>
                                    <p:cond delay="0"/>
                                  </p:stCondLst>
                                  <p:childTnLst>
                                    <p:set>
                                      <p:cBhvr>
                                        <p:cTn id="24" dur="1" fill="hold">
                                          <p:stCondLst>
                                            <p:cond delay="0"/>
                                          </p:stCondLst>
                                        </p:cTn>
                                        <p:tgtEl>
                                          <p:spTgt spid="202"/>
                                        </p:tgtEl>
                                        <p:attrNameLst>
                                          <p:attrName>style.visibility</p:attrName>
                                        </p:attrNameLst>
                                      </p:cBhvr>
                                      <p:to>
                                        <p:strVal val="visible"/>
                                      </p:to>
                                    </p:set>
                                    <p:animEffect transition="in" filter="fade">
                                      <p:cBhvr>
                                        <p:cTn id="25" dur="1000"/>
                                        <p:tgtEl>
                                          <p:spTgt spid="202"/>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par>
                          <p:cTn id="29" fill="hold">
                            <p:stCondLst>
                              <p:cond delay="2080"/>
                            </p:stCondLst>
                            <p:childTnLst>
                              <p:par>
                                <p:cTn id="30" presetID="10"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8"/>
                                        </p:tgtEl>
                                        <p:attrNameLst>
                                          <p:attrName>style.visibility</p:attrName>
                                        </p:attrNameLst>
                                      </p:cBhvr>
                                      <p:to>
                                        <p:strVal val="visible"/>
                                      </p:to>
                                    </p:set>
                                    <p:anim calcmode="lin" valueType="num">
                                      <p:cBhvr additive="base">
                                        <p:cTn id="37" dur="500" fill="hold"/>
                                        <p:tgtEl>
                                          <p:spTgt spid="208"/>
                                        </p:tgtEl>
                                        <p:attrNameLst>
                                          <p:attrName>ppt_x</p:attrName>
                                        </p:attrNameLst>
                                      </p:cBhvr>
                                      <p:tavLst>
                                        <p:tav tm="0">
                                          <p:val>
                                            <p:strVal val="#ppt_x"/>
                                          </p:val>
                                        </p:tav>
                                        <p:tav tm="100000">
                                          <p:val>
                                            <p:strVal val="#ppt_x"/>
                                          </p:val>
                                        </p:tav>
                                      </p:tavLst>
                                    </p:anim>
                                    <p:anim calcmode="lin" valueType="num">
                                      <p:cBhvr additive="base">
                                        <p:cTn id="38"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2"/>
          <p:cNvSpPr/>
          <p:nvPr/>
        </p:nvSpPr>
        <p:spPr>
          <a:xfrm>
            <a:off x="189470" y="909921"/>
            <a:ext cx="11880610" cy="3662079"/>
          </a:xfrm>
          <a:prstGeom prst="roundRect">
            <a:avLst>
              <a:gd name="adj" fmla="val 16667"/>
            </a:avLst>
          </a:prstGeom>
          <a:solidFill>
            <a:srgbClr val="F2F2F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7" name="Google Shape;217;p12"/>
          <p:cNvSpPr/>
          <p:nvPr/>
        </p:nvSpPr>
        <p:spPr>
          <a:xfrm>
            <a:off x="0" y="-5080"/>
            <a:ext cx="12190475" cy="750403"/>
          </a:xfrm>
          <a:prstGeom prst="rect">
            <a:avLst/>
          </a:prstGeom>
          <a:solidFill>
            <a:srgbClr val="C523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b="1">
              <a:solidFill>
                <a:schemeClr val="lt1"/>
              </a:solidFill>
              <a:latin typeface="Arial"/>
              <a:ea typeface="Arial"/>
              <a:cs typeface="Arial"/>
              <a:sym typeface="Arial"/>
            </a:endParaRPr>
          </a:p>
        </p:txBody>
      </p:sp>
      <p:sp>
        <p:nvSpPr>
          <p:cNvPr id="218" name="Google Shape;218;p12"/>
          <p:cNvSpPr txBox="1"/>
          <p:nvPr/>
        </p:nvSpPr>
        <p:spPr>
          <a:xfrm>
            <a:off x="4079875" y="3213100"/>
            <a:ext cx="4318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219" name="Google Shape;219;p12"/>
          <p:cNvSpPr txBox="1"/>
          <p:nvPr/>
        </p:nvSpPr>
        <p:spPr>
          <a:xfrm>
            <a:off x="4008438" y="3141663"/>
            <a:ext cx="43180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220" name="Google Shape;220;p12"/>
          <p:cNvSpPr txBox="1"/>
          <p:nvPr/>
        </p:nvSpPr>
        <p:spPr>
          <a:xfrm>
            <a:off x="483325" y="810638"/>
            <a:ext cx="11329734" cy="412382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Đoạn</a:t>
            </a:r>
            <a:r>
              <a:rPr lang="en-US" sz="32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1</a:t>
            </a:r>
            <a:r>
              <a:rPr lang="en-US" sz="3200" dirty="0" smtClean="0">
                <a:solidFill>
                  <a:schemeClr val="dk1"/>
                </a:solidFill>
                <a:latin typeface="Times New Roman" panose="02020603050405020304" pitchFamily="18" charset="0"/>
                <a:cs typeface="Times New Roman" panose="02020603050405020304" pitchFamily="18" charset="0"/>
                <a:sym typeface="Arial"/>
              </a:rPr>
              <a:t>	</a:t>
            </a:r>
          </a:p>
          <a:p>
            <a:pPr algn="just"/>
            <a:r>
              <a:rPr lang="en-US" sz="3200" dirty="0" smtClean="0">
                <a:solidFill>
                  <a:schemeClr val="dk1"/>
                </a:solidFill>
                <a:latin typeface="Times New Roman" panose="02020603050405020304" pitchFamily="18" charset="0"/>
                <a:cs typeface="Times New Roman" panose="02020603050405020304" pitchFamily="18" charset="0"/>
                <a:sym typeface="Arial"/>
              </a:rPr>
              <a:t>   </a:t>
            </a:r>
            <a:r>
              <a:rPr lang="vi-VN" sz="3200" dirty="0" smtClean="0">
                <a:solidFill>
                  <a:schemeClr val="dk1"/>
                </a:solidFill>
                <a:latin typeface="Times New Roman" panose="02020603050405020304" pitchFamily="18" charset="0"/>
                <a:cs typeface="Times New Roman" panose="02020603050405020304" pitchFamily="18" charset="0"/>
                <a:sym typeface="Arial"/>
              </a:rPr>
              <a:t>Vào </a:t>
            </a:r>
            <a:r>
              <a:rPr lang="vi-VN" sz="3200" dirty="0">
                <a:solidFill>
                  <a:schemeClr val="dk1"/>
                </a:solidFill>
                <a:latin typeface="Times New Roman" panose="02020603050405020304" pitchFamily="18" charset="0"/>
                <a:cs typeface="Times New Roman" panose="02020603050405020304" pitchFamily="18" charset="0"/>
                <a:sym typeface="Arial"/>
              </a:rPr>
              <a:t>đời vua Trần Thái </a:t>
            </a:r>
            <a:r>
              <a:rPr lang="en-US" sz="3200" dirty="0">
                <a:solidFill>
                  <a:schemeClr val="dk1"/>
                </a:solidFill>
                <a:latin typeface="Times New Roman" panose="02020603050405020304" pitchFamily="18" charset="0"/>
                <a:cs typeface="Times New Roman" panose="02020603050405020304" pitchFamily="18" charset="0"/>
                <a:sym typeface="Arial"/>
              </a:rPr>
              <a:t>T</a:t>
            </a:r>
            <a:r>
              <a:rPr lang="vi-VN" sz="3200" dirty="0" smtClean="0">
                <a:solidFill>
                  <a:schemeClr val="dk1"/>
                </a:solidFill>
                <a:latin typeface="Times New Roman" panose="02020603050405020304" pitchFamily="18" charset="0"/>
                <a:cs typeface="Times New Roman" panose="02020603050405020304" pitchFamily="18" charset="0"/>
                <a:sym typeface="Arial"/>
              </a:rPr>
              <a:t>ông</a:t>
            </a:r>
            <a:r>
              <a:rPr lang="vi-VN" sz="3200" dirty="0">
                <a:solidFill>
                  <a:schemeClr val="dk1"/>
                </a:solidFill>
                <a:latin typeface="Times New Roman" panose="02020603050405020304" pitchFamily="18" charset="0"/>
                <a:cs typeface="Times New Roman" panose="02020603050405020304" pitchFamily="18" charset="0"/>
                <a:sym typeface="Arial"/>
              </a:rPr>
              <a:t>, có một gia đình nghèo xin được cậu con trai đặt tên là Nguyễn </a:t>
            </a:r>
            <a:r>
              <a:rPr lang="vi-VN" sz="3200" dirty="0" smtClean="0">
                <a:solidFill>
                  <a:schemeClr val="dk1"/>
                </a:solidFill>
                <a:latin typeface="Times New Roman" panose="02020603050405020304" pitchFamily="18" charset="0"/>
                <a:cs typeface="Times New Roman" panose="02020603050405020304" pitchFamily="18" charset="0"/>
                <a:sym typeface="Arial"/>
              </a:rPr>
              <a:t>Hiền</a:t>
            </a:r>
            <a:r>
              <a:rPr lang="en-US" sz="3200" dirty="0" smtClean="0">
                <a:solidFill>
                  <a:schemeClr val="dk1"/>
                </a:solidFill>
                <a:latin typeface="Times New Roman" panose="02020603050405020304" pitchFamily="18" charset="0"/>
                <a:cs typeface="Times New Roman" panose="02020603050405020304" pitchFamily="18" charset="0"/>
                <a:sym typeface="Arial"/>
              </a:rPr>
              <a:t>.</a:t>
            </a:r>
            <a:r>
              <a:rPr lang="vi-VN" sz="3200" dirty="0" smtClean="0">
                <a:solidFill>
                  <a:schemeClr val="dk1"/>
                </a:solidFill>
                <a:latin typeface="Times New Roman" panose="02020603050405020304" pitchFamily="18" charset="0"/>
                <a:cs typeface="Times New Roman" panose="02020603050405020304" pitchFamily="18" charset="0"/>
                <a:sym typeface="Arial"/>
              </a:rPr>
              <a:t> </a:t>
            </a:r>
            <a:r>
              <a:rPr lang="en-US" sz="3200" dirty="0" smtClean="0">
                <a:solidFill>
                  <a:schemeClr val="dk1"/>
                </a:solidFill>
                <a:latin typeface="Times New Roman" panose="02020603050405020304" pitchFamily="18" charset="0"/>
                <a:cs typeface="Times New Roman" panose="02020603050405020304" pitchFamily="18" charset="0"/>
                <a:sym typeface="Arial"/>
              </a:rPr>
              <a:t>C</a:t>
            </a:r>
            <a:r>
              <a:rPr lang="vi-VN" sz="3200" dirty="0" smtClean="0">
                <a:solidFill>
                  <a:schemeClr val="dk1"/>
                </a:solidFill>
                <a:latin typeface="Times New Roman" panose="02020603050405020304" pitchFamily="18" charset="0"/>
                <a:cs typeface="Times New Roman" panose="02020603050405020304" pitchFamily="18" charset="0"/>
                <a:sym typeface="Arial"/>
              </a:rPr>
              <a:t>hú </a:t>
            </a:r>
            <a:r>
              <a:rPr lang="vi-VN" sz="3200" dirty="0">
                <a:solidFill>
                  <a:schemeClr val="dk1"/>
                </a:solidFill>
                <a:latin typeface="Times New Roman" panose="02020603050405020304" pitchFamily="18" charset="0"/>
                <a:cs typeface="Times New Roman" panose="02020603050405020304" pitchFamily="18" charset="0"/>
                <a:sym typeface="Arial"/>
              </a:rPr>
              <a:t>bé rất ham thả diều. Lúc còn nhỏ chú đã biết làm lấy diều để chơi</a:t>
            </a:r>
            <a:r>
              <a:rPr lang="vi-VN" sz="3200" dirty="0" smtClean="0">
                <a:solidFill>
                  <a:schemeClr val="dk1"/>
                </a:solidFill>
                <a:latin typeface="Times New Roman" panose="02020603050405020304" pitchFamily="18" charset="0"/>
                <a:cs typeface="Times New Roman" panose="02020603050405020304" pitchFamily="18" charset="0"/>
                <a:sym typeface="Arial"/>
              </a:rPr>
              <a:t>.</a:t>
            </a:r>
            <a:endParaRPr lang="en-US" sz="3200" dirty="0" smtClean="0">
              <a:solidFill>
                <a:schemeClr val="dk1"/>
              </a:solidFill>
              <a:latin typeface="Times New Roman" panose="02020603050405020304" pitchFamily="18" charset="0"/>
              <a:cs typeface="Times New Roman" panose="02020603050405020304" pitchFamily="18" charset="0"/>
              <a:sym typeface="Arial"/>
            </a:endParaRPr>
          </a:p>
          <a:p>
            <a:pPr algn="just"/>
            <a:r>
              <a:rPr lang="en-US" sz="3200" dirty="0">
                <a:solidFill>
                  <a:schemeClr val="dk1"/>
                </a:solidFill>
                <a:latin typeface="Times New Roman" panose="02020603050405020304" pitchFamily="18" charset="0"/>
                <a:cs typeface="Times New Roman" panose="02020603050405020304" pitchFamily="18" charset="0"/>
                <a:sym typeface="Arial"/>
              </a:rPr>
              <a:t> </a:t>
            </a:r>
            <a:r>
              <a:rPr lang="en-US" sz="3200" dirty="0" smtClean="0">
                <a:solidFill>
                  <a:schemeClr val="dk1"/>
                </a:solidFill>
                <a:latin typeface="Times New Roman" panose="02020603050405020304" pitchFamily="18" charset="0"/>
                <a:cs typeface="Times New Roman" panose="02020603050405020304" pitchFamily="18" charset="0"/>
                <a:sym typeface="Arial"/>
              </a:rPr>
              <a:t>   </a:t>
            </a:r>
            <a:endParaRPr lang="vi-VN" sz="3200" dirty="0">
              <a:latin typeface="Times New Roman" panose="02020603050405020304" pitchFamily="18" charset="0"/>
              <a:cs typeface="Times New Roman" panose="02020603050405020304" pitchFamily="18" charset="0"/>
            </a:endParaRPr>
          </a:p>
        </p:txBody>
      </p:sp>
      <p:sp>
        <p:nvSpPr>
          <p:cNvPr id="10" name="Rectangle 9"/>
          <p:cNvSpPr/>
          <p:nvPr/>
        </p:nvSpPr>
        <p:spPr>
          <a:xfrm>
            <a:off x="3851519" y="-130010"/>
            <a:ext cx="4160049" cy="905056"/>
          </a:xfrm>
          <a:prstGeom prst="rect">
            <a:avLst/>
          </a:prstGeom>
        </p:spPr>
        <p:txBody>
          <a:bodyPr wrap="none">
            <a:spAutoFit/>
          </a:bodyPr>
          <a:lstStyle/>
          <a:p>
            <a:pPr lvl="0" algn="ctr">
              <a:lnSpc>
                <a:spcPct val="150000"/>
              </a:lnSpc>
            </a:pPr>
            <a:r>
              <a:rPr lang="en-US" sz="4000" dirty="0" err="1" smtClean="0">
                <a:solidFill>
                  <a:schemeClr val="bg1"/>
                </a:solidFill>
                <a:latin typeface="Times New Roman" panose="02020603050405020304" pitchFamily="18" charset="0"/>
                <a:cs typeface="Times New Roman" panose="02020603050405020304" pitchFamily="18" charset="0"/>
                <a:sym typeface="Arial"/>
              </a:rPr>
              <a:t>Ông</a:t>
            </a:r>
            <a:r>
              <a:rPr lang="en-US" sz="4000" dirty="0" smtClean="0">
                <a:solidFill>
                  <a:schemeClr val="bg1"/>
                </a:solidFill>
                <a:latin typeface="Times New Roman" panose="02020603050405020304" pitchFamily="18" charset="0"/>
                <a:cs typeface="Times New Roman" panose="02020603050405020304" pitchFamily="18" charset="0"/>
                <a:sym typeface="Arial"/>
              </a:rPr>
              <a:t> </a:t>
            </a:r>
            <a:r>
              <a:rPr lang="en-US" sz="4000" dirty="0" err="1" smtClean="0">
                <a:solidFill>
                  <a:schemeClr val="bg1"/>
                </a:solidFill>
                <a:latin typeface="Times New Roman" panose="02020603050405020304" pitchFamily="18" charset="0"/>
                <a:cs typeface="Times New Roman" panose="02020603050405020304" pitchFamily="18" charset="0"/>
                <a:sym typeface="Arial"/>
              </a:rPr>
              <a:t>Trạng</a:t>
            </a:r>
            <a:r>
              <a:rPr lang="en-US" sz="4000" dirty="0" smtClean="0">
                <a:solidFill>
                  <a:schemeClr val="bg1"/>
                </a:solidFill>
                <a:latin typeface="Times New Roman" panose="02020603050405020304" pitchFamily="18" charset="0"/>
                <a:cs typeface="Times New Roman" panose="02020603050405020304" pitchFamily="18" charset="0"/>
                <a:sym typeface="Arial"/>
              </a:rPr>
              <a:t> </a:t>
            </a:r>
            <a:r>
              <a:rPr lang="en-US" sz="4000" dirty="0" err="1" smtClean="0">
                <a:solidFill>
                  <a:schemeClr val="bg1"/>
                </a:solidFill>
                <a:latin typeface="Times New Roman" panose="02020603050405020304" pitchFamily="18" charset="0"/>
                <a:cs typeface="Times New Roman" panose="02020603050405020304" pitchFamily="18" charset="0"/>
                <a:sym typeface="Arial"/>
              </a:rPr>
              <a:t>thả</a:t>
            </a:r>
            <a:r>
              <a:rPr lang="en-US" sz="4000" dirty="0" smtClean="0">
                <a:solidFill>
                  <a:schemeClr val="bg1"/>
                </a:solidFill>
                <a:latin typeface="Times New Roman" panose="02020603050405020304" pitchFamily="18" charset="0"/>
                <a:cs typeface="Times New Roman" panose="02020603050405020304" pitchFamily="18" charset="0"/>
                <a:sym typeface="Arial"/>
              </a:rPr>
              <a:t> </a:t>
            </a:r>
            <a:r>
              <a:rPr lang="en-US" sz="4000" dirty="0" err="1" smtClean="0">
                <a:solidFill>
                  <a:schemeClr val="bg1"/>
                </a:solidFill>
                <a:latin typeface="Times New Roman" panose="02020603050405020304" pitchFamily="18" charset="0"/>
                <a:cs typeface="Times New Roman" panose="02020603050405020304" pitchFamily="18" charset="0"/>
                <a:sym typeface="Arial"/>
              </a:rPr>
              <a:t>diều</a:t>
            </a:r>
            <a:endParaRPr lang="vi-VN" sz="4000" b="1" dirty="0">
              <a:solidFill>
                <a:schemeClr val="bg1"/>
              </a:solidFill>
              <a:latin typeface="Times New Roman" panose="02020603050405020304" pitchFamily="18" charset="0"/>
              <a:ea typeface="Times New Roman"/>
              <a:cs typeface="Times New Roman" panose="02020603050405020304" pitchFamily="18" charset="0"/>
              <a:sym typeface="Times New Roman"/>
            </a:endParaRPr>
          </a:p>
        </p:txBody>
      </p:sp>
      <p:sp>
        <p:nvSpPr>
          <p:cNvPr id="11" name="Google Shape;220;p12"/>
          <p:cNvSpPr txBox="1"/>
          <p:nvPr/>
        </p:nvSpPr>
        <p:spPr>
          <a:xfrm>
            <a:off x="464908" y="3024950"/>
            <a:ext cx="11329734" cy="412382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Đoạn</a:t>
            </a:r>
            <a:r>
              <a:rPr lang="en-US" sz="32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2</a:t>
            </a:r>
            <a:r>
              <a:rPr lang="en-US" sz="3200" dirty="0" smtClean="0">
                <a:solidFill>
                  <a:schemeClr val="dk1"/>
                </a:solidFill>
                <a:latin typeface="Times New Roman" panose="02020603050405020304" pitchFamily="18" charset="0"/>
                <a:cs typeface="Times New Roman" panose="02020603050405020304" pitchFamily="18" charset="0"/>
                <a:sym typeface="Arial"/>
              </a:rPr>
              <a:t>	</a:t>
            </a:r>
          </a:p>
          <a:p>
            <a:pPr algn="just"/>
            <a:r>
              <a:rPr lang="en-US" sz="3200" dirty="0" smtClean="0">
                <a:solidFill>
                  <a:schemeClr val="dk1"/>
                </a:solidFill>
                <a:latin typeface="Times New Roman" panose="02020603050405020304" pitchFamily="18" charset="0"/>
                <a:cs typeface="Times New Roman" panose="02020603050405020304" pitchFamily="18" charset="0"/>
                <a:sym typeface="Arial"/>
              </a:rPr>
              <a:t>    </a:t>
            </a:r>
            <a:r>
              <a:rPr lang="vi-VN" sz="3200" dirty="0" smtClean="0">
                <a:solidFill>
                  <a:schemeClr val="dk1"/>
                </a:solidFill>
                <a:latin typeface="Times New Roman" panose="02020603050405020304" pitchFamily="18" charset="0"/>
                <a:cs typeface="Times New Roman" panose="02020603050405020304" pitchFamily="18" charset="0"/>
                <a:sym typeface="Arial"/>
              </a:rPr>
              <a:t>Lên sáu tuổi chú học ông thầy trong làng</a:t>
            </a:r>
            <a:r>
              <a:rPr lang="en-US" sz="3200" dirty="0" smtClean="0">
                <a:solidFill>
                  <a:schemeClr val="dk1"/>
                </a:solidFill>
                <a:latin typeface="Times New Roman" panose="02020603050405020304" pitchFamily="18" charset="0"/>
                <a:cs typeface="Times New Roman" panose="02020603050405020304" pitchFamily="18" charset="0"/>
                <a:sym typeface="Arial"/>
              </a:rPr>
              <a:t>.</a:t>
            </a:r>
            <a:r>
              <a:rPr lang="vi-VN" sz="3200" dirty="0" smtClean="0">
                <a:solidFill>
                  <a:schemeClr val="dk1"/>
                </a:solidFill>
                <a:latin typeface="Times New Roman" panose="02020603050405020304" pitchFamily="18" charset="0"/>
                <a:cs typeface="Times New Roman" panose="02020603050405020304" pitchFamily="18" charset="0"/>
                <a:sym typeface="Arial"/>
              </a:rPr>
              <a:t> </a:t>
            </a:r>
            <a:r>
              <a:rPr lang="en-US" sz="3200" dirty="0" err="1" smtClean="0">
                <a:solidFill>
                  <a:schemeClr val="dk1"/>
                </a:solidFill>
                <a:latin typeface="Times New Roman" panose="02020603050405020304" pitchFamily="18" charset="0"/>
                <a:cs typeface="Times New Roman" panose="02020603050405020304" pitchFamily="18" charset="0"/>
                <a:sym typeface="Arial"/>
              </a:rPr>
              <a:t>Thầy</a:t>
            </a:r>
            <a:r>
              <a:rPr lang="vi-VN" sz="3200" dirty="0" smtClean="0">
                <a:solidFill>
                  <a:schemeClr val="dk1"/>
                </a:solidFill>
                <a:latin typeface="Times New Roman" panose="02020603050405020304" pitchFamily="18" charset="0"/>
                <a:cs typeface="Times New Roman" panose="02020603050405020304" pitchFamily="18" charset="0"/>
                <a:sym typeface="Arial"/>
              </a:rPr>
              <a:t> phải kinh ngạc vì chú học đến đâu hiểu ngay đến đó và có trí nhớ lạ thường. Có hôm, chú thuộc </a:t>
            </a:r>
            <a:r>
              <a:rPr lang="en-US" sz="3200" dirty="0" err="1" smtClean="0">
                <a:solidFill>
                  <a:schemeClr val="dk1"/>
                </a:solidFill>
                <a:latin typeface="Times New Roman" panose="02020603050405020304" pitchFamily="18" charset="0"/>
                <a:cs typeface="Times New Roman" panose="02020603050405020304" pitchFamily="18" charset="0"/>
                <a:sym typeface="Arial"/>
              </a:rPr>
              <a:t>hai</a:t>
            </a:r>
            <a:r>
              <a:rPr lang="en-US" sz="3200" dirty="0" smtClean="0">
                <a:solidFill>
                  <a:schemeClr val="dk1"/>
                </a:solidFill>
                <a:latin typeface="Times New Roman" panose="02020603050405020304" pitchFamily="18" charset="0"/>
                <a:cs typeface="Times New Roman" panose="02020603050405020304" pitchFamily="18" charset="0"/>
                <a:sym typeface="Arial"/>
              </a:rPr>
              <a:t> </a:t>
            </a:r>
            <a:r>
              <a:rPr lang="en-US" sz="3200" dirty="0" err="1" smtClean="0">
                <a:solidFill>
                  <a:schemeClr val="dk1"/>
                </a:solidFill>
                <a:latin typeface="Times New Roman" panose="02020603050405020304" pitchFamily="18" charset="0"/>
                <a:cs typeface="Times New Roman" panose="02020603050405020304" pitchFamily="18" charset="0"/>
                <a:sym typeface="Arial"/>
              </a:rPr>
              <a:t>mươi</a:t>
            </a:r>
            <a:r>
              <a:rPr lang="vi-VN" sz="3200" dirty="0" smtClean="0">
                <a:solidFill>
                  <a:schemeClr val="dk1"/>
                </a:solidFill>
                <a:latin typeface="Times New Roman" panose="02020603050405020304" pitchFamily="18" charset="0"/>
                <a:cs typeface="Times New Roman" panose="02020603050405020304" pitchFamily="18" charset="0"/>
                <a:sym typeface="Arial"/>
              </a:rPr>
              <a:t> trang sách mà vẫn có thì giờ chơi diều.</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18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500"/>
                                        <p:tgtEl>
                                          <p:spTgt spid="216"/>
                                        </p:tgtEl>
                                      </p:cBhvr>
                                    </p:animEffect>
                                  </p:childTnLst>
                                </p:cTn>
                              </p:par>
                              <p:par>
                                <p:cTn id="8" presetID="10" presetClass="entr" presetSubtype="0" fill="hold" nodeType="withEffect">
                                  <p:stCondLst>
                                    <p:cond delay="0"/>
                                  </p:stCondLst>
                                  <p:childTnLst>
                                    <p:set>
                                      <p:cBhvr>
                                        <p:cTn id="9" dur="1" fill="hold">
                                          <p:stCondLst>
                                            <p:cond delay="0"/>
                                          </p:stCondLst>
                                        </p:cTn>
                                        <p:tgtEl>
                                          <p:spTgt spid="220"/>
                                        </p:tgtEl>
                                        <p:attrNameLst>
                                          <p:attrName>style.visibility</p:attrName>
                                        </p:attrNameLst>
                                      </p:cBhvr>
                                      <p:to>
                                        <p:strVal val="visible"/>
                                      </p:to>
                                    </p:set>
                                    <p:animEffect transition="in" filter="fade">
                                      <p:cBhvr>
                                        <p:cTn id="10" dur="500"/>
                                        <p:tgtEl>
                                          <p:spTgt spid="22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3"/>
          <p:cNvSpPr/>
          <p:nvPr/>
        </p:nvSpPr>
        <p:spPr>
          <a:xfrm>
            <a:off x="128414" y="-3993"/>
            <a:ext cx="11933647" cy="5411229"/>
          </a:xfrm>
          <a:prstGeom prst="roundRect">
            <a:avLst>
              <a:gd name="adj" fmla="val 16667"/>
            </a:avLst>
          </a:prstGeom>
          <a:solidFill>
            <a:srgbClr val="F2F2F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lvl="0" algn="just"/>
            <a:r>
              <a:rPr lang="en-US" sz="3200" dirty="0">
                <a:latin typeface="Times New Roman" panose="02020603050405020304" pitchFamily="18" charset="0"/>
                <a:ea typeface="Arial"/>
                <a:cs typeface="Times New Roman" panose="02020603050405020304" pitchFamily="18" charset="0"/>
                <a:sym typeface="Arial"/>
              </a:rPr>
              <a:t> </a:t>
            </a:r>
            <a:r>
              <a:rPr lang="en-US" sz="3200" dirty="0" smtClean="0">
                <a:latin typeface="Times New Roman" panose="02020603050405020304" pitchFamily="18" charset="0"/>
                <a:ea typeface="Arial"/>
                <a:cs typeface="Times New Roman" panose="02020603050405020304" pitchFamily="18" charset="0"/>
                <a:sym typeface="Arial"/>
              </a:rPr>
              <a:t>					</a:t>
            </a:r>
            <a:r>
              <a:rPr lang="en-US" sz="2800" dirty="0" err="1" smtClean="0">
                <a:solidFill>
                  <a:srgbClr val="C00000"/>
                </a:solidFill>
                <a:latin typeface="Times New Roman" panose="02020603050405020304" pitchFamily="18" charset="0"/>
                <a:ea typeface="Arial"/>
                <a:cs typeface="Times New Roman" panose="02020603050405020304" pitchFamily="18" charset="0"/>
                <a:sym typeface="Arial"/>
              </a:rPr>
              <a:t>Đoạn</a:t>
            </a:r>
            <a:r>
              <a:rPr lang="en-US" sz="2800" dirty="0" smtClean="0">
                <a:solidFill>
                  <a:srgbClr val="C00000"/>
                </a:solidFill>
                <a:latin typeface="Times New Roman" panose="02020603050405020304" pitchFamily="18" charset="0"/>
                <a:ea typeface="Arial"/>
                <a:cs typeface="Times New Roman" panose="02020603050405020304" pitchFamily="18" charset="0"/>
                <a:sym typeface="Arial"/>
              </a:rPr>
              <a:t> 3</a:t>
            </a:r>
          </a:p>
          <a:p>
            <a:pPr lvl="0" algn="just"/>
            <a:r>
              <a:rPr lang="en-US" sz="2800" dirty="0" smtClean="0">
                <a:latin typeface="+mj-lt"/>
                <a:ea typeface="Arial"/>
                <a:cs typeface="Arial"/>
                <a:sym typeface="Arial"/>
              </a:rPr>
              <a:t>      </a:t>
            </a:r>
            <a:r>
              <a:rPr lang="vi-VN" sz="2800" dirty="0" smtClean="0">
                <a:latin typeface="+mj-lt"/>
                <a:ea typeface="Arial"/>
                <a:cs typeface="Arial"/>
                <a:sym typeface="Arial"/>
              </a:rPr>
              <a:t>Sau </a:t>
            </a:r>
            <a:r>
              <a:rPr lang="vi-VN" sz="2800" dirty="0">
                <a:latin typeface="+mj-lt"/>
                <a:ea typeface="Arial"/>
                <a:cs typeface="Arial"/>
                <a:sym typeface="Arial"/>
              </a:rPr>
              <a:t>vì nhà nghèo quá, chú phải bỏ học. Ban ngày, đi chăn trâu</a:t>
            </a:r>
            <a:r>
              <a:rPr lang="vi-VN" sz="2800" dirty="0" smtClean="0">
                <a:latin typeface="+mj-lt"/>
                <a:ea typeface="Arial"/>
                <a:cs typeface="Arial"/>
                <a:sym typeface="Arial"/>
              </a:rPr>
              <a:t>,</a:t>
            </a:r>
            <a:r>
              <a:rPr lang="en-US" sz="2800" dirty="0" smtClean="0">
                <a:latin typeface="+mj-lt"/>
                <a:ea typeface="Arial"/>
                <a:cs typeface="Arial"/>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dù</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mưa</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gió</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thế</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nào</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chú</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cũng</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đứng</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ngoài</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lớp</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nghe</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giảng</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nhờ</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Tối</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đến</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chú</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đợi</a:t>
            </a:r>
            <a:r>
              <a:rPr lang="en-US" sz="2800" dirty="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bạn</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học</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thuộc</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bài</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mới</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mượn</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vở</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về</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học</a:t>
            </a:r>
            <a:r>
              <a:rPr lang="en-US" sz="2800" dirty="0" smtClean="0">
                <a:latin typeface="Times New Roman" panose="02020603050405020304" pitchFamily="18" charset="0"/>
                <a:ea typeface="Arial"/>
                <a:cs typeface="Times New Roman" panose="02020603050405020304" pitchFamily="18" charset="0"/>
                <a:sym typeface="Arial"/>
              </a:rPr>
              <a:t>. </a:t>
            </a:r>
            <a:r>
              <a:rPr lang="vi-VN" sz="2800" dirty="0" smtClean="0">
                <a:latin typeface="+mj-lt"/>
                <a:ea typeface="Arial"/>
                <a:cs typeface="Arial"/>
                <a:sym typeface="Arial"/>
              </a:rPr>
              <a:t>Đã </a:t>
            </a:r>
            <a:r>
              <a:rPr lang="vi-VN" sz="2800" dirty="0">
                <a:latin typeface="+mj-lt"/>
                <a:ea typeface="Arial"/>
                <a:cs typeface="Arial"/>
                <a:sym typeface="Arial"/>
              </a:rPr>
              <a:t>học thì cũng phải đèn sách như ai nhưng sách của chú là </a:t>
            </a:r>
            <a:r>
              <a:rPr lang="en-US" sz="2800" dirty="0">
                <a:latin typeface="Times New Roman" panose="02020603050405020304" pitchFamily="18" charset="0"/>
                <a:ea typeface="Arial"/>
                <a:cs typeface="Times New Roman" panose="02020603050405020304" pitchFamily="18" charset="0"/>
                <a:sym typeface="Arial"/>
              </a:rPr>
              <a:t>l</a:t>
            </a:r>
            <a:r>
              <a:rPr lang="vi-VN" sz="2800" dirty="0" smtClean="0">
                <a:latin typeface="+mj-lt"/>
                <a:ea typeface="Arial"/>
                <a:cs typeface="Arial"/>
                <a:sym typeface="Arial"/>
              </a:rPr>
              <a:t>ưng </a:t>
            </a:r>
            <a:r>
              <a:rPr lang="vi-VN" sz="2800" dirty="0">
                <a:latin typeface="+mj-lt"/>
                <a:ea typeface="Arial"/>
                <a:cs typeface="Arial"/>
                <a:sym typeface="Arial"/>
              </a:rPr>
              <a:t>trâu, nền cát, bút là ngón tay hay mảnh gạch vỡ; còn đèn là vỏ trứng thả đom đóm vào trong. Bận làm, bận học như thế mà cánh </a:t>
            </a:r>
            <a:r>
              <a:rPr lang="en-US" sz="2800" dirty="0" err="1" smtClean="0">
                <a:latin typeface="Times New Roman" panose="02020603050405020304" pitchFamily="18" charset="0"/>
                <a:ea typeface="Arial"/>
                <a:cs typeface="Times New Roman" panose="02020603050405020304" pitchFamily="18" charset="0"/>
                <a:sym typeface="Arial"/>
              </a:rPr>
              <a:t>diều</a:t>
            </a:r>
            <a:r>
              <a:rPr lang="vi-VN" sz="2800" dirty="0" smtClean="0">
                <a:latin typeface="+mj-lt"/>
                <a:ea typeface="Arial"/>
                <a:cs typeface="Arial"/>
                <a:sym typeface="Arial"/>
              </a:rPr>
              <a:t> </a:t>
            </a:r>
            <a:r>
              <a:rPr lang="vi-VN" sz="2800" dirty="0">
                <a:latin typeface="+mj-lt"/>
                <a:ea typeface="Arial"/>
                <a:cs typeface="Arial"/>
                <a:sym typeface="Arial"/>
              </a:rPr>
              <a:t>của chú vẫn bay cao, tiếng sáo vẫn vi vút tầng mây. Mỗi lần có kỳ thi ở trường, chú làm bài vào lá chuối khô và nhờ bạn xin thầy chấm hộ. Bài của chú chữ tốt văn hay, vượt xa các học trò của thầy.</a:t>
            </a:r>
            <a:endParaRPr sz="2800" dirty="0">
              <a:latin typeface="+mj-lt"/>
              <a:ea typeface="Arial"/>
              <a:cs typeface="Arial"/>
              <a:sym typeface="Arial"/>
            </a:endParaRPr>
          </a:p>
        </p:txBody>
      </p:sp>
      <p:sp>
        <p:nvSpPr>
          <p:cNvPr id="228" name="Google Shape;228;p13"/>
          <p:cNvSpPr/>
          <p:nvPr/>
        </p:nvSpPr>
        <p:spPr>
          <a:xfrm>
            <a:off x="1" y="-8491"/>
            <a:ext cx="12190475" cy="750403"/>
          </a:xfrm>
          <a:prstGeom prst="rect">
            <a:avLst/>
          </a:prstGeom>
          <a:solidFill>
            <a:srgbClr val="C523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b="1">
              <a:solidFill>
                <a:schemeClr val="lt1"/>
              </a:solidFill>
              <a:latin typeface="Arial"/>
              <a:ea typeface="Arial"/>
              <a:cs typeface="Arial"/>
              <a:sym typeface="Arial"/>
            </a:endParaRPr>
          </a:p>
        </p:txBody>
      </p:sp>
      <p:sp>
        <p:nvSpPr>
          <p:cNvPr id="229" name="Google Shape;229;p13"/>
          <p:cNvSpPr txBox="1"/>
          <p:nvPr/>
        </p:nvSpPr>
        <p:spPr>
          <a:xfrm>
            <a:off x="4079875" y="3213100"/>
            <a:ext cx="4318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230" name="Google Shape;230;p13"/>
          <p:cNvSpPr txBox="1"/>
          <p:nvPr/>
        </p:nvSpPr>
        <p:spPr>
          <a:xfrm>
            <a:off x="4008438" y="3141663"/>
            <a:ext cx="43180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10" name="Google Shape;227;p13"/>
          <p:cNvSpPr/>
          <p:nvPr/>
        </p:nvSpPr>
        <p:spPr>
          <a:xfrm>
            <a:off x="1" y="4695568"/>
            <a:ext cx="11933647" cy="1605474"/>
          </a:xfrm>
          <a:prstGeom prst="roundRect">
            <a:avLst>
              <a:gd name="adj" fmla="val 16667"/>
            </a:avLst>
          </a:prstGeom>
          <a:solidFill>
            <a:srgbClr val="F2F2F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lvl="0" algn="just"/>
            <a:r>
              <a:rPr lang="en-US" sz="3200" dirty="0">
                <a:latin typeface="Times New Roman" panose="02020603050405020304" pitchFamily="18" charset="0"/>
                <a:ea typeface="Arial"/>
                <a:cs typeface="Times New Roman" panose="02020603050405020304" pitchFamily="18" charset="0"/>
                <a:sym typeface="Arial"/>
              </a:rPr>
              <a:t> </a:t>
            </a:r>
            <a:r>
              <a:rPr lang="en-US" sz="3200" dirty="0" smtClean="0">
                <a:latin typeface="Times New Roman" panose="02020603050405020304" pitchFamily="18" charset="0"/>
                <a:ea typeface="Arial"/>
                <a:cs typeface="Times New Roman" panose="02020603050405020304" pitchFamily="18" charset="0"/>
                <a:sym typeface="Arial"/>
              </a:rPr>
              <a:t>					    </a:t>
            </a:r>
            <a:r>
              <a:rPr lang="en-US" sz="2800" dirty="0" err="1" smtClean="0">
                <a:solidFill>
                  <a:srgbClr val="C00000"/>
                </a:solidFill>
                <a:latin typeface="Times New Roman" panose="02020603050405020304" pitchFamily="18" charset="0"/>
                <a:ea typeface="Arial"/>
                <a:cs typeface="Times New Roman" panose="02020603050405020304" pitchFamily="18" charset="0"/>
                <a:sym typeface="Arial"/>
              </a:rPr>
              <a:t>Đoạn</a:t>
            </a:r>
            <a:r>
              <a:rPr lang="en-US" sz="2800" dirty="0" smtClean="0">
                <a:solidFill>
                  <a:srgbClr val="C00000"/>
                </a:solidFill>
                <a:latin typeface="Times New Roman" panose="02020603050405020304" pitchFamily="18" charset="0"/>
                <a:ea typeface="Arial"/>
                <a:cs typeface="Times New Roman" panose="02020603050405020304" pitchFamily="18" charset="0"/>
                <a:sym typeface="Arial"/>
              </a:rPr>
              <a:t> 4</a:t>
            </a:r>
          </a:p>
          <a:p>
            <a:pPr lvl="0" algn="just"/>
            <a:r>
              <a:rPr lang="en-US" sz="2800" dirty="0" smtClean="0">
                <a:latin typeface="+mj-lt"/>
              </a:rPr>
              <a:t>     </a:t>
            </a:r>
            <a:r>
              <a:rPr lang="vi-VN" sz="2800" dirty="0" smtClean="0">
                <a:latin typeface="+mj-lt"/>
              </a:rPr>
              <a:t>Thế </a:t>
            </a:r>
            <a:r>
              <a:rPr lang="vi-VN" sz="2800" dirty="0">
                <a:latin typeface="+mj-lt"/>
              </a:rPr>
              <a:t>rồi vua mở khoa thi. Chú bé thả diều đỗ Trạng nguyên. Ông </a:t>
            </a:r>
            <a:r>
              <a:rPr lang="en-US" sz="2800" dirty="0" smtClean="0">
                <a:latin typeface="Times New Roman" panose="02020603050405020304" pitchFamily="18" charset="0"/>
                <a:cs typeface="Times New Roman" panose="02020603050405020304" pitchFamily="18" charset="0"/>
              </a:rPr>
              <a:t>T</a:t>
            </a:r>
            <a:r>
              <a:rPr lang="vi-VN" sz="2800" dirty="0" smtClean="0">
                <a:latin typeface="+mj-lt"/>
              </a:rPr>
              <a:t>rạng </a:t>
            </a:r>
            <a:r>
              <a:rPr lang="vi-VN" sz="2800" dirty="0">
                <a:latin typeface="+mj-lt"/>
              </a:rPr>
              <a:t>khi ấy mới có </a:t>
            </a:r>
            <a:r>
              <a:rPr lang="en-US" sz="2800" dirty="0" err="1" smtClean="0">
                <a:latin typeface="Times New Roman" panose="02020603050405020304" pitchFamily="18" charset="0"/>
                <a:cs typeface="Times New Roman" panose="02020603050405020304" pitchFamily="18" charset="0"/>
              </a:rPr>
              <a:t>mười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ba</a:t>
            </a:r>
            <a:r>
              <a:rPr lang="vi-VN" sz="2800" dirty="0" smtClean="0">
                <a:latin typeface="Times New Roman" panose="02020603050405020304" pitchFamily="18" charset="0"/>
                <a:cs typeface="Times New Roman" panose="02020603050405020304" pitchFamily="18" charset="0"/>
              </a:rPr>
              <a:t> </a:t>
            </a:r>
            <a:r>
              <a:rPr lang="vi-VN" sz="2800" dirty="0">
                <a:latin typeface="+mj-lt"/>
              </a:rPr>
              <a:t>tuổi. Đó là trạng nguyên trẻ nhất của nước Nam ta.</a:t>
            </a:r>
            <a:endParaRPr lang="en-US" sz="2800" dirty="0" smtClean="0">
              <a:latin typeface="+mj-lt"/>
              <a:ea typeface="Arial"/>
              <a:cs typeface="Times New Roman" panose="02020603050405020304" pitchFamily="18" charset="0"/>
              <a:sym typeface="Arial"/>
            </a:endParaRPr>
          </a:p>
        </p:txBody>
      </p:sp>
    </p:spTree>
    <p:extLst>
      <p:ext uri="{BB962C8B-B14F-4D97-AF65-F5344CB8AC3E}">
        <p14:creationId xmlns:p14="http://schemas.microsoft.com/office/powerpoint/2010/main" val="54162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7"/>
                                        </p:tgtEl>
                                        <p:attrNameLst>
                                          <p:attrName>style.visibility</p:attrName>
                                        </p:attrNameLst>
                                      </p:cBhvr>
                                      <p:to>
                                        <p:strVal val="visible"/>
                                      </p:to>
                                    </p:set>
                                    <p:anim calcmode="lin" valueType="num">
                                      <p:cBhvr additive="base">
                                        <p:cTn id="7" dur="500" fill="hold"/>
                                        <p:tgtEl>
                                          <p:spTgt spid="227"/>
                                        </p:tgtEl>
                                        <p:attrNameLst>
                                          <p:attrName>ppt_x</p:attrName>
                                        </p:attrNameLst>
                                      </p:cBhvr>
                                      <p:tavLst>
                                        <p:tav tm="0">
                                          <p:val>
                                            <p:strVal val="#ppt_x"/>
                                          </p:val>
                                        </p:tav>
                                        <p:tav tm="100000">
                                          <p:val>
                                            <p:strVal val="#ppt_x"/>
                                          </p:val>
                                        </p:tav>
                                      </p:tavLst>
                                    </p:anim>
                                    <p:anim calcmode="lin" valueType="num">
                                      <p:cBhvr additive="base">
                                        <p:cTn id="8" dur="500" fill="hold"/>
                                        <p:tgtEl>
                                          <p:spTgt spid="2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p:bldP spid="10"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503</TotalTime>
  <Words>1028</Words>
  <Application>Microsoft Office PowerPoint</Application>
  <PresentationFormat>Widescreen</PresentationFormat>
  <Paragraphs>111</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Tahoma</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 ĐỌC  DIỄN CẢM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72</cp:revision>
  <dcterms:created xsi:type="dcterms:W3CDTF">2021-10-09T03:30:49Z</dcterms:created>
  <dcterms:modified xsi:type="dcterms:W3CDTF">2021-10-25T13:10:36Z</dcterms:modified>
</cp:coreProperties>
</file>