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90" r:id="rId5"/>
    <p:sldId id="276" r:id="rId6"/>
    <p:sldId id="259" r:id="rId7"/>
    <p:sldId id="278" r:id="rId8"/>
    <p:sldId id="279" r:id="rId9"/>
    <p:sldId id="281" r:id="rId10"/>
    <p:sldId id="288" r:id="rId11"/>
    <p:sldId id="289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9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1304-E061-4E2C-AAAF-2DE0A43D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8CA6-5E3E-4617-A19D-022A4CD13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89E04-5CD5-4CEF-BC8A-6EA63557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65A01-D3AA-4C9D-8364-DD9B46F1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F1E7-4CEB-49F3-A5E2-EC9FF01F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17A1-E8D4-4342-97AA-20F0C26D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4DDD8-7909-45E1-9B45-6F8D03DBE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7A0D-4FD9-4A94-8FCC-B57970A4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CDD6-7D6F-4B14-B41A-26C2475E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6F78F-F842-4885-BD54-B5414494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CF91B-B3D0-4BE7-81F8-A6A56D4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3F27A-2C5B-4757-9C74-22811C987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C11C-8A66-4274-8B46-BBD5B0CE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09F8-823A-4C42-B1D5-E160FFB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A453-755E-4763-A7F3-EAFC11E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8182-D2BC-4171-857E-DC7375AA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CE7C-5EA8-4144-91E4-CD831B86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0983-AA59-4216-943F-F78E2FB5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A825-388D-42A0-B5ED-662C71FF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B29B-E287-4C45-8D99-BF6181B9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782B-2122-4B3E-8AF7-96911923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4D91A-09CE-4104-9C1C-C1E7125D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AD10-D1A9-4627-9ACC-BDDA1E57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CF16-CB5C-4654-B166-2CA210FC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4CA1-53B6-4B2A-8FA8-C977636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096F-22AA-4701-9A8D-40C6AEB4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05E4-4D39-4B0E-A5F9-6C0F7804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D350C-D284-4FED-92DB-601160120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60AE0-01E8-49F3-B478-F4D8EF3D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77C80-C6B6-4D3D-BB9C-A949B319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AC05-B061-4FA3-A410-D5C9B702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238F-78ED-4875-8FB4-EB7C48E0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C5FC-E54A-4EF8-9552-A89D9EE5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A36E-2584-465E-B7D7-866EED23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824EB-955B-4003-B72D-0AAF41953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29852-DAEB-4C5C-98C7-F8B43FA31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97933-16E6-4C18-9976-64842C53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4FCDE-6ACC-402A-92A1-81B4128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8EB5D-C409-45CC-8169-F14CEEA1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886C-3AD5-4C37-8BB0-09A2660C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AED68-783E-4D49-A515-EBAB76CB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C0D5-C8CB-4054-BABF-6454DA18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369E2-0580-4D86-90FF-962A9547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BC798-F360-4B73-A8F8-584B66A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09270-0ADF-457A-8741-68208BEC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94272-0C25-412B-A1BE-26CF816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008-B6CB-4747-9CDE-C76A74D6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1D60-124F-4018-AC9A-9945A18B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0A281-6313-49CC-A977-9F5003D0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02D0-6773-42E6-B8F0-6D332CEB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9D35-0241-429C-A05D-06E22046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6DEB-7E93-40F4-AD86-9251AEF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A47B-5B9D-4484-B4C0-2AC7083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7045F-0217-4CEB-B4EF-81553AE9B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5718-636D-4AF3-85A7-61E7E5F65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B2CEB-8EC9-4A79-B582-9A6D1CCC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1CE75-2B90-462C-8144-CEA7E72D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6F372-E581-4126-887E-9D093AB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BEBA-1132-4BDC-86E3-F5EF9258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0116-DD9E-490D-8463-C958EF08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5DEE-7E22-4FE9-B096-8BDBAEB1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DBB4-5146-4D85-A58F-DE42CBAB08C0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777D-9630-43DA-97B0-480CC346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AC3A-861E-459C-B34F-79B2FBA5E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7E7A8-0CB1-485C-985E-0A90A047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12205921" cy="689610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FD75E47-50A0-4453-A09F-2CE6CC2A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53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31E599A2-DCAD-4FCA-97AF-B1844DE2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659856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27C66252-A550-4BDE-8704-7768E1B2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1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DDFA7110-C7CB-4BE7-9F74-719E3C39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67" y="2476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WordArt 18">
            <a:extLst>
              <a:ext uri="{FF2B5EF4-FFF2-40B4-BE49-F238E27FC236}">
                <a16:creationId xmlns:a16="http://schemas.microsoft.com/office/drawing/2014/main" id="{5B32F7F2-082E-4E4D-980B-902D33B4D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4350" y="1976223"/>
            <a:ext cx="6490252" cy="8953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lumen-pflanzen108">
            <a:extLst>
              <a:ext uri="{FF2B5EF4-FFF2-40B4-BE49-F238E27FC236}">
                <a16:creationId xmlns:a16="http://schemas.microsoft.com/office/drawing/2014/main" id="{129F8F96-872C-4BDE-96F5-62FC83249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81" y="5030856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blumen-pflanzen108">
            <a:extLst>
              <a:ext uri="{FF2B5EF4-FFF2-40B4-BE49-F238E27FC236}">
                <a16:creationId xmlns:a16="http://schemas.microsoft.com/office/drawing/2014/main" id="{6FD8FE8C-EEB8-4CBD-91E5-15F0172003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7" y="5083517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3">
            <a:extLst>
              <a:ext uri="{FF2B5EF4-FFF2-40B4-BE49-F238E27FC236}">
                <a16:creationId xmlns:a16="http://schemas.microsoft.com/office/drawing/2014/main" id="{650080BB-5A1C-4A75-80FC-A5456477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43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8F297-A12E-4948-AEA5-142B13F42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950" y="1091100"/>
            <a:ext cx="1295400" cy="1157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F6BB77-09C6-465A-9954-9858E0467589}"/>
              </a:ext>
            </a:extLst>
          </p:cNvPr>
          <p:cNvSpPr txBox="1"/>
          <p:nvPr/>
        </p:nvSpPr>
        <p:spPr>
          <a:xfrm>
            <a:off x="2819400" y="3432131"/>
            <a:ext cx="6195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Trang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538">
        <p14:doors dir="vert"/>
      </p:transition>
    </mc:Choice>
    <mc:Fallback xmlns="">
      <p:transition spd="slow" advTm="23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01F6819-B308-2040-B921-4B3606090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351" y="813194"/>
            <a:ext cx="1048312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Bài 1. a) Hãy vẽ hình vuông có cạnh 4cm.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        b) Tính chu vi và diện tích hình vuông.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Rectangle 24"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62CDC71C-0D23-E143-8903-F2AD2593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380" y="1600200"/>
            <a:ext cx="2084387" cy="1828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AC63C7E-710C-8B4E-89C7-DE6D79FC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180" y="2122714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CC0000"/>
                </a:solidFill>
                <a:latin typeface="VNI-Times" pitchFamily="2" charset="0"/>
              </a:rPr>
              <a:t>4cm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D5BC6-95DC-A04D-9BE7-89ACA069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725" y="3581006"/>
            <a:ext cx="603562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hình vuông là: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4 x 4 = 16 cm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là: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4 x 4 = 16 cm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cm; 16 cm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6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EBBDF234-43B6-F149-9A07-BE304FDB6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953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3.</a:t>
            </a: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rPr>
              <a:t> Em hãy vẽ hình vuông có cạnh 5cm.  </a:t>
            </a:r>
            <a:b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a) Em hãy kiểm tra đường chéo</a:t>
            </a:r>
            <a:r>
              <a:rPr lang="en-US" altLang="en-US" sz="2400">
                <a:solidFill>
                  <a:schemeClr val="tx2"/>
                </a:solidFill>
              </a:rPr>
              <a:t> 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AC và BD có vuông góc với nhau không? Có bằng nhau không?</a:t>
            </a:r>
            <a:b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Line 4">
            <a:extLst>
              <a:ext uri="{FF2B5EF4-FFF2-40B4-BE49-F238E27FC236}">
                <a16:creationId xmlns:a16="http://schemas.microsoft.com/office/drawing/2014/main" id="{F77A66E2-D33B-A648-86B4-83340FDB8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981200"/>
            <a:ext cx="228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5">
            <a:extLst>
              <a:ext uri="{FF2B5EF4-FFF2-40B4-BE49-F238E27FC236}">
                <a16:creationId xmlns:a16="http://schemas.microsoft.com/office/drawing/2014/main" id="{1E05DDDB-FB0C-C84B-B3A6-21928FDEE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114800"/>
            <a:ext cx="228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97CA9F85-2044-A54B-8455-3C9EB3F2B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3716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339933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7174" name="Rectangle 7">
            <a:extLst>
              <a:ext uri="{FF2B5EF4-FFF2-40B4-BE49-F238E27FC236}">
                <a16:creationId xmlns:a16="http://schemas.microsoft.com/office/drawing/2014/main" id="{2E7A49F8-BADF-BB49-B643-CDBE27D4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4478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339933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7175" name="Rectangle 8">
            <a:extLst>
              <a:ext uri="{FF2B5EF4-FFF2-40B4-BE49-F238E27FC236}">
                <a16:creationId xmlns:a16="http://schemas.microsoft.com/office/drawing/2014/main" id="{C749DBF1-F18F-F746-9D28-1ABD0207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40386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339933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7176" name="Rectangle 9">
            <a:extLst>
              <a:ext uri="{FF2B5EF4-FFF2-40B4-BE49-F238E27FC236}">
                <a16:creationId xmlns:a16="http://schemas.microsoft.com/office/drawing/2014/main" id="{4F5AF23D-0626-9348-B353-A255F973C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9624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339933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7177" name="Line 10">
            <a:extLst>
              <a:ext uri="{FF2B5EF4-FFF2-40B4-BE49-F238E27FC236}">
                <a16:creationId xmlns:a16="http://schemas.microsoft.com/office/drawing/2014/main" id="{43AF27D4-B833-4F46-AE16-2D88BB27C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981200"/>
            <a:ext cx="0" cy="2133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1">
            <a:extLst>
              <a:ext uri="{FF2B5EF4-FFF2-40B4-BE49-F238E27FC236}">
                <a16:creationId xmlns:a16="http://schemas.microsoft.com/office/drawing/2014/main" id="{4826D78B-B7E9-5B40-BA64-81AAF70D4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1981200"/>
            <a:ext cx="0" cy="2133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878F91BA-A28D-8944-9B76-03E699775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981200"/>
            <a:ext cx="2286000" cy="213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AD3E803A-C5E8-A14F-99D1-D3D4359AE5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1981200"/>
            <a:ext cx="2286000" cy="213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Rectangle 15">
            <a:extLst>
              <a:ext uri="{FF2B5EF4-FFF2-40B4-BE49-F238E27FC236}">
                <a16:creationId xmlns:a16="http://schemas.microsoft.com/office/drawing/2014/main" id="{0EFF9E56-C119-C049-BA3D-A468EA6C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667000"/>
            <a:ext cx="121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5cm</a:t>
            </a:r>
          </a:p>
        </p:txBody>
      </p:sp>
      <p:sp>
        <p:nvSpPr>
          <p:cNvPr id="34835" name="Rectangle 19">
            <a:extLst>
              <a:ext uri="{FF2B5EF4-FFF2-40B4-BE49-F238E27FC236}">
                <a16:creationId xmlns:a16="http://schemas.microsoft.com/office/drawing/2014/main" id="{24BD7F71-5643-F04E-BC45-F86BC432E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1148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CC0000"/>
                </a:solidFill>
                <a:latin typeface="VNI-Times" pitchFamily="2" charset="0"/>
              </a:rPr>
              <a:t>5cm</a:t>
            </a:r>
          </a:p>
        </p:txBody>
      </p:sp>
      <p:sp>
        <p:nvSpPr>
          <p:cNvPr id="34836" name="Rectangle 20">
            <a:extLst>
              <a:ext uri="{FF2B5EF4-FFF2-40B4-BE49-F238E27FC236}">
                <a16:creationId xmlns:a16="http://schemas.microsoft.com/office/drawing/2014/main" id="{8F99C618-B43F-DD4B-8631-A66380E6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19300"/>
            <a:ext cx="415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 Có vuông góc và bằng nhau.</a:t>
            </a:r>
            <a:endParaRPr lang="en-US" altLang="en-US" sz="2800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34837" name="Rectangle 21">
            <a:extLst>
              <a:ext uri="{FF2B5EF4-FFF2-40B4-BE49-F238E27FC236}">
                <a16:creationId xmlns:a16="http://schemas.microsoft.com/office/drawing/2014/main" id="{4C31FBFF-403C-4349-A79F-2D371794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75188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Có bằng nhau.</a:t>
            </a:r>
            <a:endParaRPr lang="en-US" altLang="en-US" sz="2400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7185" name="Rectangle 24">
            <a:extLst>
              <a:ext uri="{FF2B5EF4-FFF2-40B4-BE49-F238E27FC236}">
                <a16:creationId xmlns:a16="http://schemas.microsoft.com/office/drawing/2014/main" id="{7DD7C23D-DCF1-0F41-9CF1-50F064F8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19400"/>
            <a:ext cx="4508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b) Hai đường chéo AC và BD cắt nhau tại điểm O, em hãy cho biết các đoạn AO, BO, CO, DO có bằng nhau không?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E51315B5-4E16-2848-81DA-6DAB49037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675" y="2743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CC0000"/>
                </a:solidFill>
                <a:latin typeface="VNI-Times" pitchFamily="2" charset="0"/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21482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  <p:bldP spid="34835" grpId="0"/>
      <p:bldP spid="34836" grpId="0"/>
      <p:bldP spid="3483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D353E-10F6-4FFA-8E6F-0747228F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WordArt 13">
            <a:extLst>
              <a:ext uri="{FF2B5EF4-FFF2-40B4-BE49-F238E27FC236}">
                <a16:creationId xmlns:a16="http://schemas.microsoft.com/office/drawing/2014/main" id="{7B7BAF61-4DAD-44A1-A08A-CC308B9166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2786" y="1673817"/>
            <a:ext cx="8043620" cy="167381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1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4"/>
    </mc:Choice>
    <mc:Fallback xmlns="">
      <p:transition spd="slow" advTm="258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730F7-8F54-4E32-9DFE-C36AE4E0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53A68-DC82-426B-9486-4C37154B0F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26448" r="46762" b="38798"/>
          <a:stretch/>
        </p:blipFill>
        <p:spPr>
          <a:xfrm>
            <a:off x="1846872" y="2360939"/>
            <a:ext cx="853604" cy="88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795FDB-00E1-4676-864C-528B298B9AE1}"/>
              </a:ext>
            </a:extLst>
          </p:cNvPr>
          <p:cNvSpPr/>
          <p:nvPr/>
        </p:nvSpPr>
        <p:spPr>
          <a:xfrm>
            <a:off x="2506378" y="1893804"/>
            <a:ext cx="38401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ĐDHT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7DCB6-CC12-4CF6-973A-148F344E8791}"/>
              </a:ext>
            </a:extLst>
          </p:cNvPr>
          <p:cNvSpPr/>
          <p:nvPr/>
        </p:nvSpPr>
        <p:spPr>
          <a:xfrm>
            <a:off x="2468466" y="2514402"/>
            <a:ext cx="15680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Vở Oly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748DD-96EE-4B06-9B2F-8EDACFC60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6" t="901" b="3689"/>
          <a:stretch/>
        </p:blipFill>
        <p:spPr>
          <a:xfrm>
            <a:off x="1846872" y="3480233"/>
            <a:ext cx="803733" cy="803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47C996-8299-45D5-8940-9AA78BF5260D}"/>
              </a:ext>
            </a:extLst>
          </p:cNvPr>
          <p:cNvSpPr/>
          <p:nvPr/>
        </p:nvSpPr>
        <p:spPr>
          <a:xfrm>
            <a:off x="2494969" y="359195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chì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1314D-2625-4244-B7A5-7FDFCE45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807" y="4857437"/>
            <a:ext cx="803733" cy="710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2F7A5-D4E3-46EE-ADED-5F2440838C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58" t="28046" r="18421" b="23482"/>
          <a:stretch/>
        </p:blipFill>
        <p:spPr>
          <a:xfrm>
            <a:off x="4541296" y="2507008"/>
            <a:ext cx="908237" cy="668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EF474A-8B89-4076-8303-B256C38D5348}"/>
              </a:ext>
            </a:extLst>
          </p:cNvPr>
          <p:cNvSpPr/>
          <p:nvPr/>
        </p:nvSpPr>
        <p:spPr>
          <a:xfrm>
            <a:off x="5413220" y="2540135"/>
            <a:ext cx="933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Tẩy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70269-38F6-4624-92FE-07C0256FA415}"/>
              </a:ext>
            </a:extLst>
          </p:cNvPr>
          <p:cNvSpPr/>
          <p:nvPr/>
        </p:nvSpPr>
        <p:spPr>
          <a:xfrm>
            <a:off x="5403096" y="4702940"/>
            <a:ext cx="10112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Sgk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DC060F-2806-4F55-9385-028E185724A2}"/>
              </a:ext>
            </a:extLst>
          </p:cNvPr>
          <p:cNvSpPr/>
          <p:nvPr/>
        </p:nvSpPr>
        <p:spPr>
          <a:xfrm>
            <a:off x="8228610" y="1892547"/>
            <a:ext cx="15263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Lưu ý: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CBFD03-B30C-474B-BF1D-17166E71195E}"/>
              </a:ext>
            </a:extLst>
          </p:cNvPr>
          <p:cNvCxnSpPr>
            <a:cxnSpLocks/>
          </p:cNvCxnSpPr>
          <p:nvPr/>
        </p:nvCxnSpPr>
        <p:spPr>
          <a:xfrm>
            <a:off x="6801291" y="1940966"/>
            <a:ext cx="0" cy="3717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6C225-485B-405C-9198-E7A020FD1118}"/>
              </a:ext>
            </a:extLst>
          </p:cNvPr>
          <p:cNvSpPr/>
          <p:nvPr/>
        </p:nvSpPr>
        <p:spPr>
          <a:xfrm>
            <a:off x="6915581" y="2415700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Chọn nơi đủ ánh sáng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4558C3-366C-4503-9DAE-E5092F7C75CE}"/>
              </a:ext>
            </a:extLst>
          </p:cNvPr>
          <p:cNvSpPr/>
          <p:nvPr/>
        </p:nvSpPr>
        <p:spPr>
          <a:xfrm>
            <a:off x="6920559" y="3821815"/>
            <a:ext cx="283443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Ngồi đúng tư thế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59130-C845-47A4-BB49-8816BF9DFEC6}"/>
              </a:ext>
            </a:extLst>
          </p:cNvPr>
          <p:cNvSpPr/>
          <p:nvPr/>
        </p:nvSpPr>
        <p:spPr>
          <a:xfrm>
            <a:off x="6965690" y="4470846"/>
            <a:ext cx="389818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Không ngồi quá sát màn</a:t>
            </a:r>
            <a:endParaRPr lang="en-US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hình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0BAD21-A5A8-4B28-9AE6-B1A088515716}"/>
              </a:ext>
            </a:extLst>
          </p:cNvPr>
          <p:cNvSpPr/>
          <p:nvPr/>
        </p:nvSpPr>
        <p:spPr>
          <a:xfrm>
            <a:off x="2606700" y="468938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mực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17F14A-B30B-4689-BBA7-797B58ACF6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32" y="3423807"/>
            <a:ext cx="908238" cy="88582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6C0CC1-359A-43B8-81D5-AA1814E1B0FA}"/>
              </a:ext>
            </a:extLst>
          </p:cNvPr>
          <p:cNvSpPr/>
          <p:nvPr/>
        </p:nvSpPr>
        <p:spPr>
          <a:xfrm>
            <a:off x="5473112" y="3363798"/>
            <a:ext cx="1628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Thước kẻ, ê ke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1E3991B-5B4D-4EB0-9F47-1A07401B3B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6" y="4418148"/>
            <a:ext cx="967170" cy="9671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0A8CF9-80EF-44B7-93A7-252D38558B92}"/>
              </a:ext>
            </a:extLst>
          </p:cNvPr>
          <p:cNvSpPr/>
          <p:nvPr/>
        </p:nvSpPr>
        <p:spPr>
          <a:xfrm>
            <a:off x="6915581" y="3122449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8"/>
    </mc:Choice>
    <mc:Fallback xmlns="">
      <p:transition spd="slow" advTm="2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6" grpId="0"/>
      <p:bldP spid="17" grpId="0"/>
      <p:bldP spid="19" grpId="0"/>
      <p:bldP spid="20" grpId="0"/>
      <p:bldP spid="21" grpId="0"/>
      <p:bldP spid="27" grpId="0"/>
      <p:bldP spid="3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0DDB2-452D-491B-AA6A-81DA367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id="{B03E5355-26F9-46B4-AD1E-4E80F4CD6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1143" y="4413499"/>
            <a:ext cx="4789714" cy="15803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69695"/>
      </p:ext>
    </p:extLst>
  </p:cSld>
  <p:clrMapOvr>
    <a:masterClrMapping/>
  </p:clrMapOvr>
  <p:transition spd="slow" advTm="6861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D6E3-F526-424B-8E21-8E74FB22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251" y="2127536"/>
            <a:ext cx="7691203" cy="2602928"/>
          </a:xfrm>
        </p:spPr>
        <p:txBody>
          <a:bodyPr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Biết sử dụng thước có vạch chia xăng-ti-mét và ê ke để vẽ hình vuông có số đo cạnh cho trước.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9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752018-A56F-4F32-A4BA-6CE1D070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1221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732FCEB-0DEF-4D36-AA35-D3C10A4C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4B08D9E1-68F3-4B90-9211-007ABE41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474" y="840588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5">
            <a:extLst>
              <a:ext uri="{FF2B5EF4-FFF2-40B4-BE49-F238E27FC236}">
                <a16:creationId xmlns:a16="http://schemas.microsoft.com/office/drawing/2014/main" id="{C1F2AD78-B41D-40DD-87F7-69DE5C94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2451100"/>
            <a:ext cx="2209800" cy="2209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27">
            <a:extLst>
              <a:ext uri="{FF2B5EF4-FFF2-40B4-BE49-F238E27FC236}">
                <a16:creationId xmlns:a16="http://schemas.microsoft.com/office/drawing/2014/main" id="{9FEF116A-1E91-450B-8ACF-D40F45C3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67970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04A66-4BDF-497A-B233-DF13F2633032}"/>
              </a:ext>
            </a:extLst>
          </p:cNvPr>
          <p:cNvSpPr/>
          <p:nvPr/>
        </p:nvSpPr>
        <p:spPr>
          <a:xfrm>
            <a:off x="8331200" y="24638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C95A7-D938-4DB0-8B34-13D2659D97CE}"/>
              </a:ext>
            </a:extLst>
          </p:cNvPr>
          <p:cNvSpPr/>
          <p:nvPr/>
        </p:nvSpPr>
        <p:spPr>
          <a:xfrm>
            <a:off x="8343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C4593-E322-41ED-BC27-6B14526FFFB9}"/>
              </a:ext>
            </a:extLst>
          </p:cNvPr>
          <p:cNvSpPr/>
          <p:nvPr/>
        </p:nvSpPr>
        <p:spPr>
          <a:xfrm>
            <a:off x="10236200" y="24765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3EEBB-23BB-405B-A5A5-F525370F81D4}"/>
              </a:ext>
            </a:extLst>
          </p:cNvPr>
          <p:cNvSpPr/>
          <p:nvPr/>
        </p:nvSpPr>
        <p:spPr>
          <a:xfrm>
            <a:off x="10248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210541"/>
      </p:ext>
    </p:extLst>
  </p:cSld>
  <p:clrMapOvr>
    <a:masterClrMapping/>
  </p:clrMapOvr>
  <p:transition spd="slow" advTm="2704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71EE5-1E27-4256-93C7-B6071C6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C08033-18F8-4561-8570-D965F30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13" y="890413"/>
            <a:ext cx="1995488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826B2-20C1-4ED0-B282-2DE197ED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35" y="858214"/>
            <a:ext cx="1219200" cy="1176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4F232-A1A8-4A7A-A4C5-E23A9254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052" y="985561"/>
            <a:ext cx="5603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98C3F21-6191-44B0-9DD5-7A9718F6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099" y="1081261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16DDE05-C749-4C51-8DA0-B8ADCA23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7" y="1066763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AA3D71F-2B13-4D4D-9C0C-3FCC64A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5" y="2726382"/>
            <a:ext cx="5264299" cy="1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B9DC4CA-DCD6-44B6-A877-3DC601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764" y="2199860"/>
            <a:ext cx="2345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EEDB137-191B-45B6-A987-4604EEDE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71" y="2199860"/>
            <a:ext cx="2526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566198F-6AF3-4212-9848-F8E9CCEC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27" y="2726313"/>
            <a:ext cx="59380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1BBBC0-E721-4D15-88D1-FE41386434E5}"/>
              </a:ext>
            </a:extLst>
          </p:cNvPr>
          <p:cNvCxnSpPr>
            <a:cxnSpLocks/>
          </p:cNvCxnSpPr>
          <p:nvPr/>
        </p:nvCxnSpPr>
        <p:spPr>
          <a:xfrm>
            <a:off x="6188763" y="2451652"/>
            <a:ext cx="0" cy="2849218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72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51"/>
    </mc:Choice>
    <mc:Fallback xmlns="">
      <p:transition spd="slow" advTm="96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75762-15A4-48C5-B162-A3C1D7EC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220">
            <a:extLst>
              <a:ext uri="{FF2B5EF4-FFF2-40B4-BE49-F238E27FC236}">
                <a16:creationId xmlns:a16="http://schemas.microsoft.com/office/drawing/2014/main" id="{FC67A128-59E0-4886-987D-6E52817F789B}"/>
              </a:ext>
            </a:extLst>
          </p:cNvPr>
          <p:cNvGrpSpPr>
            <a:grpSpLocks/>
          </p:cNvGrpSpPr>
          <p:nvPr/>
        </p:nvGrpSpPr>
        <p:grpSpPr bwMode="auto">
          <a:xfrm>
            <a:off x="11405705" y="39065"/>
            <a:ext cx="412750" cy="5795963"/>
            <a:chOff x="2300" y="1147"/>
            <a:chExt cx="198" cy="4312"/>
          </a:xfrm>
        </p:grpSpPr>
        <p:sp>
          <p:nvSpPr>
            <p:cNvPr id="7" name="Rectangle 221">
              <a:extLst>
                <a:ext uri="{FF2B5EF4-FFF2-40B4-BE49-F238E27FC236}">
                  <a16:creationId xmlns:a16="http://schemas.microsoft.com/office/drawing/2014/main" id="{DCED12C2-77BB-4C95-980F-B59FBAD93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Line 222">
              <a:extLst>
                <a:ext uri="{FF2B5EF4-FFF2-40B4-BE49-F238E27FC236}">
                  <a16:creationId xmlns:a16="http://schemas.microsoft.com/office/drawing/2014/main" id="{E20F56FA-D60B-4AF2-9B92-7F455AECBB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3">
              <a:extLst>
                <a:ext uri="{FF2B5EF4-FFF2-40B4-BE49-F238E27FC236}">
                  <a16:creationId xmlns:a16="http://schemas.microsoft.com/office/drawing/2014/main" id="{B32D37D8-58E9-44CF-84D9-368D10B39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4">
              <a:extLst>
                <a:ext uri="{FF2B5EF4-FFF2-40B4-BE49-F238E27FC236}">
                  <a16:creationId xmlns:a16="http://schemas.microsoft.com/office/drawing/2014/main" id="{7641AC45-24F9-46A6-96DE-AD257E0FA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5">
              <a:extLst>
                <a:ext uri="{FF2B5EF4-FFF2-40B4-BE49-F238E27FC236}">
                  <a16:creationId xmlns:a16="http://schemas.microsoft.com/office/drawing/2014/main" id="{7BB6D304-B078-403B-801C-E0A54BFCAC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6">
              <a:extLst>
                <a:ext uri="{FF2B5EF4-FFF2-40B4-BE49-F238E27FC236}">
                  <a16:creationId xmlns:a16="http://schemas.microsoft.com/office/drawing/2014/main" id="{AA609CB9-3CAC-4444-A066-E6D87F2D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7">
              <a:extLst>
                <a:ext uri="{FF2B5EF4-FFF2-40B4-BE49-F238E27FC236}">
                  <a16:creationId xmlns:a16="http://schemas.microsoft.com/office/drawing/2014/main" id="{2F1733F1-DCAC-4CE1-8A84-63B1058BCF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8">
              <a:extLst>
                <a:ext uri="{FF2B5EF4-FFF2-40B4-BE49-F238E27FC236}">
                  <a16:creationId xmlns:a16="http://schemas.microsoft.com/office/drawing/2014/main" id="{5795FACA-2091-4C44-9AD3-0D9272657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9">
              <a:extLst>
                <a:ext uri="{FF2B5EF4-FFF2-40B4-BE49-F238E27FC236}">
                  <a16:creationId xmlns:a16="http://schemas.microsoft.com/office/drawing/2014/main" id="{4517D225-FD88-4738-9A79-EAF33E0E9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0">
              <a:extLst>
                <a:ext uri="{FF2B5EF4-FFF2-40B4-BE49-F238E27FC236}">
                  <a16:creationId xmlns:a16="http://schemas.microsoft.com/office/drawing/2014/main" id="{BAE0093D-C47F-4EFC-BA70-3E9E559FFD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1">
              <a:extLst>
                <a:ext uri="{FF2B5EF4-FFF2-40B4-BE49-F238E27FC236}">
                  <a16:creationId xmlns:a16="http://schemas.microsoft.com/office/drawing/2014/main" id="{244153A6-105A-489F-9DE4-C347CFFE7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8" name="Text Box 232">
              <a:extLst>
                <a:ext uri="{FF2B5EF4-FFF2-40B4-BE49-F238E27FC236}">
                  <a16:creationId xmlns:a16="http://schemas.microsoft.com/office/drawing/2014/main" id="{37917287-E421-4614-A7C0-30FF5E05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233">
              <a:extLst>
                <a:ext uri="{FF2B5EF4-FFF2-40B4-BE49-F238E27FC236}">
                  <a16:creationId xmlns:a16="http://schemas.microsoft.com/office/drawing/2014/main" id="{2E071824-2404-4402-BDFA-95FB90FE1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234">
              <a:extLst>
                <a:ext uri="{FF2B5EF4-FFF2-40B4-BE49-F238E27FC236}">
                  <a16:creationId xmlns:a16="http://schemas.microsoft.com/office/drawing/2014/main" id="{3EA4FF2F-6E77-45B1-B311-2D16FC29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35">
              <a:extLst>
                <a:ext uri="{FF2B5EF4-FFF2-40B4-BE49-F238E27FC236}">
                  <a16:creationId xmlns:a16="http://schemas.microsoft.com/office/drawing/2014/main" id="{259990B5-88B9-4F85-AB86-33C08665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36">
              <a:extLst>
                <a:ext uri="{FF2B5EF4-FFF2-40B4-BE49-F238E27FC236}">
                  <a16:creationId xmlns:a16="http://schemas.microsoft.com/office/drawing/2014/main" id="{19CE866B-287F-4ABF-AB26-ED29172F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37">
              <a:extLst>
                <a:ext uri="{FF2B5EF4-FFF2-40B4-BE49-F238E27FC236}">
                  <a16:creationId xmlns:a16="http://schemas.microsoft.com/office/drawing/2014/main" id="{A5EDCB35-971C-4DEC-8076-62262B686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8">
              <a:extLst>
                <a:ext uri="{FF2B5EF4-FFF2-40B4-BE49-F238E27FC236}">
                  <a16:creationId xmlns:a16="http://schemas.microsoft.com/office/drawing/2014/main" id="{5B841DD9-3787-4070-9ABD-553C37C15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5" name="Line 239">
            <a:extLst>
              <a:ext uri="{FF2B5EF4-FFF2-40B4-BE49-F238E27FC236}">
                <a16:creationId xmlns:a16="http://schemas.microsoft.com/office/drawing/2014/main" id="{E36C6434-55AC-4107-BD99-9901EB761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5741365"/>
            <a:ext cx="2378075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0">
            <a:extLst>
              <a:ext uri="{FF2B5EF4-FFF2-40B4-BE49-F238E27FC236}">
                <a16:creationId xmlns:a16="http://schemas.microsoft.com/office/drawing/2014/main" id="{7E686900-DAD6-408B-9B60-3FA451C8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3620465"/>
            <a:ext cx="0" cy="21177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1">
            <a:extLst>
              <a:ext uri="{FF2B5EF4-FFF2-40B4-BE49-F238E27FC236}">
                <a16:creationId xmlns:a16="http://schemas.microsoft.com/office/drawing/2014/main" id="{B9CE3FFA-54F4-45DD-B262-72F712F1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05" y="44205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42">
            <a:extLst>
              <a:ext uri="{FF2B5EF4-FFF2-40B4-BE49-F238E27FC236}">
                <a16:creationId xmlns:a16="http://schemas.microsoft.com/office/drawing/2014/main" id="{60DE2B18-C893-4CC7-B11E-C6F5A2EF1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0305" y="3604590"/>
            <a:ext cx="0" cy="21494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3">
            <a:extLst>
              <a:ext uri="{FF2B5EF4-FFF2-40B4-BE49-F238E27FC236}">
                <a16:creationId xmlns:a16="http://schemas.microsoft.com/office/drawing/2014/main" id="{9F27A787-6FCB-495F-A335-FBFBA7BBE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05" y="3633165"/>
            <a:ext cx="23622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44">
            <a:extLst>
              <a:ext uri="{FF2B5EF4-FFF2-40B4-BE49-F238E27FC236}">
                <a16:creationId xmlns:a16="http://schemas.microsoft.com/office/drawing/2014/main" id="{59C54FC9-D1D8-4015-9227-B9684FF2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3955" y="43824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1" name="Rectangle 245">
            <a:extLst>
              <a:ext uri="{FF2B5EF4-FFF2-40B4-BE49-F238E27FC236}">
                <a16:creationId xmlns:a16="http://schemas.microsoft.com/office/drawing/2014/main" id="{8859F301-105B-4963-B104-DB914176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705" y="314739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2" name="Rectangle 246">
            <a:extLst>
              <a:ext uri="{FF2B5EF4-FFF2-40B4-BE49-F238E27FC236}">
                <a16:creationId xmlns:a16="http://schemas.microsoft.com/office/drawing/2014/main" id="{7839AA66-E528-4A07-AE46-DB574F16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905" y="58302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grpSp>
        <p:nvGrpSpPr>
          <p:cNvPr id="33" name="Group 247">
            <a:extLst>
              <a:ext uri="{FF2B5EF4-FFF2-40B4-BE49-F238E27FC236}">
                <a16:creationId xmlns:a16="http://schemas.microsoft.com/office/drawing/2014/main" id="{E54081B7-9221-40CB-849F-E56B10774319}"/>
              </a:ext>
            </a:extLst>
          </p:cNvPr>
          <p:cNvGrpSpPr>
            <a:grpSpLocks/>
          </p:cNvGrpSpPr>
          <p:nvPr/>
        </p:nvGrpSpPr>
        <p:grpSpPr bwMode="auto">
          <a:xfrm>
            <a:off x="8573605" y="23190"/>
            <a:ext cx="412750" cy="5795963"/>
            <a:chOff x="2300" y="1147"/>
            <a:chExt cx="198" cy="4312"/>
          </a:xfrm>
        </p:grpSpPr>
        <p:sp>
          <p:nvSpPr>
            <p:cNvPr id="34" name="Rectangle 248">
              <a:extLst>
                <a:ext uri="{FF2B5EF4-FFF2-40B4-BE49-F238E27FC236}">
                  <a16:creationId xmlns:a16="http://schemas.microsoft.com/office/drawing/2014/main" id="{8E39DA0F-8C46-4B80-9BAE-D29BBAB0D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Line 249">
              <a:extLst>
                <a:ext uri="{FF2B5EF4-FFF2-40B4-BE49-F238E27FC236}">
                  <a16:creationId xmlns:a16="http://schemas.microsoft.com/office/drawing/2014/main" id="{5E8484D5-D3BB-4C2A-830D-E38204F02E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id="{811E032A-DFA7-464A-A76E-AD443C043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1">
              <a:extLst>
                <a:ext uri="{FF2B5EF4-FFF2-40B4-BE49-F238E27FC236}">
                  <a16:creationId xmlns:a16="http://schemas.microsoft.com/office/drawing/2014/main" id="{486E59FD-4709-41A6-A261-D247421424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2">
              <a:extLst>
                <a:ext uri="{FF2B5EF4-FFF2-40B4-BE49-F238E27FC236}">
                  <a16:creationId xmlns:a16="http://schemas.microsoft.com/office/drawing/2014/main" id="{9AFCE2C4-5A61-4B0D-91C3-C7EDDBB6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3">
              <a:extLst>
                <a:ext uri="{FF2B5EF4-FFF2-40B4-BE49-F238E27FC236}">
                  <a16:creationId xmlns:a16="http://schemas.microsoft.com/office/drawing/2014/main" id="{B7E2A175-A633-42EC-B956-6999E2E84D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4">
              <a:extLst>
                <a:ext uri="{FF2B5EF4-FFF2-40B4-BE49-F238E27FC236}">
                  <a16:creationId xmlns:a16="http://schemas.microsoft.com/office/drawing/2014/main" id="{DEC2FBD9-2F83-4A10-97B0-5119803EBD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5">
              <a:extLst>
                <a:ext uri="{FF2B5EF4-FFF2-40B4-BE49-F238E27FC236}">
                  <a16:creationId xmlns:a16="http://schemas.microsoft.com/office/drawing/2014/main" id="{83639021-E35F-4071-93A8-B7F30929E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6">
              <a:extLst>
                <a:ext uri="{FF2B5EF4-FFF2-40B4-BE49-F238E27FC236}">
                  <a16:creationId xmlns:a16="http://schemas.microsoft.com/office/drawing/2014/main" id="{AEBB8A7C-45EB-4273-B25B-370A0B5202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57">
              <a:extLst>
                <a:ext uri="{FF2B5EF4-FFF2-40B4-BE49-F238E27FC236}">
                  <a16:creationId xmlns:a16="http://schemas.microsoft.com/office/drawing/2014/main" id="{961E5BAA-9CD0-4DB5-BCCE-4A729718B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58">
              <a:extLst>
                <a:ext uri="{FF2B5EF4-FFF2-40B4-BE49-F238E27FC236}">
                  <a16:creationId xmlns:a16="http://schemas.microsoft.com/office/drawing/2014/main" id="{516F90E9-BF2E-433C-A06D-7E14DC8D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59">
              <a:extLst>
                <a:ext uri="{FF2B5EF4-FFF2-40B4-BE49-F238E27FC236}">
                  <a16:creationId xmlns:a16="http://schemas.microsoft.com/office/drawing/2014/main" id="{9E8528E8-E69E-4757-A1FA-580EE6997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0">
              <a:extLst>
                <a:ext uri="{FF2B5EF4-FFF2-40B4-BE49-F238E27FC236}">
                  <a16:creationId xmlns:a16="http://schemas.microsoft.com/office/drawing/2014/main" id="{C74865B7-7799-4DAF-AAAD-024895E2F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1">
              <a:extLst>
                <a:ext uri="{FF2B5EF4-FFF2-40B4-BE49-F238E27FC236}">
                  <a16:creationId xmlns:a16="http://schemas.microsoft.com/office/drawing/2014/main" id="{85E3AB58-99BD-426C-A97D-3FD3E56D1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2">
              <a:extLst>
                <a:ext uri="{FF2B5EF4-FFF2-40B4-BE49-F238E27FC236}">
                  <a16:creationId xmlns:a16="http://schemas.microsoft.com/office/drawing/2014/main" id="{5C127841-691F-4E46-940E-F79124960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3">
              <a:extLst>
                <a:ext uri="{FF2B5EF4-FFF2-40B4-BE49-F238E27FC236}">
                  <a16:creationId xmlns:a16="http://schemas.microsoft.com/office/drawing/2014/main" id="{7A7B8E08-7299-4A3B-A527-B4679560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4">
              <a:extLst>
                <a:ext uri="{FF2B5EF4-FFF2-40B4-BE49-F238E27FC236}">
                  <a16:creationId xmlns:a16="http://schemas.microsoft.com/office/drawing/2014/main" id="{A22ACA02-4E63-4696-BD4C-1538FE356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265">
              <a:extLst>
                <a:ext uri="{FF2B5EF4-FFF2-40B4-BE49-F238E27FC236}">
                  <a16:creationId xmlns:a16="http://schemas.microsoft.com/office/drawing/2014/main" id="{1CB60A37-F501-4AC0-828D-92AE8674A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2" name="Group 266">
            <a:extLst>
              <a:ext uri="{FF2B5EF4-FFF2-40B4-BE49-F238E27FC236}">
                <a16:creationId xmlns:a16="http://schemas.microsoft.com/office/drawing/2014/main" id="{C1D7C2FA-FD7C-4444-8BFC-B6DFF4B6CCA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5097" y="2707652"/>
            <a:ext cx="414338" cy="6475413"/>
            <a:chOff x="2299" y="1147"/>
            <a:chExt cx="199" cy="4312"/>
          </a:xfrm>
        </p:grpSpPr>
        <p:sp>
          <p:nvSpPr>
            <p:cNvPr id="53" name="Rectangle 267">
              <a:extLst>
                <a:ext uri="{FF2B5EF4-FFF2-40B4-BE49-F238E27FC236}">
                  <a16:creationId xmlns:a16="http://schemas.microsoft.com/office/drawing/2014/main" id="{E2493226-A760-4756-80B2-CD0064EB67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3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Line 268">
              <a:extLst>
                <a:ext uri="{FF2B5EF4-FFF2-40B4-BE49-F238E27FC236}">
                  <a16:creationId xmlns:a16="http://schemas.microsoft.com/office/drawing/2014/main" id="{A29C7922-7CE7-4DD2-936C-F956A9A87A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69">
              <a:extLst>
                <a:ext uri="{FF2B5EF4-FFF2-40B4-BE49-F238E27FC236}">
                  <a16:creationId xmlns:a16="http://schemas.microsoft.com/office/drawing/2014/main" id="{89C3B64C-ADBA-4159-AF0D-2791D3F7E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70">
              <a:extLst>
                <a:ext uri="{FF2B5EF4-FFF2-40B4-BE49-F238E27FC236}">
                  <a16:creationId xmlns:a16="http://schemas.microsoft.com/office/drawing/2014/main" id="{67C85F88-A389-43EC-8A1D-586C6ECCB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71">
              <a:extLst>
                <a:ext uri="{FF2B5EF4-FFF2-40B4-BE49-F238E27FC236}">
                  <a16:creationId xmlns:a16="http://schemas.microsoft.com/office/drawing/2014/main" id="{72D9EDC6-8AFC-4944-BDF8-8601F74B4D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72">
              <a:extLst>
                <a:ext uri="{FF2B5EF4-FFF2-40B4-BE49-F238E27FC236}">
                  <a16:creationId xmlns:a16="http://schemas.microsoft.com/office/drawing/2014/main" id="{6B661864-3C01-4D2C-8A1E-31FDA710F0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3">
              <a:extLst>
                <a:ext uri="{FF2B5EF4-FFF2-40B4-BE49-F238E27FC236}">
                  <a16:creationId xmlns:a16="http://schemas.microsoft.com/office/drawing/2014/main" id="{DDCB4045-3345-4CA7-AE8F-D1CB4A8CFC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4">
              <a:extLst>
                <a:ext uri="{FF2B5EF4-FFF2-40B4-BE49-F238E27FC236}">
                  <a16:creationId xmlns:a16="http://schemas.microsoft.com/office/drawing/2014/main" id="{53B0F6BC-0568-4477-AD4C-DCF255FDD9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5">
              <a:extLst>
                <a:ext uri="{FF2B5EF4-FFF2-40B4-BE49-F238E27FC236}">
                  <a16:creationId xmlns:a16="http://schemas.microsoft.com/office/drawing/2014/main" id="{6C0A9800-911D-412C-ADF7-F5BF5875E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6">
              <a:extLst>
                <a:ext uri="{FF2B5EF4-FFF2-40B4-BE49-F238E27FC236}">
                  <a16:creationId xmlns:a16="http://schemas.microsoft.com/office/drawing/2014/main" id="{F8EDBA42-2CF3-4CE2-8594-B07B9892F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277">
              <a:extLst>
                <a:ext uri="{FF2B5EF4-FFF2-40B4-BE49-F238E27FC236}">
                  <a16:creationId xmlns:a16="http://schemas.microsoft.com/office/drawing/2014/main" id="{9C95FBB8-C77B-4F67-BD63-4429D2886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53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78">
              <a:extLst>
                <a:ext uri="{FF2B5EF4-FFF2-40B4-BE49-F238E27FC236}">
                  <a16:creationId xmlns:a16="http://schemas.microsoft.com/office/drawing/2014/main" id="{23FC604D-5F0A-454B-8A77-987C61C2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8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79">
              <a:extLst>
                <a:ext uri="{FF2B5EF4-FFF2-40B4-BE49-F238E27FC236}">
                  <a16:creationId xmlns:a16="http://schemas.microsoft.com/office/drawing/2014/main" id="{14292AD0-D192-4D3A-8E6F-7AA4CE78A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2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6" name="Text Box 280">
              <a:extLst>
                <a:ext uri="{FF2B5EF4-FFF2-40B4-BE49-F238E27FC236}">
                  <a16:creationId xmlns:a16="http://schemas.microsoft.com/office/drawing/2014/main" id="{70C993E8-71E2-4A86-BEEC-C49E1BF07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7" name="Text Box 281">
              <a:extLst>
                <a:ext uri="{FF2B5EF4-FFF2-40B4-BE49-F238E27FC236}">
                  <a16:creationId xmlns:a16="http://schemas.microsoft.com/office/drawing/2014/main" id="{CA5BA03E-A092-40FC-9B72-31AEE0197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3195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8" name="Text Box 282">
              <a:extLst>
                <a:ext uri="{FF2B5EF4-FFF2-40B4-BE49-F238E27FC236}">
                  <a16:creationId xmlns:a16="http://schemas.microsoft.com/office/drawing/2014/main" id="{16ED8F5A-EC23-4AC9-A9E2-44048042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26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9" name="Text Box 283">
              <a:extLst>
                <a:ext uri="{FF2B5EF4-FFF2-40B4-BE49-F238E27FC236}">
                  <a16:creationId xmlns:a16="http://schemas.microsoft.com/office/drawing/2014/main" id="{40FACED2-2052-47DC-9175-09ECFBDB4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7" y="21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284">
              <a:extLst>
                <a:ext uri="{FF2B5EF4-FFF2-40B4-BE49-F238E27FC236}">
                  <a16:creationId xmlns:a16="http://schemas.microsoft.com/office/drawing/2014/main" id="{5F1D9D4E-92CF-4C0C-BE3E-B6B58061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5"/>
              <a:ext cx="169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71" name="Group 285">
            <a:extLst>
              <a:ext uri="{FF2B5EF4-FFF2-40B4-BE49-F238E27FC236}">
                <a16:creationId xmlns:a16="http://schemas.microsoft.com/office/drawing/2014/main" id="{A2AA2403-DD1C-4D36-9727-C5BF24AED3C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6237" y="624058"/>
            <a:ext cx="412750" cy="6373813"/>
            <a:chOff x="2300" y="1147"/>
            <a:chExt cx="198" cy="4311"/>
          </a:xfrm>
        </p:grpSpPr>
        <p:sp>
          <p:nvSpPr>
            <p:cNvPr id="72" name="Rectangle 286">
              <a:extLst>
                <a:ext uri="{FF2B5EF4-FFF2-40B4-BE49-F238E27FC236}">
                  <a16:creationId xmlns:a16="http://schemas.microsoft.com/office/drawing/2014/main" id="{032EDE06-6A48-4F88-974F-5E570F53A0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Line 287">
              <a:extLst>
                <a:ext uri="{FF2B5EF4-FFF2-40B4-BE49-F238E27FC236}">
                  <a16:creationId xmlns:a16="http://schemas.microsoft.com/office/drawing/2014/main" id="{1A61D296-3B71-4836-B604-0DB9AE2592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88">
              <a:extLst>
                <a:ext uri="{FF2B5EF4-FFF2-40B4-BE49-F238E27FC236}">
                  <a16:creationId xmlns:a16="http://schemas.microsoft.com/office/drawing/2014/main" id="{01E06D91-CFFD-4256-975C-9FF013EAD1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9">
              <a:extLst>
                <a:ext uri="{FF2B5EF4-FFF2-40B4-BE49-F238E27FC236}">
                  <a16:creationId xmlns:a16="http://schemas.microsoft.com/office/drawing/2014/main" id="{F990DBAE-16E5-47B2-862F-76A98AF27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0">
              <a:extLst>
                <a:ext uri="{FF2B5EF4-FFF2-40B4-BE49-F238E27FC236}">
                  <a16:creationId xmlns:a16="http://schemas.microsoft.com/office/drawing/2014/main" id="{3524CBDF-1969-445E-9054-F87681C16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1">
              <a:extLst>
                <a:ext uri="{FF2B5EF4-FFF2-40B4-BE49-F238E27FC236}">
                  <a16:creationId xmlns:a16="http://schemas.microsoft.com/office/drawing/2014/main" id="{50AB4E91-316C-4816-8764-28852D6250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92">
              <a:extLst>
                <a:ext uri="{FF2B5EF4-FFF2-40B4-BE49-F238E27FC236}">
                  <a16:creationId xmlns:a16="http://schemas.microsoft.com/office/drawing/2014/main" id="{64F847A9-4B8F-4ACC-9035-6C07C7048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3">
              <a:extLst>
                <a:ext uri="{FF2B5EF4-FFF2-40B4-BE49-F238E27FC236}">
                  <a16:creationId xmlns:a16="http://schemas.microsoft.com/office/drawing/2014/main" id="{ED50966C-9A9E-45F3-8637-00CC99217D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94">
              <a:extLst>
                <a:ext uri="{FF2B5EF4-FFF2-40B4-BE49-F238E27FC236}">
                  <a16:creationId xmlns:a16="http://schemas.microsoft.com/office/drawing/2014/main" id="{B8DA091B-9982-4F8F-BEF4-3080322284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95">
              <a:extLst>
                <a:ext uri="{FF2B5EF4-FFF2-40B4-BE49-F238E27FC236}">
                  <a16:creationId xmlns:a16="http://schemas.microsoft.com/office/drawing/2014/main" id="{0FF3D9A8-619F-4973-A971-A36106BF0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296">
              <a:extLst>
                <a:ext uri="{FF2B5EF4-FFF2-40B4-BE49-F238E27FC236}">
                  <a16:creationId xmlns:a16="http://schemas.microsoft.com/office/drawing/2014/main" id="{9F25BF3B-AA96-4A99-9375-49FE49E64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5313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3" name="Text Box 297">
              <a:extLst>
                <a:ext uri="{FF2B5EF4-FFF2-40B4-BE49-F238E27FC236}">
                  <a16:creationId xmlns:a16="http://schemas.microsoft.com/office/drawing/2014/main" id="{80C364C8-D85D-48C3-B7DC-6A7D7898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7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4" name="Text Box 298">
              <a:extLst>
                <a:ext uri="{FF2B5EF4-FFF2-40B4-BE49-F238E27FC236}">
                  <a16:creationId xmlns:a16="http://schemas.microsoft.com/office/drawing/2014/main" id="{6A097060-6859-4D8C-9D72-8C0D098C6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42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5" name="Text Box 299">
              <a:extLst>
                <a:ext uri="{FF2B5EF4-FFF2-40B4-BE49-F238E27FC236}">
                  <a16:creationId xmlns:a16="http://schemas.microsoft.com/office/drawing/2014/main" id="{5750E187-11C3-45FD-A4AE-3DDF70B4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6" name="Text Box 300">
              <a:extLst>
                <a:ext uri="{FF2B5EF4-FFF2-40B4-BE49-F238E27FC236}">
                  <a16:creationId xmlns:a16="http://schemas.microsoft.com/office/drawing/2014/main" id="{1AECC79D-B1EE-44D6-96B3-2C01A2B6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3191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7" name="Text Box 301">
              <a:extLst>
                <a:ext uri="{FF2B5EF4-FFF2-40B4-BE49-F238E27FC236}">
                  <a16:creationId xmlns:a16="http://schemas.microsoft.com/office/drawing/2014/main" id="{C1FA0FD7-ECAC-4D44-BB9F-EC3B0484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26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8" name="Text Box 302">
              <a:extLst>
                <a:ext uri="{FF2B5EF4-FFF2-40B4-BE49-F238E27FC236}">
                  <a16:creationId xmlns:a16="http://schemas.microsoft.com/office/drawing/2014/main" id="{8C349C7F-D833-4C91-ABE3-C9A5A6D87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6" y="2115"/>
              <a:ext cx="1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9" name="Text Box 303">
              <a:extLst>
                <a:ext uri="{FF2B5EF4-FFF2-40B4-BE49-F238E27FC236}">
                  <a16:creationId xmlns:a16="http://schemas.microsoft.com/office/drawing/2014/main" id="{C0B4664C-ECE7-4B58-8B4C-1E374489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4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0" name="Group 304">
            <a:extLst>
              <a:ext uri="{FF2B5EF4-FFF2-40B4-BE49-F238E27FC236}">
                <a16:creationId xmlns:a16="http://schemas.microsoft.com/office/drawing/2014/main" id="{6014E407-558D-4998-86BA-9308A317481A}"/>
              </a:ext>
            </a:extLst>
          </p:cNvPr>
          <p:cNvGrpSpPr>
            <a:grpSpLocks/>
          </p:cNvGrpSpPr>
          <p:nvPr/>
        </p:nvGrpSpPr>
        <p:grpSpPr bwMode="auto">
          <a:xfrm>
            <a:off x="9688030" y="4426915"/>
            <a:ext cx="533400" cy="1304925"/>
            <a:chOff x="4618" y="3264"/>
            <a:chExt cx="336" cy="822"/>
          </a:xfrm>
        </p:grpSpPr>
        <p:sp>
          <p:nvSpPr>
            <p:cNvPr id="91" name="AutoShape 305">
              <a:extLst>
                <a:ext uri="{FF2B5EF4-FFF2-40B4-BE49-F238E27FC236}">
                  <a16:creationId xmlns:a16="http://schemas.microsoft.com/office/drawing/2014/main" id="{8E18CB32-EDD2-4639-8F5E-789624272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" name="AutoShape 306">
              <a:extLst>
                <a:ext uri="{FF2B5EF4-FFF2-40B4-BE49-F238E27FC236}">
                  <a16:creationId xmlns:a16="http://schemas.microsoft.com/office/drawing/2014/main" id="{6A27A917-2695-4FCF-BCBD-D7C034685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" name="Text Box 307">
            <a:extLst>
              <a:ext uri="{FF2B5EF4-FFF2-40B4-BE49-F238E27FC236}">
                <a16:creationId xmlns:a16="http://schemas.microsoft.com/office/drawing/2014/main" id="{5CB45D1D-ABE7-4BEF-B347-F506C134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90" y="1516944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309">
            <a:extLst>
              <a:ext uri="{FF2B5EF4-FFF2-40B4-BE49-F238E27FC236}">
                <a16:creationId xmlns:a16="http://schemas.microsoft.com/office/drawing/2014/main" id="{2838CFE2-51DE-4F10-874F-99BA24D0FD4F}"/>
              </a:ext>
            </a:extLst>
          </p:cNvPr>
          <p:cNvGrpSpPr>
            <a:grpSpLocks/>
          </p:cNvGrpSpPr>
          <p:nvPr/>
        </p:nvGrpSpPr>
        <p:grpSpPr bwMode="auto">
          <a:xfrm>
            <a:off x="10357955" y="4153865"/>
            <a:ext cx="609600" cy="1604963"/>
            <a:chOff x="4368" y="2928"/>
            <a:chExt cx="384" cy="1011"/>
          </a:xfrm>
        </p:grpSpPr>
        <p:sp>
          <p:nvSpPr>
            <p:cNvPr id="95" name="AutoShape 310">
              <a:extLst>
                <a:ext uri="{FF2B5EF4-FFF2-40B4-BE49-F238E27FC236}">
                  <a16:creationId xmlns:a16="http://schemas.microsoft.com/office/drawing/2014/main" id="{55C8239A-7B23-4E63-BA3C-376B28DF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28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6" name="AutoShape 311">
              <a:extLst>
                <a:ext uri="{FF2B5EF4-FFF2-40B4-BE49-F238E27FC236}">
                  <a16:creationId xmlns:a16="http://schemas.microsoft.com/office/drawing/2014/main" id="{61E7793A-95DC-40B7-B67A-2FCA2AD4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7" name="Text Box 402">
            <a:extLst>
              <a:ext uri="{FF2B5EF4-FFF2-40B4-BE49-F238E27FC236}">
                <a16:creationId xmlns:a16="http://schemas.microsoft.com/office/drawing/2014/main" id="{D28A5D4A-D685-4818-B3AB-53376D9A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895684"/>
            <a:ext cx="568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98" name="Text Box 404">
            <a:extLst>
              <a:ext uri="{FF2B5EF4-FFF2-40B4-BE49-F238E27FC236}">
                <a16:creationId xmlns:a16="http://schemas.microsoft.com/office/drawing/2014/main" id="{3B85FB9D-9BBC-4E94-8266-1F842E2F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6805" y="33124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99" name="Text Box 405">
            <a:extLst>
              <a:ext uri="{FF2B5EF4-FFF2-40B4-BE49-F238E27FC236}">
                <a16:creationId xmlns:a16="http://schemas.microsoft.com/office/drawing/2014/main" id="{F444ECC6-0D1F-43EF-B649-3E666E5A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153" y="3274738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406">
            <a:extLst>
              <a:ext uri="{FF2B5EF4-FFF2-40B4-BE49-F238E27FC236}">
                <a16:creationId xmlns:a16="http://schemas.microsoft.com/office/drawing/2014/main" id="{3E72F855-9F6E-4CB1-8347-375930B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605" y="55476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407">
            <a:extLst>
              <a:ext uri="{FF2B5EF4-FFF2-40B4-BE49-F238E27FC236}">
                <a16:creationId xmlns:a16="http://schemas.microsoft.com/office/drawing/2014/main" id="{4F8FD174-7A96-4B85-A2AE-69B7C527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679" y="5534816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id="{1DD3272A-B352-4888-9FBA-D4240917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69" y="369252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23B143-1E6F-4AE3-A822-FEB54494EEBE}"/>
              </a:ext>
            </a:extLst>
          </p:cNvPr>
          <p:cNvSpPr txBox="1"/>
          <p:nvPr/>
        </p:nvSpPr>
        <p:spPr>
          <a:xfrm>
            <a:off x="114070" y="1986770"/>
            <a:ext cx="8167816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3cm.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v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uông góc với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0"/>
    </mc:Choice>
    <mc:Fallback xmlns="">
      <p:transition spd="slow" advTm="67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16 L -0.11042 -0.0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362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25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75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5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99" grpId="0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44480-360A-45EF-A5A7-FD6B5DE7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id="{137CAEE2-0AC4-4426-874A-5E13138A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5BBD51B6-A1A1-4017-A5E7-8C9034B8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293" y="1061308"/>
            <a:ext cx="5271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8728038-4489-4DAD-8919-FA7E313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34" y="1786090"/>
            <a:ext cx="8686800" cy="4185761"/>
          </a:xfrm>
          <a:prstGeom prst="rect">
            <a:avLst/>
          </a:prstGeom>
          <a:noFill/>
          <a:ln w="50800" cmpd="dbl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20"/>
    </mc:Choice>
    <mc:Fallback xmlns="">
      <p:transition spd="slow" advTm="8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2002EB9-153F-4E7D-87D9-100B549D83E7}"/>
              </a:ext>
            </a:extLst>
          </p:cNvPr>
          <p:cNvGrpSpPr>
            <a:grpSpLocks/>
          </p:cNvGrpSpPr>
          <p:nvPr/>
        </p:nvGrpSpPr>
        <p:grpSpPr bwMode="auto">
          <a:xfrm>
            <a:off x="-225468" y="0"/>
            <a:ext cx="12417468" cy="6858000"/>
            <a:chOff x="0" y="-19"/>
            <a:chExt cx="5760" cy="4377"/>
          </a:xfrm>
        </p:grpSpPr>
        <p:pic>
          <p:nvPicPr>
            <p:cNvPr id="5" name="Picture 3" descr="flower[1][1][1][1]">
              <a:extLst>
                <a:ext uri="{FF2B5EF4-FFF2-40B4-BE49-F238E27FC236}">
                  <a16:creationId xmlns:a16="http://schemas.microsoft.com/office/drawing/2014/main" id="{660D96AE-C2E1-4EEB-90A4-8A7CDD4BF3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flower[1][1][1][1]">
              <a:extLst>
                <a:ext uri="{FF2B5EF4-FFF2-40B4-BE49-F238E27FC236}">
                  <a16:creationId xmlns:a16="http://schemas.microsoft.com/office/drawing/2014/main" id="{63C43786-D50B-49F1-8285-4CCDB2940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[1][1][1][1]">
              <a:extLst>
                <a:ext uri="{FF2B5EF4-FFF2-40B4-BE49-F238E27FC236}">
                  <a16:creationId xmlns:a16="http://schemas.microsoft.com/office/drawing/2014/main" id="{D4949ACA-717A-4190-8D0F-2E959F8696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flower[1][1][1][1]">
              <a:extLst>
                <a:ext uri="{FF2B5EF4-FFF2-40B4-BE49-F238E27FC236}">
                  <a16:creationId xmlns:a16="http://schemas.microsoft.com/office/drawing/2014/main" id="{CDA29E7F-84E0-4614-9964-66CFE04A92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">
            <a:extLst>
              <a:ext uri="{FF2B5EF4-FFF2-40B4-BE49-F238E27FC236}">
                <a16:creationId xmlns:a16="http://schemas.microsoft.com/office/drawing/2014/main" id="{4313E0DA-D8FC-46B5-A06A-D711CF0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105" y="2919549"/>
            <a:ext cx="8229600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F9F5C8D-974F-4D64-8EDC-64F0420E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15" y="1770181"/>
            <a:ext cx="9475939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42D45-A39D-4674-9AE2-18E7F581545D}"/>
              </a:ext>
            </a:extLst>
          </p:cNvPr>
          <p:cNvSpPr/>
          <p:nvPr/>
        </p:nvSpPr>
        <p:spPr>
          <a:xfrm>
            <a:off x="464950" y="533019"/>
            <a:ext cx="110812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9"/>
    </mc:Choice>
    <mc:Fallback xmlns="">
      <p:transition spd="slow" advTm="2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1.6|1.2|1.2|1.3|2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0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7.3|4.3|5.9"/>
</p:tagLst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586</Words>
  <Application>Microsoft Macintosh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.VnArial</vt:lpstr>
      <vt:lpstr>.VnTime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Mục tiêu:  Biết sử dụng thước có vạch chia xăng-ti-mét và ê ke để vẽ hình vuông có số đo cạnh cho trước.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163</cp:revision>
  <dcterms:created xsi:type="dcterms:W3CDTF">2021-09-17T13:39:29Z</dcterms:created>
  <dcterms:modified xsi:type="dcterms:W3CDTF">2021-11-08T02:09:16Z</dcterms:modified>
</cp:coreProperties>
</file>