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9" r:id="rId2"/>
    <p:sldId id="257" r:id="rId3"/>
    <p:sldId id="326" r:id="rId4"/>
    <p:sldId id="355" r:id="rId5"/>
    <p:sldId id="357" r:id="rId6"/>
    <p:sldId id="320" r:id="rId7"/>
    <p:sldId id="321" r:id="rId8"/>
    <p:sldId id="322" r:id="rId9"/>
    <p:sldId id="276" r:id="rId10"/>
    <p:sldId id="352" r:id="rId11"/>
    <p:sldId id="374" r:id="rId12"/>
    <p:sldId id="331" r:id="rId13"/>
    <p:sldId id="263" r:id="rId14"/>
    <p:sldId id="332" r:id="rId15"/>
    <p:sldId id="333" r:id="rId16"/>
    <p:sldId id="334" r:id="rId17"/>
    <p:sldId id="369" r:id="rId18"/>
    <p:sldId id="335" r:id="rId19"/>
    <p:sldId id="358" r:id="rId20"/>
    <p:sldId id="337" r:id="rId21"/>
    <p:sldId id="342" r:id="rId22"/>
    <p:sldId id="343" r:id="rId23"/>
    <p:sldId id="338" r:id="rId24"/>
    <p:sldId id="344" r:id="rId25"/>
    <p:sldId id="371" r:id="rId26"/>
    <p:sldId id="37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BE1"/>
    <a:srgbClr val="FFCCCC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0591" autoAdjust="0"/>
  </p:normalViewPr>
  <p:slideViewPr>
    <p:cSldViewPr snapToGrid="0">
      <p:cViewPr varScale="1">
        <p:scale>
          <a:sx n="63" d="100"/>
          <a:sy n="63" d="100"/>
        </p:scale>
        <p:origin x="13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70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71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8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12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4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46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9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92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61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61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3.gif"/><Relationship Id="rId4" Type="http://schemas.openxmlformats.org/officeDocument/2006/relationships/image" Target="../media/image29.pn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39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6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0.png"/><Relationship Id="rId4" Type="http://schemas.openxmlformats.org/officeDocument/2006/relationships/audio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39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6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0.png"/><Relationship Id="rId4" Type="http://schemas.openxmlformats.org/officeDocument/2006/relationships/audio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39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6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0.png"/><Relationship Id="rId4" Type="http://schemas.openxmlformats.org/officeDocument/2006/relationships/audio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39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36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0.png"/><Relationship Id="rId4" Type="http://schemas.openxmlformats.org/officeDocument/2006/relationships/audio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4404"/>
            <a:ext cx="83820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783426"/>
              </a:avLst>
            </a:prstTxWarp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 CÁC</a:t>
            </a:r>
            <a:r>
              <a:rPr lang="vi-VN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EM</a:t>
            </a:r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ĐẾN VỚI TIẾT HỌC HÔM NAY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146218"/>
            <a:ext cx="8305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4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8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22" y="4650781"/>
            <a:ext cx="464820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0" y="4471007"/>
            <a:ext cx="4720771" cy="23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pinksparkle6df1[1]">
            <a:extLst>
              <a:ext uri="{FF2B5EF4-FFF2-40B4-BE49-F238E27FC236}">
                <a16:creationId xmlns:a16="http://schemas.microsoft.com/office/drawing/2014/main" id="{4CE1E998-C3D9-4549-9943-2D87F8A5E8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inksparkle6df1[1]">
            <a:extLst>
              <a:ext uri="{FF2B5EF4-FFF2-40B4-BE49-F238E27FC236}">
                <a16:creationId xmlns:a16="http://schemas.microsoft.com/office/drawing/2014/main" id="{C85092D0-5912-4712-A519-98D8BDEA0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37563" y="349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inksparkle6df1[1]">
            <a:extLst>
              <a:ext uri="{FF2B5EF4-FFF2-40B4-BE49-F238E27FC236}">
                <a16:creationId xmlns:a16="http://schemas.microsoft.com/office/drawing/2014/main" id="{1CC96D38-ABE9-4142-872D-1C8382A43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pinksparkle6df1[1]">
            <a:extLst>
              <a:ext uri="{FF2B5EF4-FFF2-40B4-BE49-F238E27FC236}">
                <a16:creationId xmlns:a16="http://schemas.microsoft.com/office/drawing/2014/main" id="{81538076-C314-455C-998A-DBEB53169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126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pinksparkle6df1[1]">
            <a:extLst>
              <a:ext uri="{FF2B5EF4-FFF2-40B4-BE49-F238E27FC236}">
                <a16:creationId xmlns:a16="http://schemas.microsoft.com/office/drawing/2014/main" id="{B44AF380-139E-417F-A30C-02CEB0773F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pinksparkle6df1[1]">
            <a:extLst>
              <a:ext uri="{FF2B5EF4-FFF2-40B4-BE49-F238E27FC236}">
                <a16:creationId xmlns:a16="http://schemas.microsoft.com/office/drawing/2014/main" id="{C157F396-2263-49C4-AC43-D16ED228D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pinksparkle6df1[1]">
            <a:extLst>
              <a:ext uri="{FF2B5EF4-FFF2-40B4-BE49-F238E27FC236}">
                <a16:creationId xmlns:a16="http://schemas.microsoft.com/office/drawing/2014/main" id="{151BC58B-B03F-46D9-8181-BF8C7932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pinksparkle6df1[1]">
            <a:extLst>
              <a:ext uri="{FF2B5EF4-FFF2-40B4-BE49-F238E27FC236}">
                <a16:creationId xmlns:a16="http://schemas.microsoft.com/office/drawing/2014/main" id="{C43684D2-1B73-47B3-B009-00A1A2735B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pinksparkle6df1[1]">
            <a:extLst>
              <a:ext uri="{FF2B5EF4-FFF2-40B4-BE49-F238E27FC236}">
                <a16:creationId xmlns:a16="http://schemas.microsoft.com/office/drawing/2014/main" id="{63DD9E54-1993-495F-819D-8191F9428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pinksparkle6df1[1]">
            <a:extLst>
              <a:ext uri="{FF2B5EF4-FFF2-40B4-BE49-F238E27FC236}">
                <a16:creationId xmlns:a16="http://schemas.microsoft.com/office/drawing/2014/main" id="{F3E0A37C-9834-43DB-A305-9FF2F27F0E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pinksparkle6df1[1]">
            <a:extLst>
              <a:ext uri="{FF2B5EF4-FFF2-40B4-BE49-F238E27FC236}">
                <a16:creationId xmlns:a16="http://schemas.microsoft.com/office/drawing/2014/main" id="{C3546969-85B2-4A1E-8929-9B7171E8E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:a16="http://schemas.microsoft.com/office/drawing/2014/main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91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:a16="http://schemas.microsoft.com/office/drawing/2014/main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3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:a16="http://schemas.microsoft.com/office/drawing/2014/main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:a16="http://schemas.microsoft.com/office/drawing/2014/main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836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:a16="http://schemas.microsoft.com/office/drawing/2014/main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:a16="http://schemas.microsoft.com/office/drawing/2014/main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:a16="http://schemas.microsoft.com/office/drawing/2014/main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:a16="http://schemas.microsoft.com/office/drawing/2014/main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:a16="http://schemas.microsoft.com/office/drawing/2014/main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:a16="http://schemas.microsoft.com/office/drawing/2014/main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:a16="http://schemas.microsoft.com/office/drawing/2014/main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76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8" y="1444483"/>
            <a:ext cx="8786191" cy="4539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46" y="364504"/>
            <a:ext cx="87861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00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00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4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00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2088988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22662" y="3249027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3149163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00362" y="4036562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00360" y="4934940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4934940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00360" y="5771905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5752433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719468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Điều gì sẽ xảy ra nếu người bệnh được đưa đến bệnh viện cấp cứu chậm?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018" y="3233122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1781047" y="1377521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3" y="2698531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630622" y="2112578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543910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993912" y="2686879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993912" y="1389967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5025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282390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8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420210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326469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756859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998208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705314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32682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81701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652712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42830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3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13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0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Luật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299" y="2765499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6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2" y="4292111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460" y="318713"/>
            <a:ext cx="84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1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11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202</a:t>
            </a:r>
            <a:r>
              <a:rPr lang="vi-VN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1</a:t>
            </a:r>
            <a:endParaRPr lang="en-US" sz="2800" b="1" dirty="0">
              <a:ln w="10541" cmpd="sng">
                <a:noFill/>
                <a:prstDash val="solid"/>
              </a:ln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841" y="978955"/>
            <a:ext cx="545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Đạo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HP001 4 hàng" panose="020B0603050302020204" pitchFamily="34" charset="0"/>
                <a:cs typeface="Times New Roman" pitchFamily="18" charset="0"/>
              </a:rPr>
              <a:t>đức</a:t>
            </a:r>
            <a:endParaRPr lang="en-US" sz="2800" b="1" dirty="0">
              <a:ln w="10541" cmpd="sng">
                <a:noFill/>
                <a:prstDash val="solid"/>
              </a:ln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14405" y="1724368"/>
            <a:ext cx="931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 descr="Presentación de PowerPoint">
            <a:extLst>
              <a:ext uri="{FF2B5EF4-FFF2-40B4-BE49-F238E27FC236}">
                <a16:creationId xmlns:a16="http://schemas.microsoft.com/office/drawing/2014/main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860" y="3908891"/>
            <a:ext cx="3971852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obin Run Cycle | Running illustration, Run cycle, Character design">
            <a:extLst>
              <a:ext uri="{FF2B5EF4-FFF2-40B4-BE49-F238E27FC236}">
                <a16:creationId xmlns:a16="http://schemas.microsoft.com/office/drawing/2014/main" id="{2A1F7A70-6439-4414-9582-1488D56A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96" y="3887871"/>
            <a:ext cx="4166323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iờ – Wikipedia tiếng Việt">
            <a:extLst>
              <a:ext uri="{FF2B5EF4-FFF2-40B4-BE49-F238E27FC236}">
                <a16:creationId xmlns:a16="http://schemas.microsoft.com/office/drawing/2014/main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02" y="2646220"/>
            <a:ext cx="2093808" cy="18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4469347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1" y="5829818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147"/>
              </p:ext>
            </p:extLst>
          </p:nvPr>
        </p:nvGraphicFramePr>
        <p:xfrm>
          <a:off x="0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13259">
                  <a:extLst>
                    <a:ext uri="{9D8B030D-6E8A-4147-A177-3AD203B41FA5}">
                      <a16:colId xmlns:a16="http://schemas.microsoft.com/office/drawing/2014/main" val="3302080959"/>
                    </a:ext>
                  </a:extLst>
                </a:gridCol>
                <a:gridCol w="1634015">
                  <a:extLst>
                    <a:ext uri="{9D8B030D-6E8A-4147-A177-3AD203B41FA5}">
                      <a16:colId xmlns:a16="http://schemas.microsoft.com/office/drawing/2014/main" val="2043632641"/>
                    </a:ext>
                  </a:extLst>
                </a:gridCol>
                <a:gridCol w="2196724">
                  <a:extLst>
                    <a:ext uri="{9D8B030D-6E8A-4147-A177-3AD203B41FA5}">
                      <a16:colId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2986858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1542574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253" y="439561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028" y="5720573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7F391-2D3E-4A3F-8146-89579090AB8C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7298" y="0"/>
            <a:ext cx="3904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39B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lớp mình tiết sau</a:t>
            </a:r>
            <a:endParaRPr lang="en-US" sz="3600" b="1" dirty="0">
              <a:solidFill>
                <a:srgbClr val="C39B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3120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227801" y="4925675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" y="3655267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-77119" y="2743200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653408-EA68-4DF0-9A76-154615AA54FE}"/>
              </a:ext>
            </a:extLst>
          </p:cNvPr>
          <p:cNvGrpSpPr/>
          <p:nvPr/>
        </p:nvGrpSpPr>
        <p:grpSpPr>
          <a:xfrm>
            <a:off x="2440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744F-20AB-460A-8E87-04A6AA35C661}"/>
              </a:ext>
            </a:extLst>
          </p:cNvPr>
          <p:cNvGrpSpPr/>
          <p:nvPr/>
        </p:nvGrpSpPr>
        <p:grpSpPr>
          <a:xfrm>
            <a:off x="6468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F2A26-8E49-4367-9CDA-5D48E1D74D4B}"/>
              </a:ext>
            </a:extLst>
          </p:cNvPr>
          <p:cNvGrpSpPr/>
          <p:nvPr/>
        </p:nvGrpSpPr>
        <p:grpSpPr>
          <a:xfrm>
            <a:off x="367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7397144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DE9E4A-2360-40DD-8F75-E9E5F69826BD}"/>
              </a:ext>
            </a:extLst>
          </p:cNvPr>
          <p:cNvGrpSpPr/>
          <p:nvPr/>
        </p:nvGrpSpPr>
        <p:grpSpPr>
          <a:xfrm>
            <a:off x="5900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9" y="12832"/>
            <a:ext cx="9235565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1619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968" y="3861412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3371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1520686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984140" y="0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9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sau</a:t>
              </a:r>
              <a:endParaRPr lang="en-US" altLang="vi-VN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6391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1736672" y="162740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5008577" y="484830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đầu</a:t>
              </a:r>
              <a:endParaRPr lang="en-US" altLang="vi-VN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082246" y="4174435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834887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9" y="1353930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" y="2810788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:a16="http://schemas.microsoft.com/office/drawing/2014/main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3329901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9" y="1984126"/>
            <a:ext cx="70571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8" y="3050926"/>
            <a:ext cx="6762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04" y="4128144"/>
            <a:ext cx="6762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1393</TotalTime>
  <Words>1131</Words>
  <Application>Microsoft Office PowerPoint</Application>
  <PresentationFormat>On-screen Show (4:3)</PresentationFormat>
  <Paragraphs>84</Paragraphs>
  <Slides>26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HP001 4 hàng</vt:lpstr>
      <vt:lpstr>HP001 5 hàng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Anh Minh</cp:lastModifiedBy>
  <cp:revision>36</cp:revision>
  <dcterms:created xsi:type="dcterms:W3CDTF">2020-10-13T03:16:56Z</dcterms:created>
  <dcterms:modified xsi:type="dcterms:W3CDTF">2021-10-28T13:11:24Z</dcterms:modified>
</cp:coreProperties>
</file>