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288" r:id="rId3"/>
    <p:sldId id="294" r:id="rId4"/>
    <p:sldId id="295" r:id="rId5"/>
    <p:sldId id="296" r:id="rId6"/>
    <p:sldId id="297" r:id="rId7"/>
    <p:sldId id="298" r:id="rId8"/>
    <p:sldId id="299" r:id="rId9"/>
    <p:sldId id="268" r:id="rId10"/>
    <p:sldId id="301" r:id="rId11"/>
    <p:sldId id="283" r:id="rId12"/>
    <p:sldId id="284" r:id="rId13"/>
    <p:sldId id="302" r:id="rId14"/>
    <p:sldId id="303" r:id="rId15"/>
    <p:sldId id="285" r:id="rId16"/>
    <p:sldId id="304" r:id="rId17"/>
    <p:sldId id="286" r:id="rId18"/>
    <p:sldId id="287" r:id="rId19"/>
    <p:sldId id="305" r:id="rId20"/>
    <p:sldId id="306" r:id="rId21"/>
    <p:sldId id="307" r:id="rId22"/>
    <p:sldId id="308" r:id="rId23"/>
    <p:sldId id="309" r:id="rId24"/>
    <p:sldId id="310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1AADB-D933-4A50-ADB6-756CAEC9626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DC69C-2EA7-43D7-88E0-65CE4B0E6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3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7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4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7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9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2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4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2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0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03B6-1EE5-427D-B4BD-E89F037E25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DD9E-BA35-4391-8C93-9077133A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gif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gif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wmf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openxmlformats.org/officeDocument/2006/relationships/image" Target="../media/image19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video" Target="../media/media3.mp4"/><Relationship Id="rId16" Type="http://schemas.openxmlformats.org/officeDocument/2006/relationships/image" Target="../media/image29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../media/media3.mp4"/><Relationship Id="rId16" Type="http://schemas.openxmlformats.org/officeDocument/2006/relationships/image" Target="../media/image29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video" Target="../media/media3.mp4"/><Relationship Id="rId16" Type="http://schemas.openxmlformats.org/officeDocument/2006/relationships/image" Target="../media/image29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video" Target="../media/media3.mp4"/><Relationship Id="rId16" Type="http://schemas.openxmlformats.org/officeDocument/2006/relationships/image" Target="../media/image32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video" Target="../media/media3.mp4"/><Relationship Id="rId16" Type="http://schemas.openxmlformats.org/officeDocument/2006/relationships/image" Target="../media/image32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79050" y="-107733"/>
            <a:ext cx="2707330" cy="32449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AF6997AD-42F2-4962-870D-C66A0D9AC79C}"/>
              </a:ext>
            </a:extLst>
          </p:cNvPr>
          <p:cNvSpPr/>
          <p:nvPr/>
        </p:nvSpPr>
        <p:spPr>
          <a:xfrm>
            <a:off x="9667783" y="4385569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95DC2F98-5F79-4171-9790-DF21FA94752A}"/>
              </a:ext>
            </a:extLst>
          </p:cNvPr>
          <p:cNvSpPr/>
          <p:nvPr/>
        </p:nvSpPr>
        <p:spPr>
          <a:xfrm>
            <a:off x="9375177" y="4923244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584933" y="2108201"/>
            <a:ext cx="714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latin typeface="UTM Magnesium" panose="02040603050506020204" pitchFamily="18" charset="0"/>
              </a:rPr>
              <a:t>Khởi</a:t>
            </a:r>
            <a:r>
              <a:rPr lang="en-US" sz="13800" b="1" dirty="0" smtClean="0">
                <a:latin typeface="UTM Magnesium" panose="02040603050506020204" pitchFamily="18" charset="0"/>
              </a:rPr>
              <a:t> </a:t>
            </a:r>
            <a:r>
              <a:rPr lang="en-US" sz="13800" b="1" dirty="0" err="1" smtClean="0">
                <a:latin typeface="UTM Magnesium" panose="02040603050506020204" pitchFamily="18" charset="0"/>
              </a:rPr>
              <a:t>động</a:t>
            </a:r>
            <a:endParaRPr lang="en-US" sz="13800" b="1" dirty="0">
              <a:latin typeface="UTM Magnesium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0093" l="2200" r="96100">
                        <a14:foregroundMark x1="40300" y1="29352" x2="41200" y2="42685"/>
                        <a14:foregroundMark x1="62400" y1="29722" x2="60900" y2="45833"/>
                        <a14:foregroundMark x1="58100" y1="33148" x2="60800" y2="38056"/>
                        <a14:foregroundMark x1="65300" y1="38704" x2="66300" y2="34074"/>
                        <a14:foregroundMark x1="77300" y1="59352" x2="65800" y2="70000"/>
                        <a14:foregroundMark x1="26400" y1="62870" x2="34100" y2="68611"/>
                        <a14:foregroundMark x1="28100" y1="56204" x2="40800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/>
        </p:blipFill>
        <p:spPr>
          <a:xfrm>
            <a:off x="9153760" y="4177381"/>
            <a:ext cx="3427682" cy="276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2" b="75093" l="2600" r="95200">
                        <a14:foregroundMark x1="27400" y1="28333" x2="27200" y2="39907"/>
                        <a14:foregroundMark x1="20600" y1="28333" x2="22900" y2="38241"/>
                        <a14:foregroundMark x1="19500" y1="39630" x2="26600" y2="44074"/>
                        <a14:foregroundMark x1="44000" y1="27963" x2="41600" y2="37315"/>
                        <a14:foregroundMark x1="61200" y1="28148" x2="61400" y2="36481"/>
                        <a14:foregroundMark x1="52400" y1="45185" x2="66800" y2="44444"/>
                        <a14:foregroundMark x1="53200" y1="49722" x2="61200" y2="50000"/>
                        <a14:foregroundMark x1="64900" y1="26759" x2="69300" y2="31111"/>
                        <a14:foregroundMark x1="67300" y1="34444" x2="64800" y2="36667"/>
                        <a14:foregroundMark x1="78800" y1="63333" x2="75800" y2="68796"/>
                        <a14:foregroundMark x1="78000" y1="61759" x2="82200" y2="69074"/>
                        <a14:foregroundMark x1="81800" y1="58796" x2="699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/>
        </p:blipFill>
        <p:spPr>
          <a:xfrm>
            <a:off x="-467253" y="4267091"/>
            <a:ext cx="3626596" cy="2629366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684163" y="101778"/>
            <a:ext cx="4341590" cy="2538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2869554" y="4676169"/>
            <a:ext cx="1786270" cy="17756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474204" y="4652410"/>
            <a:ext cx="2115879" cy="1935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5104943" y="4889154"/>
            <a:ext cx="2211573" cy="1669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746852" y="238154"/>
            <a:ext cx="2927755" cy="19872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4097583" y="84614"/>
            <a:ext cx="760509" cy="1442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7250721" y="472922"/>
            <a:ext cx="1351568" cy="15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5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697667" y="1079500"/>
            <a:ext cx="93389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/>
              <a:t> </a:t>
            </a:r>
            <a:r>
              <a:rPr lang="en-US" altLang="en-US" sz="3200" dirty="0" smtClean="0"/>
              <a:t>a. </a:t>
            </a:r>
            <a:r>
              <a:rPr lang="en-US" altLang="en-US" sz="3200" dirty="0" err="1" smtClean="0"/>
              <a:t>Tính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rồi</a:t>
            </a:r>
            <a:r>
              <a:rPr lang="en-US" altLang="en-US" sz="3200" dirty="0"/>
              <a:t> so </a:t>
            </a:r>
            <a:r>
              <a:rPr lang="en-US" altLang="en-US" sz="3200" dirty="0" err="1"/>
              <a:t>sánh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hai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biểu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thức</a:t>
            </a:r>
            <a:endParaRPr lang="en-US" altLang="en-US" sz="3200" dirty="0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993067" y="1587500"/>
            <a:ext cx="5181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/>
              <a:t>(2 x 3) x 4 </a:t>
            </a:r>
            <a:r>
              <a:rPr lang="en-US" altLang="en-US" sz="3600">
                <a:solidFill>
                  <a:srgbClr val="FF0000"/>
                </a:solidFill>
              </a:rPr>
              <a:t>và</a:t>
            </a:r>
            <a:r>
              <a:rPr lang="en-US" altLang="en-US" sz="3600"/>
              <a:t> 2 x (3 x 4)</a:t>
            </a: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545267" y="2730500"/>
            <a:ext cx="403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/>
              <a:t>(2 x 3) x 4 = 6 x 4 = 24</a:t>
            </a: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5964867" y="2687638"/>
            <a:ext cx="43926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/>
              <a:t>2 x (3 x 4) = 2 x 12 = 24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773867" y="1968500"/>
            <a:ext cx="1676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0000FF"/>
                </a:solidFill>
              </a:rPr>
              <a:t>Ta có:</a:t>
            </a:r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4821867" y="2667000"/>
            <a:ext cx="838200" cy="635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9470067" y="2603500"/>
            <a:ext cx="838200" cy="635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2154867" y="4068763"/>
            <a:ext cx="6858000" cy="6461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/>
              <a:t>Vậy :   (2 x 3) x 4      2 x (3 x 4)</a:t>
            </a:r>
            <a:endParaRPr lang="en-US" altLang="en-US" sz="3600" i="1"/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5736267" y="4064000"/>
            <a:ext cx="68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97867" y="635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0872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nimBg="1"/>
      <p:bldP spid="11" grpId="0" animBg="1"/>
      <p:bldP spid="12" grpId="0" animBg="1" autoUpdateAnimBg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6" name="Rectangle 5"/>
          <p:cNvSpPr>
            <a:spLocks noChangeArrowheads="1"/>
          </p:cNvSpPr>
          <p:nvPr/>
        </p:nvSpPr>
        <p:spPr bwMode="auto">
          <a:xfrm>
            <a:off x="4203454" y="1651000"/>
            <a:ext cx="22336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(a x b) x c</a:t>
            </a:r>
            <a:endParaRPr lang="en-US" altLang="en-US" b="0"/>
          </a:p>
        </p:txBody>
      </p:sp>
      <p:graphicFrame>
        <p:nvGraphicFramePr>
          <p:cNvPr id="16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22752"/>
              </p:ext>
            </p:extLst>
          </p:nvPr>
        </p:nvGraphicFramePr>
        <p:xfrm>
          <a:off x="4247904" y="1584325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614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7904" y="1584325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" name="Text Box 7"/>
          <p:cNvSpPr txBox="1">
            <a:spLocks noChangeArrowheads="1"/>
          </p:cNvSpPr>
          <p:nvPr/>
        </p:nvSpPr>
        <p:spPr bwMode="auto">
          <a:xfrm>
            <a:off x="1460254" y="634110"/>
            <a:ext cx="8991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 dirty="0"/>
              <a:t>  </a:t>
            </a:r>
            <a:r>
              <a:rPr lang="en-US" altLang="en-US" i="1" dirty="0" smtClean="0"/>
              <a:t>b. So </a:t>
            </a:r>
            <a:r>
              <a:rPr lang="en-US" altLang="en-US" i="1" dirty="0" err="1"/>
              <a:t>sánh</a:t>
            </a:r>
            <a:r>
              <a:rPr lang="en-US" altLang="en-US" i="1" dirty="0"/>
              <a:t> </a:t>
            </a:r>
            <a:r>
              <a:rPr lang="en-US" altLang="en-US" i="1" dirty="0" err="1"/>
              <a:t>giá</a:t>
            </a:r>
            <a:r>
              <a:rPr lang="en-US" altLang="en-US" i="1" dirty="0"/>
              <a:t> </a:t>
            </a:r>
            <a:r>
              <a:rPr lang="en-US" altLang="en-US" i="1" dirty="0" err="1"/>
              <a:t>trị</a:t>
            </a:r>
            <a:r>
              <a:rPr lang="en-US" altLang="en-US" i="1" dirty="0"/>
              <a:t> </a:t>
            </a:r>
            <a:r>
              <a:rPr lang="en-US" altLang="en-US" i="1" dirty="0" err="1"/>
              <a:t>của</a:t>
            </a:r>
            <a:r>
              <a:rPr lang="en-US" altLang="en-US" i="1" dirty="0"/>
              <a:t> </a:t>
            </a:r>
            <a:r>
              <a:rPr lang="en-US" altLang="en-US" i="1" dirty="0" err="1"/>
              <a:t>hai</a:t>
            </a:r>
            <a:r>
              <a:rPr lang="en-US" altLang="en-US" i="1" dirty="0"/>
              <a:t> </a:t>
            </a:r>
            <a:r>
              <a:rPr lang="en-US" altLang="en-US" i="1" dirty="0" err="1"/>
              <a:t>biểu</a:t>
            </a:r>
            <a:r>
              <a:rPr lang="en-US" altLang="en-US" i="1" dirty="0"/>
              <a:t> </a:t>
            </a:r>
            <a:r>
              <a:rPr lang="en-US" altLang="en-US" i="1" dirty="0" err="1"/>
              <a:t>thức</a:t>
            </a:r>
            <a:r>
              <a:rPr lang="en-US" altLang="en-US" i="1" dirty="0"/>
              <a:t> </a:t>
            </a:r>
            <a:r>
              <a:rPr lang="en-US" altLang="en-US" dirty="0"/>
              <a:t>(a x b) x c</a:t>
            </a:r>
            <a:r>
              <a:rPr lang="en-US" altLang="en-US" i="1" dirty="0"/>
              <a:t> </a:t>
            </a:r>
            <a:r>
              <a:rPr lang="en-US" altLang="en-US" i="1" dirty="0" err="1"/>
              <a:t>và</a:t>
            </a:r>
            <a:r>
              <a:rPr lang="en-US" altLang="en-US" i="1" dirty="0"/>
              <a:t>  </a:t>
            </a:r>
            <a:r>
              <a:rPr lang="en-US" altLang="en-US" dirty="0"/>
              <a:t>a x (b x c)</a:t>
            </a:r>
            <a:r>
              <a:rPr lang="en-US" altLang="en-US" i="1" dirty="0"/>
              <a:t> </a:t>
            </a:r>
            <a:r>
              <a:rPr lang="en-US" altLang="en-US" i="1" dirty="0" err="1"/>
              <a:t>trong</a:t>
            </a:r>
            <a:r>
              <a:rPr lang="en-US" altLang="en-US" i="1" dirty="0"/>
              <a:t> </a:t>
            </a:r>
            <a:r>
              <a:rPr lang="en-US" altLang="en-US" i="1" dirty="0" err="1"/>
              <a:t>bảng</a:t>
            </a:r>
            <a:r>
              <a:rPr lang="en-US" altLang="en-US" i="1" dirty="0"/>
              <a:t> </a:t>
            </a:r>
            <a:r>
              <a:rPr lang="en-US" altLang="en-US" i="1" dirty="0" err="1"/>
              <a:t>sau</a:t>
            </a:r>
            <a:r>
              <a:rPr lang="en-US" altLang="en-US" i="1" dirty="0"/>
              <a:t>:</a:t>
            </a:r>
          </a:p>
        </p:txBody>
      </p:sp>
      <p:grpSp>
        <p:nvGrpSpPr>
          <p:cNvPr id="169" name="Group 8"/>
          <p:cNvGrpSpPr>
            <a:grpSpLocks/>
          </p:cNvGrpSpPr>
          <p:nvPr/>
        </p:nvGrpSpPr>
        <p:grpSpPr bwMode="auto">
          <a:xfrm>
            <a:off x="1455492" y="1651000"/>
            <a:ext cx="8772525" cy="1905000"/>
            <a:chOff x="93" y="1248"/>
            <a:chExt cx="5526" cy="1440"/>
          </a:xfrm>
        </p:grpSpPr>
        <p:sp>
          <p:nvSpPr>
            <p:cNvPr id="170" name="Rectangle 9"/>
            <p:cNvSpPr>
              <a:spLocks noChangeArrowheads="1"/>
            </p:cNvSpPr>
            <p:nvPr/>
          </p:nvSpPr>
          <p:spPr bwMode="auto">
            <a:xfrm>
              <a:off x="96" y="1248"/>
              <a:ext cx="552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1" name="Line 10"/>
            <p:cNvSpPr>
              <a:spLocks noChangeShapeType="1"/>
            </p:cNvSpPr>
            <p:nvPr/>
          </p:nvSpPr>
          <p:spPr bwMode="auto">
            <a:xfrm>
              <a:off x="96" y="1554"/>
              <a:ext cx="5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1"/>
            <p:cNvSpPr>
              <a:spLocks noChangeShapeType="1"/>
            </p:cNvSpPr>
            <p:nvPr/>
          </p:nvSpPr>
          <p:spPr bwMode="auto">
            <a:xfrm>
              <a:off x="93" y="1899"/>
              <a:ext cx="5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2"/>
            <p:cNvSpPr>
              <a:spLocks noChangeShapeType="1"/>
            </p:cNvSpPr>
            <p:nvPr/>
          </p:nvSpPr>
          <p:spPr bwMode="auto">
            <a:xfrm>
              <a:off x="99" y="2304"/>
              <a:ext cx="5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3"/>
            <p:cNvSpPr>
              <a:spLocks noChangeShapeType="1"/>
            </p:cNvSpPr>
            <p:nvPr/>
          </p:nvSpPr>
          <p:spPr bwMode="auto">
            <a:xfrm>
              <a:off x="486" y="124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4"/>
            <p:cNvSpPr>
              <a:spLocks noChangeShapeType="1"/>
            </p:cNvSpPr>
            <p:nvPr/>
          </p:nvSpPr>
          <p:spPr bwMode="auto">
            <a:xfrm>
              <a:off x="909" y="124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5"/>
            <p:cNvSpPr>
              <a:spLocks noChangeShapeType="1"/>
            </p:cNvSpPr>
            <p:nvPr/>
          </p:nvSpPr>
          <p:spPr bwMode="auto">
            <a:xfrm>
              <a:off x="1344" y="124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6"/>
            <p:cNvSpPr>
              <a:spLocks noChangeShapeType="1"/>
            </p:cNvSpPr>
            <p:nvPr/>
          </p:nvSpPr>
          <p:spPr bwMode="auto">
            <a:xfrm>
              <a:off x="3504" y="124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" name="Rectangle 17"/>
          <p:cNvSpPr>
            <a:spLocks noChangeArrowheads="1"/>
          </p:cNvSpPr>
          <p:nvPr/>
        </p:nvSpPr>
        <p:spPr bwMode="auto">
          <a:xfrm>
            <a:off x="7403854" y="1651000"/>
            <a:ext cx="22336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a x (b x c)</a:t>
            </a:r>
            <a:endParaRPr lang="en-US" altLang="en-US" b="0"/>
          </a:p>
        </p:txBody>
      </p:sp>
      <p:sp>
        <p:nvSpPr>
          <p:cNvPr id="179" name="Rectangle 18"/>
          <p:cNvSpPr>
            <a:spLocks noChangeArrowheads="1"/>
          </p:cNvSpPr>
          <p:nvPr/>
        </p:nvSpPr>
        <p:spPr bwMode="auto">
          <a:xfrm>
            <a:off x="1536454" y="2095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3</a:t>
            </a:r>
            <a:endParaRPr lang="en-US" altLang="en-US" b="0"/>
          </a:p>
        </p:txBody>
      </p:sp>
      <p:sp>
        <p:nvSpPr>
          <p:cNvPr id="180" name="Rectangle 19"/>
          <p:cNvSpPr>
            <a:spLocks noChangeArrowheads="1"/>
          </p:cNvSpPr>
          <p:nvPr/>
        </p:nvSpPr>
        <p:spPr bwMode="auto">
          <a:xfrm>
            <a:off x="2222254" y="16510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b</a:t>
            </a:r>
            <a:endParaRPr lang="en-US" altLang="en-US" b="0"/>
          </a:p>
        </p:txBody>
      </p:sp>
      <p:sp>
        <p:nvSpPr>
          <p:cNvPr id="181" name="Rectangle 20"/>
          <p:cNvSpPr>
            <a:spLocks noChangeArrowheads="1"/>
          </p:cNvSpPr>
          <p:nvPr/>
        </p:nvSpPr>
        <p:spPr bwMode="auto">
          <a:xfrm>
            <a:off x="2831854" y="16510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c</a:t>
            </a:r>
            <a:endParaRPr lang="en-US" altLang="en-US" b="0"/>
          </a:p>
        </p:txBody>
      </p:sp>
      <p:sp>
        <p:nvSpPr>
          <p:cNvPr id="182" name="Rectangle 21"/>
          <p:cNvSpPr>
            <a:spLocks noChangeArrowheads="1"/>
          </p:cNvSpPr>
          <p:nvPr/>
        </p:nvSpPr>
        <p:spPr bwMode="auto">
          <a:xfrm>
            <a:off x="2146054" y="2095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4</a:t>
            </a:r>
            <a:endParaRPr lang="en-US" altLang="en-US" b="0"/>
          </a:p>
        </p:txBody>
      </p:sp>
      <p:sp>
        <p:nvSpPr>
          <p:cNvPr id="183" name="Rectangle 22"/>
          <p:cNvSpPr>
            <a:spLocks noChangeArrowheads="1"/>
          </p:cNvSpPr>
          <p:nvPr/>
        </p:nvSpPr>
        <p:spPr bwMode="auto">
          <a:xfrm>
            <a:off x="2831854" y="2095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5</a:t>
            </a:r>
            <a:endParaRPr lang="en-US" altLang="en-US" b="0"/>
          </a:p>
        </p:txBody>
      </p:sp>
      <p:sp>
        <p:nvSpPr>
          <p:cNvPr id="184" name="Text Box 23"/>
          <p:cNvSpPr txBox="1">
            <a:spLocks noChangeArrowheads="1"/>
          </p:cNvSpPr>
          <p:nvPr/>
        </p:nvSpPr>
        <p:spPr bwMode="auto">
          <a:xfrm>
            <a:off x="3898654" y="2095500"/>
            <a:ext cx="1863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(3 x 4) x 5 </a:t>
            </a:r>
          </a:p>
        </p:txBody>
      </p:sp>
      <p:sp>
        <p:nvSpPr>
          <p:cNvPr id="185" name="Text Box 24"/>
          <p:cNvSpPr txBox="1">
            <a:spLocks noChangeArrowheads="1"/>
          </p:cNvSpPr>
          <p:nvPr/>
        </p:nvSpPr>
        <p:spPr bwMode="auto">
          <a:xfrm>
            <a:off x="7327654" y="2095500"/>
            <a:ext cx="266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3 x (4 x 5) </a:t>
            </a:r>
          </a:p>
        </p:txBody>
      </p:sp>
      <p:sp>
        <p:nvSpPr>
          <p:cNvPr id="186" name="Text Box 25"/>
          <p:cNvSpPr txBox="1">
            <a:spLocks noChangeArrowheads="1"/>
          </p:cNvSpPr>
          <p:nvPr/>
        </p:nvSpPr>
        <p:spPr bwMode="auto">
          <a:xfrm>
            <a:off x="3898654" y="2603500"/>
            <a:ext cx="266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(5 x 2) x 3 =</a:t>
            </a:r>
          </a:p>
        </p:txBody>
      </p:sp>
      <p:sp>
        <p:nvSpPr>
          <p:cNvPr id="187" name="Text Box 26"/>
          <p:cNvSpPr txBox="1">
            <a:spLocks noChangeArrowheads="1"/>
          </p:cNvSpPr>
          <p:nvPr/>
        </p:nvSpPr>
        <p:spPr bwMode="auto">
          <a:xfrm>
            <a:off x="7327654" y="2603500"/>
            <a:ext cx="274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5 x (2 x 3) = 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30 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Text Box 27"/>
          <p:cNvSpPr txBox="1">
            <a:spLocks noChangeArrowheads="1"/>
          </p:cNvSpPr>
          <p:nvPr/>
        </p:nvSpPr>
        <p:spPr bwMode="auto">
          <a:xfrm>
            <a:off x="3898654" y="3111500"/>
            <a:ext cx="266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(4 x 6) x 2 = </a:t>
            </a:r>
          </a:p>
        </p:txBody>
      </p:sp>
      <p:sp>
        <p:nvSpPr>
          <p:cNvPr id="189" name="Text Box 28"/>
          <p:cNvSpPr txBox="1">
            <a:spLocks noChangeArrowheads="1"/>
          </p:cNvSpPr>
          <p:nvPr/>
        </p:nvSpPr>
        <p:spPr bwMode="auto">
          <a:xfrm>
            <a:off x="7327654" y="3111500"/>
            <a:ext cx="266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4 x (6 x 2) = 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48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Rectangle 29"/>
          <p:cNvSpPr>
            <a:spLocks noChangeArrowheads="1"/>
          </p:cNvSpPr>
          <p:nvPr/>
        </p:nvSpPr>
        <p:spPr bwMode="auto">
          <a:xfrm>
            <a:off x="1536454" y="2603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5</a:t>
            </a:r>
            <a:endParaRPr lang="en-US" altLang="en-US" b="0"/>
          </a:p>
        </p:txBody>
      </p:sp>
      <p:sp>
        <p:nvSpPr>
          <p:cNvPr id="191" name="Text Box 30"/>
          <p:cNvSpPr txBox="1">
            <a:spLocks noChangeArrowheads="1"/>
          </p:cNvSpPr>
          <p:nvPr/>
        </p:nvSpPr>
        <p:spPr bwMode="auto">
          <a:xfrm>
            <a:off x="5270254" y="2095500"/>
            <a:ext cx="15160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= 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Text Box 31"/>
          <p:cNvSpPr txBox="1">
            <a:spLocks noChangeArrowheads="1"/>
          </p:cNvSpPr>
          <p:nvPr/>
        </p:nvSpPr>
        <p:spPr bwMode="auto">
          <a:xfrm>
            <a:off x="8623054" y="2095500"/>
            <a:ext cx="1592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</a:rPr>
              <a:t>   = 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Rectangle 32"/>
          <p:cNvSpPr>
            <a:spLocks noChangeArrowheads="1"/>
          </p:cNvSpPr>
          <p:nvPr/>
        </p:nvSpPr>
        <p:spPr bwMode="auto">
          <a:xfrm>
            <a:off x="2146054" y="2603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2</a:t>
            </a:r>
            <a:endParaRPr lang="en-US" altLang="en-US" b="0"/>
          </a:p>
        </p:txBody>
      </p:sp>
      <p:sp>
        <p:nvSpPr>
          <p:cNvPr id="194" name="Rectangle 33"/>
          <p:cNvSpPr>
            <a:spLocks noChangeArrowheads="1"/>
          </p:cNvSpPr>
          <p:nvPr/>
        </p:nvSpPr>
        <p:spPr bwMode="auto">
          <a:xfrm>
            <a:off x="2831854" y="2603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3</a:t>
            </a:r>
            <a:endParaRPr lang="en-US" altLang="en-US" b="0"/>
          </a:p>
        </p:txBody>
      </p:sp>
      <p:sp>
        <p:nvSpPr>
          <p:cNvPr id="195" name="Text Box 34"/>
          <p:cNvSpPr txBox="1">
            <a:spLocks noChangeArrowheads="1"/>
          </p:cNvSpPr>
          <p:nvPr/>
        </p:nvSpPr>
        <p:spPr bwMode="auto">
          <a:xfrm>
            <a:off x="5651254" y="2603500"/>
            <a:ext cx="1711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  30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6" name="Oval 35"/>
          <p:cNvSpPr>
            <a:spLocks noChangeArrowheads="1"/>
          </p:cNvSpPr>
          <p:nvPr/>
        </p:nvSpPr>
        <p:spPr bwMode="auto">
          <a:xfrm>
            <a:off x="5803654" y="2095500"/>
            <a:ext cx="641350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7" name="Oval 36"/>
          <p:cNvSpPr>
            <a:spLocks noChangeArrowheads="1"/>
          </p:cNvSpPr>
          <p:nvPr/>
        </p:nvSpPr>
        <p:spPr bwMode="auto">
          <a:xfrm>
            <a:off x="9308854" y="2095500"/>
            <a:ext cx="557213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8" name="Oval 37"/>
          <p:cNvSpPr>
            <a:spLocks noChangeArrowheads="1"/>
          </p:cNvSpPr>
          <p:nvPr/>
        </p:nvSpPr>
        <p:spPr bwMode="auto">
          <a:xfrm>
            <a:off x="5803654" y="2603500"/>
            <a:ext cx="685800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9" name="Oval 38"/>
          <p:cNvSpPr>
            <a:spLocks noChangeArrowheads="1"/>
          </p:cNvSpPr>
          <p:nvPr/>
        </p:nvSpPr>
        <p:spPr bwMode="auto">
          <a:xfrm>
            <a:off x="9308854" y="2603500"/>
            <a:ext cx="557213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0" name="Rectangle 39"/>
          <p:cNvSpPr>
            <a:spLocks noChangeArrowheads="1"/>
          </p:cNvSpPr>
          <p:nvPr/>
        </p:nvSpPr>
        <p:spPr bwMode="auto">
          <a:xfrm>
            <a:off x="1536454" y="3111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4</a:t>
            </a:r>
            <a:endParaRPr lang="en-US" altLang="en-US" b="0"/>
          </a:p>
        </p:txBody>
      </p:sp>
      <p:sp>
        <p:nvSpPr>
          <p:cNvPr id="201" name="Rectangle 40"/>
          <p:cNvSpPr>
            <a:spLocks noChangeArrowheads="1"/>
          </p:cNvSpPr>
          <p:nvPr/>
        </p:nvSpPr>
        <p:spPr bwMode="auto">
          <a:xfrm>
            <a:off x="2146054" y="3111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6</a:t>
            </a:r>
            <a:endParaRPr lang="en-US" altLang="en-US" b="0"/>
          </a:p>
        </p:txBody>
      </p:sp>
      <p:sp>
        <p:nvSpPr>
          <p:cNvPr id="202" name="Rectangle 41"/>
          <p:cNvSpPr>
            <a:spLocks noChangeArrowheads="1"/>
          </p:cNvSpPr>
          <p:nvPr/>
        </p:nvSpPr>
        <p:spPr bwMode="auto">
          <a:xfrm>
            <a:off x="2831854" y="31115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2</a:t>
            </a:r>
            <a:endParaRPr lang="en-US" altLang="en-US" b="0"/>
          </a:p>
        </p:txBody>
      </p:sp>
      <p:sp>
        <p:nvSpPr>
          <p:cNvPr id="203" name="Text Box 42"/>
          <p:cNvSpPr txBox="1">
            <a:spLocks noChangeArrowheads="1"/>
          </p:cNvSpPr>
          <p:nvPr/>
        </p:nvSpPr>
        <p:spPr bwMode="auto">
          <a:xfrm>
            <a:off x="5651254" y="3111500"/>
            <a:ext cx="9985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</a:rPr>
              <a:t>  48</a:t>
            </a:r>
            <a:endParaRPr lang="en-US" altLang="en-US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Oval 43"/>
          <p:cNvSpPr>
            <a:spLocks noChangeArrowheads="1"/>
          </p:cNvSpPr>
          <p:nvPr/>
        </p:nvSpPr>
        <p:spPr bwMode="auto">
          <a:xfrm>
            <a:off x="5803654" y="3111500"/>
            <a:ext cx="636588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" name="Oval 44"/>
          <p:cNvSpPr>
            <a:spLocks noChangeArrowheads="1"/>
          </p:cNvSpPr>
          <p:nvPr/>
        </p:nvSpPr>
        <p:spPr bwMode="auto">
          <a:xfrm>
            <a:off x="9305679" y="3111500"/>
            <a:ext cx="536575" cy="444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" name="Text Box 45"/>
          <p:cNvSpPr txBox="1">
            <a:spLocks noChangeArrowheads="1"/>
          </p:cNvSpPr>
          <p:nvPr/>
        </p:nvSpPr>
        <p:spPr bwMode="auto">
          <a:xfrm>
            <a:off x="1231654" y="3505200"/>
            <a:ext cx="8686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Ta thấy giá trị của (a x b) x c và của a x (b x c)</a:t>
            </a:r>
            <a:r>
              <a:rPr lang="en-US" altLang="en-US"/>
              <a:t> </a:t>
            </a:r>
          </a:p>
        </p:txBody>
      </p:sp>
      <p:sp>
        <p:nvSpPr>
          <p:cNvPr id="207" name="Text Box 46"/>
          <p:cNvSpPr txBox="1">
            <a:spLocks noChangeArrowheads="1"/>
          </p:cNvSpPr>
          <p:nvPr/>
        </p:nvSpPr>
        <p:spPr bwMode="auto">
          <a:xfrm>
            <a:off x="1460254" y="3492500"/>
            <a:ext cx="899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                                                                 </a:t>
            </a:r>
            <a:r>
              <a:rPr lang="en-US" altLang="en-US" sz="2400"/>
              <a:t>luôn luôn bằng nhau</a:t>
            </a:r>
          </a:p>
        </p:txBody>
      </p:sp>
      <p:sp>
        <p:nvSpPr>
          <p:cNvPr id="208" name="Text Box 47"/>
          <p:cNvSpPr txBox="1">
            <a:spLocks noChangeArrowheads="1"/>
          </p:cNvSpPr>
          <p:nvPr/>
        </p:nvSpPr>
        <p:spPr bwMode="auto">
          <a:xfrm>
            <a:off x="1307854" y="3810000"/>
            <a:ext cx="160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Ta viết:</a:t>
            </a:r>
            <a:endParaRPr lang="en-US" altLang="en-US" sz="2400"/>
          </a:p>
        </p:txBody>
      </p:sp>
      <p:sp>
        <p:nvSpPr>
          <p:cNvPr id="209" name="Text Box 48"/>
          <p:cNvSpPr txBox="1">
            <a:spLocks noChangeArrowheads="1"/>
          </p:cNvSpPr>
          <p:nvPr/>
        </p:nvSpPr>
        <p:spPr bwMode="auto">
          <a:xfrm>
            <a:off x="3365254" y="4010025"/>
            <a:ext cx="4114800" cy="52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( a x b) x c       a x (b x c)</a:t>
            </a:r>
            <a:endParaRPr lang="en-US" altLang="en-US" sz="2400"/>
          </a:p>
        </p:txBody>
      </p:sp>
      <p:sp>
        <p:nvSpPr>
          <p:cNvPr id="210" name="Text Box 49"/>
          <p:cNvSpPr txBox="1">
            <a:spLocks noChangeArrowheads="1"/>
          </p:cNvSpPr>
          <p:nvPr/>
        </p:nvSpPr>
        <p:spPr bwMode="auto">
          <a:xfrm>
            <a:off x="5132142" y="4010025"/>
            <a:ext cx="60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=</a:t>
            </a:r>
          </a:p>
        </p:txBody>
      </p:sp>
      <p:sp>
        <p:nvSpPr>
          <p:cNvPr id="211" name="AutoShape 50"/>
          <p:cNvSpPr>
            <a:spLocks/>
          </p:cNvSpPr>
          <p:nvPr/>
        </p:nvSpPr>
        <p:spPr bwMode="auto">
          <a:xfrm rot="16200000">
            <a:off x="3879604" y="3981450"/>
            <a:ext cx="190500" cy="1066800"/>
          </a:xfrm>
          <a:prstGeom prst="leftBrace">
            <a:avLst>
              <a:gd name="adj1" fmla="val 38889"/>
              <a:gd name="adj2" fmla="val 50000"/>
            </a:avLst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2" name="Text Box 51"/>
          <p:cNvSpPr txBox="1">
            <a:spLocks noChangeArrowheads="1"/>
          </p:cNvSpPr>
          <p:nvPr/>
        </p:nvSpPr>
        <p:spPr bwMode="auto">
          <a:xfrm>
            <a:off x="2831854" y="4543425"/>
            <a:ext cx="182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tích hai số</a:t>
            </a:r>
          </a:p>
        </p:txBody>
      </p:sp>
      <p:sp>
        <p:nvSpPr>
          <p:cNvPr id="213" name="Line 52"/>
          <p:cNvSpPr>
            <a:spLocks noChangeShapeType="1"/>
          </p:cNvSpPr>
          <p:nvPr/>
        </p:nvSpPr>
        <p:spPr bwMode="auto">
          <a:xfrm flipV="1">
            <a:off x="4965454" y="4445000"/>
            <a:ext cx="0" cy="317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" name="Text Box 53"/>
          <p:cNvSpPr txBox="1">
            <a:spLocks noChangeArrowheads="1"/>
          </p:cNvSpPr>
          <p:nvPr/>
        </p:nvSpPr>
        <p:spPr bwMode="auto">
          <a:xfrm>
            <a:off x="4584454" y="4543425"/>
            <a:ext cx="182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số thứ ba</a:t>
            </a:r>
          </a:p>
        </p:txBody>
      </p:sp>
      <p:sp>
        <p:nvSpPr>
          <p:cNvPr id="215" name="Text Box 54"/>
          <p:cNvSpPr txBox="1">
            <a:spLocks noChangeArrowheads="1"/>
          </p:cNvSpPr>
          <p:nvPr/>
        </p:nvSpPr>
        <p:spPr bwMode="auto">
          <a:xfrm>
            <a:off x="1612654" y="4589463"/>
            <a:ext cx="8915400" cy="955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Khi nhân một tích hai số với số thứ ba, ta có thể nhân số thứ nhất với tích của số thứ hai và số thứ ba.</a:t>
            </a:r>
          </a:p>
        </p:txBody>
      </p:sp>
      <p:sp>
        <p:nvSpPr>
          <p:cNvPr id="216" name="Text Box 55"/>
          <p:cNvSpPr txBox="1">
            <a:spLocks noChangeArrowheads="1"/>
          </p:cNvSpPr>
          <p:nvPr/>
        </p:nvSpPr>
        <p:spPr bwMode="auto">
          <a:xfrm>
            <a:off x="1307854" y="4926013"/>
            <a:ext cx="8915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/>
              <a:t>              Ta có thể tính giá trị của biểu thức dạng a x b x c như sau:</a:t>
            </a:r>
          </a:p>
        </p:txBody>
      </p:sp>
      <p:sp>
        <p:nvSpPr>
          <p:cNvPr id="217" name="Text Box 56"/>
          <p:cNvSpPr txBox="1">
            <a:spLocks noChangeArrowheads="1"/>
          </p:cNvSpPr>
          <p:nvPr/>
        </p:nvSpPr>
        <p:spPr bwMode="auto">
          <a:xfrm>
            <a:off x="2222254" y="5270500"/>
            <a:ext cx="609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/>
              <a:t>                 a x b x c = ( a x b) x c =  a x ( b x c)</a:t>
            </a:r>
          </a:p>
        </p:txBody>
      </p:sp>
      <p:sp>
        <p:nvSpPr>
          <p:cNvPr id="218" name="Text Box 57"/>
          <p:cNvSpPr txBox="1">
            <a:spLocks noChangeArrowheads="1"/>
          </p:cNvSpPr>
          <p:nvPr/>
        </p:nvSpPr>
        <p:spPr bwMode="auto">
          <a:xfrm>
            <a:off x="164854" y="4929188"/>
            <a:ext cx="2438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/>
              <a:t>                 </a:t>
            </a:r>
            <a:r>
              <a:rPr lang="en-US" altLang="en-US" sz="2400" u="sng"/>
              <a:t>Chú ý:</a:t>
            </a:r>
          </a:p>
        </p:txBody>
      </p:sp>
      <p:sp>
        <p:nvSpPr>
          <p:cNvPr id="219" name="Text Box 58"/>
          <p:cNvSpPr txBox="1">
            <a:spLocks noChangeArrowheads="1"/>
          </p:cNvSpPr>
          <p:nvPr/>
        </p:nvSpPr>
        <p:spPr bwMode="auto">
          <a:xfrm>
            <a:off x="1612654" y="1600200"/>
            <a:ext cx="4572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45910030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4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8" grpId="0" autoUpdateAnimBg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200" grpId="0"/>
      <p:bldP spid="201" grpId="0"/>
      <p:bldP spid="202" grpId="0"/>
      <p:bldP spid="203" grpId="0"/>
      <p:bldP spid="206" grpId="0"/>
      <p:bldP spid="207" grpId="0"/>
      <p:bldP spid="208" grpId="0"/>
      <p:bldP spid="209" grpId="0" animBg="1"/>
      <p:bldP spid="210" grpId="0"/>
      <p:bldP spid="212" grpId="0"/>
      <p:bldP spid="212" grpId="1"/>
      <p:bldP spid="214" grpId="0"/>
      <p:bldP spid="214" grpId="1"/>
      <p:bldP spid="215" grpId="0" animBg="1"/>
      <p:bldP spid="216" grpId="0"/>
      <p:bldP spid="217" grpId="0"/>
      <p:bldP spid="218" grpId="0"/>
      <p:bldP spid="2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6"/>
          <p:cNvGraphicFramePr>
            <a:graphicFrameLocks noChangeAspect="1"/>
          </p:cNvGraphicFramePr>
          <p:nvPr/>
        </p:nvGraphicFramePr>
        <p:xfrm>
          <a:off x="2940050" y="1584325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717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1584325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Rectangle 7"/>
          <p:cNvSpPr>
            <a:spLocks noChangeArrowheads="1"/>
          </p:cNvSpPr>
          <p:nvPr/>
        </p:nvSpPr>
        <p:spPr bwMode="auto">
          <a:xfrm>
            <a:off x="283358" y="472643"/>
            <a:ext cx="81391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 err="1" smtClean="0">
                <a:solidFill>
                  <a:srgbClr val="00B050"/>
                </a:solidFill>
              </a:rPr>
              <a:t>Bài</a:t>
            </a:r>
            <a:r>
              <a:rPr lang="en-US" altLang="en-US" sz="3200" dirty="0" smtClean="0">
                <a:solidFill>
                  <a:srgbClr val="00B050"/>
                </a:solidFill>
              </a:rPr>
              <a:t> 1: </a:t>
            </a:r>
            <a:r>
              <a:rPr lang="en-US" altLang="en-US" sz="3200" dirty="0" err="1">
                <a:solidFill>
                  <a:srgbClr val="00B050"/>
                </a:solidFill>
              </a:rPr>
              <a:t>Tính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bằng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hai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</a:rPr>
              <a:t> (</a:t>
            </a:r>
            <a:r>
              <a:rPr lang="en-US" altLang="en-US" sz="3200" dirty="0" err="1">
                <a:solidFill>
                  <a:srgbClr val="00B050"/>
                </a:solidFill>
              </a:rPr>
              <a:t>theo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mẫu</a:t>
            </a:r>
            <a:r>
              <a:rPr lang="en-US" altLang="en-US" sz="3200" dirty="0">
                <a:solidFill>
                  <a:srgbClr val="00B050"/>
                </a:solidFill>
              </a:rPr>
              <a:t>) :</a:t>
            </a:r>
          </a:p>
        </p:txBody>
      </p:sp>
      <p:sp>
        <p:nvSpPr>
          <p:cNvPr id="153" name="Text Box 11"/>
          <p:cNvSpPr txBox="1">
            <a:spLocks noChangeArrowheads="1"/>
          </p:cNvSpPr>
          <p:nvPr/>
        </p:nvSpPr>
        <p:spPr bwMode="auto">
          <a:xfrm>
            <a:off x="273402" y="1066582"/>
            <a:ext cx="49926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/>
              <a:t>Mẫu</a:t>
            </a:r>
            <a:r>
              <a:rPr lang="en-US" altLang="en-US" sz="3200" dirty="0"/>
              <a:t>: 2 x 5 x 4 = ?</a:t>
            </a:r>
          </a:p>
        </p:txBody>
      </p:sp>
      <p:sp>
        <p:nvSpPr>
          <p:cNvPr id="154" name="Text Box 12"/>
          <p:cNvSpPr txBox="1">
            <a:spLocks noChangeArrowheads="1"/>
          </p:cNvSpPr>
          <p:nvPr/>
        </p:nvSpPr>
        <p:spPr bwMode="auto">
          <a:xfrm>
            <a:off x="228600" y="1604893"/>
            <a:ext cx="4992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B0F0"/>
                </a:solidFill>
              </a:rPr>
              <a:t>Cách</a:t>
            </a:r>
            <a:r>
              <a:rPr lang="en-US" altLang="en-US" sz="3200" dirty="0">
                <a:solidFill>
                  <a:srgbClr val="00B0F0"/>
                </a:solidFill>
              </a:rPr>
              <a:t> 1: 2 x 5 x 4 </a:t>
            </a:r>
            <a:r>
              <a:rPr lang="en-US" altLang="en-US" sz="3200" dirty="0" smtClean="0">
                <a:solidFill>
                  <a:srgbClr val="00B0F0"/>
                </a:solidFill>
              </a:rPr>
              <a:t>  </a:t>
            </a:r>
            <a:r>
              <a:rPr lang="en-US" altLang="en-US" sz="3200" dirty="0" smtClean="0"/>
              <a:t>=</a:t>
            </a:r>
            <a:r>
              <a:rPr lang="en-US" altLang="en-US" sz="3200" dirty="0" smtClean="0">
                <a:solidFill>
                  <a:srgbClr val="00B0F0"/>
                </a:solidFill>
              </a:rPr>
              <a:t> </a:t>
            </a:r>
            <a:endParaRPr lang="en-US" altLang="en-US" sz="3200" dirty="0">
              <a:solidFill>
                <a:srgbClr val="00B0F0"/>
              </a:solidFill>
            </a:endParaRPr>
          </a:p>
        </p:txBody>
      </p:sp>
      <p:sp>
        <p:nvSpPr>
          <p:cNvPr id="155" name="Text Box 13"/>
          <p:cNvSpPr txBox="1">
            <a:spLocks noChangeArrowheads="1"/>
          </p:cNvSpPr>
          <p:nvPr/>
        </p:nvSpPr>
        <p:spPr bwMode="auto">
          <a:xfrm>
            <a:off x="3853976" y="1604893"/>
            <a:ext cx="32326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(2 x 5 ) x 4 </a:t>
            </a:r>
            <a:endParaRPr lang="en-US" altLang="en-US" sz="32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7" name="Text Box 14"/>
          <p:cNvSpPr txBox="1">
            <a:spLocks noChangeArrowheads="1"/>
          </p:cNvSpPr>
          <p:nvPr/>
        </p:nvSpPr>
        <p:spPr bwMode="auto">
          <a:xfrm>
            <a:off x="3419004" y="2259895"/>
            <a:ext cx="2117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6374223" y="1573706"/>
            <a:ext cx="4322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C000"/>
                </a:solidFill>
              </a:rPr>
              <a:t>Cách</a:t>
            </a:r>
            <a:r>
              <a:rPr lang="en-US" altLang="en-US" sz="3200" dirty="0">
                <a:solidFill>
                  <a:srgbClr val="FFC000"/>
                </a:solidFill>
              </a:rPr>
              <a:t> 2: 2 x 5 x 4 </a:t>
            </a:r>
            <a:r>
              <a:rPr lang="en-US" altLang="en-US" sz="3200" dirty="0" smtClean="0">
                <a:solidFill>
                  <a:srgbClr val="FFC000"/>
                </a:solidFill>
              </a:rPr>
              <a:t>  </a:t>
            </a:r>
            <a:r>
              <a:rPr lang="en-US" altLang="en-US" sz="3200" dirty="0" smtClean="0"/>
              <a:t>= </a:t>
            </a:r>
            <a:endParaRPr lang="en-US" altLang="en-US" sz="3200" dirty="0"/>
          </a:p>
        </p:txBody>
      </p:sp>
      <p:sp>
        <p:nvSpPr>
          <p:cNvPr id="159" name="Text Box 16"/>
          <p:cNvSpPr txBox="1">
            <a:spLocks noChangeArrowheads="1"/>
          </p:cNvSpPr>
          <p:nvPr/>
        </p:nvSpPr>
        <p:spPr bwMode="auto">
          <a:xfrm>
            <a:off x="10014217" y="1549379"/>
            <a:ext cx="3581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2 x ( 5  x 4 ) </a:t>
            </a: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60" name="Text Box 17"/>
          <p:cNvSpPr txBox="1">
            <a:spLocks noChangeArrowheads="1"/>
          </p:cNvSpPr>
          <p:nvPr/>
        </p:nvSpPr>
        <p:spPr bwMode="auto">
          <a:xfrm>
            <a:off x="9577823" y="2180316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2  x      20</a:t>
            </a:r>
            <a:endParaRPr lang="en-US" altLang="en-US" sz="3200" dirty="0"/>
          </a:p>
        </p:txBody>
      </p:sp>
      <p:sp>
        <p:nvSpPr>
          <p:cNvPr id="161" name="Text Box 4"/>
          <p:cNvSpPr txBox="1">
            <a:spLocks noChangeArrowheads="1"/>
          </p:cNvSpPr>
          <p:nvPr/>
        </p:nvSpPr>
        <p:spPr bwMode="auto">
          <a:xfrm>
            <a:off x="1905000" y="635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62" name="Text Box 14"/>
          <p:cNvSpPr txBox="1">
            <a:spLocks noChangeArrowheads="1"/>
          </p:cNvSpPr>
          <p:nvPr/>
        </p:nvSpPr>
        <p:spPr bwMode="auto">
          <a:xfrm>
            <a:off x="3409411" y="2861696"/>
            <a:ext cx="2241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    40 </a:t>
            </a:r>
            <a:endParaRPr lang="en-US" altLang="en-US" sz="3200" dirty="0"/>
          </a:p>
        </p:txBody>
      </p:sp>
      <p:sp>
        <p:nvSpPr>
          <p:cNvPr id="163" name="Text Box 17"/>
          <p:cNvSpPr txBox="1">
            <a:spLocks noChangeArrowheads="1"/>
          </p:cNvSpPr>
          <p:nvPr/>
        </p:nvSpPr>
        <p:spPr bwMode="auto">
          <a:xfrm>
            <a:off x="9598161" y="2794697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40 </a:t>
            </a:r>
            <a:endParaRPr lang="en-US" altLang="en-US" sz="3200" dirty="0"/>
          </a:p>
        </p:txBody>
      </p:sp>
      <p:sp>
        <p:nvSpPr>
          <p:cNvPr id="164" name="Text Box 14"/>
          <p:cNvSpPr txBox="1">
            <a:spLocks noChangeArrowheads="1"/>
          </p:cNvSpPr>
          <p:nvPr/>
        </p:nvSpPr>
        <p:spPr bwMode="auto">
          <a:xfrm>
            <a:off x="3399914" y="2300856"/>
            <a:ext cx="33677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10    x 4 </a:t>
            </a:r>
            <a:endParaRPr lang="en-US" altLang="en-US" sz="32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43974" y="1549379"/>
            <a:ext cx="0" cy="221454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825304"/>
              </p:ext>
            </p:extLst>
          </p:nvPr>
        </p:nvGraphicFramePr>
        <p:xfrm>
          <a:off x="2940050" y="3976652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81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976652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" name="Text Box 29"/>
          <p:cNvSpPr txBox="1">
            <a:spLocks noChangeArrowheads="1"/>
          </p:cNvSpPr>
          <p:nvPr/>
        </p:nvSpPr>
        <p:spPr bwMode="auto">
          <a:xfrm>
            <a:off x="838200" y="4094680"/>
            <a:ext cx="3200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/>
              <a:t>a) 4 x 5 x 3</a:t>
            </a:r>
          </a:p>
        </p:txBody>
      </p:sp>
      <p:sp>
        <p:nvSpPr>
          <p:cNvPr id="169" name="Text Box 30"/>
          <p:cNvSpPr txBox="1">
            <a:spLocks noChangeArrowheads="1"/>
          </p:cNvSpPr>
          <p:nvPr/>
        </p:nvSpPr>
        <p:spPr bwMode="auto">
          <a:xfrm>
            <a:off x="1371600" y="4920475"/>
            <a:ext cx="2667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/>
              <a:t>3 x 5 x 6</a:t>
            </a:r>
          </a:p>
        </p:txBody>
      </p:sp>
      <p:sp>
        <p:nvSpPr>
          <p:cNvPr id="170" name="Text Box 4"/>
          <p:cNvSpPr txBox="1">
            <a:spLocks noChangeArrowheads="1"/>
          </p:cNvSpPr>
          <p:nvPr/>
        </p:nvSpPr>
        <p:spPr bwMode="auto">
          <a:xfrm>
            <a:off x="1905000" y="245582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73" name="Text Box 7"/>
          <p:cNvSpPr txBox="1">
            <a:spLocks noChangeArrowheads="1"/>
          </p:cNvSpPr>
          <p:nvPr/>
        </p:nvSpPr>
        <p:spPr bwMode="auto">
          <a:xfrm>
            <a:off x="6630119" y="3995962"/>
            <a:ext cx="435465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/>
              <a:t>b) 5 x 2 x 7                 </a:t>
            </a:r>
            <a:endParaRPr lang="en-US" altLang="en-US" sz="36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/>
              <a:t> </a:t>
            </a:r>
            <a:r>
              <a:rPr lang="en-US" altLang="en-US" sz="3600" dirty="0" smtClean="0"/>
              <a:t>   3 </a:t>
            </a:r>
            <a:r>
              <a:rPr lang="en-US" altLang="en-US" sz="3600" dirty="0"/>
              <a:t>x 4 x 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/>
              <a:t>     </a:t>
            </a:r>
          </a:p>
        </p:txBody>
      </p:sp>
      <p:pic>
        <p:nvPicPr>
          <p:cNvPr id="174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9761264" y="3362087"/>
            <a:ext cx="2610132" cy="28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8122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54" grpId="0"/>
      <p:bldP spid="155" grpId="0"/>
      <p:bldP spid="157" grpId="0"/>
      <p:bldP spid="158" grpId="0"/>
      <p:bldP spid="159" grpId="0"/>
      <p:bldP spid="160" grpId="0"/>
      <p:bldP spid="162" grpId="0"/>
      <p:bldP spid="163" grpId="0"/>
      <p:bldP spid="164" grpId="0"/>
      <p:bldP spid="168" grpId="0"/>
      <p:bldP spid="169" grpId="0"/>
      <p:bldP spid="1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6"/>
          <p:cNvGraphicFramePr>
            <a:graphicFrameLocks noChangeAspect="1"/>
          </p:cNvGraphicFramePr>
          <p:nvPr/>
        </p:nvGraphicFramePr>
        <p:xfrm>
          <a:off x="2940050" y="1584325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1584325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Rectangle 7"/>
          <p:cNvSpPr>
            <a:spLocks noChangeArrowheads="1"/>
          </p:cNvSpPr>
          <p:nvPr/>
        </p:nvSpPr>
        <p:spPr bwMode="auto">
          <a:xfrm>
            <a:off x="283358" y="472643"/>
            <a:ext cx="81391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 err="1" smtClean="0">
                <a:solidFill>
                  <a:srgbClr val="00B050"/>
                </a:solidFill>
              </a:rPr>
              <a:t>Bài</a:t>
            </a:r>
            <a:r>
              <a:rPr lang="en-US" altLang="en-US" sz="3200" dirty="0" smtClean="0">
                <a:solidFill>
                  <a:srgbClr val="00B050"/>
                </a:solidFill>
              </a:rPr>
              <a:t> 1: </a:t>
            </a:r>
            <a:r>
              <a:rPr lang="en-US" altLang="en-US" sz="3200" dirty="0" err="1">
                <a:solidFill>
                  <a:srgbClr val="00B050"/>
                </a:solidFill>
              </a:rPr>
              <a:t>Tính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bằng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hai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</a:rPr>
              <a:t> (</a:t>
            </a:r>
            <a:r>
              <a:rPr lang="en-US" altLang="en-US" sz="3200" dirty="0" err="1">
                <a:solidFill>
                  <a:srgbClr val="00B050"/>
                </a:solidFill>
              </a:rPr>
              <a:t>theo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mẫu</a:t>
            </a:r>
            <a:r>
              <a:rPr lang="en-US" altLang="en-US" sz="3200" dirty="0">
                <a:solidFill>
                  <a:srgbClr val="00B050"/>
                </a:solidFill>
              </a:rPr>
              <a:t>) :</a:t>
            </a:r>
          </a:p>
        </p:txBody>
      </p:sp>
      <p:sp>
        <p:nvSpPr>
          <p:cNvPr id="153" name="Text Box 11"/>
          <p:cNvSpPr txBox="1">
            <a:spLocks noChangeArrowheads="1"/>
          </p:cNvSpPr>
          <p:nvPr/>
        </p:nvSpPr>
        <p:spPr bwMode="auto">
          <a:xfrm>
            <a:off x="273402" y="1066582"/>
            <a:ext cx="4992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a.  4 </a:t>
            </a:r>
            <a:r>
              <a:rPr lang="en-US" altLang="en-US" sz="3200" dirty="0">
                <a:solidFill>
                  <a:srgbClr val="FF0000"/>
                </a:solidFill>
              </a:rPr>
              <a:t>x 5 x </a:t>
            </a:r>
            <a:r>
              <a:rPr lang="en-US" altLang="en-US" sz="3200" dirty="0" smtClean="0">
                <a:solidFill>
                  <a:srgbClr val="FF0000"/>
                </a:solidFill>
              </a:rPr>
              <a:t>3 = 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4" name="Text Box 12"/>
          <p:cNvSpPr txBox="1">
            <a:spLocks noChangeArrowheads="1"/>
          </p:cNvSpPr>
          <p:nvPr/>
        </p:nvSpPr>
        <p:spPr bwMode="auto">
          <a:xfrm>
            <a:off x="228600" y="1604893"/>
            <a:ext cx="4992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B0F0"/>
                </a:solidFill>
              </a:rPr>
              <a:t>Cách</a:t>
            </a:r>
            <a:r>
              <a:rPr lang="en-US" altLang="en-US" sz="3200" dirty="0">
                <a:solidFill>
                  <a:srgbClr val="00B0F0"/>
                </a:solidFill>
              </a:rPr>
              <a:t> 1: </a:t>
            </a:r>
            <a:r>
              <a:rPr lang="en-US" altLang="en-US" sz="3200" dirty="0" smtClean="0">
                <a:solidFill>
                  <a:srgbClr val="00B0F0"/>
                </a:solidFill>
              </a:rPr>
              <a:t>4 </a:t>
            </a:r>
            <a:r>
              <a:rPr lang="en-US" altLang="en-US" sz="3200" dirty="0">
                <a:solidFill>
                  <a:srgbClr val="00B0F0"/>
                </a:solidFill>
              </a:rPr>
              <a:t>x 5 x </a:t>
            </a:r>
            <a:r>
              <a:rPr lang="en-US" altLang="en-US" sz="3200" dirty="0" smtClean="0">
                <a:solidFill>
                  <a:srgbClr val="00B0F0"/>
                </a:solidFill>
              </a:rPr>
              <a:t>3   </a:t>
            </a:r>
            <a:r>
              <a:rPr lang="en-US" altLang="en-US" sz="3200" dirty="0" smtClean="0"/>
              <a:t>=</a:t>
            </a:r>
            <a:r>
              <a:rPr lang="en-US" altLang="en-US" sz="3200" dirty="0" smtClean="0">
                <a:solidFill>
                  <a:srgbClr val="00B0F0"/>
                </a:solidFill>
              </a:rPr>
              <a:t> </a:t>
            </a:r>
            <a:endParaRPr lang="en-US" altLang="en-US" sz="3200" dirty="0">
              <a:solidFill>
                <a:srgbClr val="00B0F0"/>
              </a:solidFill>
            </a:endParaRPr>
          </a:p>
        </p:txBody>
      </p:sp>
      <p:sp>
        <p:nvSpPr>
          <p:cNvPr id="155" name="Text Box 13"/>
          <p:cNvSpPr txBox="1">
            <a:spLocks noChangeArrowheads="1"/>
          </p:cNvSpPr>
          <p:nvPr/>
        </p:nvSpPr>
        <p:spPr bwMode="auto">
          <a:xfrm>
            <a:off x="3853976" y="1604893"/>
            <a:ext cx="32326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(4 </a:t>
            </a:r>
            <a:r>
              <a:rPr lang="en-US" altLang="en-US" sz="3200" dirty="0"/>
              <a:t>x 5 ) x </a:t>
            </a:r>
            <a:r>
              <a:rPr lang="en-US" altLang="en-US" sz="3200" dirty="0" smtClean="0"/>
              <a:t>3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7" name="Text Box 14"/>
          <p:cNvSpPr txBox="1">
            <a:spLocks noChangeArrowheads="1"/>
          </p:cNvSpPr>
          <p:nvPr/>
        </p:nvSpPr>
        <p:spPr bwMode="auto">
          <a:xfrm>
            <a:off x="3419004" y="2259895"/>
            <a:ext cx="2117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6374223" y="1573706"/>
            <a:ext cx="4322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C000"/>
                </a:solidFill>
              </a:rPr>
              <a:t>Cách</a:t>
            </a:r>
            <a:r>
              <a:rPr lang="en-US" altLang="en-US" sz="3200" dirty="0">
                <a:solidFill>
                  <a:srgbClr val="FFC000"/>
                </a:solidFill>
              </a:rPr>
              <a:t> 2: </a:t>
            </a:r>
            <a:r>
              <a:rPr lang="en-US" altLang="en-US" sz="3200" dirty="0" smtClean="0">
                <a:solidFill>
                  <a:srgbClr val="FFC000"/>
                </a:solidFill>
              </a:rPr>
              <a:t>4 </a:t>
            </a:r>
            <a:r>
              <a:rPr lang="en-US" altLang="en-US" sz="3200" dirty="0">
                <a:solidFill>
                  <a:srgbClr val="FFC000"/>
                </a:solidFill>
              </a:rPr>
              <a:t>x 5 x </a:t>
            </a:r>
            <a:r>
              <a:rPr lang="en-US" altLang="en-US" sz="3200" dirty="0" smtClean="0">
                <a:solidFill>
                  <a:srgbClr val="FFC000"/>
                </a:solidFill>
              </a:rPr>
              <a:t>3   </a:t>
            </a:r>
            <a:r>
              <a:rPr lang="en-US" altLang="en-US" sz="3200" dirty="0" smtClean="0"/>
              <a:t>= </a:t>
            </a:r>
            <a:endParaRPr lang="en-US" altLang="en-US" sz="3200" dirty="0"/>
          </a:p>
        </p:txBody>
      </p:sp>
      <p:sp>
        <p:nvSpPr>
          <p:cNvPr id="159" name="Text Box 16"/>
          <p:cNvSpPr txBox="1">
            <a:spLocks noChangeArrowheads="1"/>
          </p:cNvSpPr>
          <p:nvPr/>
        </p:nvSpPr>
        <p:spPr bwMode="auto">
          <a:xfrm>
            <a:off x="10014217" y="1549379"/>
            <a:ext cx="3581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4 </a:t>
            </a:r>
            <a:r>
              <a:rPr lang="en-US" altLang="en-US" sz="3200" dirty="0"/>
              <a:t>x ( 5  x </a:t>
            </a:r>
            <a:r>
              <a:rPr lang="en-US" altLang="en-US" sz="3200" dirty="0" smtClean="0"/>
              <a:t>3 </a:t>
            </a:r>
            <a:r>
              <a:rPr lang="en-US" altLang="en-US" sz="3200" dirty="0"/>
              <a:t>) </a:t>
            </a: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60" name="Text Box 17"/>
          <p:cNvSpPr txBox="1">
            <a:spLocks noChangeArrowheads="1"/>
          </p:cNvSpPr>
          <p:nvPr/>
        </p:nvSpPr>
        <p:spPr bwMode="auto">
          <a:xfrm>
            <a:off x="9577823" y="2180316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4  x      15</a:t>
            </a:r>
            <a:endParaRPr lang="en-US" altLang="en-US" sz="3200" dirty="0"/>
          </a:p>
        </p:txBody>
      </p:sp>
      <p:sp>
        <p:nvSpPr>
          <p:cNvPr id="161" name="Text Box 4"/>
          <p:cNvSpPr txBox="1">
            <a:spLocks noChangeArrowheads="1"/>
          </p:cNvSpPr>
          <p:nvPr/>
        </p:nvSpPr>
        <p:spPr bwMode="auto">
          <a:xfrm>
            <a:off x="1905000" y="635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62" name="Text Box 14"/>
          <p:cNvSpPr txBox="1">
            <a:spLocks noChangeArrowheads="1"/>
          </p:cNvSpPr>
          <p:nvPr/>
        </p:nvSpPr>
        <p:spPr bwMode="auto">
          <a:xfrm>
            <a:off x="3409411" y="2861696"/>
            <a:ext cx="2241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    60 </a:t>
            </a:r>
            <a:endParaRPr lang="en-US" altLang="en-US" sz="3200" dirty="0"/>
          </a:p>
        </p:txBody>
      </p:sp>
      <p:sp>
        <p:nvSpPr>
          <p:cNvPr id="163" name="Text Box 17"/>
          <p:cNvSpPr txBox="1">
            <a:spLocks noChangeArrowheads="1"/>
          </p:cNvSpPr>
          <p:nvPr/>
        </p:nvSpPr>
        <p:spPr bwMode="auto">
          <a:xfrm>
            <a:off x="9598161" y="2794697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60 </a:t>
            </a:r>
            <a:endParaRPr lang="en-US" altLang="en-US" sz="3200" dirty="0"/>
          </a:p>
        </p:txBody>
      </p:sp>
      <p:sp>
        <p:nvSpPr>
          <p:cNvPr id="164" name="Text Box 14"/>
          <p:cNvSpPr txBox="1">
            <a:spLocks noChangeArrowheads="1"/>
          </p:cNvSpPr>
          <p:nvPr/>
        </p:nvSpPr>
        <p:spPr bwMode="auto">
          <a:xfrm>
            <a:off x="3399914" y="2300856"/>
            <a:ext cx="33677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20    x 3 </a:t>
            </a:r>
            <a:endParaRPr lang="en-US" altLang="en-US" sz="32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43974" y="1549379"/>
            <a:ext cx="83156" cy="471035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66" name="Object 5"/>
          <p:cNvGraphicFramePr>
            <a:graphicFrameLocks noChangeAspect="1"/>
          </p:cNvGraphicFramePr>
          <p:nvPr/>
        </p:nvGraphicFramePr>
        <p:xfrm>
          <a:off x="2940050" y="3976652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1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976652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Text Box 11"/>
          <p:cNvSpPr txBox="1">
            <a:spLocks noChangeArrowheads="1"/>
          </p:cNvSpPr>
          <p:nvPr/>
        </p:nvSpPr>
        <p:spPr bwMode="auto">
          <a:xfrm>
            <a:off x="468501" y="3857365"/>
            <a:ext cx="4992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a2.  3 </a:t>
            </a:r>
            <a:r>
              <a:rPr lang="en-US" altLang="en-US" sz="3200" dirty="0">
                <a:solidFill>
                  <a:srgbClr val="FF0000"/>
                </a:solidFill>
              </a:rPr>
              <a:t>x 5 x </a:t>
            </a:r>
            <a:r>
              <a:rPr lang="en-US" altLang="en-US" sz="3200" dirty="0" smtClean="0">
                <a:solidFill>
                  <a:srgbClr val="FF0000"/>
                </a:solidFill>
              </a:rPr>
              <a:t>6 = 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81000" y="4681247"/>
            <a:ext cx="37384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B0F0"/>
                </a:solidFill>
              </a:rPr>
              <a:t>Cách</a:t>
            </a:r>
            <a:r>
              <a:rPr lang="en-US" altLang="en-US" sz="3200" dirty="0">
                <a:solidFill>
                  <a:srgbClr val="00B0F0"/>
                </a:solidFill>
              </a:rPr>
              <a:t> 1: </a:t>
            </a:r>
            <a:r>
              <a:rPr lang="en-US" altLang="en-US" sz="3200" dirty="0" smtClean="0">
                <a:solidFill>
                  <a:srgbClr val="00B0F0"/>
                </a:solidFill>
              </a:rPr>
              <a:t>3 </a:t>
            </a:r>
            <a:r>
              <a:rPr lang="en-US" altLang="en-US" sz="3200" dirty="0">
                <a:solidFill>
                  <a:srgbClr val="00B0F0"/>
                </a:solidFill>
              </a:rPr>
              <a:t>x 5 x </a:t>
            </a:r>
            <a:r>
              <a:rPr lang="en-US" altLang="en-US" sz="3200" dirty="0" smtClean="0">
                <a:solidFill>
                  <a:srgbClr val="00B0F0"/>
                </a:solidFill>
              </a:rPr>
              <a:t>6   </a:t>
            </a:r>
            <a:r>
              <a:rPr lang="en-US" altLang="en-US" sz="3200" dirty="0" smtClean="0"/>
              <a:t>=</a:t>
            </a:r>
            <a:r>
              <a:rPr lang="en-US" altLang="en-US" sz="3200" dirty="0" smtClean="0">
                <a:solidFill>
                  <a:srgbClr val="00B0F0"/>
                </a:solidFill>
              </a:rPr>
              <a:t> </a:t>
            </a:r>
            <a:endParaRPr lang="en-US" altLang="en-US" sz="3200" dirty="0">
              <a:solidFill>
                <a:srgbClr val="00B0F0"/>
              </a:solidFill>
            </a:endParaRPr>
          </a:p>
        </p:txBody>
      </p:sp>
      <p:sp>
        <p:nvSpPr>
          <p:cNvPr id="176" name="Text Box 13"/>
          <p:cNvSpPr txBox="1">
            <a:spLocks noChangeArrowheads="1"/>
          </p:cNvSpPr>
          <p:nvPr/>
        </p:nvSpPr>
        <p:spPr bwMode="auto">
          <a:xfrm>
            <a:off x="3882760" y="4649363"/>
            <a:ext cx="335624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(3 </a:t>
            </a:r>
            <a:r>
              <a:rPr lang="en-US" altLang="en-US" sz="3200" dirty="0"/>
              <a:t>x 5 ) x </a:t>
            </a:r>
            <a:r>
              <a:rPr lang="en-US" altLang="en-US" sz="3200" dirty="0" smtClean="0"/>
              <a:t>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77" name="Text Box 14"/>
          <p:cNvSpPr txBox="1">
            <a:spLocks noChangeArrowheads="1"/>
          </p:cNvSpPr>
          <p:nvPr/>
        </p:nvSpPr>
        <p:spPr bwMode="auto">
          <a:xfrm>
            <a:off x="3552314" y="5111405"/>
            <a:ext cx="33677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15    x 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    90 </a:t>
            </a:r>
            <a:endParaRPr lang="en-US" altLang="en-US" sz="3200" dirty="0"/>
          </a:p>
        </p:txBody>
      </p:sp>
      <p:sp>
        <p:nvSpPr>
          <p:cNvPr id="178" name="Text Box 15"/>
          <p:cNvSpPr txBox="1">
            <a:spLocks noChangeArrowheads="1"/>
          </p:cNvSpPr>
          <p:nvPr/>
        </p:nvSpPr>
        <p:spPr bwMode="auto">
          <a:xfrm>
            <a:off x="6526623" y="4277931"/>
            <a:ext cx="4322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C000"/>
                </a:solidFill>
              </a:rPr>
              <a:t>Cách</a:t>
            </a:r>
            <a:r>
              <a:rPr lang="en-US" altLang="en-US" sz="3200" dirty="0">
                <a:solidFill>
                  <a:srgbClr val="FFC000"/>
                </a:solidFill>
              </a:rPr>
              <a:t> 2: </a:t>
            </a:r>
            <a:r>
              <a:rPr lang="en-US" altLang="en-US" sz="3200" dirty="0" smtClean="0">
                <a:solidFill>
                  <a:srgbClr val="FFC000"/>
                </a:solidFill>
              </a:rPr>
              <a:t>3 </a:t>
            </a:r>
            <a:r>
              <a:rPr lang="en-US" altLang="en-US" sz="3200" dirty="0">
                <a:solidFill>
                  <a:srgbClr val="FFC000"/>
                </a:solidFill>
              </a:rPr>
              <a:t>x 5 x </a:t>
            </a:r>
            <a:r>
              <a:rPr lang="en-US" altLang="en-US" sz="3200" dirty="0" smtClean="0">
                <a:solidFill>
                  <a:srgbClr val="FFC000"/>
                </a:solidFill>
              </a:rPr>
              <a:t>6   </a:t>
            </a:r>
            <a:r>
              <a:rPr lang="en-US" altLang="en-US" sz="3200" dirty="0" smtClean="0"/>
              <a:t>= </a:t>
            </a:r>
            <a:endParaRPr lang="en-US" altLang="en-US" sz="3200" dirty="0"/>
          </a:p>
        </p:txBody>
      </p:sp>
      <p:sp>
        <p:nvSpPr>
          <p:cNvPr id="179" name="Text Box 16"/>
          <p:cNvSpPr txBox="1">
            <a:spLocks noChangeArrowheads="1"/>
          </p:cNvSpPr>
          <p:nvPr/>
        </p:nvSpPr>
        <p:spPr bwMode="auto">
          <a:xfrm>
            <a:off x="10166617" y="4253594"/>
            <a:ext cx="3581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3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x ( 5  x </a:t>
            </a:r>
            <a:r>
              <a:rPr lang="en-US" altLang="en-US" sz="3200" dirty="0" smtClean="0"/>
              <a:t>6 </a:t>
            </a:r>
            <a:r>
              <a:rPr lang="en-US" altLang="en-US" sz="3200" dirty="0"/>
              <a:t>) </a:t>
            </a: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9730680" y="4955349"/>
            <a:ext cx="3581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3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    30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90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18926548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54" grpId="0"/>
      <p:bldP spid="155" grpId="0"/>
      <p:bldP spid="157" grpId="0"/>
      <p:bldP spid="158" grpId="0"/>
      <p:bldP spid="159" grpId="0"/>
      <p:bldP spid="160" grpId="0"/>
      <p:bldP spid="162" grpId="0"/>
      <p:bldP spid="163" grpId="0"/>
      <p:bldP spid="164" grpId="0"/>
      <p:bldP spid="171" grpId="0"/>
      <p:bldP spid="172" grpId="0"/>
      <p:bldP spid="176" grpId="0"/>
      <p:bldP spid="177" grpId="0"/>
      <p:bldP spid="178" grpId="0"/>
      <p:bldP spid="179" grpId="0"/>
      <p:bldP spid="1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6"/>
          <p:cNvGraphicFramePr>
            <a:graphicFrameLocks noChangeAspect="1"/>
          </p:cNvGraphicFramePr>
          <p:nvPr/>
        </p:nvGraphicFramePr>
        <p:xfrm>
          <a:off x="2940050" y="1584325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1584325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Rectangle 7"/>
          <p:cNvSpPr>
            <a:spLocks noChangeArrowheads="1"/>
          </p:cNvSpPr>
          <p:nvPr/>
        </p:nvSpPr>
        <p:spPr bwMode="auto">
          <a:xfrm>
            <a:off x="283358" y="472643"/>
            <a:ext cx="81391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 err="1" smtClean="0">
                <a:solidFill>
                  <a:srgbClr val="00B050"/>
                </a:solidFill>
              </a:rPr>
              <a:t>Bài</a:t>
            </a:r>
            <a:r>
              <a:rPr lang="en-US" altLang="en-US" sz="3200" dirty="0" smtClean="0">
                <a:solidFill>
                  <a:srgbClr val="00B050"/>
                </a:solidFill>
              </a:rPr>
              <a:t> 1: </a:t>
            </a:r>
            <a:r>
              <a:rPr lang="en-US" altLang="en-US" sz="3200" dirty="0" err="1">
                <a:solidFill>
                  <a:srgbClr val="00B050"/>
                </a:solidFill>
              </a:rPr>
              <a:t>Tính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bằng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hai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</a:rPr>
              <a:t> (</a:t>
            </a:r>
            <a:r>
              <a:rPr lang="en-US" altLang="en-US" sz="3200" dirty="0" err="1">
                <a:solidFill>
                  <a:srgbClr val="00B050"/>
                </a:solidFill>
              </a:rPr>
              <a:t>theo</a:t>
            </a:r>
            <a:r>
              <a:rPr lang="en-US" altLang="en-US" sz="3200" dirty="0">
                <a:solidFill>
                  <a:srgbClr val="00B050"/>
                </a:solidFill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</a:rPr>
              <a:t>mẫu</a:t>
            </a:r>
            <a:r>
              <a:rPr lang="en-US" altLang="en-US" sz="3200" dirty="0">
                <a:solidFill>
                  <a:srgbClr val="00B050"/>
                </a:solidFill>
              </a:rPr>
              <a:t>) :</a:t>
            </a:r>
          </a:p>
        </p:txBody>
      </p:sp>
      <p:sp>
        <p:nvSpPr>
          <p:cNvPr id="153" name="Text Box 11"/>
          <p:cNvSpPr txBox="1">
            <a:spLocks noChangeArrowheads="1"/>
          </p:cNvSpPr>
          <p:nvPr/>
        </p:nvSpPr>
        <p:spPr bwMode="auto">
          <a:xfrm>
            <a:off x="273402" y="1066582"/>
            <a:ext cx="4992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b.  5 </a:t>
            </a:r>
            <a:r>
              <a:rPr lang="en-US" altLang="en-US" sz="3200" dirty="0">
                <a:solidFill>
                  <a:srgbClr val="FF0000"/>
                </a:solidFill>
              </a:rPr>
              <a:t>x </a:t>
            </a:r>
            <a:r>
              <a:rPr lang="en-US" altLang="en-US" sz="3200" dirty="0" smtClean="0">
                <a:solidFill>
                  <a:srgbClr val="FF0000"/>
                </a:solidFill>
              </a:rPr>
              <a:t>2 </a:t>
            </a:r>
            <a:r>
              <a:rPr lang="en-US" altLang="en-US" sz="3200" dirty="0">
                <a:solidFill>
                  <a:srgbClr val="FF0000"/>
                </a:solidFill>
              </a:rPr>
              <a:t>x </a:t>
            </a:r>
            <a:r>
              <a:rPr lang="en-US" altLang="en-US" sz="3200" dirty="0" smtClean="0">
                <a:solidFill>
                  <a:srgbClr val="FF0000"/>
                </a:solidFill>
              </a:rPr>
              <a:t>7 = 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4" name="Text Box 12"/>
          <p:cNvSpPr txBox="1">
            <a:spLocks noChangeArrowheads="1"/>
          </p:cNvSpPr>
          <p:nvPr/>
        </p:nvSpPr>
        <p:spPr bwMode="auto">
          <a:xfrm>
            <a:off x="228600" y="1604893"/>
            <a:ext cx="4992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B0F0"/>
                </a:solidFill>
              </a:rPr>
              <a:t>Cách</a:t>
            </a:r>
            <a:r>
              <a:rPr lang="en-US" altLang="en-US" sz="3200" dirty="0">
                <a:solidFill>
                  <a:srgbClr val="00B0F0"/>
                </a:solidFill>
              </a:rPr>
              <a:t> 1: </a:t>
            </a:r>
            <a:r>
              <a:rPr lang="en-US" altLang="en-US" sz="3200" dirty="0" smtClean="0">
                <a:solidFill>
                  <a:srgbClr val="00B0F0"/>
                </a:solidFill>
              </a:rPr>
              <a:t>5 </a:t>
            </a:r>
            <a:r>
              <a:rPr lang="en-US" altLang="en-US" sz="3200" dirty="0">
                <a:solidFill>
                  <a:srgbClr val="00B0F0"/>
                </a:solidFill>
              </a:rPr>
              <a:t>x </a:t>
            </a:r>
            <a:r>
              <a:rPr lang="en-US" altLang="en-US" sz="3200" dirty="0" smtClean="0">
                <a:solidFill>
                  <a:srgbClr val="00B0F0"/>
                </a:solidFill>
              </a:rPr>
              <a:t>2 </a:t>
            </a:r>
            <a:r>
              <a:rPr lang="en-US" altLang="en-US" sz="3200" dirty="0">
                <a:solidFill>
                  <a:srgbClr val="00B0F0"/>
                </a:solidFill>
              </a:rPr>
              <a:t>x </a:t>
            </a:r>
            <a:r>
              <a:rPr lang="en-US" altLang="en-US" sz="3200" dirty="0" smtClean="0">
                <a:solidFill>
                  <a:srgbClr val="00B0F0"/>
                </a:solidFill>
              </a:rPr>
              <a:t>7   </a:t>
            </a:r>
            <a:r>
              <a:rPr lang="en-US" altLang="en-US" sz="3200" dirty="0" smtClean="0"/>
              <a:t>=</a:t>
            </a:r>
            <a:r>
              <a:rPr lang="en-US" altLang="en-US" sz="3200" dirty="0" smtClean="0">
                <a:solidFill>
                  <a:srgbClr val="00B0F0"/>
                </a:solidFill>
              </a:rPr>
              <a:t> </a:t>
            </a:r>
            <a:endParaRPr lang="en-US" altLang="en-US" sz="3200" dirty="0">
              <a:solidFill>
                <a:srgbClr val="00B0F0"/>
              </a:solidFill>
            </a:endParaRPr>
          </a:p>
        </p:txBody>
      </p:sp>
      <p:sp>
        <p:nvSpPr>
          <p:cNvPr id="155" name="Text Box 13"/>
          <p:cNvSpPr txBox="1">
            <a:spLocks noChangeArrowheads="1"/>
          </p:cNvSpPr>
          <p:nvPr/>
        </p:nvSpPr>
        <p:spPr bwMode="auto">
          <a:xfrm>
            <a:off x="3853976" y="1604893"/>
            <a:ext cx="32326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(5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2 </a:t>
            </a:r>
            <a:r>
              <a:rPr lang="en-US" altLang="en-US" sz="3200" dirty="0"/>
              <a:t>) x </a:t>
            </a:r>
            <a:r>
              <a:rPr lang="en-US" altLang="en-US" sz="3200" dirty="0" smtClean="0"/>
              <a:t>7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7" name="Text Box 14"/>
          <p:cNvSpPr txBox="1">
            <a:spLocks noChangeArrowheads="1"/>
          </p:cNvSpPr>
          <p:nvPr/>
        </p:nvSpPr>
        <p:spPr bwMode="auto">
          <a:xfrm>
            <a:off x="3419004" y="2259895"/>
            <a:ext cx="2117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6374223" y="1573706"/>
            <a:ext cx="4322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C000"/>
                </a:solidFill>
              </a:rPr>
              <a:t>Cách</a:t>
            </a:r>
            <a:r>
              <a:rPr lang="en-US" altLang="en-US" sz="3200" dirty="0">
                <a:solidFill>
                  <a:srgbClr val="FFC000"/>
                </a:solidFill>
              </a:rPr>
              <a:t> 2: </a:t>
            </a:r>
            <a:r>
              <a:rPr lang="en-US" altLang="en-US" sz="3200" dirty="0" smtClean="0">
                <a:solidFill>
                  <a:srgbClr val="FFC000"/>
                </a:solidFill>
              </a:rPr>
              <a:t>5 </a:t>
            </a:r>
            <a:r>
              <a:rPr lang="en-US" altLang="en-US" sz="3200" dirty="0">
                <a:solidFill>
                  <a:srgbClr val="FFC000"/>
                </a:solidFill>
              </a:rPr>
              <a:t>x </a:t>
            </a:r>
            <a:r>
              <a:rPr lang="en-US" altLang="en-US" sz="3200" dirty="0" smtClean="0">
                <a:solidFill>
                  <a:srgbClr val="FFC000"/>
                </a:solidFill>
              </a:rPr>
              <a:t>2 </a:t>
            </a:r>
            <a:r>
              <a:rPr lang="en-US" altLang="en-US" sz="3200" dirty="0">
                <a:solidFill>
                  <a:srgbClr val="FFC000"/>
                </a:solidFill>
              </a:rPr>
              <a:t>x </a:t>
            </a:r>
            <a:r>
              <a:rPr lang="en-US" altLang="en-US" sz="3200" dirty="0" smtClean="0">
                <a:solidFill>
                  <a:srgbClr val="FFC000"/>
                </a:solidFill>
              </a:rPr>
              <a:t>7   </a:t>
            </a:r>
            <a:r>
              <a:rPr lang="en-US" altLang="en-US" sz="3200" dirty="0" smtClean="0"/>
              <a:t>= </a:t>
            </a:r>
            <a:endParaRPr lang="en-US" altLang="en-US" sz="3200" dirty="0"/>
          </a:p>
        </p:txBody>
      </p:sp>
      <p:sp>
        <p:nvSpPr>
          <p:cNvPr id="159" name="Text Box 16"/>
          <p:cNvSpPr txBox="1">
            <a:spLocks noChangeArrowheads="1"/>
          </p:cNvSpPr>
          <p:nvPr/>
        </p:nvSpPr>
        <p:spPr bwMode="auto">
          <a:xfrm>
            <a:off x="10014217" y="1549379"/>
            <a:ext cx="3581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5 </a:t>
            </a:r>
            <a:r>
              <a:rPr lang="en-US" altLang="en-US" sz="3200" dirty="0"/>
              <a:t>x ( </a:t>
            </a:r>
            <a:r>
              <a:rPr lang="en-US" altLang="en-US" sz="3200" dirty="0" smtClean="0"/>
              <a:t>2 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7 </a:t>
            </a:r>
            <a:r>
              <a:rPr lang="en-US" altLang="en-US" sz="3200" dirty="0"/>
              <a:t>) </a:t>
            </a: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60" name="Text Box 17"/>
          <p:cNvSpPr txBox="1">
            <a:spLocks noChangeArrowheads="1"/>
          </p:cNvSpPr>
          <p:nvPr/>
        </p:nvSpPr>
        <p:spPr bwMode="auto">
          <a:xfrm>
            <a:off x="9577823" y="2180316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5  x      14</a:t>
            </a:r>
            <a:endParaRPr lang="en-US" altLang="en-US" sz="3200" dirty="0"/>
          </a:p>
        </p:txBody>
      </p:sp>
      <p:sp>
        <p:nvSpPr>
          <p:cNvPr id="161" name="Text Box 4"/>
          <p:cNvSpPr txBox="1">
            <a:spLocks noChangeArrowheads="1"/>
          </p:cNvSpPr>
          <p:nvPr/>
        </p:nvSpPr>
        <p:spPr bwMode="auto">
          <a:xfrm>
            <a:off x="1905000" y="635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62" name="Text Box 14"/>
          <p:cNvSpPr txBox="1">
            <a:spLocks noChangeArrowheads="1"/>
          </p:cNvSpPr>
          <p:nvPr/>
        </p:nvSpPr>
        <p:spPr bwMode="auto">
          <a:xfrm>
            <a:off x="3409411" y="2861696"/>
            <a:ext cx="2241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    70 </a:t>
            </a:r>
            <a:endParaRPr lang="en-US" altLang="en-US" sz="3200" dirty="0"/>
          </a:p>
        </p:txBody>
      </p:sp>
      <p:sp>
        <p:nvSpPr>
          <p:cNvPr id="163" name="Text Box 17"/>
          <p:cNvSpPr txBox="1">
            <a:spLocks noChangeArrowheads="1"/>
          </p:cNvSpPr>
          <p:nvPr/>
        </p:nvSpPr>
        <p:spPr bwMode="auto">
          <a:xfrm>
            <a:off x="9598161" y="2794697"/>
            <a:ext cx="2520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70 </a:t>
            </a:r>
            <a:endParaRPr lang="en-US" altLang="en-US" sz="3200" dirty="0"/>
          </a:p>
        </p:txBody>
      </p:sp>
      <p:sp>
        <p:nvSpPr>
          <p:cNvPr id="164" name="Text Box 14"/>
          <p:cNvSpPr txBox="1">
            <a:spLocks noChangeArrowheads="1"/>
          </p:cNvSpPr>
          <p:nvPr/>
        </p:nvSpPr>
        <p:spPr bwMode="auto">
          <a:xfrm>
            <a:off x="3399914" y="2300856"/>
            <a:ext cx="33677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10    x 7 </a:t>
            </a:r>
            <a:endParaRPr lang="en-US" altLang="en-US" sz="32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143974" y="1549379"/>
            <a:ext cx="134329" cy="485120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66" name="Object 5"/>
          <p:cNvGraphicFramePr>
            <a:graphicFrameLocks noChangeAspect="1"/>
          </p:cNvGraphicFramePr>
          <p:nvPr/>
        </p:nvGraphicFramePr>
        <p:xfrm>
          <a:off x="2940050" y="3976652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1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976652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Text Box 11"/>
          <p:cNvSpPr txBox="1">
            <a:spLocks noChangeArrowheads="1"/>
          </p:cNvSpPr>
          <p:nvPr/>
        </p:nvSpPr>
        <p:spPr bwMode="auto">
          <a:xfrm>
            <a:off x="468501" y="3857365"/>
            <a:ext cx="4992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b2.  3 </a:t>
            </a:r>
            <a:r>
              <a:rPr lang="en-US" altLang="en-US" sz="3200" dirty="0">
                <a:solidFill>
                  <a:srgbClr val="FF0000"/>
                </a:solidFill>
              </a:rPr>
              <a:t>x </a:t>
            </a:r>
            <a:r>
              <a:rPr lang="en-US" altLang="en-US" sz="3200" dirty="0" smtClean="0">
                <a:solidFill>
                  <a:srgbClr val="FF0000"/>
                </a:solidFill>
              </a:rPr>
              <a:t>4 </a:t>
            </a:r>
            <a:r>
              <a:rPr lang="en-US" altLang="en-US" sz="3200" dirty="0">
                <a:solidFill>
                  <a:srgbClr val="FF0000"/>
                </a:solidFill>
              </a:rPr>
              <a:t>x </a:t>
            </a:r>
            <a:r>
              <a:rPr lang="en-US" altLang="en-US" sz="3200" dirty="0" smtClean="0">
                <a:solidFill>
                  <a:srgbClr val="FF0000"/>
                </a:solidFill>
              </a:rPr>
              <a:t>5 = 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81000" y="4681247"/>
            <a:ext cx="37384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B0F0"/>
                </a:solidFill>
              </a:rPr>
              <a:t>Cách</a:t>
            </a:r>
            <a:r>
              <a:rPr lang="en-US" altLang="en-US" sz="3200" dirty="0">
                <a:solidFill>
                  <a:srgbClr val="00B0F0"/>
                </a:solidFill>
              </a:rPr>
              <a:t> 1: </a:t>
            </a:r>
            <a:r>
              <a:rPr lang="en-US" altLang="en-US" sz="3200" dirty="0" smtClean="0">
                <a:solidFill>
                  <a:srgbClr val="00B0F0"/>
                </a:solidFill>
              </a:rPr>
              <a:t>3 </a:t>
            </a:r>
            <a:r>
              <a:rPr lang="en-US" altLang="en-US" sz="3200" dirty="0">
                <a:solidFill>
                  <a:srgbClr val="00B0F0"/>
                </a:solidFill>
              </a:rPr>
              <a:t>x </a:t>
            </a:r>
            <a:r>
              <a:rPr lang="en-US" altLang="en-US" sz="3200" dirty="0" smtClean="0">
                <a:solidFill>
                  <a:srgbClr val="00B0F0"/>
                </a:solidFill>
              </a:rPr>
              <a:t>4 </a:t>
            </a:r>
            <a:r>
              <a:rPr lang="en-US" altLang="en-US" sz="3200" dirty="0">
                <a:solidFill>
                  <a:srgbClr val="00B0F0"/>
                </a:solidFill>
              </a:rPr>
              <a:t>x </a:t>
            </a:r>
            <a:r>
              <a:rPr lang="en-US" altLang="en-US" sz="3200" dirty="0" smtClean="0">
                <a:solidFill>
                  <a:srgbClr val="00B0F0"/>
                </a:solidFill>
              </a:rPr>
              <a:t>5   </a:t>
            </a:r>
            <a:r>
              <a:rPr lang="en-US" altLang="en-US" sz="3200" dirty="0" smtClean="0"/>
              <a:t>=</a:t>
            </a:r>
            <a:r>
              <a:rPr lang="en-US" altLang="en-US" sz="3200" dirty="0" smtClean="0">
                <a:solidFill>
                  <a:srgbClr val="00B0F0"/>
                </a:solidFill>
              </a:rPr>
              <a:t> </a:t>
            </a:r>
            <a:endParaRPr lang="en-US" altLang="en-US" sz="3200" dirty="0">
              <a:solidFill>
                <a:srgbClr val="00B0F0"/>
              </a:solidFill>
            </a:endParaRPr>
          </a:p>
        </p:txBody>
      </p:sp>
      <p:sp>
        <p:nvSpPr>
          <p:cNvPr id="176" name="Text Box 13"/>
          <p:cNvSpPr txBox="1">
            <a:spLocks noChangeArrowheads="1"/>
          </p:cNvSpPr>
          <p:nvPr/>
        </p:nvSpPr>
        <p:spPr bwMode="auto">
          <a:xfrm>
            <a:off x="3882760" y="4649363"/>
            <a:ext cx="335624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(3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4 </a:t>
            </a:r>
            <a:r>
              <a:rPr lang="en-US" altLang="en-US" sz="3200" dirty="0"/>
              <a:t>) x </a:t>
            </a:r>
            <a:r>
              <a:rPr lang="en-US" altLang="en-US" sz="3200" dirty="0" smtClean="0"/>
              <a:t>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77" name="Text Box 14"/>
          <p:cNvSpPr txBox="1">
            <a:spLocks noChangeArrowheads="1"/>
          </p:cNvSpPr>
          <p:nvPr/>
        </p:nvSpPr>
        <p:spPr bwMode="auto">
          <a:xfrm>
            <a:off x="3552314" y="5111405"/>
            <a:ext cx="33677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12    x 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    60 </a:t>
            </a:r>
            <a:endParaRPr lang="en-US" altLang="en-US" sz="3200" dirty="0"/>
          </a:p>
        </p:txBody>
      </p:sp>
      <p:sp>
        <p:nvSpPr>
          <p:cNvPr id="178" name="Text Box 15"/>
          <p:cNvSpPr txBox="1">
            <a:spLocks noChangeArrowheads="1"/>
          </p:cNvSpPr>
          <p:nvPr/>
        </p:nvSpPr>
        <p:spPr bwMode="auto">
          <a:xfrm>
            <a:off x="6526623" y="4277931"/>
            <a:ext cx="4322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C000"/>
                </a:solidFill>
              </a:rPr>
              <a:t>Cách</a:t>
            </a:r>
            <a:r>
              <a:rPr lang="en-US" altLang="en-US" sz="3200" dirty="0">
                <a:solidFill>
                  <a:srgbClr val="FFC000"/>
                </a:solidFill>
              </a:rPr>
              <a:t> 2: </a:t>
            </a:r>
            <a:r>
              <a:rPr lang="en-US" altLang="en-US" sz="3200" dirty="0" smtClean="0">
                <a:solidFill>
                  <a:srgbClr val="FFC000"/>
                </a:solidFill>
              </a:rPr>
              <a:t>3 </a:t>
            </a:r>
            <a:r>
              <a:rPr lang="en-US" altLang="en-US" sz="3200" dirty="0">
                <a:solidFill>
                  <a:srgbClr val="FFC000"/>
                </a:solidFill>
              </a:rPr>
              <a:t>x </a:t>
            </a:r>
            <a:r>
              <a:rPr lang="en-US" altLang="en-US" sz="3200" dirty="0" smtClean="0">
                <a:solidFill>
                  <a:srgbClr val="FFC000"/>
                </a:solidFill>
              </a:rPr>
              <a:t>4 </a:t>
            </a:r>
            <a:r>
              <a:rPr lang="en-US" altLang="en-US" sz="3200" dirty="0">
                <a:solidFill>
                  <a:srgbClr val="FFC000"/>
                </a:solidFill>
              </a:rPr>
              <a:t>x </a:t>
            </a:r>
            <a:r>
              <a:rPr lang="en-US" altLang="en-US" sz="3200" dirty="0" smtClean="0">
                <a:solidFill>
                  <a:srgbClr val="FFC000"/>
                </a:solidFill>
              </a:rPr>
              <a:t>5   </a:t>
            </a:r>
            <a:r>
              <a:rPr lang="en-US" altLang="en-US" sz="3200" dirty="0" smtClean="0"/>
              <a:t>= </a:t>
            </a:r>
            <a:endParaRPr lang="en-US" altLang="en-US" sz="3200" dirty="0"/>
          </a:p>
        </p:txBody>
      </p:sp>
      <p:sp>
        <p:nvSpPr>
          <p:cNvPr id="179" name="Text Box 16"/>
          <p:cNvSpPr txBox="1">
            <a:spLocks noChangeArrowheads="1"/>
          </p:cNvSpPr>
          <p:nvPr/>
        </p:nvSpPr>
        <p:spPr bwMode="auto">
          <a:xfrm>
            <a:off x="10166617" y="4253594"/>
            <a:ext cx="3581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3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x ( </a:t>
            </a:r>
            <a:r>
              <a:rPr lang="en-US" altLang="en-US" sz="3200" dirty="0" smtClean="0"/>
              <a:t>4 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5 </a:t>
            </a:r>
            <a:r>
              <a:rPr lang="en-US" altLang="en-US" sz="3200" dirty="0"/>
              <a:t>) </a:t>
            </a:r>
            <a:r>
              <a:rPr lang="en-US" altLang="en-US" sz="3200" dirty="0" smtClean="0"/>
              <a:t> </a:t>
            </a:r>
            <a:endParaRPr lang="en-US" altLang="en-US" sz="3200" dirty="0"/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9730680" y="4955349"/>
            <a:ext cx="3581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3 </a:t>
            </a:r>
            <a:r>
              <a:rPr lang="en-US" altLang="en-US" sz="3200" dirty="0"/>
              <a:t>x </a:t>
            </a:r>
            <a:r>
              <a:rPr lang="en-US" altLang="en-US" sz="3200" dirty="0" smtClean="0"/>
              <a:t>    20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/>
              <a:t>=      60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37776265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54" grpId="0"/>
      <p:bldP spid="155" grpId="0"/>
      <p:bldP spid="157" grpId="0"/>
      <p:bldP spid="158" grpId="0"/>
      <p:bldP spid="159" grpId="0"/>
      <p:bldP spid="160" grpId="0"/>
      <p:bldP spid="162" grpId="0"/>
      <p:bldP spid="163" grpId="0"/>
      <p:bldP spid="164" grpId="0"/>
      <p:bldP spid="171" grpId="0"/>
      <p:bldP spid="172" grpId="0"/>
      <p:bldP spid="176" grpId="0"/>
      <p:bldP spid="177" grpId="0"/>
      <p:bldP spid="178" grpId="0"/>
      <p:bldP spid="179" grpId="0"/>
      <p:bldP spid="1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169263"/>
              </p:ext>
            </p:extLst>
          </p:nvPr>
        </p:nvGraphicFramePr>
        <p:xfrm>
          <a:off x="2940050" y="680556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1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680556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Rectangle 6"/>
          <p:cNvSpPr>
            <a:spLocks noChangeArrowheads="1"/>
          </p:cNvSpPr>
          <p:nvPr/>
        </p:nvSpPr>
        <p:spPr bwMode="auto">
          <a:xfrm>
            <a:off x="457200" y="493231"/>
            <a:ext cx="7772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 err="1" smtClean="0"/>
              <a:t>Bài</a:t>
            </a:r>
            <a:r>
              <a:rPr lang="en-US" altLang="en-US" sz="3600" dirty="0" smtClean="0"/>
              <a:t> 2</a:t>
            </a:r>
            <a:r>
              <a:rPr lang="en-US" altLang="en-US" sz="3600" dirty="0"/>
              <a:t>. </a:t>
            </a:r>
            <a:r>
              <a:rPr lang="en-US" altLang="en-US" sz="3600" dirty="0" err="1"/>
              <a:t>Tính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bằng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cách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thuận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tiện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nhất</a:t>
            </a:r>
            <a:r>
              <a:rPr lang="en-US" altLang="en-US" sz="3600" dirty="0"/>
              <a:t>:</a:t>
            </a:r>
          </a:p>
        </p:txBody>
      </p:sp>
      <p:sp>
        <p:nvSpPr>
          <p:cNvPr id="153" name="Text Box 9"/>
          <p:cNvSpPr txBox="1">
            <a:spLocks noChangeArrowheads="1"/>
          </p:cNvSpPr>
          <p:nvPr/>
        </p:nvSpPr>
        <p:spPr bwMode="auto">
          <a:xfrm>
            <a:off x="533400" y="971069"/>
            <a:ext cx="7924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dirty="0"/>
              <a:t>13 x 5 x 2                    5 x 2 x 34</a:t>
            </a:r>
          </a:p>
        </p:txBody>
      </p:sp>
      <p:sp>
        <p:nvSpPr>
          <p:cNvPr id="154" name="Text Box 10"/>
          <p:cNvSpPr txBox="1">
            <a:spLocks noChangeArrowheads="1"/>
          </p:cNvSpPr>
          <p:nvPr/>
        </p:nvSpPr>
        <p:spPr bwMode="auto">
          <a:xfrm>
            <a:off x="457200" y="1572731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</a:t>
            </a:r>
            <a:r>
              <a:rPr lang="en-US" altLang="en-US" sz="3600" dirty="0"/>
              <a:t>13 x ( 5 x 2) </a:t>
            </a:r>
            <a:endParaRPr lang="en-US" altLang="en-US" sz="36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</a:t>
            </a:r>
            <a:r>
              <a:rPr lang="en-US" altLang="en-US" sz="3600" dirty="0"/>
              <a:t>13 x </a:t>
            </a:r>
            <a:r>
              <a:rPr lang="en-US" altLang="en-US" sz="3600" dirty="0" smtClean="0"/>
              <a:t>   10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130</a:t>
            </a:r>
            <a:endParaRPr lang="en-US" altLang="en-US" sz="3600" dirty="0"/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4743111" y="1659898"/>
            <a:ext cx="86273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</a:t>
            </a:r>
            <a:r>
              <a:rPr lang="en-US" altLang="en-US" sz="3600" dirty="0"/>
              <a:t>( 5 x 2 ) x 34 </a:t>
            </a:r>
            <a:endParaRPr lang="en-US" altLang="en-US" sz="36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10      x </a:t>
            </a:r>
            <a:r>
              <a:rPr lang="en-US" altLang="en-US" sz="3600" dirty="0"/>
              <a:t>34 </a:t>
            </a:r>
            <a:endParaRPr lang="en-US" altLang="en-US" sz="36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    340</a:t>
            </a:r>
            <a:endParaRPr lang="en-US" altLang="en-US" sz="3600" dirty="0"/>
          </a:p>
        </p:txBody>
      </p:sp>
      <p:sp>
        <p:nvSpPr>
          <p:cNvPr id="157" name="Text Box 13"/>
          <p:cNvSpPr txBox="1">
            <a:spLocks noChangeArrowheads="1"/>
          </p:cNvSpPr>
          <p:nvPr/>
        </p:nvSpPr>
        <p:spPr bwMode="auto">
          <a:xfrm>
            <a:off x="685800" y="971069"/>
            <a:ext cx="2514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0000CC"/>
                </a:solidFill>
              </a:rPr>
              <a:t>* 13 x 5 x 2</a:t>
            </a:r>
          </a:p>
        </p:txBody>
      </p:sp>
      <p:sp>
        <p:nvSpPr>
          <p:cNvPr id="158" name="Text Box 14"/>
          <p:cNvSpPr txBox="1">
            <a:spLocks noChangeArrowheads="1"/>
          </p:cNvSpPr>
          <p:nvPr/>
        </p:nvSpPr>
        <p:spPr bwMode="auto">
          <a:xfrm>
            <a:off x="4839139" y="990257"/>
            <a:ext cx="3505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</a:rPr>
              <a:t>* 5 x 2 x 34</a:t>
            </a:r>
          </a:p>
        </p:txBody>
      </p:sp>
      <p:pic>
        <p:nvPicPr>
          <p:cNvPr id="159" name="Picture 6" descr="Book-09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55" y="592449"/>
            <a:ext cx="20574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ectangle 6"/>
          <p:cNvSpPr>
            <a:spLocks noChangeArrowheads="1"/>
          </p:cNvSpPr>
          <p:nvPr/>
        </p:nvSpPr>
        <p:spPr bwMode="auto">
          <a:xfrm>
            <a:off x="2709624" y="552708"/>
            <a:ext cx="4822618" cy="3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rgbClr val="3B3B3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thuận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tiện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09248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53" grpId="1"/>
      <p:bldP spid="154" grpId="0"/>
      <p:bldP spid="155" grpId="0"/>
      <p:bldP spid="157" grpId="0"/>
      <p:bldP spid="158" grpId="0"/>
      <p:bldP spid="1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5"/>
          <p:cNvGraphicFramePr>
            <a:graphicFrameLocks noChangeAspect="1"/>
          </p:cNvGraphicFramePr>
          <p:nvPr/>
        </p:nvGraphicFramePr>
        <p:xfrm>
          <a:off x="2940050" y="680556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5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680556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Text Box 9"/>
          <p:cNvSpPr txBox="1">
            <a:spLocks noChangeArrowheads="1"/>
          </p:cNvSpPr>
          <p:nvPr/>
        </p:nvSpPr>
        <p:spPr bwMode="auto">
          <a:xfrm>
            <a:off x="533400" y="971069"/>
            <a:ext cx="7924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dirty="0" smtClean="0"/>
              <a:t>2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26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5                    5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9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3 x 2</a:t>
            </a:r>
            <a:endParaRPr lang="en-US" altLang="en-US" sz="3600" dirty="0"/>
          </a:p>
        </p:txBody>
      </p:sp>
      <p:sp>
        <p:nvSpPr>
          <p:cNvPr id="154" name="Text Box 10"/>
          <p:cNvSpPr txBox="1">
            <a:spLocks noChangeArrowheads="1"/>
          </p:cNvSpPr>
          <p:nvPr/>
        </p:nvSpPr>
        <p:spPr bwMode="auto">
          <a:xfrm>
            <a:off x="457200" y="1572731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( 2 x 5) 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26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 10 </a:t>
            </a:r>
            <a:r>
              <a:rPr lang="en-US" altLang="en-US" sz="3600" dirty="0"/>
              <a:t>x </a:t>
            </a:r>
            <a:r>
              <a:rPr lang="en-US" altLang="en-US" sz="3600" dirty="0" smtClean="0"/>
              <a:t>   26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260</a:t>
            </a:r>
            <a:endParaRPr lang="en-US" altLang="en-US" sz="3600" dirty="0"/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4743111" y="1659898"/>
            <a:ext cx="86273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</a:t>
            </a:r>
            <a:r>
              <a:rPr lang="en-US" altLang="en-US" sz="3600" dirty="0"/>
              <a:t>( 5 x 2 ) x </a:t>
            </a:r>
            <a:r>
              <a:rPr lang="en-US" altLang="en-US" sz="3600" dirty="0" smtClean="0"/>
              <a:t>( 9 x 3)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10      x      27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/>
              <a:t>=         270</a:t>
            </a:r>
            <a:endParaRPr lang="en-US" altLang="en-US" sz="3600" dirty="0"/>
          </a:p>
        </p:txBody>
      </p:sp>
      <p:sp>
        <p:nvSpPr>
          <p:cNvPr id="157" name="Text Box 13"/>
          <p:cNvSpPr txBox="1">
            <a:spLocks noChangeArrowheads="1"/>
          </p:cNvSpPr>
          <p:nvPr/>
        </p:nvSpPr>
        <p:spPr bwMode="auto">
          <a:xfrm>
            <a:off x="959496" y="992186"/>
            <a:ext cx="21844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</a:rPr>
              <a:t> 2 </a:t>
            </a:r>
            <a:r>
              <a:rPr lang="en-US" altLang="en-US" sz="3600" dirty="0">
                <a:solidFill>
                  <a:srgbClr val="0000CC"/>
                </a:solidFill>
              </a:rPr>
              <a:t>x </a:t>
            </a:r>
            <a:r>
              <a:rPr lang="en-US" altLang="en-US" sz="3600" dirty="0" smtClean="0">
                <a:solidFill>
                  <a:srgbClr val="0000CC"/>
                </a:solidFill>
              </a:rPr>
              <a:t>26 </a:t>
            </a:r>
            <a:r>
              <a:rPr lang="en-US" altLang="en-US" sz="3600" dirty="0">
                <a:solidFill>
                  <a:srgbClr val="0000CC"/>
                </a:solidFill>
              </a:rPr>
              <a:t>x </a:t>
            </a:r>
            <a:r>
              <a:rPr lang="en-US" altLang="en-US" sz="3600" dirty="0" smtClean="0">
                <a:solidFill>
                  <a:srgbClr val="0000CC"/>
                </a:solidFill>
              </a:rPr>
              <a:t>5</a:t>
            </a:r>
            <a:endParaRPr lang="en-US" altLang="en-US" sz="3600" dirty="0">
              <a:solidFill>
                <a:srgbClr val="0000CC"/>
              </a:solidFill>
            </a:endParaRPr>
          </a:p>
        </p:txBody>
      </p:sp>
      <p:sp>
        <p:nvSpPr>
          <p:cNvPr id="158" name="Text Box 14"/>
          <p:cNvSpPr txBox="1">
            <a:spLocks noChangeArrowheads="1"/>
          </p:cNvSpPr>
          <p:nvPr/>
        </p:nvSpPr>
        <p:spPr bwMode="auto">
          <a:xfrm>
            <a:off x="5067362" y="970333"/>
            <a:ext cx="3505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</a:rPr>
              <a:t> </a:t>
            </a:r>
            <a:r>
              <a:rPr lang="en-US" altLang="en-US" sz="3600" dirty="0">
                <a:solidFill>
                  <a:srgbClr val="0000CC"/>
                </a:solidFill>
              </a:rPr>
              <a:t>5 x </a:t>
            </a:r>
            <a:r>
              <a:rPr lang="en-US" altLang="en-US" sz="3600" dirty="0" smtClean="0">
                <a:solidFill>
                  <a:srgbClr val="0000CC"/>
                </a:solidFill>
              </a:rPr>
              <a:t>9 </a:t>
            </a:r>
            <a:r>
              <a:rPr lang="en-US" altLang="en-US" sz="3600" dirty="0">
                <a:solidFill>
                  <a:srgbClr val="0000CC"/>
                </a:solidFill>
              </a:rPr>
              <a:t>x </a:t>
            </a:r>
            <a:r>
              <a:rPr lang="en-US" altLang="en-US" sz="3600" dirty="0" smtClean="0">
                <a:solidFill>
                  <a:srgbClr val="0000CC"/>
                </a:solidFill>
              </a:rPr>
              <a:t>3 x 2</a:t>
            </a:r>
            <a:endParaRPr lang="en-US" altLang="en-US" sz="3600" dirty="0">
              <a:solidFill>
                <a:srgbClr val="0000CC"/>
              </a:solidFill>
            </a:endParaRPr>
          </a:p>
        </p:txBody>
      </p:sp>
      <p:pic>
        <p:nvPicPr>
          <p:cNvPr id="159" name="Picture 6" descr="Book-09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55" y="592449"/>
            <a:ext cx="20574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621588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3" grpId="1"/>
      <p:bldP spid="154" grpId="0"/>
      <p:bldP spid="155" grpId="0"/>
      <p:bldP spid="157" grpId="0"/>
      <p:bldP spid="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1" name="TextBox 1"/>
          <p:cNvSpPr txBox="1">
            <a:spLocks noChangeArrowheads="1"/>
          </p:cNvSpPr>
          <p:nvPr/>
        </p:nvSpPr>
        <p:spPr bwMode="auto">
          <a:xfrm>
            <a:off x="244549" y="170122"/>
            <a:ext cx="1084403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4400" dirty="0"/>
              <a:t>   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3200" dirty="0" smtClean="0">
                <a:solidFill>
                  <a:srgbClr val="FF0000"/>
                </a:solidFill>
              </a:rPr>
              <a:t> 3</a:t>
            </a:r>
            <a:r>
              <a:rPr lang="en-US" altLang="en-US" sz="3200" dirty="0" smtClean="0"/>
              <a:t>.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8 </a:t>
            </a:r>
            <a:r>
              <a:rPr lang="en-US" altLang="en-US" sz="3200" dirty="0" err="1"/>
              <a:t>phòng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mỗi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phòng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15 </a:t>
            </a:r>
            <a:r>
              <a:rPr lang="en-US" altLang="en-US" sz="3200" dirty="0" err="1"/>
              <a:t>bộ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ghế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mỗi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ghế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sinh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đang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ngồi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Hỏi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nhiêu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sinh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đang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ngồi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?</a:t>
            </a:r>
          </a:p>
          <a:p>
            <a:pPr algn="just" eaLnBrk="1" hangingPunct="1"/>
            <a:endParaRPr lang="en-US" altLang="en-US" sz="4400" dirty="0"/>
          </a:p>
        </p:txBody>
      </p:sp>
      <p:sp>
        <p:nvSpPr>
          <p:cNvPr id="155" name="Text Box 33"/>
          <p:cNvSpPr txBox="1">
            <a:spLocks noChangeArrowheads="1"/>
          </p:cNvSpPr>
          <p:nvPr/>
        </p:nvSpPr>
        <p:spPr bwMode="auto">
          <a:xfrm>
            <a:off x="5322072" y="1797457"/>
            <a:ext cx="72661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giải:</a:t>
            </a:r>
          </a:p>
          <a:p>
            <a:pPr algn="just"/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Số học sinh mỗi phòng học có là: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15 x 2 = 30 (học sinh)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Số học sinh 8 phòng học có tất cả là: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30 x 8 = 240 (học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240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Text Box 33"/>
          <p:cNvSpPr txBox="1">
            <a:spLocks noChangeArrowheads="1"/>
          </p:cNvSpPr>
          <p:nvPr/>
        </p:nvSpPr>
        <p:spPr bwMode="auto">
          <a:xfrm>
            <a:off x="5410360" y="4335231"/>
            <a:ext cx="838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Số học sinh 8 phòng học có là: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(15 x 2) x 8 = 240 (học sinh)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Text Box 33"/>
          <p:cNvSpPr txBox="1">
            <a:spLocks noChangeArrowheads="1"/>
          </p:cNvSpPr>
          <p:nvPr/>
        </p:nvSpPr>
        <p:spPr bwMode="auto">
          <a:xfrm>
            <a:off x="452961" y="2716395"/>
            <a:ext cx="838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285" y="2180240"/>
            <a:ext cx="31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204" y="4080918"/>
            <a:ext cx="4491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:  …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8076375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7" grpId="0"/>
      <p:bldP spid="15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51"/>
          <p:cNvGrpSpPr/>
          <p:nvPr/>
        </p:nvGrpSpPr>
        <p:grpSpPr>
          <a:xfrm>
            <a:off x="0" y="5791200"/>
            <a:ext cx="12192000" cy="1077913"/>
            <a:chOff x="3070226" y="2833688"/>
            <a:chExt cx="6051550" cy="1190625"/>
          </a:xfrm>
        </p:grpSpPr>
        <p:sp>
          <p:nvSpPr>
            <p:cNvPr id="61448" name="Freeform 5"/>
            <p:cNvSpPr/>
            <p:nvPr/>
          </p:nvSpPr>
          <p:spPr>
            <a:xfrm>
              <a:off x="4495801" y="3502025"/>
              <a:ext cx="134938" cy="492125"/>
            </a:xfrm>
            <a:custGeom>
              <a:avLst/>
              <a:gdLst/>
              <a:ahLst/>
              <a:cxnLst>
                <a:cxn ang="0">
                  <a:pos x="195596848" y="2032724452"/>
                </a:cxn>
                <a:cxn ang="0">
                  <a:pos x="71124976" y="879016558"/>
                </a:cxn>
                <a:cxn ang="0">
                  <a:pos x="142254170" y="0"/>
                </a:cxn>
                <a:cxn ang="0">
                  <a:pos x="160032251" y="567698283"/>
                </a:cxn>
                <a:cxn ang="0">
                  <a:pos x="248939526" y="1098769627"/>
                </a:cxn>
                <a:cxn ang="0">
                  <a:pos x="569008245" y="2105974049"/>
                </a:cxn>
              </a:cxnLst>
              <a:rect l="0" t="0" r="0" b="0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49" name="Freeform 6"/>
            <p:cNvSpPr/>
            <p:nvPr/>
          </p:nvSpPr>
          <p:spPr>
            <a:xfrm>
              <a:off x="4356101" y="3514725"/>
              <a:ext cx="185738" cy="295275"/>
            </a:xfrm>
            <a:custGeom>
              <a:avLst/>
              <a:gdLst/>
              <a:ahLst/>
              <a:cxnLst>
                <a:cxn ang="0">
                  <a:pos x="659323466" y="860700949"/>
                </a:cxn>
                <a:cxn ang="0">
                  <a:pos x="338570825" y="512760015"/>
                </a:cxn>
                <a:cxn ang="0">
                  <a:pos x="53458773" y="0"/>
                </a:cxn>
                <a:cxn ang="0">
                  <a:pos x="784059196" y="1263584429"/>
                </a:cxn>
              </a:cxnLst>
              <a:rect l="0" t="0" r="0" b="0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0" name="Freeform 7"/>
            <p:cNvSpPr/>
            <p:nvPr/>
          </p:nvSpPr>
          <p:spPr>
            <a:xfrm>
              <a:off x="4445001" y="3214688"/>
              <a:ext cx="271463" cy="385763"/>
            </a:xfrm>
            <a:custGeom>
              <a:avLst/>
              <a:gdLst/>
              <a:ahLst/>
              <a:cxnLst>
                <a:cxn ang="0">
                  <a:pos x="1115458433" y="845112435"/>
                </a:cxn>
                <a:cxn ang="0">
                  <a:pos x="395805779" y="1635107911"/>
                </a:cxn>
                <a:cxn ang="0">
                  <a:pos x="0" y="900229396"/>
                </a:cxn>
                <a:cxn ang="0">
                  <a:pos x="683666841" y="0"/>
                </a:cxn>
                <a:cxn ang="0">
                  <a:pos x="1115458433" y="845112435"/>
                </a:cxn>
              </a:cxnLst>
              <a:rect l="0" t="0" r="0" b="0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1" name="Freeform 8"/>
            <p:cNvSpPr/>
            <p:nvPr/>
          </p:nvSpPr>
          <p:spPr>
            <a:xfrm>
              <a:off x="4254501" y="3378200"/>
              <a:ext cx="185738" cy="273050"/>
            </a:xfrm>
            <a:custGeom>
              <a:avLst/>
              <a:gdLst/>
              <a:ahLst/>
              <a:cxnLst>
                <a:cxn ang="0">
                  <a:pos x="659323466" y="345843423"/>
                </a:cxn>
                <a:cxn ang="0">
                  <a:pos x="160376320" y="728087825"/>
                </a:cxn>
                <a:cxn ang="0">
                  <a:pos x="712782239" y="855504048"/>
                </a:cxn>
                <a:cxn ang="0">
                  <a:pos x="659323466" y="345843423"/>
                </a:cxn>
              </a:cxnLst>
              <a:rect l="0" t="0" r="0" b="0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2" name="Freeform 9"/>
            <p:cNvSpPr/>
            <p:nvPr/>
          </p:nvSpPr>
          <p:spPr>
            <a:xfrm>
              <a:off x="4762501" y="3646488"/>
              <a:ext cx="233363" cy="244475"/>
            </a:xfrm>
            <a:custGeom>
              <a:avLst/>
              <a:gdLst/>
              <a:ahLst/>
              <a:cxnLst>
                <a:cxn ang="0">
                  <a:pos x="0" y="551874434"/>
                </a:cxn>
                <a:cxn ang="0">
                  <a:pos x="648099967" y="1048561853"/>
                </a:cxn>
                <a:cxn ang="0">
                  <a:pos x="990150723" y="588665777"/>
                </a:cxn>
                <a:cxn ang="0">
                  <a:pos x="396059441" y="0"/>
                </a:cxn>
                <a:cxn ang="0">
                  <a:pos x="0" y="551874434"/>
                </a:cxn>
              </a:cxnLst>
              <a:rect l="0" t="0" r="0" b="0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3" name="Freeform 10"/>
            <p:cNvSpPr/>
            <p:nvPr/>
          </p:nvSpPr>
          <p:spPr>
            <a:xfrm>
              <a:off x="4975226" y="3446463"/>
              <a:ext cx="206375" cy="260350"/>
            </a:xfrm>
            <a:custGeom>
              <a:avLst/>
              <a:gdLst/>
              <a:ahLst/>
              <a:cxnLst>
                <a:cxn ang="0">
                  <a:pos x="0" y="382539511"/>
                </a:cxn>
                <a:cxn ang="0">
                  <a:pos x="407990740" y="1111182336"/>
                </a:cxn>
                <a:cxn ang="0">
                  <a:pos x="869196747" y="783290717"/>
                </a:cxn>
                <a:cxn ang="0">
                  <a:pos x="620856023" y="0"/>
                </a:cxn>
                <a:cxn ang="0">
                  <a:pos x="0" y="382539511"/>
                </a:cxn>
              </a:cxnLst>
              <a:rect l="0" t="0" r="0" b="0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4" name="Freeform 11"/>
            <p:cNvSpPr/>
            <p:nvPr/>
          </p:nvSpPr>
          <p:spPr>
            <a:xfrm>
              <a:off x="5122863" y="3416300"/>
              <a:ext cx="169863" cy="214313"/>
            </a:xfrm>
            <a:custGeom>
              <a:avLst/>
              <a:gdLst/>
              <a:ahLst/>
              <a:cxnLst>
                <a:cxn ang="0">
                  <a:pos x="0" y="128604945"/>
                </a:cxn>
                <a:cxn ang="0">
                  <a:pos x="252467377" y="918601239"/>
                </a:cxn>
                <a:cxn ang="0">
                  <a:pos x="721335969" y="808367205"/>
                </a:cxn>
                <a:cxn ang="0">
                  <a:pos x="685269808" y="18370910"/>
                </a:cxn>
                <a:cxn ang="0">
                  <a:pos x="0" y="128604945"/>
                </a:cxn>
              </a:cxnLst>
              <a:rect l="0" t="0" r="0" b="0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5" name="Freeform 12"/>
            <p:cNvSpPr/>
            <p:nvPr/>
          </p:nvSpPr>
          <p:spPr>
            <a:xfrm>
              <a:off x="5284788" y="3421063"/>
              <a:ext cx="180975" cy="212725"/>
            </a:xfrm>
            <a:custGeom>
              <a:avLst/>
              <a:gdLst/>
              <a:ahLst/>
              <a:cxnLst>
                <a:cxn ang="0">
                  <a:pos x="761673270" y="217209243"/>
                </a:cxn>
                <a:cxn ang="0">
                  <a:pos x="177132438" y="18102898"/>
                </a:cxn>
                <a:cxn ang="0">
                  <a:pos x="0" y="0"/>
                </a:cxn>
                <a:cxn ang="0">
                  <a:pos x="35424804" y="778335248"/>
                </a:cxn>
                <a:cxn ang="0">
                  <a:pos x="513687016" y="905038513"/>
                </a:cxn>
                <a:cxn ang="0">
                  <a:pos x="761673270" y="217209243"/>
                </a:cxn>
              </a:cxnLst>
              <a:rect l="0" t="0" r="0" b="0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6" name="Freeform 13"/>
            <p:cNvSpPr/>
            <p:nvPr/>
          </p:nvSpPr>
          <p:spPr>
            <a:xfrm>
              <a:off x="5407026" y="3471863"/>
              <a:ext cx="212725" cy="239713"/>
            </a:xfrm>
            <a:custGeom>
              <a:avLst/>
              <a:gdLst/>
              <a:ahLst/>
              <a:cxnLst>
                <a:cxn ang="0">
                  <a:pos x="905038513" y="513054309"/>
                </a:cxn>
                <a:cxn ang="0">
                  <a:pos x="253410784" y="0"/>
                </a:cxn>
                <a:cxn ang="0">
                  <a:pos x="0" y="696289214"/>
                </a:cxn>
                <a:cxn ang="0">
                  <a:pos x="253410784" y="861203197"/>
                </a:cxn>
                <a:cxn ang="0">
                  <a:pos x="416319843" y="1026112899"/>
                </a:cxn>
                <a:cxn ang="0">
                  <a:pos x="905038513" y="513054309"/>
                </a:cxn>
              </a:cxnLst>
              <a:rect l="0" t="0" r="0" b="0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7" name="Freeform 14"/>
            <p:cNvSpPr/>
            <p:nvPr/>
          </p:nvSpPr>
          <p:spPr>
            <a:xfrm>
              <a:off x="5503863" y="3590925"/>
              <a:ext cx="207963" cy="219075"/>
            </a:xfrm>
            <a:custGeom>
              <a:avLst/>
              <a:gdLst/>
              <a:ahLst/>
              <a:cxnLst>
                <a:cxn ang="0">
                  <a:pos x="486344818" y="0"/>
                </a:cxn>
                <a:cxn ang="0">
                  <a:pos x="0" y="516656171"/>
                </a:cxn>
                <a:cxn ang="0">
                  <a:pos x="324231294" y="941055993"/>
                </a:cxn>
                <a:cxn ang="0">
                  <a:pos x="882624681" y="553563865"/>
                </a:cxn>
                <a:cxn ang="0">
                  <a:pos x="486344818" y="0"/>
                </a:cxn>
              </a:cxnLst>
              <a:rect l="0" t="0" r="0" b="0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8" name="Freeform 15"/>
            <p:cNvSpPr/>
            <p:nvPr/>
          </p:nvSpPr>
          <p:spPr>
            <a:xfrm>
              <a:off x="5581651" y="3719513"/>
              <a:ext cx="193675" cy="214313"/>
            </a:xfrm>
            <a:custGeom>
              <a:avLst/>
              <a:gdLst/>
              <a:ahLst/>
              <a:cxnLst>
                <a:cxn ang="0">
                  <a:pos x="549531761" y="0"/>
                </a:cxn>
                <a:cxn ang="0">
                  <a:pos x="0" y="385810549"/>
                </a:cxn>
                <a:cxn ang="0">
                  <a:pos x="248177671" y="918601239"/>
                </a:cxn>
                <a:cxn ang="0">
                  <a:pos x="815434905" y="643020439"/>
                </a:cxn>
                <a:cxn ang="0">
                  <a:pos x="549531761" y="0"/>
                </a:cxn>
              </a:cxnLst>
              <a:rect l="0" t="0" r="0" b="0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59" name="Freeform 16"/>
            <p:cNvSpPr/>
            <p:nvPr/>
          </p:nvSpPr>
          <p:spPr>
            <a:xfrm>
              <a:off x="5640388" y="3870325"/>
              <a:ext cx="177800" cy="141288"/>
            </a:xfrm>
            <a:custGeom>
              <a:avLst/>
              <a:gdLst/>
              <a:ahLst/>
              <a:cxnLst>
                <a:cxn ang="0">
                  <a:pos x="0" y="274963574"/>
                </a:cxn>
                <a:cxn ang="0">
                  <a:pos x="107526667" y="604918150"/>
                </a:cxn>
                <a:cxn ang="0">
                  <a:pos x="752686667" y="586589243"/>
                </a:cxn>
                <a:cxn ang="0">
                  <a:pos x="573476967" y="0"/>
                </a:cxn>
                <a:cxn ang="0">
                  <a:pos x="0" y="274963574"/>
                </a:cxn>
              </a:cxnLst>
              <a:rect l="0" t="0" r="0" b="0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0" name="Freeform 17"/>
            <p:cNvSpPr/>
            <p:nvPr/>
          </p:nvSpPr>
          <p:spPr>
            <a:xfrm>
              <a:off x="4856163" y="3535363"/>
              <a:ext cx="215900" cy="249238"/>
            </a:xfrm>
            <a:custGeom>
              <a:avLst/>
              <a:gdLst/>
              <a:ahLst/>
              <a:cxnLst>
                <a:cxn ang="0">
                  <a:pos x="0" y="480114035"/>
                </a:cxn>
                <a:cxn ang="0">
                  <a:pos x="591396667" y="1071027252"/>
                </a:cxn>
                <a:cxn ang="0">
                  <a:pos x="913976667" y="738638299"/>
                </a:cxn>
                <a:cxn ang="0">
                  <a:pos x="501789700" y="0"/>
                </a:cxn>
                <a:cxn ang="0">
                  <a:pos x="0" y="480114035"/>
                </a:cxn>
              </a:cxnLst>
              <a:rect l="0" t="0" r="0" b="0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1" name="Freeform 18"/>
            <p:cNvSpPr/>
            <p:nvPr/>
          </p:nvSpPr>
          <p:spPr>
            <a:xfrm>
              <a:off x="4665663" y="3775075"/>
              <a:ext cx="249238" cy="231775"/>
            </a:xfrm>
            <a:custGeom>
              <a:avLst/>
              <a:gdLst/>
              <a:ahLst/>
              <a:cxnLst>
                <a:cxn ang="0">
                  <a:pos x="0" y="663206994"/>
                </a:cxn>
                <a:cxn ang="0">
                  <a:pos x="731657159" y="994808345"/>
                </a:cxn>
                <a:cxn ang="0">
                  <a:pos x="1052874248" y="497406319"/>
                </a:cxn>
                <a:cxn ang="0">
                  <a:pos x="410444294" y="0"/>
                </a:cxn>
                <a:cxn ang="0">
                  <a:pos x="0" y="663206994"/>
                </a:cxn>
              </a:cxnLst>
              <a:rect l="0" t="0" r="0" b="0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2" name="Freeform 19"/>
            <p:cNvSpPr/>
            <p:nvPr/>
          </p:nvSpPr>
          <p:spPr>
            <a:xfrm>
              <a:off x="4622801" y="3929063"/>
              <a:ext cx="215900" cy="85725"/>
            </a:xfrm>
            <a:custGeom>
              <a:avLst/>
              <a:gdLst/>
              <a:ahLst/>
              <a:cxnLst>
                <a:cxn ang="0">
                  <a:pos x="0" y="367438781"/>
                </a:cxn>
                <a:cxn ang="0">
                  <a:pos x="896056967" y="367438781"/>
                </a:cxn>
                <a:cxn ang="0">
                  <a:pos x="913976667" y="330697046"/>
                </a:cxn>
                <a:cxn ang="0">
                  <a:pos x="179209700" y="0"/>
                </a:cxn>
                <a:cxn ang="0">
                  <a:pos x="0" y="367438781"/>
                </a:cxn>
              </a:cxnLst>
              <a:rect l="0" t="0" r="0" b="0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3" name="Freeform 20"/>
            <p:cNvSpPr/>
            <p:nvPr/>
          </p:nvSpPr>
          <p:spPr>
            <a:xfrm>
              <a:off x="4767263" y="3497263"/>
              <a:ext cx="931863" cy="51752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3781343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4" name="Freeform 21"/>
            <p:cNvSpPr/>
            <p:nvPr/>
          </p:nvSpPr>
          <p:spPr>
            <a:xfrm>
              <a:off x="5703888" y="3827463"/>
              <a:ext cx="415925" cy="184150"/>
            </a:xfrm>
            <a:custGeom>
              <a:avLst/>
              <a:gdLst/>
              <a:ahLst/>
              <a:cxnLst>
                <a:cxn ang="0">
                  <a:pos x="0" y="788633081"/>
                </a:cxn>
                <a:cxn ang="0">
                  <a:pos x="1711204577" y="788633081"/>
                </a:cxn>
                <a:cxn ang="0">
                  <a:pos x="1765240874" y="696930664"/>
                </a:cxn>
                <a:cxn ang="0">
                  <a:pos x="342242613" y="0"/>
                </a:cxn>
                <a:cxn ang="0">
                  <a:pos x="0" y="788633081"/>
                </a:cxn>
              </a:cxnLst>
              <a:rect l="0" t="0" r="0" b="0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5" name="Freeform 22"/>
            <p:cNvSpPr/>
            <p:nvPr/>
          </p:nvSpPr>
          <p:spPr>
            <a:xfrm>
              <a:off x="5784851" y="3575050"/>
              <a:ext cx="439738" cy="414338"/>
            </a:xfrm>
            <a:custGeom>
              <a:avLst/>
              <a:gdLst/>
              <a:ahLst/>
              <a:cxnLst>
                <a:cxn ang="0">
                  <a:pos x="0" y="1076509925"/>
                </a:cxn>
                <a:cxn ang="0">
                  <a:pos x="1412370804" y="1769855446"/>
                </a:cxn>
                <a:cxn ang="0">
                  <a:pos x="1859322199" y="1003526636"/>
                </a:cxn>
                <a:cxn ang="0">
                  <a:pos x="750882233" y="0"/>
                </a:cxn>
                <a:cxn ang="0">
                  <a:pos x="0" y="1076509925"/>
                </a:cxn>
              </a:cxnLst>
              <a:rect l="0" t="0" r="0" b="0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6" name="Freeform 23"/>
            <p:cNvSpPr/>
            <p:nvPr/>
          </p:nvSpPr>
          <p:spPr>
            <a:xfrm>
              <a:off x="6170613" y="3240088"/>
              <a:ext cx="355600" cy="390525"/>
            </a:xfrm>
            <a:custGeom>
              <a:avLst/>
              <a:gdLst/>
              <a:ahLst/>
              <a:cxnLst>
                <a:cxn ang="0">
                  <a:pos x="0" y="589336557"/>
                </a:cxn>
                <a:cxn ang="0">
                  <a:pos x="860213333" y="1675931600"/>
                </a:cxn>
                <a:cxn ang="0">
                  <a:pos x="1505373333" y="1141843602"/>
                </a:cxn>
                <a:cxn ang="0">
                  <a:pos x="878133033" y="0"/>
                </a:cxn>
                <a:cxn ang="0">
                  <a:pos x="0" y="589336557"/>
                </a:cxn>
              </a:cxnLst>
              <a:rect l="0" t="0" r="0" b="0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7" name="Freeform 24"/>
            <p:cNvSpPr/>
            <p:nvPr/>
          </p:nvSpPr>
          <p:spPr>
            <a:xfrm>
              <a:off x="6378576" y="3151188"/>
              <a:ext cx="317500" cy="355600"/>
            </a:xfrm>
            <a:custGeom>
              <a:avLst/>
              <a:gdLst/>
              <a:ahLst/>
              <a:cxnLst>
                <a:cxn ang="0">
                  <a:pos x="0" y="385466116"/>
                </a:cxn>
                <a:cxn ang="0">
                  <a:pos x="627240300" y="1523510361"/>
                </a:cxn>
                <a:cxn ang="0">
                  <a:pos x="770606367" y="1450089672"/>
                </a:cxn>
                <a:cxn ang="0">
                  <a:pos x="1344083333" y="1193110834"/>
                </a:cxn>
                <a:cxn ang="0">
                  <a:pos x="860213333" y="0"/>
                </a:cxn>
                <a:cxn ang="0">
                  <a:pos x="0" y="385466116"/>
                </a:cxn>
              </a:cxnLst>
              <a:rect l="0" t="0" r="0" b="0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8" name="Freeform 25"/>
            <p:cNvSpPr/>
            <p:nvPr/>
          </p:nvSpPr>
          <p:spPr>
            <a:xfrm>
              <a:off x="6581776" y="3090863"/>
              <a:ext cx="317500" cy="338138"/>
            </a:xfrm>
            <a:custGeom>
              <a:avLst/>
              <a:gdLst/>
              <a:ahLst/>
              <a:cxnLst>
                <a:cxn ang="0">
                  <a:pos x="0" y="256484093"/>
                </a:cxn>
                <a:cxn ang="0">
                  <a:pos x="483870000" y="1447307684"/>
                </a:cxn>
                <a:cxn ang="0">
                  <a:pos x="1344083333" y="1337387153"/>
                </a:cxn>
                <a:cxn ang="0">
                  <a:pos x="1182793333" y="0"/>
                </a:cxn>
                <a:cxn ang="0">
                  <a:pos x="0" y="256484093"/>
                </a:cxn>
              </a:cxnLst>
              <a:rect l="0" t="0" r="0" b="0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69" name="Freeform 26"/>
            <p:cNvSpPr/>
            <p:nvPr/>
          </p:nvSpPr>
          <p:spPr>
            <a:xfrm>
              <a:off x="6861176" y="3082925"/>
              <a:ext cx="304800" cy="371475"/>
            </a:xfrm>
            <a:custGeom>
              <a:avLst/>
              <a:gdLst/>
              <a:ahLst/>
              <a:cxnLst>
                <a:cxn ang="0">
                  <a:pos x="161290000" y="18232164"/>
                </a:cxn>
                <a:cxn ang="0">
                  <a:pos x="0" y="36464328"/>
                </a:cxn>
                <a:cxn ang="0">
                  <a:pos x="161290000" y="1367356777"/>
                </a:cxn>
                <a:cxn ang="0">
                  <a:pos x="1021503333" y="1586134203"/>
                </a:cxn>
                <a:cxn ang="0">
                  <a:pos x="1290320000" y="164080934"/>
                </a:cxn>
                <a:cxn ang="0">
                  <a:pos x="161290000" y="18232164"/>
                </a:cxn>
              </a:cxnLst>
              <a:rect l="0" t="0" r="0" b="0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0" name="Freeform 27"/>
            <p:cNvSpPr/>
            <p:nvPr/>
          </p:nvSpPr>
          <p:spPr>
            <a:xfrm>
              <a:off x="7102476" y="3121025"/>
              <a:ext cx="352425" cy="419100"/>
            </a:xfrm>
            <a:custGeom>
              <a:avLst/>
              <a:gdLst/>
              <a:ahLst/>
              <a:cxnLst>
                <a:cxn ang="0">
                  <a:pos x="270437358" y="0"/>
                </a:cxn>
                <a:cxn ang="0">
                  <a:pos x="0" y="1426518040"/>
                </a:cxn>
                <a:cxn ang="0">
                  <a:pos x="324528226" y="1645985314"/>
                </a:cxn>
                <a:cxn ang="0">
                  <a:pos x="504816967" y="1792293980"/>
                </a:cxn>
                <a:cxn ang="0">
                  <a:pos x="1496426273" y="676683992"/>
                </a:cxn>
                <a:cxn ang="0">
                  <a:pos x="270437358" y="0"/>
                </a:cxn>
              </a:cxnLst>
              <a:rect l="0" t="0" r="0" b="0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1" name="Freeform 28"/>
            <p:cNvSpPr/>
            <p:nvPr/>
          </p:nvSpPr>
          <p:spPr>
            <a:xfrm>
              <a:off x="7221538" y="3279775"/>
              <a:ext cx="415925" cy="406400"/>
            </a:xfrm>
            <a:custGeom>
              <a:avLst/>
              <a:gdLst/>
              <a:ahLst/>
              <a:cxnLst>
                <a:cxn ang="0">
                  <a:pos x="990695153" y="0"/>
                </a:cxn>
                <a:cxn ang="0">
                  <a:pos x="0" y="1116325187"/>
                </a:cxn>
                <a:cxn ang="0">
                  <a:pos x="558392045" y="1738536421"/>
                </a:cxn>
                <a:cxn ang="0">
                  <a:pos x="1765240874" y="768617903"/>
                </a:cxn>
                <a:cxn ang="0">
                  <a:pos x="990695153" y="0"/>
                </a:cxn>
              </a:cxnLst>
              <a:rect l="0" t="0" r="0" b="0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2" name="Freeform 29"/>
            <p:cNvSpPr/>
            <p:nvPr/>
          </p:nvSpPr>
          <p:spPr>
            <a:xfrm>
              <a:off x="7353301" y="3459163"/>
              <a:ext cx="614363" cy="552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1202787170" y="0"/>
                </a:cxn>
                <a:cxn ang="0">
                  <a:pos x="0" y="972037916"/>
                </a:cxn>
                <a:cxn ang="0">
                  <a:pos x="73603229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3" name="Freeform 30"/>
            <p:cNvSpPr/>
            <p:nvPr/>
          </p:nvSpPr>
          <p:spPr>
            <a:xfrm>
              <a:off x="5962651" y="3378200"/>
              <a:ext cx="411163" cy="431800"/>
            </a:xfrm>
            <a:custGeom>
              <a:avLst/>
              <a:gdLst/>
              <a:ahLst/>
              <a:cxnLst>
                <a:cxn ang="0">
                  <a:pos x="0" y="840774453"/>
                </a:cxn>
                <a:cxn ang="0">
                  <a:pos x="1113976208" y="1846051881"/>
                </a:cxn>
                <a:cxn ang="0">
                  <a:pos x="1742835181" y="1078388436"/>
                </a:cxn>
                <a:cxn ang="0">
                  <a:pos x="880401714" y="0"/>
                </a:cxn>
                <a:cxn ang="0">
                  <a:pos x="0" y="840774453"/>
                </a:cxn>
              </a:cxnLst>
              <a:rect l="0" t="0" r="0" b="0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4" name="Freeform 31"/>
            <p:cNvSpPr/>
            <p:nvPr/>
          </p:nvSpPr>
          <p:spPr>
            <a:xfrm>
              <a:off x="5945188" y="3262313"/>
              <a:ext cx="1738313" cy="7493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01664461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5" name="Freeform 32"/>
            <p:cNvSpPr/>
            <p:nvPr/>
          </p:nvSpPr>
          <p:spPr>
            <a:xfrm>
              <a:off x="7323138" y="3227388"/>
              <a:ext cx="1793875" cy="757238"/>
            </a:xfrm>
            <a:custGeom>
              <a:avLst/>
              <a:gdLst/>
              <a:ahLst/>
              <a:cxnLst>
                <a:cxn ang="0">
                  <a:pos x="2147483646" y="87853726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878537260"/>
                </a:cxn>
              </a:cxnLst>
              <a:rect l="0" t="0" r="0" b="0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6" name="Freeform 33"/>
            <p:cNvSpPr/>
            <p:nvPr/>
          </p:nvSpPr>
          <p:spPr>
            <a:xfrm>
              <a:off x="7620001" y="3506788"/>
              <a:ext cx="1501775" cy="492125"/>
            </a:xfrm>
            <a:custGeom>
              <a:avLst/>
              <a:gdLst/>
              <a:ahLst/>
              <a:cxnLst>
                <a:cxn ang="0">
                  <a:pos x="2147483646" y="567698283"/>
                </a:cxn>
                <a:cxn ang="0">
                  <a:pos x="0" y="2105974049"/>
                </a:cxn>
                <a:cxn ang="0">
                  <a:pos x="2147483646" y="2105974049"/>
                </a:cxn>
                <a:cxn ang="0">
                  <a:pos x="2147483646" y="567698283"/>
                </a:cxn>
              </a:cxnLst>
              <a:rect l="0" t="0" r="0" b="0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7" name="Freeform 34"/>
            <p:cNvSpPr/>
            <p:nvPr/>
          </p:nvSpPr>
          <p:spPr>
            <a:xfrm>
              <a:off x="7951788" y="3736975"/>
              <a:ext cx="1165225" cy="282575"/>
            </a:xfrm>
            <a:custGeom>
              <a:avLst/>
              <a:gdLst/>
              <a:ahLst/>
              <a:cxnLst>
                <a:cxn ang="0">
                  <a:pos x="2147483646" y="329953408"/>
                </a:cxn>
                <a:cxn ang="0">
                  <a:pos x="0" y="1209827737"/>
                </a:cxn>
                <a:cxn ang="0">
                  <a:pos x="2147483646" y="1209827737"/>
                </a:cxn>
                <a:cxn ang="0">
                  <a:pos x="2147483646" y="329953408"/>
                </a:cxn>
              </a:cxnLst>
              <a:rect l="0" t="0" r="0" b="0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8" name="Freeform 35"/>
            <p:cNvSpPr/>
            <p:nvPr/>
          </p:nvSpPr>
          <p:spPr>
            <a:xfrm>
              <a:off x="7475538" y="3411538"/>
              <a:ext cx="1646238" cy="582613"/>
            </a:xfrm>
            <a:custGeom>
              <a:avLst/>
              <a:gdLst/>
              <a:ahLst/>
              <a:cxnLst>
                <a:cxn ang="0">
                  <a:pos x="2147483646" y="91761548"/>
                </a:cxn>
                <a:cxn ang="0">
                  <a:pos x="2147483646" y="917598339"/>
                </a:cxn>
                <a:cxn ang="0">
                  <a:pos x="2147483646" y="36704619"/>
                </a:cxn>
                <a:cxn ang="0">
                  <a:pos x="2147483646" y="862541411"/>
                </a:cxn>
                <a:cxn ang="0">
                  <a:pos x="2147483646" y="0"/>
                </a:cxn>
                <a:cxn ang="0">
                  <a:pos x="2147483646" y="991007577"/>
                </a:cxn>
                <a:cxn ang="0">
                  <a:pos x="2147483646" y="128461883"/>
                </a:cxn>
                <a:cxn ang="0">
                  <a:pos x="2147483646" y="1229583317"/>
                </a:cxn>
                <a:cxn ang="0">
                  <a:pos x="2147483646" y="422094551"/>
                </a:cxn>
                <a:cxn ang="0">
                  <a:pos x="2147483646" y="1486507082"/>
                </a:cxn>
                <a:cxn ang="0">
                  <a:pos x="1674190103" y="825836792"/>
                </a:cxn>
                <a:cxn ang="0">
                  <a:pos x="1800203682" y="1798492060"/>
                </a:cxn>
                <a:cxn ang="0">
                  <a:pos x="846094203" y="1192878698"/>
                </a:cxn>
                <a:cxn ang="0">
                  <a:pos x="936106933" y="2147483646"/>
                </a:cxn>
                <a:cxn ang="0">
                  <a:pos x="0" y="1835196679"/>
                </a:cxn>
                <a:cxn ang="0">
                  <a:pos x="54007638" y="2147483646"/>
                </a:cxn>
                <a:cxn ang="0">
                  <a:pos x="612069591" y="2147483646"/>
                </a:cxn>
                <a:cxn ang="0">
                  <a:pos x="2147483646" y="972655268"/>
                </a:cxn>
                <a:cxn ang="0">
                  <a:pos x="2147483646" y="91761548"/>
                </a:cxn>
              </a:cxnLst>
              <a:rect l="0" t="0" r="0" b="0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79" name="Oval 36"/>
            <p:cNvSpPr/>
            <p:nvPr/>
          </p:nvSpPr>
          <p:spPr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0" name="Oval 37"/>
            <p:cNvSpPr/>
            <p:nvPr/>
          </p:nvSpPr>
          <p:spPr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1" name="Oval 38"/>
            <p:cNvSpPr/>
            <p:nvPr/>
          </p:nvSpPr>
          <p:spPr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2" name="Oval 39"/>
            <p:cNvSpPr/>
            <p:nvPr/>
          </p:nvSpPr>
          <p:spPr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3" name="Oval 40"/>
            <p:cNvSpPr/>
            <p:nvPr/>
          </p:nvSpPr>
          <p:spPr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4" name="Oval 41"/>
            <p:cNvSpPr/>
            <p:nvPr/>
          </p:nvSpPr>
          <p:spPr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5" name="Oval 42"/>
            <p:cNvSpPr/>
            <p:nvPr/>
          </p:nvSpPr>
          <p:spPr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6" name="Oval 43"/>
            <p:cNvSpPr/>
            <p:nvPr/>
          </p:nvSpPr>
          <p:spPr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7" name="Oval 44"/>
            <p:cNvSpPr/>
            <p:nvPr/>
          </p:nvSpPr>
          <p:spPr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8" name="Oval 45"/>
            <p:cNvSpPr/>
            <p:nvPr/>
          </p:nvSpPr>
          <p:spPr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89" name="Oval 46"/>
            <p:cNvSpPr/>
            <p:nvPr/>
          </p:nvSpPr>
          <p:spPr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0" name="Oval 47"/>
            <p:cNvSpPr/>
            <p:nvPr/>
          </p:nvSpPr>
          <p:spPr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1" name="Oval 48"/>
            <p:cNvSpPr/>
            <p:nvPr/>
          </p:nvSpPr>
          <p:spPr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2" name="Freeform 49"/>
            <p:cNvSpPr/>
            <p:nvPr/>
          </p:nvSpPr>
          <p:spPr>
            <a:xfrm>
              <a:off x="7756526" y="3330575"/>
              <a:ext cx="130175" cy="342900"/>
            </a:xfrm>
            <a:custGeom>
              <a:avLst/>
              <a:gdLst/>
              <a:ahLst/>
              <a:cxnLst>
                <a:cxn ang="0">
                  <a:pos x="335032657" y="1212550121"/>
                </a:cxn>
                <a:cxn ang="0">
                  <a:pos x="528997606" y="0"/>
                </a:cxn>
                <a:cxn ang="0">
                  <a:pos x="458463752" y="0"/>
                </a:cxn>
                <a:cxn ang="0">
                  <a:pos x="0" y="1469755125"/>
                </a:cxn>
              </a:cxnLst>
              <a:rect l="0" t="0" r="0" b="0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3" name="Freeform 50"/>
            <p:cNvSpPr/>
            <p:nvPr/>
          </p:nvSpPr>
          <p:spPr>
            <a:xfrm>
              <a:off x="7751763" y="3360738"/>
              <a:ext cx="84138" cy="153988"/>
            </a:xfrm>
            <a:custGeom>
              <a:avLst/>
              <a:gdLst/>
              <a:ahLst/>
              <a:cxnLst>
                <a:cxn ang="0">
                  <a:pos x="353960152" y="457412799"/>
                </a:cxn>
                <a:cxn ang="0">
                  <a:pos x="70793713" y="0"/>
                </a:cxn>
                <a:cxn ang="0">
                  <a:pos x="353960152" y="658675115"/>
                </a:cxn>
              </a:cxnLst>
              <a:rect l="0" t="0" r="0" b="0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4" name="Freeform 51"/>
            <p:cNvSpPr/>
            <p:nvPr/>
          </p:nvSpPr>
          <p:spPr>
            <a:xfrm>
              <a:off x="7785101" y="3027363"/>
              <a:ext cx="276225" cy="388938"/>
            </a:xfrm>
            <a:custGeom>
              <a:avLst/>
              <a:gdLst/>
              <a:ahLst/>
              <a:cxnLst>
                <a:cxn ang="0">
                  <a:pos x="252830867" y="401884079"/>
                </a:cxn>
                <a:cxn ang="0">
                  <a:pos x="740427487" y="1406592140"/>
                </a:cxn>
                <a:cxn ang="0">
                  <a:pos x="36117481" y="1077781390"/>
                </a:cxn>
                <a:cxn ang="0">
                  <a:pos x="252830867" y="401884079"/>
                </a:cxn>
              </a:cxnLst>
              <a:rect l="0" t="0" r="0" b="0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5" name="Freeform 52"/>
            <p:cNvSpPr/>
            <p:nvPr/>
          </p:nvSpPr>
          <p:spPr>
            <a:xfrm>
              <a:off x="7620001" y="3267075"/>
              <a:ext cx="169863" cy="179388"/>
            </a:xfrm>
            <a:custGeom>
              <a:avLst/>
              <a:gdLst/>
              <a:ahLst/>
              <a:cxnLst>
                <a:cxn ang="0">
                  <a:pos x="288533538" y="200671105"/>
                </a:cxn>
                <a:cxn ang="0">
                  <a:pos x="703300765" y="401337939"/>
                </a:cxn>
                <a:cxn ang="0">
                  <a:pos x="288533538" y="200671105"/>
                </a:cxn>
              </a:cxnLst>
              <a:rect l="0" t="0" r="0" b="0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496" name="Oval 53"/>
            <p:cNvSpPr/>
            <p:nvPr/>
          </p:nvSpPr>
          <p:spPr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7" name="Oval 54"/>
            <p:cNvSpPr/>
            <p:nvPr/>
          </p:nvSpPr>
          <p:spPr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8" name="Oval 55"/>
            <p:cNvSpPr/>
            <p:nvPr/>
          </p:nvSpPr>
          <p:spPr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499" name="Oval 56"/>
            <p:cNvSpPr/>
            <p:nvPr/>
          </p:nvSpPr>
          <p:spPr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0" name="Oval 57"/>
            <p:cNvSpPr/>
            <p:nvPr/>
          </p:nvSpPr>
          <p:spPr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1" name="Oval 58"/>
            <p:cNvSpPr/>
            <p:nvPr/>
          </p:nvSpPr>
          <p:spPr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2" name="Oval 59"/>
            <p:cNvSpPr/>
            <p:nvPr/>
          </p:nvSpPr>
          <p:spPr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3" name="Oval 60"/>
            <p:cNvSpPr/>
            <p:nvPr/>
          </p:nvSpPr>
          <p:spPr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04" name="Freeform 61"/>
            <p:cNvSpPr/>
            <p:nvPr/>
          </p:nvSpPr>
          <p:spPr>
            <a:xfrm>
              <a:off x="8099426" y="3163888"/>
              <a:ext cx="444500" cy="273050"/>
            </a:xfrm>
            <a:custGeom>
              <a:avLst/>
              <a:gdLst/>
              <a:ahLst/>
              <a:cxnLst>
                <a:cxn ang="0">
                  <a:pos x="322580000" y="236627690"/>
                </a:cxn>
                <a:cxn ang="0">
                  <a:pos x="304660300" y="728087825"/>
                </a:cxn>
                <a:cxn ang="0">
                  <a:pos x="143370300" y="782693559"/>
                </a:cxn>
                <a:cxn ang="0">
                  <a:pos x="0" y="837303559"/>
                </a:cxn>
                <a:cxn ang="0">
                  <a:pos x="17919700" y="1164942227"/>
                </a:cxn>
                <a:cxn ang="0">
                  <a:pos x="197133633" y="1128536982"/>
                </a:cxn>
                <a:cxn ang="0">
                  <a:pos x="752686667" y="1055730759"/>
                </a:cxn>
                <a:cxn ang="0">
                  <a:pos x="1379926967" y="928314537"/>
                </a:cxn>
                <a:cxn ang="0">
                  <a:pos x="1863796967" y="837303559"/>
                </a:cxn>
                <a:cxn ang="0">
                  <a:pos x="1863796967" y="673482091"/>
                </a:cxn>
                <a:cxn ang="0">
                  <a:pos x="1810033633" y="564270624"/>
                </a:cxn>
                <a:cxn ang="0">
                  <a:pos x="1630819700" y="564270624"/>
                </a:cxn>
                <a:cxn ang="0">
                  <a:pos x="1505373333" y="546065869"/>
                </a:cxn>
                <a:cxn ang="0">
                  <a:pos x="1451610000" y="91010978"/>
                </a:cxn>
                <a:cxn ang="0">
                  <a:pos x="1308239700" y="18200489"/>
                </a:cxn>
                <a:cxn ang="0">
                  <a:pos x="681003633" y="127416223"/>
                </a:cxn>
                <a:cxn ang="0">
                  <a:pos x="483870000" y="163821467"/>
                </a:cxn>
                <a:cxn ang="0">
                  <a:pos x="322580000" y="236627690"/>
                </a:cxn>
              </a:cxnLst>
              <a:rect l="0" t="0" r="0" b="0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5" name="Freeform 62"/>
            <p:cNvSpPr/>
            <p:nvPr/>
          </p:nvSpPr>
          <p:spPr>
            <a:xfrm>
              <a:off x="8337551" y="3313113"/>
              <a:ext cx="117475" cy="133350"/>
            </a:xfrm>
            <a:custGeom>
              <a:avLst/>
              <a:gdLst/>
              <a:ahLst/>
              <a:cxnLst>
                <a:cxn ang="0">
                  <a:pos x="123218688" y="499606529"/>
                </a:cxn>
                <a:cxn ang="0">
                  <a:pos x="52809208" y="370076361"/>
                </a:cxn>
                <a:cxn ang="0">
                  <a:pos x="422461078" y="166536944"/>
                </a:cxn>
                <a:cxn ang="0">
                  <a:pos x="457665818" y="407083137"/>
                </a:cxn>
                <a:cxn ang="0">
                  <a:pos x="123218688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6" name="Freeform 63"/>
            <p:cNvSpPr/>
            <p:nvPr/>
          </p:nvSpPr>
          <p:spPr>
            <a:xfrm>
              <a:off x="8375651" y="3355975"/>
              <a:ext cx="46038" cy="52388"/>
            </a:xfrm>
            <a:custGeom>
              <a:avLst/>
              <a:gdLst/>
              <a:ahLst/>
              <a:cxnLst>
                <a:cxn ang="0">
                  <a:pos x="52550284" y="190591910"/>
                </a:cxn>
                <a:cxn ang="0">
                  <a:pos x="17515366" y="133414773"/>
                </a:cxn>
                <a:cxn ang="0">
                  <a:pos x="157646668" y="57177136"/>
                </a:cxn>
                <a:cxn ang="0">
                  <a:pos x="175166219" y="152470908"/>
                </a:cxn>
                <a:cxn ang="0">
                  <a:pos x="52550284" y="19059191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7" name="Freeform 64"/>
            <p:cNvSpPr/>
            <p:nvPr/>
          </p:nvSpPr>
          <p:spPr>
            <a:xfrm>
              <a:off x="8150226" y="3355975"/>
              <a:ext cx="114300" cy="133350"/>
            </a:xfrm>
            <a:custGeom>
              <a:avLst/>
              <a:gdLst/>
              <a:ahLst/>
              <a:cxnLst>
                <a:cxn ang="0">
                  <a:pos x="125446367" y="499606529"/>
                </a:cxn>
                <a:cxn ang="0">
                  <a:pos x="35843633" y="370076361"/>
                </a:cxn>
                <a:cxn ang="0">
                  <a:pos x="430106667" y="166536944"/>
                </a:cxn>
                <a:cxn ang="0">
                  <a:pos x="465950300" y="407083137"/>
                </a:cxn>
                <a:cxn ang="0">
                  <a:pos x="125446367" y="499606529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8" name="Freeform 65"/>
            <p:cNvSpPr/>
            <p:nvPr/>
          </p:nvSpPr>
          <p:spPr>
            <a:xfrm>
              <a:off x="8188326" y="3398838"/>
              <a:ext cx="42863" cy="50800"/>
            </a:xfrm>
            <a:custGeom>
              <a:avLst/>
              <a:gdLst/>
              <a:ahLst/>
              <a:cxnLst>
                <a:cxn ang="0">
                  <a:pos x="55117532" y="179209700"/>
                </a:cxn>
                <a:cxn ang="0">
                  <a:pos x="18371082" y="125446367"/>
                </a:cxn>
                <a:cxn ang="0">
                  <a:pos x="165352595" y="53763333"/>
                </a:cxn>
                <a:cxn ang="0">
                  <a:pos x="183723677" y="143370300"/>
                </a:cxn>
                <a:cxn ang="0">
                  <a:pos x="55117532" y="179209700"/>
                </a:cxn>
              </a:cxnLst>
              <a:rect l="0" t="0" r="0" b="0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09" name="Freeform 66"/>
            <p:cNvSpPr/>
            <p:nvPr/>
          </p:nvSpPr>
          <p:spPr>
            <a:xfrm>
              <a:off x="8332788" y="3201988"/>
              <a:ext cx="93663" cy="90488"/>
            </a:xfrm>
            <a:custGeom>
              <a:avLst/>
              <a:gdLst/>
              <a:ahLst/>
              <a:cxnLst>
                <a:cxn ang="0">
                  <a:pos x="326258031" y="37134552"/>
                </a:cxn>
                <a:cxn ang="0">
                  <a:pos x="380637917" y="315639380"/>
                </a:cxn>
                <a:cxn ang="0">
                  <a:pos x="217506773" y="352773931"/>
                </a:cxn>
                <a:cxn ang="0">
                  <a:pos x="72503677" y="371341207"/>
                </a:cxn>
                <a:cxn ang="0">
                  <a:pos x="18123791" y="204235725"/>
                </a:cxn>
                <a:cxn ang="0">
                  <a:pos x="0" y="37134552"/>
                </a:cxn>
                <a:cxn ang="0">
                  <a:pos x="326258031" y="0"/>
                </a:cxn>
              </a:cxnLst>
              <a:rect l="0" t="0" r="0" b="0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0" name="Freeform 67"/>
            <p:cNvSpPr/>
            <p:nvPr/>
          </p:nvSpPr>
          <p:spPr>
            <a:xfrm>
              <a:off x="8180388" y="3201988"/>
              <a:ext cx="139700" cy="120650"/>
            </a:xfrm>
            <a:custGeom>
              <a:avLst/>
              <a:gdLst/>
              <a:ahLst/>
              <a:cxnLst>
                <a:cxn ang="0">
                  <a:pos x="555553033" y="74268693"/>
                </a:cxn>
                <a:cxn ang="0">
                  <a:pos x="573476967" y="408469193"/>
                </a:cxn>
                <a:cxn ang="0">
                  <a:pos x="35843633" y="519872232"/>
                </a:cxn>
                <a:cxn ang="0">
                  <a:pos x="0" y="315637636"/>
                </a:cxn>
                <a:cxn ang="0">
                  <a:pos x="107526667" y="129970213"/>
                </a:cxn>
                <a:cxn ang="0">
                  <a:pos x="537633333" y="55701520"/>
                </a:cxn>
              </a:cxnLst>
              <a:rect l="0" t="0" r="0" b="0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1" name="Freeform 68"/>
            <p:cNvSpPr/>
            <p:nvPr/>
          </p:nvSpPr>
          <p:spPr>
            <a:xfrm>
              <a:off x="6429376" y="2833688"/>
              <a:ext cx="533400" cy="239713"/>
            </a:xfrm>
            <a:custGeom>
              <a:avLst/>
              <a:gdLst/>
              <a:ahLst/>
              <a:cxnLst>
                <a:cxn ang="0">
                  <a:pos x="17919700" y="568025637"/>
                </a:cxn>
                <a:cxn ang="0">
                  <a:pos x="35843633" y="403115935"/>
                </a:cxn>
                <a:cxn ang="0">
                  <a:pos x="35843633" y="311498482"/>
                </a:cxn>
                <a:cxn ang="0">
                  <a:pos x="286736367" y="183234905"/>
                </a:cxn>
                <a:cxn ang="0">
                  <a:pos x="519713633" y="128263577"/>
                </a:cxn>
                <a:cxn ang="0">
                  <a:pos x="1308239700" y="36646125"/>
                </a:cxn>
                <a:cxn ang="0">
                  <a:pos x="1863796967" y="18325203"/>
                </a:cxn>
                <a:cxn ang="0">
                  <a:pos x="2147483646" y="109942655"/>
                </a:cxn>
                <a:cxn ang="0">
                  <a:pos x="2147483646" y="201555827"/>
                </a:cxn>
                <a:cxn ang="0">
                  <a:pos x="2147483646" y="384790732"/>
                </a:cxn>
                <a:cxn ang="0">
                  <a:pos x="2147483646" y="769585745"/>
                </a:cxn>
                <a:cxn ang="0">
                  <a:pos x="2025086967" y="806231870"/>
                </a:cxn>
                <a:cxn ang="0">
                  <a:pos x="1810033633" y="824557072"/>
                </a:cxn>
                <a:cxn ang="0">
                  <a:pos x="1379926967" y="879524119"/>
                </a:cxn>
                <a:cxn ang="0">
                  <a:pos x="555553033" y="952820650"/>
                </a:cxn>
                <a:cxn ang="0">
                  <a:pos x="161290000" y="1007787697"/>
                </a:cxn>
                <a:cxn ang="0">
                  <a:pos x="35843633" y="1007787697"/>
                </a:cxn>
                <a:cxn ang="0">
                  <a:pos x="17919700" y="842877994"/>
                </a:cxn>
                <a:cxn ang="0">
                  <a:pos x="17919700" y="622996965"/>
                </a:cxn>
                <a:cxn ang="0">
                  <a:pos x="17919700" y="568025637"/>
                </a:cxn>
              </a:cxnLst>
              <a:rect l="0" t="0" r="0" b="0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2" name="Freeform 69"/>
            <p:cNvSpPr/>
            <p:nvPr/>
          </p:nvSpPr>
          <p:spPr>
            <a:xfrm>
              <a:off x="6399213" y="3014663"/>
              <a:ext cx="593725" cy="111125"/>
            </a:xfrm>
            <a:custGeom>
              <a:avLst/>
              <a:gdLst/>
              <a:ahLst/>
              <a:cxnLst>
                <a:cxn ang="0">
                  <a:pos x="125895145" y="237478399"/>
                </a:cxn>
                <a:cxn ang="0">
                  <a:pos x="179852025" y="237478399"/>
                </a:cxn>
                <a:cxn ang="0">
                  <a:pos x="323732797" y="219206885"/>
                </a:cxn>
                <a:cxn ang="0">
                  <a:pos x="539556076" y="200939644"/>
                </a:cxn>
                <a:cxn ang="0">
                  <a:pos x="953212765" y="164405163"/>
                </a:cxn>
                <a:cxn ang="0">
                  <a:pos x="1780530384" y="73068962"/>
                </a:cxn>
                <a:cxn ang="0">
                  <a:pos x="2104263181" y="36534481"/>
                </a:cxn>
                <a:cxn ang="0">
                  <a:pos x="2147483646" y="0"/>
                </a:cxn>
                <a:cxn ang="0">
                  <a:pos x="2147483646" y="18267240"/>
                </a:cxn>
                <a:cxn ang="0">
                  <a:pos x="2147483646" y="182672404"/>
                </a:cxn>
                <a:cxn ang="0">
                  <a:pos x="2147483646" y="200939644"/>
                </a:cxn>
                <a:cxn ang="0">
                  <a:pos x="1906429771" y="255745639"/>
                </a:cxn>
                <a:cxn ang="0">
                  <a:pos x="1276945562" y="347081841"/>
                </a:cxn>
                <a:cxn ang="0">
                  <a:pos x="791346366" y="401883563"/>
                </a:cxn>
                <a:cxn ang="0">
                  <a:pos x="359704050" y="438418043"/>
                </a:cxn>
                <a:cxn ang="0">
                  <a:pos x="143880772" y="438418043"/>
                </a:cxn>
                <a:cxn ang="0">
                  <a:pos x="17985627" y="456685284"/>
                </a:cxn>
                <a:cxn ang="0">
                  <a:pos x="0" y="347081841"/>
                </a:cxn>
                <a:cxn ang="0">
                  <a:pos x="35971253" y="255745639"/>
                </a:cxn>
                <a:cxn ang="0">
                  <a:pos x="125895145" y="237478399"/>
                </a:cxn>
              </a:cxnLst>
              <a:rect l="0" t="0" r="0" b="0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3" name="Freeform 70"/>
            <p:cNvSpPr/>
            <p:nvPr/>
          </p:nvSpPr>
          <p:spPr>
            <a:xfrm>
              <a:off x="6950076" y="3017838"/>
              <a:ext cx="9525" cy="9525"/>
            </a:xfrm>
            <a:custGeom>
              <a:avLst/>
              <a:gdLst/>
              <a:ahLst/>
              <a:cxnLst>
                <a:cxn ang="0">
                  <a:pos x="0" y="22683788"/>
                </a:cxn>
                <a:cxn ang="0">
                  <a:pos x="45362813" y="0"/>
                </a:cxn>
                <a:cxn ang="0">
                  <a:pos x="45362813" y="45362813"/>
                </a:cxn>
                <a:cxn ang="0">
                  <a:pos x="0" y="22683788"/>
                </a:cxn>
              </a:cxnLst>
              <a:rect l="0" t="0" r="0" b="0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4" name="Freeform 71"/>
            <p:cNvSpPr/>
            <p:nvPr/>
          </p:nvSpPr>
          <p:spPr>
            <a:xfrm>
              <a:off x="6815138" y="3014663"/>
              <a:ext cx="114300" cy="131763"/>
            </a:xfrm>
            <a:custGeom>
              <a:avLst/>
              <a:gdLst/>
              <a:ahLst/>
              <a:cxnLst>
                <a:cxn ang="0">
                  <a:pos x="125446367" y="487782376"/>
                </a:cxn>
                <a:cxn ang="0">
                  <a:pos x="35843633" y="361319649"/>
                </a:cxn>
                <a:cxn ang="0">
                  <a:pos x="430106667" y="162595542"/>
                </a:cxn>
                <a:cxn ang="0">
                  <a:pos x="465950300" y="379388181"/>
                </a:cxn>
                <a:cxn ang="0">
                  <a:pos x="125446367" y="487782376"/>
                </a:cxn>
              </a:cxnLst>
              <a:rect l="0" t="0" r="0" b="0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5" name="Freeform 72"/>
            <p:cNvSpPr/>
            <p:nvPr/>
          </p:nvSpPr>
          <p:spPr>
            <a:xfrm>
              <a:off x="6853238" y="3052763"/>
              <a:ext cx="41275" cy="50800"/>
            </a:xfrm>
            <a:custGeom>
              <a:avLst/>
              <a:gdLst/>
              <a:ahLst/>
              <a:cxnLst>
                <a:cxn ang="0">
                  <a:pos x="34072513" y="197133633"/>
                </a:cxn>
                <a:cxn ang="0">
                  <a:pos x="17038320" y="143370300"/>
                </a:cxn>
                <a:cxn ang="0">
                  <a:pos x="153328370" y="71683033"/>
                </a:cxn>
                <a:cxn ang="0">
                  <a:pos x="170362563" y="161290000"/>
                </a:cxn>
                <a:cxn ang="0">
                  <a:pos x="34072513" y="197133633"/>
                </a:cxn>
              </a:cxnLst>
              <a:rect l="0" t="0" r="0" b="0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6" name="Freeform 73"/>
            <p:cNvSpPr/>
            <p:nvPr/>
          </p:nvSpPr>
          <p:spPr>
            <a:xfrm>
              <a:off x="6483351" y="3060700"/>
              <a:ext cx="119063" cy="133350"/>
            </a:xfrm>
            <a:custGeom>
              <a:avLst/>
              <a:gdLst/>
              <a:ahLst/>
              <a:cxnLst>
                <a:cxn ang="0">
                  <a:pos x="126572474" y="499606529"/>
                </a:cxn>
                <a:cxn ang="0">
                  <a:pos x="54245953" y="370076361"/>
                </a:cxn>
                <a:cxn ang="0">
                  <a:pos x="433959122" y="166536944"/>
                </a:cxn>
                <a:cxn ang="0">
                  <a:pos x="488205075" y="407083137"/>
                </a:cxn>
                <a:cxn ang="0">
                  <a:pos x="126572474" y="499606529"/>
                </a:cxn>
              </a:cxnLst>
              <a:rect l="0" t="0" r="0" b="0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7" name="Freeform 74"/>
            <p:cNvSpPr/>
            <p:nvPr/>
          </p:nvSpPr>
          <p:spPr>
            <a:xfrm>
              <a:off x="6521451" y="3103563"/>
              <a:ext cx="47625" cy="50800"/>
            </a:xfrm>
            <a:custGeom>
              <a:avLst/>
              <a:gdLst/>
              <a:ahLst/>
              <a:cxnLst>
                <a:cxn ang="0">
                  <a:pos x="56236466" y="179209700"/>
                </a:cxn>
                <a:cxn ang="0">
                  <a:pos x="18746932" y="125446367"/>
                </a:cxn>
                <a:cxn ang="0">
                  <a:pos x="168705068" y="53763333"/>
                </a:cxn>
                <a:cxn ang="0">
                  <a:pos x="187447670" y="143370300"/>
                </a:cxn>
                <a:cxn ang="0">
                  <a:pos x="56236466" y="179209700"/>
                </a:cxn>
              </a:cxnLst>
              <a:rect l="0" t="0" r="0" b="0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8" name="Freeform 75"/>
            <p:cNvSpPr/>
            <p:nvPr/>
          </p:nvSpPr>
          <p:spPr>
            <a:xfrm>
              <a:off x="4851401" y="3590925"/>
              <a:ext cx="758825" cy="423863"/>
            </a:xfrm>
            <a:custGeom>
              <a:avLst/>
              <a:gdLst/>
              <a:ahLst/>
              <a:cxnLst>
                <a:cxn ang="0">
                  <a:pos x="2147483646" y="1796417023"/>
                </a:cxn>
                <a:cxn ang="0">
                  <a:pos x="1886977334" y="201638908"/>
                </a:cxn>
                <a:cxn ang="0">
                  <a:pos x="0" y="1814745887"/>
                </a:cxn>
                <a:cxn ang="0">
                  <a:pos x="2147483646" y="1796417023"/>
                </a:cxn>
              </a:cxnLst>
              <a:rect l="0" t="0" r="0" b="0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19" name="Freeform 76"/>
            <p:cNvSpPr/>
            <p:nvPr/>
          </p:nvSpPr>
          <p:spPr>
            <a:xfrm>
              <a:off x="5153026" y="3759200"/>
              <a:ext cx="195263" cy="38100"/>
            </a:xfrm>
            <a:custGeom>
              <a:avLst/>
              <a:gdLst/>
              <a:ahLst/>
              <a:cxnLst>
                <a:cxn ang="0">
                  <a:pos x="540560146" y="35843633"/>
                </a:cxn>
                <a:cxn ang="0">
                  <a:pos x="828861721" y="143370300"/>
                </a:cxn>
                <a:cxn ang="0">
                  <a:pos x="0" y="161290000"/>
                </a:cxn>
                <a:cxn ang="0">
                  <a:pos x="540560146" y="35843633"/>
                </a:cxn>
              </a:cxnLst>
              <a:rect l="0" t="0" r="0" b="0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0" name="Freeform 77"/>
            <p:cNvSpPr/>
            <p:nvPr/>
          </p:nvSpPr>
          <p:spPr>
            <a:xfrm>
              <a:off x="5114926" y="3792538"/>
              <a:ext cx="274638" cy="34925"/>
            </a:xfrm>
            <a:custGeom>
              <a:avLst/>
              <a:gdLst/>
              <a:ahLst/>
              <a:cxnLst>
                <a:cxn ang="0">
                  <a:pos x="981877327" y="0"/>
                </a:cxn>
                <a:cxn ang="0">
                  <a:pos x="1160400478" y="152469453"/>
                </a:cxn>
                <a:cxn ang="0">
                  <a:pos x="0" y="152469453"/>
                </a:cxn>
                <a:cxn ang="0">
                  <a:pos x="160671680" y="19060319"/>
                </a:cxn>
                <a:cxn ang="0">
                  <a:pos x="981877327" y="0"/>
                </a:cxn>
              </a:cxnLst>
              <a:rect l="0" t="0" r="0" b="0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1" name="Freeform 78"/>
            <p:cNvSpPr/>
            <p:nvPr/>
          </p:nvSpPr>
          <p:spPr>
            <a:xfrm>
              <a:off x="5076826" y="3827463"/>
              <a:ext cx="347663" cy="42863"/>
            </a:xfrm>
            <a:custGeom>
              <a:avLst/>
              <a:gdLst/>
              <a:ahLst/>
              <a:cxnLst>
                <a:cxn ang="0">
                  <a:pos x="161782009" y="0"/>
                </a:cxn>
                <a:cxn ang="0">
                  <a:pos x="1330213755" y="0"/>
                </a:cxn>
                <a:cxn ang="0">
                  <a:pos x="1474019044" y="165352595"/>
                </a:cxn>
                <a:cxn ang="0">
                  <a:pos x="0" y="183723677"/>
                </a:cxn>
                <a:cxn ang="0">
                  <a:pos x="161782009" y="0"/>
                </a:cxn>
              </a:cxnLst>
              <a:rect l="0" t="0" r="0" b="0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2" name="Freeform 79"/>
            <p:cNvSpPr/>
            <p:nvPr/>
          </p:nvSpPr>
          <p:spPr>
            <a:xfrm>
              <a:off x="5046663" y="3865563"/>
              <a:ext cx="403225" cy="47625"/>
            </a:xfrm>
            <a:custGeom>
              <a:avLst/>
              <a:gdLst/>
              <a:ahLst/>
              <a:cxnLst>
                <a:cxn ang="0">
                  <a:pos x="126107558" y="18746932"/>
                </a:cxn>
                <a:cxn ang="0">
                  <a:pos x="1603383890" y="0"/>
                </a:cxn>
                <a:cxn ang="0">
                  <a:pos x="1711477901" y="187447670"/>
                </a:cxn>
                <a:cxn ang="0">
                  <a:pos x="0" y="206194602"/>
                </a:cxn>
                <a:cxn ang="0">
                  <a:pos x="126107558" y="18746932"/>
                </a:cxn>
              </a:cxnLst>
              <a:rect l="0" t="0" r="0" b="0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3" name="Freeform 80"/>
            <p:cNvSpPr/>
            <p:nvPr/>
          </p:nvSpPr>
          <p:spPr>
            <a:xfrm>
              <a:off x="5016501" y="3908425"/>
              <a:ext cx="446088" cy="50800"/>
            </a:xfrm>
            <a:custGeom>
              <a:avLst/>
              <a:gdLst/>
              <a:ahLst/>
              <a:cxnLst>
                <a:cxn ang="0">
                  <a:pos x="126344867" y="17919700"/>
                </a:cxn>
                <a:cxn ang="0">
                  <a:pos x="1841039164" y="0"/>
                </a:cxn>
                <a:cxn ang="0">
                  <a:pos x="1895185750" y="161290000"/>
                </a:cxn>
                <a:cxn ang="0">
                  <a:pos x="0" y="215053333"/>
                </a:cxn>
                <a:cxn ang="0">
                  <a:pos x="126344867" y="17919700"/>
                </a:cxn>
              </a:cxnLst>
              <a:rect l="0" t="0" r="0" b="0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4" name="Freeform 81"/>
            <p:cNvSpPr/>
            <p:nvPr/>
          </p:nvSpPr>
          <p:spPr>
            <a:xfrm>
              <a:off x="5000626" y="3946525"/>
              <a:ext cx="474663" cy="42863"/>
            </a:xfrm>
            <a:custGeom>
              <a:avLst/>
              <a:gdLst/>
              <a:ahLst/>
              <a:cxnLst>
                <a:cxn ang="0">
                  <a:pos x="71843636" y="55117532"/>
                </a:cxn>
                <a:cxn ang="0">
                  <a:pos x="1957768734" y="0"/>
                </a:cxn>
                <a:cxn ang="0">
                  <a:pos x="2011651460" y="165352595"/>
                </a:cxn>
                <a:cxn ang="0">
                  <a:pos x="0" y="183723677"/>
                </a:cxn>
                <a:cxn ang="0">
                  <a:pos x="71843636" y="55117532"/>
                </a:cxn>
              </a:cxnLst>
              <a:rect l="0" t="0" r="0" b="0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5" name="Freeform 82"/>
            <p:cNvSpPr/>
            <p:nvPr/>
          </p:nvSpPr>
          <p:spPr>
            <a:xfrm>
              <a:off x="4987926" y="3984625"/>
              <a:ext cx="495300" cy="30163"/>
            </a:xfrm>
            <a:custGeom>
              <a:avLst/>
              <a:gdLst/>
              <a:ahLst/>
              <a:cxnLst>
                <a:cxn ang="0">
                  <a:pos x="2060926367" y="0"/>
                </a:cxn>
                <a:cxn ang="0">
                  <a:pos x="2096770000" y="111404886"/>
                </a:cxn>
                <a:cxn ang="0">
                  <a:pos x="0" y="129972367"/>
                </a:cxn>
                <a:cxn ang="0">
                  <a:pos x="53763333" y="18567481"/>
                </a:cxn>
                <a:cxn ang="0">
                  <a:pos x="2060926367" y="0"/>
                </a:cxn>
              </a:cxnLst>
              <a:rect l="0" t="0" r="0" b="0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26" name="Oval 83"/>
            <p:cNvSpPr/>
            <p:nvPr/>
          </p:nvSpPr>
          <p:spPr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7" name="Oval 84"/>
            <p:cNvSpPr/>
            <p:nvPr/>
          </p:nvSpPr>
          <p:spPr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8" name="Oval 85"/>
            <p:cNvSpPr/>
            <p:nvPr/>
          </p:nvSpPr>
          <p:spPr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29" name="Oval 86"/>
            <p:cNvSpPr/>
            <p:nvPr/>
          </p:nvSpPr>
          <p:spPr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0" name="Oval 87"/>
            <p:cNvSpPr/>
            <p:nvPr/>
          </p:nvSpPr>
          <p:spPr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1" name="Oval 88"/>
            <p:cNvSpPr/>
            <p:nvPr/>
          </p:nvSpPr>
          <p:spPr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2" name="Oval 89"/>
            <p:cNvSpPr/>
            <p:nvPr/>
          </p:nvSpPr>
          <p:spPr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33" name="Freeform 90"/>
            <p:cNvSpPr/>
            <p:nvPr/>
          </p:nvSpPr>
          <p:spPr>
            <a:xfrm>
              <a:off x="6886576" y="2859088"/>
              <a:ext cx="55563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9213131" y="73249597"/>
                </a:cxn>
                <a:cxn ang="0">
                  <a:pos x="237480536" y="384567872"/>
                </a:cxn>
                <a:cxn ang="0">
                  <a:pos x="0" y="421194810"/>
                </a:cxn>
                <a:cxn ang="0">
                  <a:pos x="0" y="0"/>
                </a:cxn>
              </a:cxnLst>
              <a:rect l="0" t="0" r="0" b="0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4" name="Freeform 91"/>
            <p:cNvSpPr/>
            <p:nvPr/>
          </p:nvSpPr>
          <p:spPr>
            <a:xfrm>
              <a:off x="6797676" y="2863850"/>
              <a:ext cx="68263" cy="98425"/>
            </a:xfrm>
            <a:custGeom>
              <a:avLst/>
              <a:gdLst/>
              <a:ahLst/>
              <a:cxnLst>
                <a:cxn ang="0">
                  <a:pos x="291239823" y="0"/>
                </a:cxn>
                <a:cxn ang="0">
                  <a:pos x="291239823" y="402883480"/>
                </a:cxn>
                <a:cxn ang="0">
                  <a:pos x="0" y="421194810"/>
                </a:cxn>
                <a:cxn ang="0">
                  <a:pos x="0" y="18311329"/>
                </a:cxn>
                <a:cxn ang="0">
                  <a:pos x="291239823" y="0"/>
                </a:cxn>
              </a:cxnLst>
              <a:rect l="0" t="0" r="0" b="0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5" name="Freeform 92"/>
            <p:cNvSpPr/>
            <p:nvPr/>
          </p:nvSpPr>
          <p:spPr>
            <a:xfrm>
              <a:off x="6700838" y="2868613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6" name="Freeform 93"/>
            <p:cNvSpPr/>
            <p:nvPr/>
          </p:nvSpPr>
          <p:spPr>
            <a:xfrm>
              <a:off x="6599238" y="2876550"/>
              <a:ext cx="71438" cy="103188"/>
            </a:xfrm>
            <a:custGeom>
              <a:avLst/>
              <a:gdLst/>
              <a:ahLst/>
              <a:cxnLst>
                <a:cxn ang="0">
                  <a:pos x="282541492" y="18487850"/>
                </a:cxn>
                <a:cxn ang="0">
                  <a:pos x="300199285" y="406685406"/>
                </a:cxn>
                <a:cxn ang="0">
                  <a:pos x="0" y="443656806"/>
                </a:cxn>
                <a:cxn ang="0">
                  <a:pos x="0" y="36971401"/>
                </a:cxn>
                <a:cxn ang="0">
                  <a:pos x="282541492" y="18487850"/>
                </a:cxn>
              </a:cxnLst>
              <a:rect l="0" t="0" r="0" b="0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7" name="Freeform 94"/>
            <p:cNvSpPr/>
            <p:nvPr/>
          </p:nvSpPr>
          <p:spPr>
            <a:xfrm>
              <a:off x="6450013" y="2889250"/>
              <a:ext cx="122238" cy="98425"/>
            </a:xfrm>
            <a:custGeom>
              <a:avLst/>
              <a:gdLst/>
              <a:ahLst/>
              <a:cxnLst>
                <a:cxn ang="0">
                  <a:pos x="497479154" y="18311329"/>
                </a:cxn>
                <a:cxn ang="0">
                  <a:pos x="515245815" y="366256542"/>
                </a:cxn>
                <a:cxn ang="0">
                  <a:pos x="17766661" y="421194810"/>
                </a:cxn>
                <a:cxn ang="0">
                  <a:pos x="35533322" y="109876535"/>
                </a:cxn>
                <a:cxn ang="0">
                  <a:pos x="497479154" y="18311329"/>
                </a:cxn>
              </a:cxnLst>
              <a:rect l="0" t="0" r="0" b="0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8" name="Freeform 95"/>
            <p:cNvSpPr/>
            <p:nvPr/>
          </p:nvSpPr>
          <p:spPr>
            <a:xfrm>
              <a:off x="6437313" y="2979738"/>
              <a:ext cx="522288" cy="63500"/>
            </a:xfrm>
            <a:custGeom>
              <a:avLst/>
              <a:gdLst/>
              <a:ahLst/>
              <a:cxnLst>
                <a:cxn ang="0">
                  <a:pos x="814012042" y="0"/>
                </a:cxn>
                <a:cxn ang="0">
                  <a:pos x="0" y="60483750"/>
                </a:cxn>
                <a:cxn ang="0">
                  <a:pos x="0" y="100806250"/>
                </a:cxn>
                <a:cxn ang="0">
                  <a:pos x="829132994" y="27722513"/>
                </a:cxn>
                <a:cxn ang="0">
                  <a:pos x="814012042" y="0"/>
                </a:cxn>
              </a:cxnLst>
              <a:rect l="0" t="0" r="0" b="0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39" name="Freeform 96"/>
            <p:cNvSpPr/>
            <p:nvPr/>
          </p:nvSpPr>
          <p:spPr>
            <a:xfrm>
              <a:off x="3070226" y="3014663"/>
              <a:ext cx="1570038" cy="99695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0" name="Freeform 97"/>
            <p:cNvSpPr/>
            <p:nvPr/>
          </p:nvSpPr>
          <p:spPr>
            <a:xfrm>
              <a:off x="3290888" y="3895725"/>
              <a:ext cx="228600" cy="111125"/>
            </a:xfrm>
            <a:custGeom>
              <a:avLst/>
              <a:gdLst/>
              <a:ahLst/>
              <a:cxnLst>
                <a:cxn ang="0">
                  <a:pos x="0" y="474952524"/>
                </a:cxn>
                <a:cxn ang="0">
                  <a:pos x="967740000" y="474952524"/>
                </a:cxn>
                <a:cxn ang="0">
                  <a:pos x="448026367" y="0"/>
                </a:cxn>
                <a:cxn ang="0">
                  <a:pos x="0" y="474952524"/>
                </a:cxn>
              </a:cxnLst>
              <a:rect l="0" t="0" r="0" b="0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1" name="Freeform 98"/>
            <p:cNvSpPr/>
            <p:nvPr/>
          </p:nvSpPr>
          <p:spPr>
            <a:xfrm>
              <a:off x="3397251" y="3805238"/>
              <a:ext cx="276225" cy="201613"/>
            </a:xfrm>
            <a:custGeom>
              <a:avLst/>
              <a:gdLst/>
              <a:ahLst/>
              <a:cxnLst>
                <a:cxn ang="0">
                  <a:pos x="0" y="386419197"/>
                </a:cxn>
                <a:cxn ang="0">
                  <a:pos x="523718350" y="864846846"/>
                </a:cxn>
                <a:cxn ang="0">
                  <a:pos x="1173850010" y="864846846"/>
                </a:cxn>
                <a:cxn ang="0">
                  <a:pos x="505657485" y="0"/>
                </a:cxn>
                <a:cxn ang="0">
                  <a:pos x="0" y="386419197"/>
                </a:cxn>
              </a:cxnLst>
              <a:rect l="0" t="0" r="0" b="0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2" name="Freeform 99"/>
            <p:cNvSpPr/>
            <p:nvPr/>
          </p:nvSpPr>
          <p:spPr>
            <a:xfrm>
              <a:off x="3871913" y="3681413"/>
              <a:ext cx="195263" cy="325438"/>
            </a:xfrm>
            <a:custGeom>
              <a:avLst/>
              <a:gdLst/>
              <a:ahLst/>
              <a:cxnLst>
                <a:cxn ang="0">
                  <a:pos x="0" y="18335862"/>
                </a:cxn>
                <a:cxn ang="0">
                  <a:pos x="0" y="1393551208"/>
                </a:cxn>
                <a:cxn ang="0">
                  <a:pos x="558579525" y="1393551208"/>
                </a:cxn>
                <a:cxn ang="0">
                  <a:pos x="828861721" y="165027041"/>
                </a:cxn>
                <a:cxn ang="0">
                  <a:pos x="0" y="18335862"/>
                </a:cxn>
              </a:cxnLst>
              <a:rect l="0" t="0" r="0" b="0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3" name="Freeform 100"/>
            <p:cNvSpPr/>
            <p:nvPr/>
          </p:nvSpPr>
          <p:spPr>
            <a:xfrm>
              <a:off x="4003676" y="3719513"/>
              <a:ext cx="228600" cy="287338"/>
            </a:xfrm>
            <a:custGeom>
              <a:avLst/>
              <a:gdLst/>
              <a:ahLst/>
              <a:cxnLst>
                <a:cxn ang="0">
                  <a:pos x="967740000" y="386238024"/>
                </a:cxn>
                <a:cxn ang="0">
                  <a:pos x="268816667" y="0"/>
                </a:cxn>
                <a:cxn ang="0">
                  <a:pos x="0" y="1232285466"/>
                </a:cxn>
                <a:cxn ang="0">
                  <a:pos x="609316367" y="1232285466"/>
                </a:cxn>
                <a:cxn ang="0">
                  <a:pos x="967740000" y="386238024"/>
                </a:cxn>
              </a:cxnLst>
              <a:rect l="0" t="0" r="0" b="0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4" name="Freeform 101"/>
            <p:cNvSpPr/>
            <p:nvPr/>
          </p:nvSpPr>
          <p:spPr>
            <a:xfrm>
              <a:off x="4292601" y="3938588"/>
              <a:ext cx="139700" cy="68263"/>
            </a:xfrm>
            <a:custGeom>
              <a:avLst/>
              <a:gdLst/>
              <a:ahLst/>
              <a:cxnLst>
                <a:cxn ang="0">
                  <a:pos x="340499700" y="0"/>
                </a:cxn>
                <a:cxn ang="0">
                  <a:pos x="0" y="291239823"/>
                </a:cxn>
                <a:cxn ang="0">
                  <a:pos x="591396667" y="291239823"/>
                </a:cxn>
                <a:cxn ang="0">
                  <a:pos x="340499700" y="0"/>
                </a:cxn>
              </a:cxnLst>
              <a:rect l="0" t="0" r="0" b="0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5" name="Freeform 102"/>
            <p:cNvSpPr/>
            <p:nvPr/>
          </p:nvSpPr>
          <p:spPr>
            <a:xfrm>
              <a:off x="4148138" y="3810000"/>
              <a:ext cx="223838" cy="196850"/>
            </a:xfrm>
            <a:custGeom>
              <a:avLst/>
              <a:gdLst/>
              <a:ahLst/>
              <a:cxnLst>
                <a:cxn ang="0">
                  <a:pos x="356734422" y="0"/>
                </a:cxn>
                <a:cxn ang="0">
                  <a:pos x="0" y="842389620"/>
                </a:cxn>
                <a:cxn ang="0">
                  <a:pos x="606448939" y="842389620"/>
                </a:cxn>
                <a:cxn ang="0">
                  <a:pos x="945348118" y="549382674"/>
                </a:cxn>
                <a:cxn ang="0">
                  <a:pos x="356734422" y="0"/>
                </a:cxn>
              </a:cxnLst>
              <a:rect l="0" t="0" r="0" b="0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6" name="Freeform 103"/>
            <p:cNvSpPr/>
            <p:nvPr/>
          </p:nvSpPr>
          <p:spPr>
            <a:xfrm>
              <a:off x="3689351" y="3686175"/>
              <a:ext cx="182563" cy="320675"/>
            </a:xfrm>
            <a:custGeom>
              <a:avLst/>
              <a:gdLst/>
              <a:ahLst/>
              <a:cxnLst>
                <a:cxn ang="0">
                  <a:pos x="0" y="127970703"/>
                </a:cxn>
                <a:cxn ang="0">
                  <a:pos x="252357259" y="1371099408"/>
                </a:cxn>
                <a:cxn ang="0">
                  <a:pos x="775098813" y="1371099408"/>
                </a:cxn>
                <a:cxn ang="0">
                  <a:pos x="775098813" y="0"/>
                </a:cxn>
                <a:cxn ang="0">
                  <a:pos x="0" y="127970703"/>
                </a:cxn>
              </a:cxnLst>
              <a:rect l="0" t="0" r="0" b="0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7" name="Freeform 104"/>
            <p:cNvSpPr/>
            <p:nvPr/>
          </p:nvSpPr>
          <p:spPr>
            <a:xfrm>
              <a:off x="3516313" y="3716338"/>
              <a:ext cx="233363" cy="290513"/>
            </a:xfrm>
            <a:custGeom>
              <a:avLst/>
              <a:gdLst/>
              <a:ahLst/>
              <a:cxnLst>
                <a:cxn ang="0">
                  <a:pos x="0" y="383293453"/>
                </a:cxn>
                <a:cxn ang="0">
                  <a:pos x="666102861" y="1241144164"/>
                </a:cxn>
                <a:cxn ang="0">
                  <a:pos x="990150723" y="1241144164"/>
                </a:cxn>
                <a:cxn ang="0">
                  <a:pos x="738114440" y="0"/>
                </a:cxn>
                <a:cxn ang="0">
                  <a:pos x="0" y="383293453"/>
                </a:cxn>
              </a:cxnLst>
              <a:rect l="0" t="0" r="0" b="0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8" name="Freeform 105"/>
            <p:cNvSpPr/>
            <p:nvPr/>
          </p:nvSpPr>
          <p:spPr>
            <a:xfrm>
              <a:off x="3546476" y="3565525"/>
              <a:ext cx="695325" cy="446088"/>
            </a:xfrm>
            <a:custGeom>
              <a:avLst/>
              <a:gdLst/>
              <a:ahLst/>
              <a:cxnLst>
                <a:cxn ang="0">
                  <a:pos x="0" y="1913408690"/>
                </a:cxn>
                <a:cxn ang="0">
                  <a:pos x="2147483646" y="1913408690"/>
                </a:cxn>
                <a:cxn ang="0">
                  <a:pos x="0" y="1913408690"/>
                </a:cxn>
              </a:cxnLst>
              <a:rect l="0" t="0" r="0" b="0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49" name="Freeform 106"/>
            <p:cNvSpPr/>
            <p:nvPr/>
          </p:nvSpPr>
          <p:spPr>
            <a:xfrm>
              <a:off x="3681413" y="3744913"/>
              <a:ext cx="431800" cy="279400"/>
            </a:xfrm>
            <a:custGeom>
              <a:avLst/>
              <a:gdLst/>
              <a:ahLst/>
              <a:cxnLst>
                <a:cxn ang="0">
                  <a:pos x="0" y="1200990154"/>
                </a:cxn>
                <a:cxn ang="0">
                  <a:pos x="1827953333" y="1200990154"/>
                </a:cxn>
                <a:cxn ang="0">
                  <a:pos x="0" y="1200990154"/>
                </a:cxn>
              </a:cxnLst>
              <a:rect l="0" t="0" r="0" b="0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0" name="Freeform 107"/>
            <p:cNvSpPr/>
            <p:nvPr/>
          </p:nvSpPr>
          <p:spPr>
            <a:xfrm>
              <a:off x="5983288" y="3309938"/>
              <a:ext cx="1522413" cy="70167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755311920" y="2147483646"/>
                </a:cxn>
                <a:cxn ang="0">
                  <a:pos x="395640789" y="1977007819"/>
                </a:cxn>
                <a:cxn ang="0">
                  <a:pos x="1186918126" y="1977007819"/>
                </a:cxn>
                <a:cxn ang="0">
                  <a:pos x="935147486" y="1299698911"/>
                </a:cxn>
                <a:cxn ang="0">
                  <a:pos x="1600539503" y="1482754795"/>
                </a:cxn>
                <a:cxn ang="0">
                  <a:pos x="1528604429" y="768834710"/>
                </a:cxn>
                <a:cxn ang="0">
                  <a:pos x="2147483646" y="1061724124"/>
                </a:cxn>
                <a:cxn ang="0">
                  <a:pos x="2147483646" y="421030671"/>
                </a:cxn>
                <a:cxn ang="0">
                  <a:pos x="2147483646" y="768834710"/>
                </a:cxn>
                <a:cxn ang="0">
                  <a:pos x="2147483646" y="109833530"/>
                </a:cxn>
                <a:cxn ang="0">
                  <a:pos x="2147483646" y="604086554"/>
                </a:cxn>
                <a:cxn ang="0">
                  <a:pos x="2147483646" y="0"/>
                </a:cxn>
                <a:cxn ang="0">
                  <a:pos x="2147483646" y="640697731"/>
                </a:cxn>
                <a:cxn ang="0">
                  <a:pos x="2147483646" y="183055883"/>
                </a:cxn>
                <a:cxn ang="0">
                  <a:pos x="2147483646" y="860364791"/>
                </a:cxn>
                <a:cxn ang="0">
                  <a:pos x="2147483646" y="530864201"/>
                </a:cxn>
                <a:cxn ang="0">
                  <a:pos x="2147483646" y="1263087735"/>
                </a:cxn>
                <a:cxn ang="0">
                  <a:pos x="2147483646" y="1153254205"/>
                </a:cxn>
                <a:cxn ang="0">
                  <a:pos x="2147483646" y="1812255385"/>
                </a:cxn>
                <a:cxn ang="0">
                  <a:pos x="2147483646" y="1739033031"/>
                </a:cxn>
                <a:cxn ang="0">
                  <a:pos x="2147483646" y="2147483646"/>
                </a:cxn>
                <a:cxn ang="0">
                  <a:pos x="2147483646" y="951890594"/>
                </a:cxn>
                <a:cxn ang="0">
                  <a:pos x="1061032806" y="2147483646"/>
                </a:cxn>
                <a:cxn ang="0">
                  <a:pos x="989097732" y="2147483646"/>
                </a:cxn>
                <a:cxn ang="0">
                  <a:pos x="629426600" y="2147483646"/>
                </a:cxn>
                <a:cxn ang="0">
                  <a:pos x="251770640" y="2147483646"/>
                </a:cxn>
                <a:cxn ang="0">
                  <a:pos x="0" y="2147483646"/>
                </a:cxn>
              </a:cxnLst>
              <a:rect l="0" t="0" r="0" b="0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1" name="Freeform 108"/>
            <p:cNvSpPr/>
            <p:nvPr/>
          </p:nvSpPr>
          <p:spPr>
            <a:xfrm>
              <a:off x="7099301" y="3732213"/>
              <a:ext cx="376238" cy="274638"/>
            </a:xfrm>
            <a:custGeom>
              <a:avLst/>
              <a:gdLst/>
              <a:ahLst/>
              <a:cxnLst>
                <a:cxn ang="0">
                  <a:pos x="1590505985" y="1178531735"/>
                </a:cxn>
                <a:cxn ang="0">
                  <a:pos x="0" y="1178531735"/>
                </a:cxn>
                <a:cxn ang="0">
                  <a:pos x="947155914" y="0"/>
                </a:cxn>
                <a:cxn ang="0">
                  <a:pos x="1590505985" y="1178531735"/>
                </a:cxn>
              </a:cxnLst>
              <a:rect l="0" t="0" r="0" b="0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2" name="Freeform 109"/>
            <p:cNvSpPr/>
            <p:nvPr/>
          </p:nvSpPr>
          <p:spPr>
            <a:xfrm>
              <a:off x="6637338" y="3449638"/>
              <a:ext cx="261938" cy="557213"/>
            </a:xfrm>
            <a:custGeom>
              <a:avLst/>
              <a:gdLst/>
              <a:ahLst/>
              <a:cxnLst>
                <a:cxn ang="0">
                  <a:pos x="838902918" y="18370884"/>
                </a:cxn>
                <a:cxn ang="0">
                  <a:pos x="1106637352" y="18370884"/>
                </a:cxn>
                <a:cxn ang="0">
                  <a:pos x="803203303" y="2147483646"/>
                </a:cxn>
                <a:cxn ang="0">
                  <a:pos x="356979246" y="2147483646"/>
                </a:cxn>
                <a:cxn ang="0">
                  <a:pos x="0" y="202092583"/>
                </a:cxn>
                <a:cxn ang="0">
                  <a:pos x="838902918" y="18370884"/>
                </a:cxn>
              </a:cxnLst>
              <a:rect l="0" t="0" r="0" b="0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3" name="Freeform 110"/>
            <p:cNvSpPr/>
            <p:nvPr/>
          </p:nvSpPr>
          <p:spPr>
            <a:xfrm>
              <a:off x="6419851" y="3497263"/>
              <a:ext cx="301625" cy="509588"/>
            </a:xfrm>
            <a:custGeom>
              <a:avLst/>
              <a:gdLst/>
              <a:ahLst/>
              <a:cxnLst>
                <a:cxn ang="0">
                  <a:pos x="920423556" y="0"/>
                </a:cxn>
                <a:cxn ang="0">
                  <a:pos x="1281375220" y="2147483646"/>
                </a:cxn>
                <a:cxn ang="0">
                  <a:pos x="685806037" y="2147483646"/>
                </a:cxn>
                <a:cxn ang="0">
                  <a:pos x="0" y="495118270"/>
                </a:cxn>
                <a:cxn ang="0">
                  <a:pos x="920423556" y="0"/>
                </a:cxn>
              </a:cxnLst>
              <a:rect l="0" t="0" r="0" b="0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4" name="Freeform 111"/>
            <p:cNvSpPr/>
            <p:nvPr/>
          </p:nvSpPr>
          <p:spPr>
            <a:xfrm>
              <a:off x="6246813" y="3613150"/>
              <a:ext cx="334963" cy="393700"/>
            </a:xfrm>
            <a:custGeom>
              <a:avLst/>
              <a:gdLst/>
              <a:ahLst/>
              <a:cxnLst>
                <a:cxn ang="0">
                  <a:pos x="737096682" y="0"/>
                </a:cxn>
                <a:cxn ang="0">
                  <a:pos x="1420255840" y="1684779239"/>
                </a:cxn>
                <a:cxn ang="0">
                  <a:pos x="701136920" y="1684779239"/>
                </a:cxn>
                <a:cxn ang="0">
                  <a:pos x="0" y="732513085"/>
                </a:cxn>
                <a:cxn ang="0">
                  <a:pos x="737096682" y="0"/>
                </a:cxn>
              </a:cxnLst>
              <a:rect l="0" t="0" r="0" b="0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5" name="Freeform 112"/>
            <p:cNvSpPr/>
            <p:nvPr/>
          </p:nvSpPr>
          <p:spPr>
            <a:xfrm>
              <a:off x="6122988" y="3784600"/>
              <a:ext cx="288925" cy="222250"/>
            </a:xfrm>
            <a:custGeom>
              <a:avLst/>
              <a:gdLst/>
              <a:ahLst/>
              <a:cxnLst>
                <a:cxn ang="0">
                  <a:pos x="523540598" y="0"/>
                </a:cxn>
                <a:cxn ang="0">
                  <a:pos x="1227612583" y="949905048"/>
                </a:cxn>
                <a:cxn ang="0">
                  <a:pos x="0" y="949905048"/>
                </a:cxn>
                <a:cxn ang="0">
                  <a:pos x="523540598" y="0"/>
                </a:cxn>
              </a:cxnLst>
              <a:rect l="0" t="0" r="0" b="0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6" name="Freeform 113"/>
            <p:cNvSpPr/>
            <p:nvPr/>
          </p:nvSpPr>
          <p:spPr>
            <a:xfrm>
              <a:off x="6827838" y="3454400"/>
              <a:ext cx="330200" cy="552450"/>
            </a:xfrm>
            <a:custGeom>
              <a:avLst/>
              <a:gdLst/>
              <a:ahLst/>
              <a:cxnLst>
                <a:cxn ang="0">
                  <a:pos x="1397846667" y="440165608"/>
                </a:cxn>
                <a:cxn ang="0">
                  <a:pos x="394263033" y="2147483646"/>
                </a:cxn>
                <a:cxn ang="0">
                  <a:pos x="0" y="2147483646"/>
                </a:cxn>
                <a:cxn ang="0">
                  <a:pos x="304660300" y="0"/>
                </a:cxn>
                <a:cxn ang="0">
                  <a:pos x="1397846667" y="440165608"/>
                </a:cxn>
              </a:cxnLst>
              <a:rect l="0" t="0" r="0" b="0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7" name="Freeform 114"/>
            <p:cNvSpPr/>
            <p:nvPr/>
          </p:nvSpPr>
          <p:spPr>
            <a:xfrm>
              <a:off x="6919913" y="3557588"/>
              <a:ext cx="403225" cy="449263"/>
            </a:xfrm>
            <a:custGeom>
              <a:avLst/>
              <a:gdLst/>
              <a:ahLst/>
              <a:cxnLst>
                <a:cxn ang="0">
                  <a:pos x="1711477901" y="750598670"/>
                </a:cxn>
                <a:cxn ang="0">
                  <a:pos x="756653835" y="1922259459"/>
                </a:cxn>
                <a:cxn ang="0">
                  <a:pos x="0" y="1922259459"/>
                </a:cxn>
                <a:cxn ang="0">
                  <a:pos x="1008873194" y="0"/>
                </a:cxn>
                <a:cxn ang="0">
                  <a:pos x="1711477901" y="750598670"/>
                </a:cxn>
              </a:cxnLst>
              <a:rect l="0" t="0" r="0" b="0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8" name="Freeform 115"/>
            <p:cNvSpPr/>
            <p:nvPr/>
          </p:nvSpPr>
          <p:spPr>
            <a:xfrm>
              <a:off x="6335713" y="3630613"/>
              <a:ext cx="890588" cy="384175"/>
            </a:xfrm>
            <a:custGeom>
              <a:avLst/>
              <a:gdLst/>
              <a:ahLst/>
              <a:cxnLst>
                <a:cxn ang="0">
                  <a:pos x="2147483646" y="1639893674"/>
                </a:cxn>
                <a:cxn ang="0">
                  <a:pos x="1996354783" y="91104967"/>
                </a:cxn>
                <a:cxn ang="0">
                  <a:pos x="0" y="1639893674"/>
                </a:cxn>
                <a:cxn ang="0">
                  <a:pos x="2147483646" y="1639893674"/>
                </a:cxn>
              </a:cxnLst>
              <a:rect l="0" t="0" r="0" b="0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59" name="Freeform 116"/>
            <p:cNvSpPr/>
            <p:nvPr/>
          </p:nvSpPr>
          <p:spPr>
            <a:xfrm>
              <a:off x="6492876" y="3762375"/>
              <a:ext cx="593725" cy="257175"/>
            </a:xfrm>
            <a:custGeom>
              <a:avLst/>
              <a:gdLst/>
              <a:ahLst/>
              <a:cxnLst>
                <a:cxn ang="0">
                  <a:pos x="2147483646" y="1102316344"/>
                </a:cxn>
                <a:cxn ang="0">
                  <a:pos x="1330902442" y="55116889"/>
                </a:cxn>
                <a:cxn ang="0">
                  <a:pos x="0" y="1102316344"/>
                </a:cxn>
                <a:cxn ang="0">
                  <a:pos x="2147483646" y="1102316344"/>
                </a:cxn>
              </a:cxnLst>
              <a:rect l="0" t="0" r="0" b="0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61560" name="Oval 117"/>
            <p:cNvSpPr/>
            <p:nvPr/>
          </p:nvSpPr>
          <p:spPr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1" name="Oval 118"/>
            <p:cNvSpPr/>
            <p:nvPr/>
          </p:nvSpPr>
          <p:spPr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2" name="Oval 119"/>
            <p:cNvSpPr/>
            <p:nvPr/>
          </p:nvSpPr>
          <p:spPr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3" name="Oval 120"/>
            <p:cNvSpPr/>
            <p:nvPr/>
          </p:nvSpPr>
          <p:spPr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4" name="Oval 121"/>
            <p:cNvSpPr/>
            <p:nvPr/>
          </p:nvSpPr>
          <p:spPr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5" name="Oval 122"/>
            <p:cNvSpPr/>
            <p:nvPr/>
          </p:nvSpPr>
          <p:spPr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6" name="Oval 123"/>
            <p:cNvSpPr/>
            <p:nvPr/>
          </p:nvSpPr>
          <p:spPr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7" name="Oval 124"/>
            <p:cNvSpPr/>
            <p:nvPr/>
          </p:nvSpPr>
          <p:spPr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8" name="Oval 125"/>
            <p:cNvSpPr/>
            <p:nvPr/>
          </p:nvSpPr>
          <p:spPr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69" name="Oval 126"/>
            <p:cNvSpPr/>
            <p:nvPr/>
          </p:nvSpPr>
          <p:spPr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0" name="Oval 127"/>
            <p:cNvSpPr/>
            <p:nvPr/>
          </p:nvSpPr>
          <p:spPr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1" name="Oval 128"/>
            <p:cNvSpPr/>
            <p:nvPr/>
          </p:nvSpPr>
          <p:spPr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2" name="Oval 129"/>
            <p:cNvSpPr/>
            <p:nvPr/>
          </p:nvSpPr>
          <p:spPr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3" name="Oval 130"/>
            <p:cNvSpPr/>
            <p:nvPr/>
          </p:nvSpPr>
          <p:spPr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4" name="Oval 131"/>
            <p:cNvSpPr/>
            <p:nvPr/>
          </p:nvSpPr>
          <p:spPr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5" name="Oval 132"/>
            <p:cNvSpPr/>
            <p:nvPr/>
          </p:nvSpPr>
          <p:spPr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6" name="Oval 133"/>
            <p:cNvSpPr/>
            <p:nvPr/>
          </p:nvSpPr>
          <p:spPr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7" name="Oval 134"/>
            <p:cNvSpPr/>
            <p:nvPr/>
          </p:nvSpPr>
          <p:spPr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8" name="Oval 135"/>
            <p:cNvSpPr/>
            <p:nvPr/>
          </p:nvSpPr>
          <p:spPr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79" name="Oval 136"/>
            <p:cNvSpPr/>
            <p:nvPr/>
          </p:nvSpPr>
          <p:spPr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0" name="Oval 137"/>
            <p:cNvSpPr/>
            <p:nvPr/>
          </p:nvSpPr>
          <p:spPr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1" name="Oval 138"/>
            <p:cNvSpPr/>
            <p:nvPr/>
          </p:nvSpPr>
          <p:spPr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2" name="Oval 139"/>
            <p:cNvSpPr/>
            <p:nvPr/>
          </p:nvSpPr>
          <p:spPr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3" name="Oval 140"/>
            <p:cNvSpPr/>
            <p:nvPr/>
          </p:nvSpPr>
          <p:spPr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4" name="Oval 141"/>
            <p:cNvSpPr/>
            <p:nvPr/>
          </p:nvSpPr>
          <p:spPr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5" name="Oval 142"/>
            <p:cNvSpPr/>
            <p:nvPr/>
          </p:nvSpPr>
          <p:spPr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6" name="Oval 143"/>
            <p:cNvSpPr/>
            <p:nvPr/>
          </p:nvSpPr>
          <p:spPr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7" name="Oval 144"/>
            <p:cNvSpPr/>
            <p:nvPr/>
          </p:nvSpPr>
          <p:spPr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8" name="Oval 145"/>
            <p:cNvSpPr/>
            <p:nvPr/>
          </p:nvSpPr>
          <p:spPr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89" name="Oval 146"/>
            <p:cNvSpPr/>
            <p:nvPr/>
          </p:nvSpPr>
          <p:spPr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0" name="Oval 147"/>
            <p:cNvSpPr/>
            <p:nvPr/>
          </p:nvSpPr>
          <p:spPr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1" name="Oval 148"/>
            <p:cNvSpPr/>
            <p:nvPr/>
          </p:nvSpPr>
          <p:spPr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2" name="Oval 149"/>
            <p:cNvSpPr/>
            <p:nvPr/>
          </p:nvSpPr>
          <p:spPr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3" name="Oval 150"/>
            <p:cNvSpPr/>
            <p:nvPr/>
          </p:nvSpPr>
          <p:spPr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61594" name="Oval 151"/>
            <p:cNvSpPr/>
            <p:nvPr/>
          </p:nvSpPr>
          <p:spPr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</p:grpSp>
      <p:pic>
        <p:nvPicPr>
          <p:cNvPr id="15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85" y="26756"/>
            <a:ext cx="649287" cy="869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23413"/>
              </p:ext>
            </p:extLst>
          </p:nvPr>
        </p:nvGraphicFramePr>
        <p:xfrm>
          <a:off x="5024034" y="1584325"/>
          <a:ext cx="1143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433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034" y="1584325"/>
                        <a:ext cx="1143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AutoShape 9"/>
          <p:cNvSpPr>
            <a:spLocks noChangeArrowheads="1"/>
          </p:cNvSpPr>
          <p:nvPr/>
        </p:nvSpPr>
        <p:spPr bwMode="auto">
          <a:xfrm>
            <a:off x="2312584" y="1270000"/>
            <a:ext cx="7924800" cy="1905000"/>
          </a:xfrm>
          <a:prstGeom prst="cloudCallout">
            <a:avLst>
              <a:gd name="adj1" fmla="val -25500"/>
              <a:gd name="adj2" fmla="val 104097"/>
            </a:avLst>
          </a:prstGeom>
          <a:solidFill>
            <a:srgbClr val="DEECB2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i="1"/>
              <a:t>Khi nhân một tích hai số với số thứ ba, ta có thể làm như thế nào?</a:t>
            </a:r>
          </a:p>
        </p:txBody>
      </p:sp>
      <p:pic>
        <p:nvPicPr>
          <p:cNvPr id="153" name="Picture 21" descr="j02321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769784" y="41275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" name="Group 11"/>
          <p:cNvGrpSpPr>
            <a:grpSpLocks/>
          </p:cNvGrpSpPr>
          <p:nvPr/>
        </p:nvGrpSpPr>
        <p:grpSpPr bwMode="auto">
          <a:xfrm>
            <a:off x="5055784" y="2603500"/>
            <a:ext cx="4724400" cy="587375"/>
            <a:chOff x="1632" y="3120"/>
            <a:chExt cx="2832" cy="444"/>
          </a:xfrm>
        </p:grpSpPr>
        <p:sp>
          <p:nvSpPr>
            <p:cNvPr id="155" name="Text Box 12"/>
            <p:cNvSpPr txBox="1">
              <a:spLocks noChangeArrowheads="1"/>
            </p:cNvSpPr>
            <p:nvPr/>
          </p:nvSpPr>
          <p:spPr bwMode="auto">
            <a:xfrm>
              <a:off x="1680" y="3168"/>
              <a:ext cx="2784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(a x b) x c =  a x (b x c)</a:t>
              </a:r>
            </a:p>
          </p:txBody>
        </p:sp>
        <p:sp>
          <p:nvSpPr>
            <p:cNvPr id="157" name="Rectangle 13"/>
            <p:cNvSpPr>
              <a:spLocks noChangeArrowheads="1"/>
            </p:cNvSpPr>
            <p:nvPr/>
          </p:nvSpPr>
          <p:spPr bwMode="auto">
            <a:xfrm>
              <a:off x="1632" y="3120"/>
              <a:ext cx="259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b="0">
                <a:solidFill>
                  <a:srgbClr val="996633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2388784" y="1397000"/>
            <a:ext cx="8382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CC0099"/>
                </a:solidFill>
              </a:rPr>
              <a:t>Khi nhân một tích hai số với số thứ ba, ta có thể nhân số thứ nhất với tích của số thứ hai và số thứ ba.</a:t>
            </a:r>
          </a:p>
        </p:txBody>
      </p:sp>
      <p:sp>
        <p:nvSpPr>
          <p:cNvPr id="159" name="Text Box 4"/>
          <p:cNvSpPr txBox="1">
            <a:spLocks noChangeArrowheads="1"/>
          </p:cNvSpPr>
          <p:nvPr/>
        </p:nvSpPr>
        <p:spPr bwMode="auto">
          <a:xfrm>
            <a:off x="3988984" y="635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44662321"/>
      </p:ext>
    </p:extLst>
  </p:cSld>
  <p:clrMapOvr>
    <a:masterClrMapping/>
  </p:clrMapOvr>
  <p:transition spd="slow" advTm="2841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WordArt 2"/>
          <p:cNvSpPr>
            <a:spLocks noChangeArrowheads="1" noChangeShapeType="1" noTextEdit="1"/>
          </p:cNvSpPr>
          <p:nvPr/>
        </p:nvSpPr>
        <p:spPr bwMode="auto">
          <a:xfrm>
            <a:off x="1524000" y="457200"/>
            <a:ext cx="8503920" cy="904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45"/>
              </a:avLst>
            </a:prstTxWarp>
          </a:bodyPr>
          <a:lstStyle/>
          <a:p>
            <a:pPr algn="ctr"/>
            <a:r>
              <a:rPr lang="en-US" sz="4320" kern="10">
                <a:ln w="19050">
                  <a:solidFill>
                    <a:srgbClr val="00FF00"/>
                  </a:solidFill>
                  <a:prstDash val="lgDash"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TÌM NẤM</a:t>
            </a:r>
          </a:p>
        </p:txBody>
      </p:sp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2438400" y="2175510"/>
            <a:ext cx="7040880" cy="2200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597"/>
              </a:avLst>
            </a:prstTxWarp>
          </a:bodyPr>
          <a:lstStyle/>
          <a:p>
            <a:pPr algn="ctr"/>
            <a:r>
              <a:rPr lang="en-US" sz="4320" kern="10">
                <a:ln w="9525">
                  <a:solidFill>
                    <a:srgbClr val="FFFF00"/>
                  </a:solidFill>
                  <a:prstDash val="dash"/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Cùng chuột JERRY</a:t>
            </a:r>
          </a:p>
        </p:txBody>
      </p:sp>
      <p:pic>
        <p:nvPicPr>
          <p:cNvPr id="90116" name="Picture 4" descr="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1" y="4448176"/>
            <a:ext cx="2274570" cy="24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AutoShape 5"/>
          <p:cNvSpPr>
            <a:spLocks noChangeArrowheads="1"/>
          </p:cNvSpPr>
          <p:nvPr/>
        </p:nvSpPr>
        <p:spPr bwMode="auto">
          <a:xfrm>
            <a:off x="4358640" y="4800600"/>
            <a:ext cx="4937760" cy="1219200"/>
          </a:xfrm>
          <a:prstGeom prst="wedgeEllipseCallout">
            <a:avLst>
              <a:gd name="adj1" fmla="val -76773"/>
              <a:gd name="adj2" fmla="val -4426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360" b="0">
                <a:solidFill>
                  <a:srgbClr val="FF0000"/>
                </a:solidFill>
                <a:cs typeface="Arial" panose="020B0604020202020204" pitchFamily="34" charset="0"/>
              </a:rPr>
              <a:t>Chúng ta cùng đi tìm nấm nhé!</a:t>
            </a:r>
          </a:p>
        </p:txBody>
      </p:sp>
    </p:spTree>
    <p:extLst>
      <p:ext uri="{BB962C8B-B14F-4D97-AF65-F5344CB8AC3E}">
        <p14:creationId xmlns:p14="http://schemas.microsoft.com/office/powerpoint/2010/main" val="3153829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" b="48788" l="34970" r="60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-156" r="39199" b="50854"/>
          <a:stretch/>
        </p:blipFill>
        <p:spPr>
          <a:xfrm>
            <a:off x="4940911" y="1905304"/>
            <a:ext cx="2177969" cy="3912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815" b="60370" l="29300" r="62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29397" r="37590" b="39285"/>
          <a:stretch/>
        </p:blipFill>
        <p:spPr>
          <a:xfrm flipH="1">
            <a:off x="9299106" y="3013289"/>
            <a:ext cx="2884761" cy="29136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093" b="90926" l="2700" r="28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" t="55134" r="70408" b="8432"/>
          <a:stretch/>
        </p:blipFill>
        <p:spPr>
          <a:xfrm>
            <a:off x="2006886" y="2962785"/>
            <a:ext cx="1893449" cy="2798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7439030" y="3836773"/>
            <a:ext cx="2284261" cy="15504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3029963" y="4376291"/>
            <a:ext cx="1786270" cy="17756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019" b="90833" l="61400" r="7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42" t="70955" r="25833" b="9510"/>
          <a:stretch/>
        </p:blipFill>
        <p:spPr>
          <a:xfrm>
            <a:off x="2440937" y="4639819"/>
            <a:ext cx="1301313" cy="215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777570" y="4824385"/>
            <a:ext cx="2115879" cy="193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9132132" y="5249154"/>
            <a:ext cx="2211573" cy="1669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31296" l="0" r="37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06" b="68691"/>
          <a:stretch/>
        </p:blipFill>
        <p:spPr>
          <a:xfrm>
            <a:off x="-191829" y="3566909"/>
            <a:ext cx="3088733" cy="2800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963" b="81852" l="74700" r="96500">
                        <a14:foregroundMark x1="84800" y1="61574" x2="85400" y2="62037"/>
                        <a14:foregroundMark x1="87800" y1="61389" x2="88600" y2="6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30" t="59070" r="3507" b="17830"/>
          <a:stretch/>
        </p:blipFill>
        <p:spPr>
          <a:xfrm flipH="1">
            <a:off x="1179415" y="5048405"/>
            <a:ext cx="1537354" cy="1847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27685" l="37100" r="5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9" t="560" r="42613" b="72153"/>
          <a:stretch/>
        </p:blipFill>
        <p:spPr>
          <a:xfrm>
            <a:off x="-61185" y="4850702"/>
            <a:ext cx="1396368" cy="20827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4698" y="138223"/>
            <a:ext cx="11744098" cy="15799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7863" y="148536"/>
            <a:ext cx="11609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xửa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xưa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TOÁN HỌC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quý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TÍNH NHANH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phụng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23" name="Ngày xửa ngày xưa, tại vương quốc TOÁN HỌC, có một vị vua trẻ tuổi, thông minh và được mọi thần dân yêu quý.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10567" y="1417941"/>
            <a:ext cx="487363" cy="487363"/>
          </a:xfrm>
          <a:prstGeom prst="rect">
            <a:avLst/>
          </a:prstGeom>
        </p:spPr>
      </p:pic>
      <p:pic>
        <p:nvPicPr>
          <p:cNvPr id="24" name="Vì muốn vương quốc phát triển nên mỗi tháng, vị vua lại tổ chức cuộc thi TÍNH NHANH hòng tìm ra người tài giỏi, phụng sự đất nước.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95749" y="2057474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93" b="92778" l="33600" r="64800">
                        <a14:foregroundMark x1="44100" y1="66667" x2="54000" y2="69259"/>
                        <a14:foregroundMark x1="44100" y1="66019" x2="52300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63041" r="36920" b="8743"/>
          <a:stretch/>
        </p:blipFill>
        <p:spPr>
          <a:xfrm>
            <a:off x="10518540" y="4850702"/>
            <a:ext cx="1839433" cy="1935126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6DC94-C9F9-4C7E-8C8A-932C72F521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2" y="9733286"/>
            <a:ext cx="1434806" cy="12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5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6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3886200"/>
            <a:ext cx="122301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2621280" y="1447800"/>
            <a:ext cx="1251586" cy="104394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>
            <a:off x="4815840" y="2590800"/>
            <a:ext cx="1251586" cy="104394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>
            <a:off x="6827520" y="3657600"/>
            <a:ext cx="1251586" cy="104394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392" name="WordArt 2"/>
          <p:cNvSpPr>
            <a:spLocks noChangeArrowheads="1" noChangeShapeType="1" noTextEdit="1"/>
          </p:cNvSpPr>
          <p:nvPr/>
        </p:nvSpPr>
        <p:spPr bwMode="auto">
          <a:xfrm>
            <a:off x="1524000" y="228600"/>
            <a:ext cx="8503920" cy="904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45"/>
              </a:avLst>
            </a:prstTxWarp>
          </a:bodyPr>
          <a:lstStyle/>
          <a:p>
            <a:pPr algn="ctr"/>
            <a:r>
              <a:rPr lang="en-US" sz="4320" kern="10">
                <a:ln w="19050">
                  <a:solidFill>
                    <a:srgbClr val="00FF00"/>
                  </a:solidFill>
                  <a:prstDash val="lgDash"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TÌM NẤM</a:t>
            </a:r>
          </a:p>
        </p:txBody>
      </p:sp>
    </p:spTree>
    <p:extLst>
      <p:ext uri="{BB962C8B-B14F-4D97-AF65-F5344CB8AC3E}">
        <p14:creationId xmlns:p14="http://schemas.microsoft.com/office/powerpoint/2010/main" val="176789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4427 -0.2722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91142" grpId="0" animBg="1"/>
      <p:bldP spid="911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AutoShape 3"/>
          <p:cNvSpPr>
            <a:spLocks noChangeArrowheads="1"/>
          </p:cNvSpPr>
          <p:nvPr/>
        </p:nvSpPr>
        <p:spPr bwMode="auto">
          <a:xfrm>
            <a:off x="1158240" y="1447800"/>
            <a:ext cx="1251586" cy="104394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>
            <a:off x="1524000" y="3200400"/>
            <a:ext cx="8869680" cy="3505200"/>
          </a:xfrm>
          <a:prstGeom prst="foldedCorner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Giá trị của biểu thức 2 x 5 x 6 là : </a:t>
            </a:r>
          </a:p>
          <a:p>
            <a:pPr algn="ctr" eaLnBrk="1" hangingPunct="1">
              <a:buFontTx/>
              <a:buAutoNum type="alphaUcPeriod"/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 60</a:t>
            </a:r>
          </a:p>
          <a:p>
            <a:pPr algn="ctr" eaLnBrk="1" hangingPunct="1">
              <a:buFontTx/>
              <a:buAutoNum type="alphaUcPeriod"/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 50</a:t>
            </a:r>
          </a:p>
          <a:p>
            <a:pPr algn="ctr" eaLnBrk="1" hangingPunct="1">
              <a:buFontTx/>
              <a:buAutoNum type="alphaUcPeriod"/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 40</a:t>
            </a:r>
          </a:p>
          <a:p>
            <a:pPr algn="ctr" eaLnBrk="1" hangingPunct="1">
              <a:buFontTx/>
              <a:buAutoNum type="alphaUcPeriod"/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 70</a:t>
            </a:r>
          </a:p>
        </p:txBody>
      </p:sp>
      <p:pic>
        <p:nvPicPr>
          <p:cNvPr id="92165" name="Picture 5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1478280"/>
            <a:ext cx="155448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374604-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96" y="1524000"/>
            <a:ext cx="1510664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WordArt 2"/>
          <p:cNvSpPr>
            <a:spLocks noChangeArrowheads="1" noChangeShapeType="1" noTextEdit="1"/>
          </p:cNvSpPr>
          <p:nvPr/>
        </p:nvSpPr>
        <p:spPr bwMode="auto">
          <a:xfrm>
            <a:off x="1524000" y="152400"/>
            <a:ext cx="8503920" cy="904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45"/>
              </a:avLst>
            </a:prstTxWarp>
          </a:bodyPr>
          <a:lstStyle/>
          <a:p>
            <a:pPr algn="ctr"/>
            <a:r>
              <a:rPr lang="en-US" sz="4320" kern="10">
                <a:ln w="19050">
                  <a:solidFill>
                    <a:srgbClr val="00FF00"/>
                  </a:solidFill>
                  <a:prstDash val="lgDash"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TÌM NẤM</a:t>
            </a:r>
          </a:p>
        </p:txBody>
      </p:sp>
    </p:spTree>
    <p:extLst>
      <p:ext uri="{BB962C8B-B14F-4D97-AF65-F5344CB8AC3E}">
        <p14:creationId xmlns:p14="http://schemas.microsoft.com/office/powerpoint/2010/main" val="1202426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2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92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3" grpId="1" animBg="1"/>
      <p:bldP spid="92164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ChangeArrowheads="1"/>
          </p:cNvSpPr>
          <p:nvPr/>
        </p:nvSpPr>
        <p:spPr bwMode="auto">
          <a:xfrm>
            <a:off x="1158240" y="1447800"/>
            <a:ext cx="1251586" cy="104394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2164080" y="3505200"/>
            <a:ext cx="8046720" cy="3124200"/>
          </a:xfrm>
          <a:prstGeom prst="foldedCorner">
            <a:avLst>
              <a:gd name="adj" fmla="val 1609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4320"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4320">
                <a:cs typeface="Arial" panose="020B0604020202020204" pitchFamily="34" charset="0"/>
              </a:rPr>
              <a:t>2 x 26 x 5 = </a:t>
            </a:r>
          </a:p>
          <a:p>
            <a:pPr algn="ctr" eaLnBrk="1" hangingPunct="1">
              <a:buFontTx/>
              <a:buAutoNum type="alphaUcPeriod"/>
            </a:pPr>
            <a:r>
              <a:rPr lang="en-US" altLang="en-US" sz="4320">
                <a:cs typeface="Arial" panose="020B0604020202020204" pitchFamily="34" charset="0"/>
              </a:rPr>
              <a:t> 220</a:t>
            </a:r>
          </a:p>
          <a:p>
            <a:pPr algn="ctr" eaLnBrk="1" hangingPunct="1">
              <a:buFontTx/>
              <a:buAutoNum type="alphaUcPeriod"/>
            </a:pPr>
            <a:r>
              <a:rPr lang="en-US" altLang="en-US" sz="4320">
                <a:cs typeface="Arial" panose="020B0604020202020204" pitchFamily="34" charset="0"/>
              </a:rPr>
              <a:t> 260</a:t>
            </a:r>
          </a:p>
          <a:p>
            <a:pPr algn="ctr" eaLnBrk="1" hangingPunct="1">
              <a:buFontTx/>
              <a:buAutoNum type="alphaUcPeriod"/>
            </a:pPr>
            <a:r>
              <a:rPr lang="en-US" altLang="en-US" sz="4320">
                <a:cs typeface="Arial" panose="020B0604020202020204" pitchFamily="34" charset="0"/>
              </a:rPr>
              <a:t> 240</a:t>
            </a:r>
          </a:p>
          <a:p>
            <a:pPr algn="ctr" eaLnBrk="1" hangingPunct="1">
              <a:buFontTx/>
              <a:buAutoNum type="alphaUcPeriod"/>
            </a:pPr>
            <a:r>
              <a:rPr lang="en-US" altLang="en-US" sz="4320">
                <a:cs typeface="Arial" panose="020B0604020202020204" pitchFamily="34" charset="0"/>
              </a:rPr>
              <a:t> 210</a:t>
            </a:r>
          </a:p>
        </p:txBody>
      </p:sp>
      <p:pic>
        <p:nvPicPr>
          <p:cNvPr id="94213" name="Picture 5" descr="374604-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493520"/>
            <a:ext cx="1409700" cy="9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1" y="1600200"/>
            <a:ext cx="1741170" cy="184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WordArt 2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8503920" cy="904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45"/>
              </a:avLst>
            </a:prstTxWarp>
          </a:bodyPr>
          <a:lstStyle/>
          <a:p>
            <a:pPr algn="ctr"/>
            <a:r>
              <a:rPr lang="en-US" sz="4320" kern="10">
                <a:ln w="19050">
                  <a:solidFill>
                    <a:srgbClr val="00FF00"/>
                  </a:solidFill>
                  <a:prstDash val="lgDash"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TÌM NẤM</a:t>
            </a:r>
          </a:p>
        </p:txBody>
      </p:sp>
    </p:spTree>
    <p:extLst>
      <p:ext uri="{BB962C8B-B14F-4D97-AF65-F5344CB8AC3E}">
        <p14:creationId xmlns:p14="http://schemas.microsoft.com/office/powerpoint/2010/main" val="1222331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000"/>
                                        <p:tgtEl>
                                          <p:spTgt spid="942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000"/>
                                        <p:tgtEl>
                                          <p:spTgt spid="942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000"/>
                                        <p:tgtEl>
                                          <p:spTgt spid="942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000"/>
                                        <p:tgtEl>
                                          <p:spTgt spid="94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000"/>
                                        <p:tgtEl>
                                          <p:spTgt spid="94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000"/>
                                        <p:tgtEl>
                                          <p:spTgt spid="94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2000"/>
                                        <p:tgtEl>
                                          <p:spTgt spid="94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2000"/>
                                        <p:tgtEl>
                                          <p:spTgt spid="94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2000"/>
                                        <p:tgtEl>
                                          <p:spTgt spid="94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2000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2000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2000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2000"/>
                                        <p:tgtEl>
                                          <p:spTgt spid="94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2000"/>
                                        <p:tgtEl>
                                          <p:spTgt spid="94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2000"/>
                                        <p:tgtEl>
                                          <p:spTgt spid="94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000"/>
                                        <p:tgtEl>
                                          <p:spTgt spid="94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000"/>
                                        <p:tgtEl>
                                          <p:spTgt spid="94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000"/>
                                        <p:tgtEl>
                                          <p:spTgt spid="94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0" grpId="1" animBg="1"/>
      <p:bldP spid="94212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3"/>
          <p:cNvSpPr>
            <a:spLocks noChangeArrowheads="1"/>
          </p:cNvSpPr>
          <p:nvPr/>
        </p:nvSpPr>
        <p:spPr bwMode="auto">
          <a:xfrm>
            <a:off x="2032636" y="405766"/>
            <a:ext cx="1251584" cy="1042034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60" b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260" name="AutoShape 4"/>
          <p:cNvSpPr>
            <a:spLocks noChangeArrowheads="1"/>
          </p:cNvSpPr>
          <p:nvPr/>
        </p:nvSpPr>
        <p:spPr bwMode="auto">
          <a:xfrm>
            <a:off x="1432560" y="2884171"/>
            <a:ext cx="8595360" cy="2983230"/>
          </a:xfrm>
          <a:prstGeom prst="foldedCorner">
            <a:avLst>
              <a:gd name="adj" fmla="val 125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defRPr/>
            </a:pPr>
            <a:endParaRPr lang="en-US" altLang="en-US" sz="4320"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endParaRPr lang="en-US" altLang="en-US" sz="4320"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r>
              <a:rPr lang="en-US" altLang="en-US" sz="4320">
                <a:solidFill>
                  <a:srgbClr val="FF0000"/>
                </a:solidFill>
                <a:cs typeface="Times New Roman" panose="02020603050405020304" pitchFamily="18" charset="0"/>
              </a:rPr>
              <a:t>2 x 5 x 3  </a:t>
            </a:r>
          </a:p>
          <a:p>
            <a:pPr marL="0" indent="0" algn="ctr" eaLnBrk="1" hangingPunct="1">
              <a:defRPr/>
            </a:pPr>
            <a:endParaRPr lang="en-US" altLang="en-US" sz="4320"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A. = (5 x 3 ) x 2</a:t>
            </a:r>
          </a:p>
          <a:p>
            <a:pPr marL="0" indent="0" algn="ctr" eaLnBrk="1" hangingPunct="1">
              <a:defRPr/>
            </a:pPr>
            <a:endParaRPr lang="en-US" altLang="en-US" sz="4320"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  B.  = (3 x 5 ) x 2  </a:t>
            </a:r>
          </a:p>
          <a:p>
            <a:pPr algn="ctr" eaLnBrk="1" hangingPunct="1">
              <a:buFontTx/>
              <a:buAutoNum type="alphaUcPeriod"/>
              <a:defRPr/>
            </a:pPr>
            <a:endParaRPr lang="en-US" altLang="en-US" sz="4320"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r>
              <a:rPr lang="en-US" altLang="en-US" sz="4320">
                <a:cs typeface="Times New Roman" panose="02020603050405020304" pitchFamily="18" charset="0"/>
              </a:rPr>
              <a:t>C.  = (2 x 5 ) x 3</a:t>
            </a:r>
          </a:p>
          <a:p>
            <a:pPr algn="ctr" eaLnBrk="1" hangingPunct="1">
              <a:defRPr/>
            </a:pPr>
            <a:endParaRPr lang="en-US" altLang="en-US" sz="4320">
              <a:cs typeface="Times New Roman" panose="02020603050405020304" pitchFamily="18" charset="0"/>
            </a:endParaRPr>
          </a:p>
        </p:txBody>
      </p:sp>
      <p:pic>
        <p:nvPicPr>
          <p:cNvPr id="96261" name="Picture 5" descr="374604-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56" y="405766"/>
            <a:ext cx="1463040" cy="104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234316"/>
            <a:ext cx="1310640" cy="14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38200" y="1811656"/>
            <a:ext cx="978408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360">
                <a:cs typeface="Times New Roman" panose="02020603050405020304" pitchFamily="18" charset="0"/>
              </a:rPr>
              <a:t>Biểu thức nào được tính bằng cách thuận tiện nhất:</a:t>
            </a:r>
          </a:p>
          <a:p>
            <a:pPr eaLnBrk="1" hangingPunct="1"/>
            <a:endParaRPr lang="en-US" altLang="en-US" sz="3360">
              <a:cs typeface="Times New Roman" panose="02020603050405020304" pitchFamily="18" charset="0"/>
            </a:endParaRPr>
          </a:p>
        </p:txBody>
      </p:sp>
      <p:pic>
        <p:nvPicPr>
          <p:cNvPr id="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57" y="405766"/>
            <a:ext cx="22328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6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6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6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6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  <p:bldP spid="96259" grpId="1" animBg="1"/>
      <p:bldP spid="96260" grpId="0" build="allAtOnce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09600" y="0"/>
            <a:ext cx="109728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360"/>
          </a:p>
        </p:txBody>
      </p:sp>
      <p:pic>
        <p:nvPicPr>
          <p:cNvPr id="20483" name="Picture 3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1" y="3657600"/>
            <a:ext cx="2274570" cy="240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3535680" y="1219200"/>
            <a:ext cx="6400800" cy="1828800"/>
          </a:xfrm>
          <a:prstGeom prst="wedgeEllipseCallout">
            <a:avLst>
              <a:gd name="adj1" fmla="val -48125"/>
              <a:gd name="adj2" fmla="val 7970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chemeClr val="bg1"/>
                </a:solidFill>
                <a:cs typeface="Arial" panose="020B0604020202020204" pitchFamily="34" charset="0"/>
              </a:rPr>
              <a:t>Cảm ơn bạn vì đã giúp tôi tìm ra nhiều nấm!</a:t>
            </a:r>
          </a:p>
        </p:txBody>
      </p:sp>
      <p:sp>
        <p:nvSpPr>
          <p:cNvPr id="102405" name="AutoShape 5"/>
          <p:cNvSpPr>
            <a:spLocks noChangeArrowheads="1"/>
          </p:cNvSpPr>
          <p:nvPr/>
        </p:nvSpPr>
        <p:spPr bwMode="auto">
          <a:xfrm>
            <a:off x="3718560" y="1219200"/>
            <a:ext cx="7132320" cy="1752600"/>
          </a:xfrm>
          <a:prstGeom prst="wedgeEllipseCallout">
            <a:avLst>
              <a:gd name="adj1" fmla="val -49852"/>
              <a:gd name="adj2" fmla="val 115162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0">
                <a:solidFill>
                  <a:schemeClr val="bg1"/>
                </a:solidFill>
                <a:cs typeface="Arial" panose="020B0604020202020204" pitchFamily="34" charset="0"/>
              </a:rPr>
              <a:t>TẠM BIỆT !</a:t>
            </a:r>
          </a:p>
        </p:txBody>
      </p:sp>
      <p:pic>
        <p:nvPicPr>
          <p:cNvPr id="20488" name="Picture 10" descr="dancing_mushrooms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356736"/>
            <a:ext cx="2743200" cy="171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dancing_mushrooms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4918710"/>
            <a:ext cx="2743200" cy="171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dancing_mushrooms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352800"/>
            <a:ext cx="2181224" cy="134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536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animBg="1"/>
      <p:bldP spid="102404" grpId="1" animBg="1"/>
      <p:bldP spid="1024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10972800" cy="59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9"/>
          <p:cNvGrpSpPr>
            <a:grpSpLocks/>
          </p:cNvGrpSpPr>
          <p:nvPr/>
        </p:nvGrpSpPr>
        <p:grpSpPr bwMode="auto">
          <a:xfrm rot="10800000">
            <a:off x="2164080" y="0"/>
            <a:ext cx="7614286" cy="228600"/>
            <a:chOff x="1141" y="4176"/>
            <a:chExt cx="3997" cy="144"/>
          </a:xfrm>
        </p:grpSpPr>
        <p:pic>
          <p:nvPicPr>
            <p:cNvPr id="21525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8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9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0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1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2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3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4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5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1478280" y="228600"/>
            <a:ext cx="923544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840" kern="1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cs typeface="Times New Roman" panose="02020603050405020304" pitchFamily="18" charset="0"/>
              </a:rPr>
              <a:t>Chúc các em học tốt! </a:t>
            </a:r>
            <a:endParaRPr lang="en-US" sz="3840" kern="10">
              <a:solidFill>
                <a:srgbClr val="FF0000"/>
              </a:solidFill>
              <a:effectLst>
                <a:prstShdw prst="shdw17" dist="17961" dir="2700000">
                  <a:srgbClr val="990000"/>
                </a:prst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21509" name="Group 9"/>
          <p:cNvGrpSpPr>
            <a:grpSpLocks/>
          </p:cNvGrpSpPr>
          <p:nvPr/>
        </p:nvGrpSpPr>
        <p:grpSpPr bwMode="auto">
          <a:xfrm>
            <a:off x="2529840" y="6629400"/>
            <a:ext cx="7614286" cy="228600"/>
            <a:chOff x="1141" y="4176"/>
            <a:chExt cx="3997" cy="144"/>
          </a:xfrm>
        </p:grpSpPr>
        <p:pic>
          <p:nvPicPr>
            <p:cNvPr id="21514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2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0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2296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440" y="0"/>
            <a:ext cx="82296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8229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248400"/>
            <a:ext cx="7315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651950"/>
      </p:ext>
    </p:extLst>
  </p:cSld>
  <p:clrMapOvr>
    <a:masterClrMapping/>
  </p:clrMapOvr>
  <p:transition spd="slow">
    <p:wheel/>
    <p:sndAc>
      <p:stSnd>
        <p:snd r:embed="rId2" name="Mai truong men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7216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7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5121163" y="1030462"/>
            <a:ext cx="18501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#9Slide07 Banque" panose="02040603050506020204" pitchFamily="18" charset="0"/>
              </a:rPr>
              <a:t>358 x 10 = ?</a:t>
            </a:r>
            <a:endParaRPr lang="en-US" sz="3200" b="0" cap="none" spc="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575374" y="3635550"/>
            <a:ext cx="27110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2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7757881" y="3613584"/>
            <a:ext cx="2706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3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736164" y="5460920"/>
            <a:ext cx="2714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5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605651" y="5434687"/>
            <a:ext cx="27109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4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78" y="4358277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tencil" panose="040409050D0802020404" pitchFamily="82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8" y="5922936"/>
            <a:ext cx="762745" cy="7627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4976FC-0714-46ED-BD93-8E9D4E2B20E9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9945823" y="260221"/>
            <a:ext cx="1873335" cy="2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7216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7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4988918" y="1030462"/>
            <a:ext cx="2114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#9Slide07 Banque" panose="02040603050506020204" pitchFamily="18" charset="0"/>
              </a:rPr>
              <a:t>103 x 100 = ? </a:t>
            </a:r>
            <a:endParaRPr lang="en-US" sz="3200" b="0" cap="none" spc="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8249567" y="3606707"/>
            <a:ext cx="1313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10 300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03845" y="3629367"/>
            <a:ext cx="800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539268" y="5460920"/>
            <a:ext cx="11079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1 030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444308" y="5422413"/>
            <a:ext cx="1313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13 000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78" y="4358277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8" y="5922936"/>
            <a:ext cx="762745" cy="7627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6C6052C-7553-4320-B5E1-703A6D58187B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9797626" y="582593"/>
            <a:ext cx="1930400" cy="18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7216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7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4881517" y="1030462"/>
            <a:ext cx="2329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#9Slide07 Banque" panose="02040603050506020204" pitchFamily="18" charset="0"/>
              </a:rPr>
              <a:t>30 000: 10 = ? </a:t>
            </a:r>
            <a:endParaRPr lang="en-US" sz="3200" b="0" cap="none" spc="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8354052" y="5547411"/>
            <a:ext cx="9653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3000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919448" y="3629367"/>
            <a:ext cx="3690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3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911896" y="3654086"/>
            <a:ext cx="567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30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717619" y="5422413"/>
            <a:ext cx="766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300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78" y="4358277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8" y="5922936"/>
            <a:ext cx="762745" cy="7627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4976FC-0714-46ED-BD93-8E9D4E2B20E9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9945823" y="260221"/>
            <a:ext cx="1873335" cy="2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7216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7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4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2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4645073" y="1030462"/>
            <a:ext cx="28023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#9Slide07 Banque" panose="02040603050506020204" pitchFamily="18" charset="0"/>
              </a:rPr>
              <a:t>95 000 : 1000 = ? </a:t>
            </a:r>
            <a:endParaRPr lang="en-US" sz="3200" b="0" cap="none" spc="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8682216" y="3601859"/>
            <a:ext cx="553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95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27891" y="3629367"/>
            <a:ext cx="7521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950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440604" y="5581448"/>
            <a:ext cx="1239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95 000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625447" y="5422413"/>
            <a:ext cx="9509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9500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78" y="4358277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8" y="5922936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7216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7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4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2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4811784" y="1030462"/>
            <a:ext cx="24689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#9Slide07 Banque" panose="02040603050506020204" pitchFamily="18" charset="0"/>
              </a:rPr>
              <a:t>63 x 100 : 10 = ?</a:t>
            </a:r>
            <a:endParaRPr lang="en-US" sz="3200" b="0" cap="none" spc="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2959871" y="3604068"/>
            <a:ext cx="764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630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469504" y="3615305"/>
            <a:ext cx="1053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6 300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677848" y="5581448"/>
            <a:ext cx="764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603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817807" y="5422413"/>
            <a:ext cx="5661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63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78" y="4358277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8" y="5922936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1E8021-A200-4249-BD7E-1AF85AF3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6779376" y="-96293"/>
            <a:ext cx="5558542" cy="361970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BFD2769-D875-4FCC-AFA4-CDE2DA2154FE}"/>
              </a:ext>
            </a:extLst>
          </p:cNvPr>
          <p:cNvSpPr/>
          <p:nvPr/>
        </p:nvSpPr>
        <p:spPr>
          <a:xfrm>
            <a:off x="9531297" y="2396971"/>
            <a:ext cx="269585" cy="310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r="66565"/>
          <a:stretch/>
        </p:blipFill>
        <p:spPr>
          <a:xfrm>
            <a:off x="-859557" y="2330988"/>
            <a:ext cx="4847047" cy="47920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0" y="-96293"/>
            <a:ext cx="5372000" cy="314074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2" r="33313"/>
          <a:stretch/>
        </p:blipFill>
        <p:spPr>
          <a:xfrm>
            <a:off x="2493752" y="4320466"/>
            <a:ext cx="7016436" cy="24435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555CBF9-4844-4B32-80B6-E61860ADC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9" t="49594" r="-101" b="-33"/>
          <a:stretch/>
        </p:blipFill>
        <p:spPr>
          <a:xfrm>
            <a:off x="8548577" y="2279563"/>
            <a:ext cx="3637905" cy="4578438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5E8399B3-8494-43EB-BA09-29AC0CE9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1542"/>
            <a:ext cx="91440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E7E6E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08372A10-0668-47D4-B07E-425A1981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1658088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52: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37EEB923-0F5B-4862-B733-18B5C294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0"/>
            <a:ext cx="12192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Date Placeholder 8">
            <a:extLst>
              <a:ext uri="{FF2B5EF4-FFF2-40B4-BE49-F238E27FC236}">
                <a16:creationId xmlns:a16="http://schemas.microsoft.com/office/drawing/2014/main" id="{2442D0CB-F785-4707-9420-134F6EA6D76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26/9/2021</a:t>
            </a:r>
          </a:p>
        </p:txBody>
      </p:sp>
      <p:sp>
        <p:nvSpPr>
          <p:cNvPr id="12292" name="Footer Placeholder 9">
            <a:extLst>
              <a:ext uri="{FF2B5EF4-FFF2-40B4-BE49-F238E27FC236}">
                <a16:creationId xmlns:a16="http://schemas.microsoft.com/office/drawing/2014/main" id="{340915DE-C065-471A-BC7F-80009206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Nguyễn Phúc Hạnh - Tiểu học Tây Bắc Lân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83207B2C-06D3-4DAB-B4C6-D11891D00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3413"/>
            <a:ext cx="12192000" cy="29000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vi-VN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</a:rPr>
              <a:t>Nhận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tính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phép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nhân</a:t>
            </a:r>
            <a:r>
              <a:rPr lang="en-US" sz="3200" dirty="0">
                <a:latin typeface="+mj-lt"/>
              </a:rPr>
              <a:t>.</a:t>
            </a:r>
          </a:p>
          <a:p>
            <a:pPr lvl="0"/>
            <a:r>
              <a:rPr lang="en-US" sz="3200" dirty="0" err="1">
                <a:latin typeface="+mj-lt"/>
              </a:rPr>
              <a:t>Biết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dụng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tính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phép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thực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tính</a:t>
            </a:r>
            <a:r>
              <a:rPr lang="en-US" sz="3200" dirty="0">
                <a:latin typeface="+mj-lt"/>
              </a:rPr>
              <a:t>.</a:t>
            </a:r>
          </a:p>
          <a:p>
            <a:r>
              <a:rPr lang="en-US" sz="3200" dirty="0">
                <a:latin typeface="+mj-lt"/>
              </a:rPr>
              <a:t>*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tập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1 (a),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2 (a)</a:t>
            </a:r>
          </a:p>
          <a:p>
            <a:pPr>
              <a:lnSpc>
                <a:spcPct val="150000"/>
              </a:lnSpc>
              <a:buNone/>
            </a:pP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80FC5FF-725B-406D-BA87-7CABB23B4E93}"/>
              </a:ext>
            </a:extLst>
          </p:cNvPr>
          <p:cNvSpPr/>
          <p:nvPr/>
        </p:nvSpPr>
        <p:spPr>
          <a:xfrm>
            <a:off x="3285460" y="1190847"/>
            <a:ext cx="7915940" cy="1476153"/>
          </a:xfrm>
          <a:prstGeom prst="cloudCallou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CẦU CẦN ĐẠT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09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1267</Words>
  <Application>Microsoft Office PowerPoint</Application>
  <PresentationFormat>Widescreen</PresentationFormat>
  <Paragraphs>228</Paragraphs>
  <Slides>25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#9Slide07 Banque</vt:lpstr>
      <vt:lpstr>.VnTime</vt:lpstr>
      <vt:lpstr>Arial</vt:lpstr>
      <vt:lpstr>Calibri</vt:lpstr>
      <vt:lpstr>Calibri Light</vt:lpstr>
      <vt:lpstr>HP001 4 hàng</vt:lpstr>
      <vt:lpstr>HP001 5 hàng</vt:lpstr>
      <vt:lpstr>Stencil</vt:lpstr>
      <vt:lpstr>Times New Roman</vt:lpstr>
      <vt:lpstr>UTM Avo</vt:lpstr>
      <vt:lpstr>UTM Magnesium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Nguyen Store</dc:creator>
  <cp:lastModifiedBy>Anh Nguyen Store</cp:lastModifiedBy>
  <cp:revision>17</cp:revision>
  <dcterms:created xsi:type="dcterms:W3CDTF">2021-11-10T09:36:48Z</dcterms:created>
  <dcterms:modified xsi:type="dcterms:W3CDTF">2021-11-11T09:57:35Z</dcterms:modified>
</cp:coreProperties>
</file>