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007577095" r:id="rId12"/>
    <p:sldId id="2007577096" r:id="rId13"/>
    <p:sldId id="337" r:id="rId14"/>
    <p:sldId id="2007577099" r:id="rId15"/>
    <p:sldId id="2007577105" r:id="rId16"/>
    <p:sldId id="2007577097" r:id="rId17"/>
    <p:sldId id="2007577102" r:id="rId18"/>
    <p:sldId id="2007577120" r:id="rId19"/>
    <p:sldId id="2007577103" r:id="rId20"/>
    <p:sldId id="20075771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36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84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98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964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8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5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3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6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338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462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73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91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8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5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0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19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09/11/2021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58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3.xml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812" y="1025876"/>
            <a:ext cx="30250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30211" y="1039011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E9AB1-0A60-467B-96C0-B2E85D232AD4}"/>
              </a:ext>
            </a:extLst>
          </p:cNvPr>
          <p:cNvSpPr txBox="1"/>
          <p:nvPr/>
        </p:nvSpPr>
        <p:spPr>
          <a:xfrm>
            <a:off x="2514925" y="417901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E70C6E-9EF2-47E1-ACF2-95D4342AD531}"/>
              </a:ext>
            </a:extLst>
          </p:cNvPr>
          <p:cNvSpPr txBox="1"/>
          <p:nvPr/>
        </p:nvSpPr>
        <p:spPr>
          <a:xfrm>
            <a:off x="912229" y="1660121"/>
            <a:ext cx="1070874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Phép cộng (có nhớ) số có hai chữ số với số có một chữ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10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56E51815-7A79-44CF-8B82-28C625DED2E5}"/>
              </a:ext>
            </a:extLst>
          </p:cNvPr>
          <p:cNvGraphicFramePr>
            <a:graphicFrameLocks noGrp="1"/>
          </p:cNvGraphicFramePr>
          <p:nvPr/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DBB04C-AE29-41BC-90DC-8D9A1D07CF7F}"/>
              </a:ext>
            </a:extLst>
          </p:cNvPr>
          <p:cNvGrpSpPr/>
          <p:nvPr/>
        </p:nvGrpSpPr>
        <p:grpSpPr>
          <a:xfrm>
            <a:off x="2954362" y="2861350"/>
            <a:ext cx="503059" cy="1328054"/>
            <a:chOff x="2394689" y="3072917"/>
            <a:chExt cx="503059" cy="13280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865FF3-98B2-4C64-9094-898911E14C81}"/>
              </a:ext>
            </a:extLst>
          </p:cNvPr>
          <p:cNvGrpSpPr/>
          <p:nvPr/>
        </p:nvGrpSpPr>
        <p:grpSpPr>
          <a:xfrm>
            <a:off x="3256767" y="1120322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F3387FA-B41D-4BFB-A46C-A5C431155AFE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87F64-95F3-4A59-B9DA-C45047216751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2AD0D-CDD3-4474-A044-39AC48369A3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170EDC-48AB-4CA3-9914-E4B1E042BBA2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2622469-6AAD-4E93-AFF5-52148ACE077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F867A-14DA-4972-AD5D-945455FA2132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58D99A-9C6B-4DBC-B9C8-4E4A6E429517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4F89-9342-43C2-A1D2-32E15BECA40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DB63178-F486-4646-9319-DF3F159374F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DC95E1-EED6-4F55-BECF-F5F05AC003C9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97D677-472A-4AFB-842A-5FA483DD2BB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7D72F2-9A5A-436C-A168-62BFAFC468F0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384CADC-2C16-41F3-9CE6-35BE712A1011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CE2FDD-33A4-40BB-B94F-2C1810F48C06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9ECF5F-B307-49D4-9C38-031F804879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23E311-4EE6-4ECC-82A4-086CC46469CE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56F0FB3-89FB-4122-9071-D9561F12E36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DAC6D64-2EA7-4D47-920A-F16A278AB0DA}"/>
              </a:ext>
            </a:extLst>
          </p:cNvPr>
          <p:cNvSpPr/>
          <p:nvPr/>
        </p:nvSpPr>
        <p:spPr>
          <a:xfrm>
            <a:off x="1753027" y="1268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D8E95-ACCF-4FDB-9AD1-10FB34ED803B}"/>
              </a:ext>
            </a:extLst>
          </p:cNvPr>
          <p:cNvSpPr txBox="1"/>
          <p:nvPr/>
        </p:nvSpPr>
        <p:spPr>
          <a:xfrm>
            <a:off x="2190349" y="126885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723E3-21D5-484E-81DB-17BA8551C4CF}"/>
              </a:ext>
            </a:extLst>
          </p:cNvPr>
          <p:cNvSpPr txBox="1"/>
          <p:nvPr/>
        </p:nvSpPr>
        <p:spPr>
          <a:xfrm>
            <a:off x="3609907" y="2535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DA68FC-040A-4F65-A306-A96F9BFF8D86}"/>
              </a:ext>
            </a:extLst>
          </p:cNvPr>
          <p:cNvSpPr txBox="1"/>
          <p:nvPr/>
        </p:nvSpPr>
        <p:spPr>
          <a:xfrm>
            <a:off x="5829646" y="2535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BE61E-0825-44C1-B960-5469E58E3E18}"/>
              </a:ext>
            </a:extLst>
          </p:cNvPr>
          <p:cNvSpPr txBox="1"/>
          <p:nvPr/>
        </p:nvSpPr>
        <p:spPr>
          <a:xfrm>
            <a:off x="8049385" y="2535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25F07-BF69-455C-A693-4586C7E53C07}"/>
              </a:ext>
            </a:extLst>
          </p:cNvPr>
          <p:cNvSpPr txBox="1"/>
          <p:nvPr/>
        </p:nvSpPr>
        <p:spPr>
          <a:xfrm>
            <a:off x="10269124" y="253579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12982D-CCFA-4BF9-A07B-4B0CBFAECBF1}"/>
              </a:ext>
            </a:extLst>
          </p:cNvPr>
          <p:cNvSpPr/>
          <p:nvPr/>
        </p:nvSpPr>
        <p:spPr>
          <a:xfrm>
            <a:off x="1743185" y="3344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C2B2E-4CB7-4E15-820A-8F220696D2F6}"/>
              </a:ext>
            </a:extLst>
          </p:cNvPr>
          <p:cNvSpPr txBox="1"/>
          <p:nvPr/>
        </p:nvSpPr>
        <p:spPr>
          <a:xfrm>
            <a:off x="2180507" y="334486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D60340-C878-4ED1-909C-697CE305301A}"/>
              </a:ext>
            </a:extLst>
          </p:cNvPr>
          <p:cNvGrpSpPr/>
          <p:nvPr/>
        </p:nvGrpSpPr>
        <p:grpSpPr>
          <a:xfrm>
            <a:off x="2602837" y="372268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BEB723-1045-4CF4-AFBB-F471C5E24C36}"/>
              </a:ext>
            </a:extLst>
          </p:cNvPr>
          <p:cNvGrpSpPr/>
          <p:nvPr/>
        </p:nvGrpSpPr>
        <p:grpSpPr>
          <a:xfrm>
            <a:off x="2702384" y="422532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786AA-9910-4DEE-B18C-60A31E663BCD}"/>
              </a:ext>
            </a:extLst>
          </p:cNvPr>
          <p:cNvGrpSpPr/>
          <p:nvPr/>
        </p:nvGrpSpPr>
        <p:grpSpPr>
          <a:xfrm>
            <a:off x="4785225" y="421827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3D3963-2478-4D4E-863A-F7E105B5A5BF}"/>
              </a:ext>
            </a:extLst>
          </p:cNvPr>
          <p:cNvGrpSpPr/>
          <p:nvPr/>
        </p:nvGrpSpPr>
        <p:grpSpPr>
          <a:xfrm>
            <a:off x="6868066" y="422532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6B5D64-0F5F-4359-BBF8-61087855C11A}"/>
              </a:ext>
            </a:extLst>
          </p:cNvPr>
          <p:cNvGrpSpPr/>
          <p:nvPr/>
        </p:nvGrpSpPr>
        <p:grpSpPr>
          <a:xfrm>
            <a:off x="8950907" y="421827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E3D620-AB4B-47CA-AA0C-175A9CDB2147}"/>
              </a:ext>
            </a:extLst>
          </p:cNvPr>
          <p:cNvSpPr txBox="1"/>
          <p:nvPr/>
        </p:nvSpPr>
        <p:spPr>
          <a:xfrm>
            <a:off x="2899714" y="55664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F5D0D6-0763-413C-B98C-DED0F09D2836}"/>
              </a:ext>
            </a:extLst>
          </p:cNvPr>
          <p:cNvSpPr txBox="1"/>
          <p:nvPr/>
        </p:nvSpPr>
        <p:spPr>
          <a:xfrm>
            <a:off x="4982555" y="55355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747E0-739F-480D-A2CB-53C122DC48F3}"/>
              </a:ext>
            </a:extLst>
          </p:cNvPr>
          <p:cNvSpPr txBox="1"/>
          <p:nvPr/>
        </p:nvSpPr>
        <p:spPr>
          <a:xfrm>
            <a:off x="7065396" y="5566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D76219-073B-4535-82C7-577BDE64D60C}"/>
              </a:ext>
            </a:extLst>
          </p:cNvPr>
          <p:cNvSpPr txBox="1"/>
          <p:nvPr/>
        </p:nvSpPr>
        <p:spPr>
          <a:xfrm>
            <a:off x="9148237" y="55664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30211" y="991386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E9AB1-0A60-467B-96C0-B2E85D232AD4}"/>
              </a:ext>
            </a:extLst>
          </p:cNvPr>
          <p:cNvSpPr txBox="1"/>
          <p:nvPr/>
        </p:nvSpPr>
        <p:spPr>
          <a:xfrm>
            <a:off x="2533974" y="370276"/>
            <a:ext cx="7886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E70C6E-9EF2-47E1-ACF2-95D4342AD531}"/>
              </a:ext>
            </a:extLst>
          </p:cNvPr>
          <p:cNvSpPr txBox="1"/>
          <p:nvPr/>
        </p:nvSpPr>
        <p:spPr>
          <a:xfrm>
            <a:off x="912229" y="1660121"/>
            <a:ext cx="1070874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Phép cộng (có nhớ) số có hai chữ số với số có một chữ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D485D2-8B75-469E-97E9-CDD18AFF8565}"/>
              </a:ext>
            </a:extLst>
          </p:cNvPr>
          <p:cNvSpPr txBox="1"/>
          <p:nvPr/>
        </p:nvSpPr>
        <p:spPr>
          <a:xfrm>
            <a:off x="2963235" y="2235006"/>
            <a:ext cx="7523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Bài 2. Đặt tính rồi tính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F5E9F3-B9DB-42A5-A1C6-B3D40B1D1D63}"/>
              </a:ext>
            </a:extLst>
          </p:cNvPr>
          <p:cNvGrpSpPr/>
          <p:nvPr/>
        </p:nvGrpSpPr>
        <p:grpSpPr>
          <a:xfrm>
            <a:off x="3050822" y="2768001"/>
            <a:ext cx="965340" cy="1384995"/>
            <a:chOff x="2024879" y="4479642"/>
            <a:chExt cx="965340" cy="1384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5B2566-19B2-43A4-BAA0-C73EDCF4C37C}"/>
                </a:ext>
              </a:extLst>
            </p:cNvPr>
            <p:cNvSpPr txBox="1"/>
            <p:nvPr/>
          </p:nvSpPr>
          <p:spPr>
            <a:xfrm>
              <a:off x="2375948" y="4479642"/>
              <a:ext cx="61427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 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DD3687-B24E-4B34-9847-2DC9F95E63CF}"/>
                </a:ext>
              </a:extLst>
            </p:cNvPr>
            <p:cNvSpPr txBox="1"/>
            <p:nvPr/>
          </p:nvSpPr>
          <p:spPr>
            <a:xfrm>
              <a:off x="2057441" y="500452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+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8F9C0E-AA45-48FE-8EBC-105D180449B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12A4E9-F355-4BFC-B279-7D5B506992AB}"/>
              </a:ext>
            </a:extLst>
          </p:cNvPr>
          <p:cNvGrpSpPr/>
          <p:nvPr/>
        </p:nvGrpSpPr>
        <p:grpSpPr>
          <a:xfrm>
            <a:off x="4937625" y="2770476"/>
            <a:ext cx="942024" cy="1384995"/>
            <a:chOff x="1828841" y="4489167"/>
            <a:chExt cx="942024" cy="1384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22CB8D-BB95-45C4-8C9E-78C6ACAA0CC9}"/>
                </a:ext>
              </a:extLst>
            </p:cNvPr>
            <p:cNvSpPr txBox="1"/>
            <p:nvPr/>
          </p:nvSpPr>
          <p:spPr>
            <a:xfrm>
              <a:off x="2099723" y="4489167"/>
              <a:ext cx="62068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EA04AD-B8BB-4163-9800-89C14B4134B8}"/>
                </a:ext>
              </a:extLst>
            </p:cNvPr>
            <p:cNvSpPr txBox="1"/>
            <p:nvPr/>
          </p:nvSpPr>
          <p:spPr>
            <a:xfrm>
              <a:off x="1828841" y="5014048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+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5EBA91-BF33-44E4-A3B0-408EEDFA7AB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6C0886-D378-4DBA-8028-00B20E195613}"/>
                </a:ext>
              </a:extLst>
            </p:cNvPr>
            <p:cNvSpPr txBox="1"/>
            <p:nvPr/>
          </p:nvSpPr>
          <p:spPr>
            <a:xfrm>
              <a:off x="2309143" y="5127361"/>
              <a:ext cx="3898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F621A8-775D-4F57-A9FF-E8520AA6BA90}"/>
              </a:ext>
            </a:extLst>
          </p:cNvPr>
          <p:cNvGrpSpPr/>
          <p:nvPr/>
        </p:nvGrpSpPr>
        <p:grpSpPr>
          <a:xfrm>
            <a:off x="6782341" y="2777526"/>
            <a:ext cx="921650" cy="1384995"/>
            <a:chOff x="1933616" y="4498692"/>
            <a:chExt cx="921650" cy="13849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245E25-7DEF-4B95-9E5F-DEE4C2378818}"/>
                </a:ext>
              </a:extLst>
            </p:cNvPr>
            <p:cNvSpPr txBox="1"/>
            <p:nvPr/>
          </p:nvSpPr>
          <p:spPr>
            <a:xfrm>
              <a:off x="2242598" y="4498692"/>
              <a:ext cx="61266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 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8A826E-8D02-4CA1-A083-95D3F9D1EB8F}"/>
                </a:ext>
              </a:extLst>
            </p:cNvPr>
            <p:cNvSpPr txBox="1"/>
            <p:nvPr/>
          </p:nvSpPr>
          <p:spPr>
            <a:xfrm>
              <a:off x="1933616" y="500452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99A3901-9596-4E7E-8C07-470D8658119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22D52E-D755-4900-AE0A-C67637A54847}"/>
              </a:ext>
            </a:extLst>
          </p:cNvPr>
          <p:cNvGrpSpPr/>
          <p:nvPr/>
        </p:nvGrpSpPr>
        <p:grpSpPr>
          <a:xfrm>
            <a:off x="8655632" y="2789526"/>
            <a:ext cx="1010489" cy="1384995"/>
            <a:chOff x="1933616" y="4470117"/>
            <a:chExt cx="1010489" cy="138499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F4AE6E-47B0-4F89-BB68-6FE4A14D0BDE}"/>
                </a:ext>
              </a:extLst>
            </p:cNvPr>
            <p:cNvSpPr txBox="1"/>
            <p:nvPr/>
          </p:nvSpPr>
          <p:spPr>
            <a:xfrm>
              <a:off x="2175923" y="4470117"/>
              <a:ext cx="7283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EBFABB-DCD0-4BCF-953A-AE43CB5425EE}"/>
                </a:ext>
              </a:extLst>
            </p:cNvPr>
            <p:cNvSpPr txBox="1"/>
            <p:nvPr/>
          </p:nvSpPr>
          <p:spPr>
            <a:xfrm>
              <a:off x="1933616" y="496642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+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3B7ECA-A78E-4347-B369-61FB8985C26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9C9C7-2B9D-4714-A33B-85B81A136987}"/>
                </a:ext>
              </a:extLst>
            </p:cNvPr>
            <p:cNvSpPr txBox="1"/>
            <p:nvPr/>
          </p:nvSpPr>
          <p:spPr>
            <a:xfrm>
              <a:off x="2381130" y="5079736"/>
              <a:ext cx="5629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137A26A-5BD1-450D-A745-60FA846195F3}"/>
              </a:ext>
            </a:extLst>
          </p:cNvPr>
          <p:cNvSpPr txBox="1"/>
          <p:nvPr/>
        </p:nvSpPr>
        <p:spPr>
          <a:xfrm>
            <a:off x="3375964" y="4232918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41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21615D-29B5-4D31-829A-11904BE2BE54}"/>
              </a:ext>
            </a:extLst>
          </p:cNvPr>
          <p:cNvSpPr txBox="1"/>
          <p:nvPr/>
        </p:nvSpPr>
        <p:spPr>
          <a:xfrm>
            <a:off x="5220680" y="4221090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55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27EAB8-BAD3-470D-BEB6-B1A17ABA4954}"/>
              </a:ext>
            </a:extLst>
          </p:cNvPr>
          <p:cNvSpPr txBox="1"/>
          <p:nvPr/>
        </p:nvSpPr>
        <p:spPr>
          <a:xfrm>
            <a:off x="7122546" y="4223391"/>
            <a:ext cx="53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91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AAE147-C188-4F0E-8119-A306ADA947F9}"/>
              </a:ext>
            </a:extLst>
          </p:cNvPr>
          <p:cNvSpPr txBox="1"/>
          <p:nvPr/>
        </p:nvSpPr>
        <p:spPr>
          <a:xfrm>
            <a:off x="8872012" y="4229195"/>
            <a:ext cx="65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40178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20719" y="36297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6E23393-023D-4F47-857F-DBB30467F571}"/>
              </a:ext>
            </a:extLst>
          </p:cNvPr>
          <p:cNvSpPr/>
          <p:nvPr/>
        </p:nvSpPr>
        <p:spPr>
          <a:xfrm>
            <a:off x="617520" y="14772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D26A12-54C6-491D-9D4E-B4F5BBD8EE6D}"/>
              </a:ext>
            </a:extLst>
          </p:cNvPr>
          <p:cNvSpPr txBox="1"/>
          <p:nvPr/>
        </p:nvSpPr>
        <p:spPr>
          <a:xfrm>
            <a:off x="1210064" y="1416649"/>
            <a:ext cx="4801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Hoạt động tiếp nối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0975" y="378768"/>
            <a:ext cx="472440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5558" y="1786235"/>
            <a:ext cx="2784738" cy="101566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6219" y="3810000"/>
            <a:ext cx="12234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6218" y="3762375"/>
            <a:ext cx="12234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4294" y="3752850"/>
            <a:ext cx="12234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05905" y="3670459"/>
            <a:ext cx="704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344" y="1786235"/>
            <a:ext cx="3227167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34 + 24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6669" y="3819525"/>
            <a:ext cx="12234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58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3025" y="139065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27 + 2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4794" y="3486716"/>
            <a:ext cx="12234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400</Words>
  <Application>Microsoft Office PowerPoint</Application>
  <PresentationFormat>Widescreen</PresentationFormat>
  <Paragraphs>143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Microsoft YaHei</vt:lpstr>
      <vt:lpstr>Arial</vt:lpstr>
      <vt:lpstr>Arial-Rounded</vt:lpstr>
      <vt:lpstr>Calibri</vt:lpstr>
      <vt:lpstr>Calibri Light</vt:lpstr>
      <vt:lpstr>Corbel</vt:lpstr>
      <vt:lpstr>HP001 4 hàng</vt:lpstr>
      <vt:lpstr>HP001 4H</vt:lpstr>
      <vt:lpstr>Tahoma</vt:lpstr>
      <vt:lpstr>Times New Roman</vt:lpstr>
      <vt:lpstr>UTM Avo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tiếp nối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15</cp:revision>
  <dcterms:created xsi:type="dcterms:W3CDTF">2021-08-07T04:44:31Z</dcterms:created>
  <dcterms:modified xsi:type="dcterms:W3CDTF">2021-11-09T10:15:05Z</dcterms:modified>
</cp:coreProperties>
</file>