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7" r:id="rId3"/>
    <p:sldId id="258" r:id="rId4"/>
    <p:sldId id="308" r:id="rId5"/>
    <p:sldId id="310" r:id="rId6"/>
    <p:sldId id="261" r:id="rId7"/>
    <p:sldId id="315" r:id="rId8"/>
    <p:sldId id="311" r:id="rId9"/>
    <p:sldId id="303" r:id="rId10"/>
    <p:sldId id="312" r:id="rId11"/>
    <p:sldId id="298" r:id="rId12"/>
    <p:sldId id="316" r:id="rId13"/>
    <p:sldId id="313" r:id="rId14"/>
    <p:sldId id="317" r:id="rId15"/>
    <p:sldId id="318" r:id="rId16"/>
    <p:sldId id="305" r:id="rId17"/>
    <p:sldId id="268" r:id="rId18"/>
    <p:sldId id="319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474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16.jpg"/><Relationship Id="rId12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5.xml"/><Relationship Id="rId1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tags" Target="../tags/tag4.xml"/><Relationship Id="rId9" Type="http://schemas.openxmlformats.org/officeDocument/2006/relationships/image" Target="../media/image17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26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44473" y="2566356"/>
            <a:ext cx="938624" cy="5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8305" y="2538220"/>
            <a:ext cx="11909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61652" y="3245171"/>
            <a:ext cx="1264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3051" y="5104883"/>
            <a:ext cx="1530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12" y="3138167"/>
            <a:ext cx="4139460" cy="41477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770241" y="565589"/>
            <a:ext cx="8170661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7873" y="1940787"/>
            <a:ext cx="973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59340" cy="55578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5823" y="780168"/>
            <a:ext cx="5722011" cy="35701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6638" y="57491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đầu bạn nhỏ tả em mình như thế nào?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29790" y="2285998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99886" y="2778905"/>
            <a:ext cx="3459568" cy="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99886" y="328625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99886" y="3785986"/>
            <a:ext cx="39892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516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0691" y="58879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thứ hai và thứ ba bạn nhỏ đoán em bé từ đâu đến?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140" t="38343" r="28509" b="21735"/>
          <a:stretch/>
        </p:blipFill>
        <p:spPr>
          <a:xfrm>
            <a:off x="3368841" y="798263"/>
            <a:ext cx="5956908" cy="3315149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4170947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804483" y="1556083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104146" y="3433009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8796359" y="3433008"/>
            <a:ext cx="529390" cy="529389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6" y="-9072"/>
            <a:ext cx="12740888" cy="5869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9298" y="5916775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89009" y="552402"/>
            <a:ext cx="5345834" cy="1187116"/>
            <a:chOff x="3169902" y="811026"/>
            <a:chExt cx="5919536" cy="11871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Horizontal Scroll 1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biển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42509" y="1703857"/>
            <a:ext cx="5292334" cy="1187116"/>
            <a:chOff x="3169902" y="811026"/>
            <a:chExt cx="5919536" cy="1187116"/>
          </a:xfrm>
        </p:grpSpPr>
        <p:sp>
          <p:nvSpPr>
            <p:cNvPr id="15" name="Horizontal Scroll 14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Tình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3747" y="2916164"/>
            <a:ext cx="5291096" cy="1187116"/>
            <a:chOff x="3169902" y="811026"/>
            <a:chExt cx="5919536" cy="118711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Horizontal Scroll 20"/>
            <p:cNvSpPr/>
            <p:nvPr/>
          </p:nvSpPr>
          <p:spPr>
            <a:xfrm>
              <a:off x="3169902" y="811026"/>
              <a:ext cx="5919536" cy="1187116"/>
            </a:xfrm>
            <a:prstGeom prst="horizontalScroll">
              <a:avLst>
                <a:gd name="adj" fmla="val 19167"/>
              </a:avLst>
            </a:prstGeom>
            <a:grpFill/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95017" y="1131309"/>
              <a:ext cx="5069305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5-Point Star 5"/>
          <p:cNvSpPr/>
          <p:nvPr/>
        </p:nvSpPr>
        <p:spPr>
          <a:xfrm>
            <a:off x="3132391" y="685524"/>
            <a:ext cx="1074821" cy="1018333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3186467" y="1843381"/>
            <a:ext cx="1074821" cy="1018333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3188577" y="3019667"/>
            <a:ext cx="1074821" cy="1018333"/>
          </a:xfrm>
          <a:prstGeom prst="star5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=""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=""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=""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828800" y="2489506"/>
              <a:ext cx="2181726" cy="64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Bụ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bẫm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67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Đáng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723700" y="2418703"/>
              <a:ext cx="2181726" cy="59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bĩnh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8" y="2478466"/>
              <a:ext cx="2569897" cy="60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Dễ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mũm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mĩm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bẫm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với từ ngữ em tìm được ở bài tập 1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403421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600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đúng, rõ ràng một bài thơ ngắn, biế ngắt hơi chỗ có dấu câu, nhịp thơ.</a:t>
            </a:r>
            <a:endParaRPr lang="zh-CN" altLang="en-US" sz="1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414467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được các câu hỏi của bài.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3765" y="3728541"/>
            <a:ext cx="462469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của bài thơ: tình cảm yêu thương của bạn nhỏ dành cho em bé.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656309" y="4858072"/>
            <a:ext cx="440448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b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yêu thương, quan tâm, chăm sóc những người thân trong gia đình.</a:t>
            </a:r>
            <a:endParaRPr lang="zh-CN" altLang="en-US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620" t="44573" r="24729" b="19458"/>
          <a:stretch/>
        </p:blipFill>
        <p:spPr>
          <a:xfrm>
            <a:off x="1474361" y="1927511"/>
            <a:ext cx="9227451" cy="41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462" y="912919"/>
            <a:ext cx="4816549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1567" y="912919"/>
            <a:ext cx="4816549" cy="467813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24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</a:t>
            </a:r>
            <a:r>
              <a:rPr lang="en-US" sz="2800" i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 </a:t>
            </a:r>
            <a:r>
              <a:rPr lang="en-US" sz="2800" i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526" y="351973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27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66856" y="198988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=""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495466" y="848905"/>
              <a:ext cx="2429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44473" y="2552287"/>
            <a:ext cx="10411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71808" y="2552287"/>
            <a:ext cx="11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53580" y="3245171"/>
            <a:ext cx="1272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71808" y="5118951"/>
            <a:ext cx="1507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8799" y="5956298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vững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50" name="Picture 2" descr="Giúp bé tập đi – cột mốc quan trọng trong đời tr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6" y="1236405"/>
            <a:ext cx="7724185" cy="463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040" y="3768659"/>
            <a:ext cx="3510231" cy="351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8879" y="1520816"/>
            <a:ext cx="7181533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40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76843" y="1440872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70289" y="142127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80251" y="2749676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01973" y="2817243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59913" y="3429000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391244" y="342899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68056" y="3955688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36743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755192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887365" y="4603917"/>
            <a:ext cx="264347" cy="679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3801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chẫm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hiên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8216" y="1391388"/>
            <a:ext cx="4816549" cy="492436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r"/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(Minh </a:t>
            </a:r>
            <a:r>
              <a:rPr lang="en-US" sz="24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i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4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001" y="597762"/>
            <a:ext cx="8755494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MANG VỀ YÊU THƯƠNG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8249" y="1084333"/>
            <a:ext cx="28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Ghim trên ngườ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4667" l="0" r="98222">
                        <a14:foregroundMark x1="6222" y1="46222" x2="32444" y2="61333"/>
                        <a14:foregroundMark x1="80889" y1="37778" x2="91111" y2="45333"/>
                        <a14:foregroundMark x1="55111" y1="29778" x2="60000" y2="3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68" y="4267917"/>
            <a:ext cx="2848050" cy="2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905</Words>
  <Application>Microsoft Office PowerPoint</Application>
  <PresentationFormat>Custom</PresentationFormat>
  <Paragraphs>158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TRAN MINH TUAN</cp:lastModifiedBy>
  <cp:revision>82</cp:revision>
  <dcterms:created xsi:type="dcterms:W3CDTF">2021-06-17T09:40:01Z</dcterms:created>
  <dcterms:modified xsi:type="dcterms:W3CDTF">2021-08-08T09:42:10Z</dcterms:modified>
</cp:coreProperties>
</file>