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2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4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2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01113-7D1A-478B-8666-32349E8FA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BE544C1-FA28-4E3B-8809-3D927C559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8E91E1-9446-438B-9D7C-D564C514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8715C-7CD9-4814-AC6D-CD6A7A5C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3EC73-867E-425B-A867-467DEDC8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DFE2B-9B02-4258-82E1-47D31507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BB46C4-5039-4FA2-8696-0F236C97C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AB3E2-B130-40CF-A8E6-657D132D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322A4-FF4D-459B-AF8B-A82232A4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52DAE-0F88-48A5-A89A-5251028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6C47DF-3745-42FD-B968-2837E5784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7D0A1F-A920-43DB-B497-BDA8AB709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5AC235-4026-4FDB-97C1-22587000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2034EF-9024-4E76-BC76-359C0BE7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5BD44E-6658-4B5C-A3A5-1A69FB2F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3773C-9471-4863-8D0F-CF021CFF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03C21D-C756-4BB8-BBA9-23B9D3079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67A7A2-415C-43F0-A881-D77C6AEC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DA3B24-CB07-45E7-A7CD-63529FF1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146762-A7ED-4F3D-A387-1BCDF01C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489F6-A465-49E5-8FE2-44CBB653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99A42A-D819-4957-8790-4AFB6CF3B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EDD382-3885-40A3-9463-295A3CAA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ABB7B5-555F-428D-852B-DAA82226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59C64-DDB6-4ECD-9C17-367EC678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2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FC748-10D3-4718-AD21-E1C8DAC9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304BA0-EFB7-472E-B147-BF609058A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3477A6-8DF6-497E-AFB4-36BB2E118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FF5039-C371-4192-97A5-09DD154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A31EDD-9CB9-476C-A2D0-D77B8627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58D7B4-84AD-4E94-8038-8AA1DA29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D206F2-D0B5-42C1-A8B9-734B52D9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AF9753-68C1-4059-AA7F-E6097DCA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E116B6-ECF6-4268-8462-78B7B9F01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D9314A-ECF5-4B2F-A5C3-0EA2954E4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72E27D-34BB-4367-B63C-0C92ECE1D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F4178C-CB37-44BE-A121-61FEC1B3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967723-A622-49F0-9F64-54A2C881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89158D-38FD-44DE-8138-F993BC44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476E2-4C9E-4485-A154-605790F2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9542519-A1B6-4D4E-AF08-FDB9010B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C8D094-70BB-4A6A-A481-D86EA436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6E649D-12C6-4516-A8A9-A13085E7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3E021D-6C3B-4245-8003-6D5319F1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789738-795F-4B75-B3D8-94054041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B41CA9-4314-44B1-B64B-C87DC93E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586ABC-B2A2-4EC4-AACD-ED2A2FC3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3E762E-E47C-45E4-ABC3-B85E5E483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D6EC78-8CFC-4E95-8B9C-4EBD39191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AFAA50-0298-4534-A6F8-748C40E2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7F6B14-6840-46E2-9A29-FE724ABD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2105C6-0DFB-4F8B-89B5-F88F6734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A3A96-1D13-4F6F-8EE7-8494E1DC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2027D3-BFB7-4121-B649-DE929B7BB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FEACC1-1811-40F7-AA53-782B60EBC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602666-FDC9-4B98-89E5-A28B99F3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FB8D67-48D0-46EA-A369-497C2477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184623-9BDB-46DF-AEC7-5B93269A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6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0C745E-FF85-4CB8-B850-4E458EAD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4AE0B-E50C-4928-BFC2-B1DE26E2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F8FA2-38A8-4C77-8426-1BF853204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B4C9A-146B-4849-80B5-CD520F504FC5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4C18E-5881-4D64-B531-85BF51B24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DEF7F2-E05A-4948-81F7-EC122152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510A-9618-4CD9-BD50-D2554398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9Gw_ALBU8j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Yirba5K2x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Downloads\âm nhạc lớp 2 tiết 7 đàn bầ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225" y="-533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L\Downloads\z3784617653147_b1a8ee73a6b2269925249d467ebd4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1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D039F-FF23-4563-8333-4647DC3B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1">
            <a:hlinkClick r:id="" action="ppaction://media"/>
            <a:extLst>
              <a:ext uri="{FF2B5EF4-FFF2-40B4-BE49-F238E27FC236}">
                <a16:creationId xmlns:a16="http://schemas.microsoft.com/office/drawing/2014/main" xmlns="" id="{4569EC67-DC57-4B5A-B700-52E8C4170E0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FDBFBA-32CC-4761-955B-0CB5366D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7" y="0"/>
            <a:ext cx="12161905" cy="6858000"/>
          </a:xfrm>
          <a:prstGeom prst="rect">
            <a:avLst/>
          </a:prstGeom>
        </p:spPr>
      </p:pic>
      <p:pic>
        <p:nvPicPr>
          <p:cNvPr id="7" name="Câu 1">
            <a:hlinkClick r:id="" action="ppaction://media"/>
            <a:extLst>
              <a:ext uri="{FF2B5EF4-FFF2-40B4-BE49-F238E27FC236}">
                <a16:creationId xmlns:a16="http://schemas.microsoft.com/office/drawing/2014/main" xmlns="" id="{D6ED294A-F7C0-4981-B77B-38E74BB44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17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DBCAE-3851-4B80-BC8D-84FFE54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âu 2">
            <a:hlinkClick r:id="" action="ppaction://media"/>
            <a:extLst>
              <a:ext uri="{FF2B5EF4-FFF2-40B4-BE49-F238E27FC236}">
                <a16:creationId xmlns:a16="http://schemas.microsoft.com/office/drawing/2014/main" xmlns="" id="{EFE87667-DE1B-427B-A344-CD17BBDAEF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DC36A-74E5-472C-991C-54C77A839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âu 2">
            <a:hlinkClick r:id="" action="ppaction://media"/>
            <a:extLst>
              <a:ext uri="{FF2B5EF4-FFF2-40B4-BE49-F238E27FC236}">
                <a16:creationId xmlns:a16="http://schemas.microsoft.com/office/drawing/2014/main" xmlns="" id="{EE47AC3C-A69A-4E8C-9AB1-6CD80031B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93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9C4CF-E862-4393-8F85-0B8F6903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câu 1,2">
            <a:hlinkClick r:id="" action="ppaction://media"/>
            <a:extLst>
              <a:ext uri="{FF2B5EF4-FFF2-40B4-BE49-F238E27FC236}">
                <a16:creationId xmlns:a16="http://schemas.microsoft.com/office/drawing/2014/main" xmlns="" id="{541794E2-9F2C-4E45-9A75-98C59472B16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070A8C-91DA-4A81-923B-5EEE8A7D1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3333" cy="6858000"/>
          </a:xfrm>
          <a:prstGeom prst="rect">
            <a:avLst/>
          </a:prstGeom>
        </p:spPr>
      </p:pic>
      <p:pic>
        <p:nvPicPr>
          <p:cNvPr id="7" name="Ghép câu 1,2">
            <a:hlinkClick r:id="" action="ppaction://media"/>
            <a:extLst>
              <a:ext uri="{FF2B5EF4-FFF2-40B4-BE49-F238E27FC236}">
                <a16:creationId xmlns:a16="http://schemas.microsoft.com/office/drawing/2014/main" xmlns="" id="{7833C1D0-6C2C-4339-8EA6-554A42B91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817" y="5883275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DELL\Downloads\bài tập tiết tấp tdn số 2 l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91EA97-539D-488E-B538-7A3B783D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hép lời ca">
            <a:hlinkClick r:id="" action="ppaction://media"/>
            <a:extLst>
              <a:ext uri="{FF2B5EF4-FFF2-40B4-BE49-F238E27FC236}">
                <a16:creationId xmlns:a16="http://schemas.microsoft.com/office/drawing/2014/main" xmlns="" id="{5A66544D-EE57-45A1-84ED-0D910F7AA5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5AE493-0EB1-4726-A638-4DF426788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Ghép lời ca">
            <a:hlinkClick r:id="" action="ppaction://media"/>
            <a:extLst>
              <a:ext uri="{FF2B5EF4-FFF2-40B4-BE49-F238E27FC236}">
                <a16:creationId xmlns:a16="http://schemas.microsoft.com/office/drawing/2014/main" xmlns="" id="{84EB8DF7-3C0E-48A6-A11F-47A525208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847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xmlns="" id="{D6AB995C-E580-4CD3-AC68-0C1374F1BE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8B6F2A-B71F-40F1-9F10-8DF8E68E4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9" y="505619"/>
            <a:ext cx="12152381" cy="6352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5F59E2-615E-4046-9D5E-EA7B5D084BFB}"/>
              </a:ext>
            </a:extLst>
          </p:cNvPr>
          <p:cNvSpPr txBox="1"/>
          <p:nvPr/>
        </p:nvSpPr>
        <p:spPr>
          <a:xfrm>
            <a:off x="268448" y="125835"/>
            <a:ext cx="39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s đọc nhạc+ghép nhạc đệm">
            <a:hlinkClick r:id="" action="ppaction://media"/>
            <a:extLst>
              <a:ext uri="{FF2B5EF4-FFF2-40B4-BE49-F238E27FC236}">
                <a16:creationId xmlns:a16="http://schemas.microsoft.com/office/drawing/2014/main" xmlns="" id="{1D2D733B-2FEC-4C8E-8E79-48EFBF6C2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1431" y="5884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8BEA91-A320-424D-A37C-214042784F0D}"/>
              </a:ext>
            </a:extLst>
          </p:cNvPr>
          <p:cNvSpPr txBox="1"/>
          <p:nvPr/>
        </p:nvSpPr>
        <p:spPr>
          <a:xfrm>
            <a:off x="343949" y="192947"/>
            <a:ext cx="3548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Đọc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hợp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kí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hiệu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bàn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tay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6DAD39-149D-4BEC-9DF6-08BBA6551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2"/>
          <a:stretch/>
        </p:blipFill>
        <p:spPr>
          <a:xfrm>
            <a:off x="0" y="562280"/>
            <a:ext cx="12192000" cy="6295720"/>
          </a:xfrm>
          <a:prstGeom prst="rect">
            <a:avLst/>
          </a:prstGeom>
        </p:spPr>
      </p:pic>
      <p:pic>
        <p:nvPicPr>
          <p:cNvPr id="7" name="Kí hiệu bàn tay">
            <a:hlinkClick r:id="" action="ppaction://media"/>
            <a:extLst>
              <a:ext uri="{FF2B5EF4-FFF2-40B4-BE49-F238E27FC236}">
                <a16:creationId xmlns:a16="http://schemas.microsoft.com/office/drawing/2014/main" xmlns="" id="{A84ECCA5-B840-4EA5-A210-A701AD03F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266" y="5856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xmlns="" id="{AC386661-E382-41F9-BBA1-DD313F6D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5" y="-11591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603489-E7FA-4AFF-BED8-49FAC409C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5" y="0"/>
            <a:ext cx="12123809" cy="6858000"/>
          </a:xfrm>
          <a:prstGeom prst="rect">
            <a:avLst/>
          </a:prstGeom>
        </p:spPr>
      </p:pic>
      <p:pic>
        <p:nvPicPr>
          <p:cNvPr id="6" name="Chốt nd nghe nhạc">
            <a:hlinkClick r:id="" action="ppaction://media"/>
            <a:extLst>
              <a:ext uri="{FF2B5EF4-FFF2-40B4-BE49-F238E27FC236}">
                <a16:creationId xmlns:a16="http://schemas.microsoft.com/office/drawing/2014/main" xmlns="" id="{F72FC890-6896-4080-B49D-BBB1E411F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429" y="591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16038-B661-497F-B202-3413435E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B2898E-F2F7-47CC-8A56-9ED4F25F5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FB3C60-AF93-4042-9FDA-F9B032C0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" y="0"/>
            <a:ext cx="1218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ownloads\âm nhạc lớp 2 vận động sáng tạ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ownloads\tranh đàn bầu việt 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-266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7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xmlns="" id="{45B6A3D0-7345-40DC-BBC5-53253814428E}"/>
              </a:ext>
            </a:extLst>
          </p:cNvPr>
          <p:cNvSpPr txBox="1"/>
          <p:nvPr/>
        </p:nvSpPr>
        <p:spPr>
          <a:xfrm>
            <a:off x="0" y="-578364"/>
            <a:ext cx="97250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39796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A648F-1C7B-4BE1-8C6B-45799433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xmlns="" id="{2CDC892E-1F99-44E1-96D6-F4B7A3D6DF0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1D73C-69DE-487D-B80B-960779174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" y="24238"/>
            <a:ext cx="12180952" cy="6809524"/>
          </a:xfrm>
          <a:prstGeom prst="rect">
            <a:avLst/>
          </a:prstGeom>
        </p:spPr>
      </p:pic>
      <p:pic>
        <p:nvPicPr>
          <p:cNvPr id="7" name="FILE_20211010_045508_5.1">
            <a:hlinkClick r:id="" action="ppaction://media"/>
            <a:extLst>
              <a:ext uri="{FF2B5EF4-FFF2-40B4-BE49-F238E27FC236}">
                <a16:creationId xmlns:a16="http://schemas.microsoft.com/office/drawing/2014/main" xmlns="" id="{66FA3006-AE05-4C4C-A8A8-79760231B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0037" y="5800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1614E-AA26-4EFC-8659-C01B6FAC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9F5BFA-28C2-4CEE-84AD-83BC02202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4510AA-CE41-4680-ACC3-90DEBA72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24238"/>
            <a:ext cx="1215238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56EE5C-C2C8-43F0-AA52-C21313E8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4186FB-898E-42F3-8032-E7E236C99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5882DE-AEDB-4CCD-B490-150D9C3D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7" y="257571"/>
            <a:ext cx="12114286" cy="6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6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B17D0-665D-4B0F-837B-507BCBD5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xmlns="" id="{2C713166-57CD-461E-912B-165F796734F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96E4FC-BE51-41DE-B9CA-7817592D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2" y="0"/>
            <a:ext cx="12171428" cy="6752381"/>
          </a:xfrm>
          <a:prstGeom prst="rect">
            <a:avLst/>
          </a:prstGeom>
        </p:spPr>
      </p:pic>
      <p:pic>
        <p:nvPicPr>
          <p:cNvPr id="7" name="FILE_20211010_045508_Luyện cao độ">
            <a:hlinkClick r:id="" action="ppaction://media"/>
            <a:extLst>
              <a:ext uri="{FF2B5EF4-FFF2-40B4-BE49-F238E27FC236}">
                <a16:creationId xmlns:a16="http://schemas.microsoft.com/office/drawing/2014/main" xmlns="" id="{BB77DCC0-3E97-4172-8172-63A1B464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41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1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F56A2-16C6-4EB3-BB5D-672FECEE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497F9-3259-46EF-9238-1F4B4DE92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4F5CF1-71D8-48A2-978D-A8CCF36D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" y="0"/>
            <a:ext cx="12152381" cy="6857999"/>
          </a:xfrm>
          <a:prstGeom prst="rect">
            <a:avLst/>
          </a:prstGeom>
        </p:spPr>
      </p:pic>
      <p:pic>
        <p:nvPicPr>
          <p:cNvPr id="1026" name="Picture 2" descr="C:\Users\DELL\Downloads\tranh 1 tdn số 2-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Downloads\tranh 2 tdn số 2 l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4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125</Words>
  <Application>Microsoft Office PowerPoint</Application>
  <PresentationFormat>Custom</PresentationFormat>
  <Paragraphs>8</Paragraphs>
  <Slides>18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giang le</dc:creator>
  <cp:lastModifiedBy>DELL</cp:lastModifiedBy>
  <cp:revision>48</cp:revision>
  <dcterms:created xsi:type="dcterms:W3CDTF">2021-10-09T21:21:35Z</dcterms:created>
  <dcterms:modified xsi:type="dcterms:W3CDTF">2022-10-08T15:45:20Z</dcterms:modified>
</cp:coreProperties>
</file>