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02" r:id="rId3"/>
    <p:sldId id="292" r:id="rId4"/>
    <p:sldId id="334" r:id="rId5"/>
    <p:sldId id="391" r:id="rId6"/>
    <p:sldId id="336" r:id="rId7"/>
    <p:sldId id="358" r:id="rId8"/>
    <p:sldId id="392" r:id="rId9"/>
    <p:sldId id="393" r:id="rId10"/>
    <p:sldId id="359" r:id="rId11"/>
    <p:sldId id="394" r:id="rId12"/>
    <p:sldId id="395" r:id="rId13"/>
    <p:sldId id="315" r:id="rId14"/>
    <p:sldId id="370" r:id="rId15"/>
    <p:sldId id="34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10B488-CE4E-4084-A31A-107E29B8109E}">
          <p14:sldIdLst>
            <p14:sldId id="300"/>
            <p14:sldId id="302"/>
            <p14:sldId id="292"/>
            <p14:sldId id="334"/>
            <p14:sldId id="391"/>
          </p14:sldIdLst>
        </p14:section>
        <p14:section name="Untitled Section" id="{C960A502-D608-4D05-80F9-EA2F432A3C1B}">
          <p14:sldIdLst>
            <p14:sldId id="336"/>
            <p14:sldId id="358"/>
            <p14:sldId id="392"/>
            <p14:sldId id="393"/>
            <p14:sldId id="359"/>
            <p14:sldId id="394"/>
            <p14:sldId id="395"/>
            <p14:sldId id="315"/>
            <p14:sldId id="370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honghanhnguyen0805" initials="h" lastIdx="1" clrIdx="1">
    <p:extLst>
      <p:ext uri="{19B8F6BF-5375-455C-9EA6-DF929625EA0E}">
        <p15:presenceInfo xmlns:p15="http://schemas.microsoft.com/office/powerpoint/2012/main" userId="S::honghanhnguyen0805@offices365.org::268706b6-4ded-4c30-929b-397b0db8dc1f" providerId="AD"/>
      </p:ext>
    </p:extLst>
  </p:cmAuthor>
  <p:cmAuthor id="3" name="DN202102_TH Đinh Thị Thu Hoài" initials="DĐTTH" lastIdx="2" clrIdx="2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/>
    <p:restoredTop sz="83392"/>
  </p:normalViewPr>
  <p:slideViewPr>
    <p:cSldViewPr snapToGrid="0">
      <p:cViewPr varScale="1">
        <p:scale>
          <a:sx n="54" d="100"/>
          <a:sy n="54" d="100"/>
        </p:scale>
        <p:origin x="118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4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Analyze pictures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guess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Listen and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6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</a:t>
            </a:r>
            <a:r>
              <a:rPr lang="en-US" sz="4800" b="1" dirty="0" smtClean="0">
                <a:solidFill>
                  <a:srgbClr val="FF0000"/>
                </a:solidFill>
              </a:rPr>
              <a:t>1: </a:t>
            </a:r>
            <a:r>
              <a:rPr lang="en-US" sz="4800" b="1" dirty="0">
                <a:solidFill>
                  <a:srgbClr val="FF0000"/>
                </a:solidFill>
              </a:rPr>
              <a:t>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B0874D-B585-AAC2-A4DC-F95CC1C5A870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DD7702-FC41-EFAC-A0A5-826FCDA8B5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350310"/>
            <a:ext cx="4013200" cy="73554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E7A5D4-7CB4-3B37-6095-3516863218D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025" y="1167754"/>
            <a:ext cx="9372600" cy="5257320"/>
          </a:xfrm>
          <a:prstGeom prst="rect">
            <a:avLst/>
          </a:prstGeom>
        </p:spPr>
      </p:pic>
      <p:pic>
        <p:nvPicPr>
          <p:cNvPr id="10" name="CD1-TRACK 33" descr="CD1-TRACK 33">
            <a:hlinkClick r:id="" action="ppaction://media"/>
            <a:extLst>
              <a:ext uri="{FF2B5EF4-FFF2-40B4-BE49-F238E27FC236}">
                <a16:creationId xmlns:a16="http://schemas.microsoft.com/office/drawing/2014/main" id="{58E8C441-DF6F-230D-8B9D-5DE1FDAF2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2187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938CD7-70CF-51C3-CD34-50685E95A947}"/>
              </a:ext>
            </a:extLst>
          </p:cNvPr>
          <p:cNvSpPr txBox="1"/>
          <p:nvPr/>
        </p:nvSpPr>
        <p:spPr>
          <a:xfrm>
            <a:off x="6929387" y="272992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EBB0A-B297-142F-C6FD-9E683D2265A5}"/>
              </a:ext>
            </a:extLst>
          </p:cNvPr>
          <p:cNvSpPr txBox="1"/>
          <p:nvPr/>
        </p:nvSpPr>
        <p:spPr>
          <a:xfrm>
            <a:off x="6841155" y="3534804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great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D93D2-EE89-F337-D3EA-D22AECF2A49D}"/>
              </a:ext>
            </a:extLst>
          </p:cNvPr>
          <p:cNvSpPr txBox="1"/>
          <p:nvPr/>
        </p:nvSpPr>
        <p:spPr>
          <a:xfrm>
            <a:off x="4523071" y="4441183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FC5D9-7463-66A6-6220-2968C90A7969}"/>
              </a:ext>
            </a:extLst>
          </p:cNvPr>
          <p:cNvCxnSpPr/>
          <p:nvPr/>
        </p:nvCxnSpPr>
        <p:spPr>
          <a:xfrm>
            <a:off x="6096000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9E6A20-5D30-83D0-50B4-BC93653637C8}"/>
              </a:ext>
            </a:extLst>
          </p:cNvPr>
          <p:cNvCxnSpPr/>
          <p:nvPr/>
        </p:nvCxnSpPr>
        <p:spPr>
          <a:xfrm>
            <a:off x="7531367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C02337-7E69-9B71-ADF8-63E36A33170F}"/>
              </a:ext>
            </a:extLst>
          </p:cNvPr>
          <p:cNvCxnSpPr/>
          <p:nvPr/>
        </p:nvCxnSpPr>
        <p:spPr>
          <a:xfrm>
            <a:off x="4683893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CD1-TRACK 3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41155" y="4335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7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166A2F7-2462-6F79-B325-B03212142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6" y="1422066"/>
            <a:ext cx="10770980" cy="43210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7C36EE-BDA8-679A-2DC0-87DEACA62E71}"/>
              </a:ext>
            </a:extLst>
          </p:cNvPr>
          <p:cNvSpPr txBox="1"/>
          <p:nvPr/>
        </p:nvSpPr>
        <p:spPr>
          <a:xfrm>
            <a:off x="3849303" y="4778067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6238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FDBD3B-87D2-F751-D10B-3437B5F1D8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34" y="1684420"/>
            <a:ext cx="10915839" cy="3818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C36EE-BDA8-679A-2DC0-87DEACA62E71}"/>
              </a:ext>
            </a:extLst>
          </p:cNvPr>
          <p:cNvSpPr txBox="1"/>
          <p:nvPr/>
        </p:nvSpPr>
        <p:spPr>
          <a:xfrm>
            <a:off x="3833260" y="2660509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FA3A4-EA28-5BB0-7392-CFEDC90D6A9C}"/>
              </a:ext>
            </a:extLst>
          </p:cNvPr>
          <p:cNvSpPr txBox="1"/>
          <p:nvPr/>
        </p:nvSpPr>
        <p:spPr>
          <a:xfrm>
            <a:off x="3424186" y="408147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784DC-4009-F7D4-8366-4B94F86B6756}"/>
              </a:ext>
            </a:extLst>
          </p:cNvPr>
          <p:cNvSpPr txBox="1"/>
          <p:nvPr/>
        </p:nvSpPr>
        <p:spPr>
          <a:xfrm>
            <a:off x="4138460" y="4652510"/>
            <a:ext cx="158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708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</a:t>
            </a:r>
            <a:r>
              <a:rPr lang="en-US" sz="3600" i="1" dirty="0" smtClean="0">
                <a:solidFill>
                  <a:srgbClr val="0070C0"/>
                </a:solidFill>
              </a:rPr>
              <a:t>vocabulary and </a:t>
            </a:r>
            <a:r>
              <a:rPr lang="en-US" sz="3600" i="1" dirty="0">
                <a:solidFill>
                  <a:srgbClr val="0070C0"/>
                </a:solidFill>
              </a:rPr>
              <a:t>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15)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67384E-CE1A-E992-2988-F97B1619F635}"/>
              </a:ext>
            </a:extLst>
          </p:cNvPr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C3E0C-B27D-8B54-B3AA-611CEB9D712E}"/>
              </a:ext>
            </a:extLst>
          </p:cNvPr>
          <p:cNvSpPr txBox="1"/>
          <p:nvPr/>
        </p:nvSpPr>
        <p:spPr>
          <a:xfrm>
            <a:off x="889353" y="1268738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greetings.</a:t>
            </a:r>
          </a:p>
          <a:p>
            <a:pPr algn="ctr"/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000" i="1" dirty="0">
                <a:solidFill>
                  <a:srgbClr val="00B050"/>
                </a:solidFill>
                <a:latin typeface="Lucida Bright" panose="02040602050505020304" pitchFamily="18" charset="77"/>
              </a:rPr>
              <a:t>hi, great, good.</a:t>
            </a:r>
            <a:endParaRPr lang="en-US" sz="3000" i="1" dirty="0">
              <a:solidFill>
                <a:srgbClr val="0070C0"/>
              </a:solidFill>
              <a:latin typeface="Lucida Bright" panose="02040602050505020304" pitchFamily="18" charset="77"/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1FAD6-F1CB-64FF-99D9-CCEC3DAAE55E}"/>
              </a:ext>
            </a:extLst>
          </p:cNvPr>
          <p:cNvSpPr txBox="1"/>
          <p:nvPr/>
        </p:nvSpPr>
        <p:spPr>
          <a:xfrm>
            <a:off x="761651" y="5081430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DDC1F-B27A-5A93-5045-245A60000D66}"/>
              </a:ext>
            </a:extLst>
          </p:cNvPr>
          <p:cNvSpPr txBox="1"/>
          <p:nvPr/>
        </p:nvSpPr>
        <p:spPr>
          <a:xfrm>
            <a:off x="3816898" y="5081430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471FB-A51C-E7F2-36D1-28FAEE540C1E}"/>
              </a:ext>
            </a:extLst>
          </p:cNvPr>
          <p:cNvSpPr txBox="1"/>
          <p:nvPr/>
        </p:nvSpPr>
        <p:spPr>
          <a:xfrm>
            <a:off x="8838728" y="5081430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7721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61F6B51-B983-10B6-F9F2-70FD79ADF660}"/>
              </a:ext>
            </a:extLst>
          </p:cNvPr>
          <p:cNvSpPr/>
          <p:nvPr/>
        </p:nvSpPr>
        <p:spPr>
          <a:xfrm>
            <a:off x="1008468" y="252090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649D587-9EB2-75AB-FB33-A7615BCEB0C1}"/>
              </a:ext>
            </a:extLst>
          </p:cNvPr>
          <p:cNvSpPr/>
          <p:nvPr/>
        </p:nvSpPr>
        <p:spPr>
          <a:xfrm>
            <a:off x="5559974" y="2520906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695DEC4-83F1-6154-6F9A-D67E1C0E7F98}"/>
              </a:ext>
            </a:extLst>
          </p:cNvPr>
          <p:cNvSpPr/>
          <p:nvPr/>
        </p:nvSpPr>
        <p:spPr>
          <a:xfrm>
            <a:off x="856857" y="3488384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53A21DC-C5D1-4C6D-E232-D150A89F13B8}"/>
              </a:ext>
            </a:extLst>
          </p:cNvPr>
          <p:cNvSpPr/>
          <p:nvPr/>
        </p:nvSpPr>
        <p:spPr>
          <a:xfrm>
            <a:off x="856857" y="4523652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72FFD31-42D5-88D8-1F95-B104F973DEFF}"/>
              </a:ext>
            </a:extLst>
          </p:cNvPr>
          <p:cNvSpPr/>
          <p:nvPr/>
        </p:nvSpPr>
        <p:spPr>
          <a:xfrm>
            <a:off x="5559974" y="358429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D93556-CEE5-21E3-2A7A-0DC0DBD9462F}"/>
              </a:ext>
            </a:extLst>
          </p:cNvPr>
          <p:cNvSpPr/>
          <p:nvPr/>
        </p:nvSpPr>
        <p:spPr>
          <a:xfrm>
            <a:off x="5559974" y="4523652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9926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D5FC3A-3D57-274B-4745-778876EBA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89" y="969010"/>
            <a:ext cx="4968684" cy="506184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C2816A3-5092-2B9C-7AB9-10828566EA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530" y="3282461"/>
            <a:ext cx="4014470" cy="309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8A0825-7BCF-5866-33DE-3EDB0C15379D}"/>
              </a:ext>
            </a:extLst>
          </p:cNvPr>
          <p:cNvSpPr/>
          <p:nvPr/>
        </p:nvSpPr>
        <p:spPr>
          <a:xfrm>
            <a:off x="2438400" y="195072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26E9F1-08C2-58FF-CD9B-15B394CC40EB}"/>
              </a:ext>
            </a:extLst>
          </p:cNvPr>
          <p:cNvSpPr/>
          <p:nvPr/>
        </p:nvSpPr>
        <p:spPr>
          <a:xfrm>
            <a:off x="5295900" y="2271989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0A65A5-1A13-93FB-BC64-1437AC493EC3}"/>
              </a:ext>
            </a:extLst>
          </p:cNvPr>
          <p:cNvSpPr/>
          <p:nvPr/>
        </p:nvSpPr>
        <p:spPr>
          <a:xfrm>
            <a:off x="2438400" y="500126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B7C6B6-A74E-4FFA-2F9B-E5CEE455A5FF}"/>
              </a:ext>
            </a:extLst>
          </p:cNvPr>
          <p:cNvSpPr/>
          <p:nvPr/>
        </p:nvSpPr>
        <p:spPr>
          <a:xfrm>
            <a:off x="4913108" y="5431790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EFA7EFD-43BF-5D1C-7AFF-7ED35253B743}"/>
              </a:ext>
            </a:extLst>
          </p:cNvPr>
          <p:cNvSpPr/>
          <p:nvPr/>
        </p:nvSpPr>
        <p:spPr>
          <a:xfrm>
            <a:off x="807720" y="1767840"/>
            <a:ext cx="3550920" cy="868680"/>
          </a:xfrm>
          <a:prstGeom prst="wedgeRoundRectCallout">
            <a:avLst>
              <a:gd name="adj1" fmla="val 19081"/>
              <a:gd name="adj2" fmla="val 9321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Hi!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Bobby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your name?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970F612-F5E8-AF96-390E-D917F52D1FCE}"/>
              </a:ext>
            </a:extLst>
          </p:cNvPr>
          <p:cNvSpPr/>
          <p:nvPr/>
        </p:nvSpPr>
        <p:spPr>
          <a:xfrm>
            <a:off x="2514369" y="5869771"/>
            <a:ext cx="1295400" cy="472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Bobby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34FF787-DFDD-607E-5208-19DA3E9365FF}"/>
              </a:ext>
            </a:extLst>
          </p:cNvPr>
          <p:cNvSpPr/>
          <p:nvPr/>
        </p:nvSpPr>
        <p:spPr>
          <a:xfrm>
            <a:off x="6477485" y="4610798"/>
            <a:ext cx="1295400" cy="3857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Matt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8E2B9B-E7EB-2751-8782-CE7F7AFE7E94}"/>
              </a:ext>
            </a:extLst>
          </p:cNvPr>
          <p:cNvSpPr/>
          <p:nvPr/>
        </p:nvSpPr>
        <p:spPr>
          <a:xfrm>
            <a:off x="110559" y="195072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839E9AE0-C1D8-8CCF-176F-E6997347B856}"/>
              </a:ext>
            </a:extLst>
          </p:cNvPr>
          <p:cNvSpPr/>
          <p:nvPr/>
        </p:nvSpPr>
        <p:spPr>
          <a:xfrm>
            <a:off x="5144152" y="1892216"/>
            <a:ext cx="4203057" cy="868681"/>
          </a:xfrm>
          <a:prstGeom prst="wedgeRoundRectCallout">
            <a:avLst>
              <a:gd name="adj1" fmla="val -32451"/>
              <a:gd name="adj2" fmla="val 838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Hello, Bobby.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Matt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How are you?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779885-DDA8-18E3-2D15-070D8E343B2B}"/>
              </a:ext>
            </a:extLst>
          </p:cNvPr>
          <p:cNvSpPr/>
          <p:nvPr/>
        </p:nvSpPr>
        <p:spPr>
          <a:xfrm>
            <a:off x="4615519" y="2090336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E2A05-72E4-1C76-38D1-D4EF0D4DA842}"/>
              </a:ext>
            </a:extLst>
          </p:cNvPr>
          <p:cNvSpPr txBox="1"/>
          <p:nvPr/>
        </p:nvSpPr>
        <p:spPr>
          <a:xfrm>
            <a:off x="11460480" y="341621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DBBD39-FEAA-BCA8-7BF2-8D1118C410E3}"/>
              </a:ext>
            </a:extLst>
          </p:cNvPr>
          <p:cNvSpPr/>
          <p:nvPr/>
        </p:nvSpPr>
        <p:spPr>
          <a:xfrm>
            <a:off x="110558" y="500126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B0391465-4AD5-40BA-33B4-9EDA40DA93CD}"/>
              </a:ext>
            </a:extLst>
          </p:cNvPr>
          <p:cNvSpPr/>
          <p:nvPr/>
        </p:nvSpPr>
        <p:spPr>
          <a:xfrm>
            <a:off x="982906" y="4888061"/>
            <a:ext cx="3550920" cy="660400"/>
          </a:xfrm>
          <a:prstGeom prst="wedgeRoundRectCallout">
            <a:avLst>
              <a:gd name="adj1" fmla="val 14360"/>
              <a:gd name="adj2" fmla="val -9275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good, and you?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8DF09B-C376-2E2C-7B63-FBC67024A489}"/>
              </a:ext>
            </a:extLst>
          </p:cNvPr>
          <p:cNvSpPr txBox="1"/>
          <p:nvPr/>
        </p:nvSpPr>
        <p:spPr>
          <a:xfrm>
            <a:off x="11460480" y="568347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569536-6B09-FA29-560E-A3AC047FD709}"/>
              </a:ext>
            </a:extLst>
          </p:cNvPr>
          <p:cNvSpPr/>
          <p:nvPr/>
        </p:nvSpPr>
        <p:spPr>
          <a:xfrm>
            <a:off x="4287743" y="57313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7CDECB4B-4447-C229-7079-7606C46F6BE5}"/>
              </a:ext>
            </a:extLst>
          </p:cNvPr>
          <p:cNvSpPr/>
          <p:nvPr/>
        </p:nvSpPr>
        <p:spPr>
          <a:xfrm>
            <a:off x="4817975" y="5326705"/>
            <a:ext cx="2171291" cy="641308"/>
          </a:xfrm>
          <a:prstGeom prst="wedgeRoundRectCallout">
            <a:avLst>
              <a:gd name="adj1" fmla="val -5288"/>
              <a:gd name="adj2" fmla="val -127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great!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77ED50-BB24-BEC2-31F2-E75DE04570BD}"/>
              </a:ext>
            </a:extLst>
          </p:cNvPr>
          <p:cNvSpPr txBox="1"/>
          <p:nvPr/>
        </p:nvSpPr>
        <p:spPr>
          <a:xfrm>
            <a:off x="11460480" y="4214779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1C8A83-4729-91D9-9342-3190B7BCA30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1109A2C-FE7E-42E9-2121-2EEED92B78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29" y="1390649"/>
            <a:ext cx="4286769" cy="4583431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91DC6BA-9EFB-5CA9-7E23-014951CAEF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340" y="4372684"/>
            <a:ext cx="3683000" cy="14732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D12A8D-8446-3270-A0D8-670173C6C03C}"/>
              </a:ext>
            </a:extLst>
          </p:cNvPr>
          <p:cNvSpPr/>
          <p:nvPr/>
        </p:nvSpPr>
        <p:spPr>
          <a:xfrm>
            <a:off x="2956560" y="208788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B92D38-6208-E63D-AB36-BF2ECC21895D}"/>
              </a:ext>
            </a:extLst>
          </p:cNvPr>
          <p:cNvSpPr/>
          <p:nvPr/>
        </p:nvSpPr>
        <p:spPr>
          <a:xfrm>
            <a:off x="5486400" y="5388684"/>
            <a:ext cx="134112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751480-B315-C5E5-3744-11B32090291E}"/>
              </a:ext>
            </a:extLst>
          </p:cNvPr>
          <p:cNvSpPr/>
          <p:nvPr/>
        </p:nvSpPr>
        <p:spPr>
          <a:xfrm>
            <a:off x="815613" y="207264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81944C-F5E3-184F-F158-174D48DB39D9}"/>
              </a:ext>
            </a:extLst>
          </p:cNvPr>
          <p:cNvSpPr/>
          <p:nvPr/>
        </p:nvSpPr>
        <p:spPr>
          <a:xfrm>
            <a:off x="1999428" y="54801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E24D06FF-03F8-9076-C2E4-F0F87C9F844B}"/>
              </a:ext>
            </a:extLst>
          </p:cNvPr>
          <p:cNvSpPr/>
          <p:nvPr/>
        </p:nvSpPr>
        <p:spPr>
          <a:xfrm>
            <a:off x="2119667" y="1965960"/>
            <a:ext cx="3550920" cy="579120"/>
          </a:xfrm>
          <a:prstGeom prst="wedgeRoundRectCallout">
            <a:avLst>
              <a:gd name="adj1" fmla="val -10533"/>
              <a:gd name="adj2" fmla="val 8882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E7A557C-6647-FFE6-F70D-1A3EC64FCFEC}"/>
              </a:ext>
            </a:extLst>
          </p:cNvPr>
          <p:cNvSpPr/>
          <p:nvPr/>
        </p:nvSpPr>
        <p:spPr>
          <a:xfrm>
            <a:off x="2832161" y="5296630"/>
            <a:ext cx="4221937" cy="641308"/>
          </a:xfrm>
          <a:prstGeom prst="wedgeRoundRectCallout">
            <a:avLst>
              <a:gd name="adj1" fmla="val 32614"/>
              <a:gd name="adj2" fmla="val -1704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you, too.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5E7FC-9708-DDEA-E0B7-17F1E6DB0A97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1692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571E546-70B5-2A14-62EE-E489A7C05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037" y="4359984"/>
            <a:ext cx="3784600" cy="1485900"/>
          </a:xfrm>
          <a:prstGeom prst="rect">
            <a:avLst/>
          </a:prstGeom>
        </p:spPr>
      </p:pic>
      <p:pic>
        <p:nvPicPr>
          <p:cNvPr id="4" name="Picture 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321A4836-6654-8186-AFB5-759ACADC9C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383" y="1270355"/>
            <a:ext cx="4573857" cy="4709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D12A8D-8446-3270-A0D8-670173C6C03C}"/>
              </a:ext>
            </a:extLst>
          </p:cNvPr>
          <p:cNvSpPr/>
          <p:nvPr/>
        </p:nvSpPr>
        <p:spPr>
          <a:xfrm>
            <a:off x="5116548" y="1582504"/>
            <a:ext cx="1473137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B92D38-6208-E63D-AB36-BF2ECC21895D}"/>
              </a:ext>
            </a:extLst>
          </p:cNvPr>
          <p:cNvSpPr/>
          <p:nvPr/>
        </p:nvSpPr>
        <p:spPr>
          <a:xfrm>
            <a:off x="2452748" y="4494300"/>
            <a:ext cx="1787985" cy="579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751480-B315-C5E5-3744-11B32090291E}"/>
              </a:ext>
            </a:extLst>
          </p:cNvPr>
          <p:cNvSpPr/>
          <p:nvPr/>
        </p:nvSpPr>
        <p:spPr>
          <a:xfrm>
            <a:off x="4416268" y="158250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81944C-F5E3-184F-F158-174D48DB39D9}"/>
              </a:ext>
            </a:extLst>
          </p:cNvPr>
          <p:cNvSpPr/>
          <p:nvPr/>
        </p:nvSpPr>
        <p:spPr>
          <a:xfrm>
            <a:off x="591363" y="4532837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E24D06FF-03F8-9076-C2E4-F0F87C9F844B}"/>
              </a:ext>
            </a:extLst>
          </p:cNvPr>
          <p:cNvSpPr/>
          <p:nvPr/>
        </p:nvSpPr>
        <p:spPr>
          <a:xfrm>
            <a:off x="1290768" y="4430292"/>
            <a:ext cx="3041405" cy="677530"/>
          </a:xfrm>
          <a:prstGeom prst="wedgeRoundRectCallout">
            <a:avLst>
              <a:gd name="adj1" fmla="val -2015"/>
              <a:gd name="adj2" fmla="val -1293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You’re welcome.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E7A557C-6647-FFE6-F70D-1A3EC64FCFEC}"/>
              </a:ext>
            </a:extLst>
          </p:cNvPr>
          <p:cNvSpPr/>
          <p:nvPr/>
        </p:nvSpPr>
        <p:spPr>
          <a:xfrm>
            <a:off x="4953818" y="1498070"/>
            <a:ext cx="2453460" cy="641308"/>
          </a:xfrm>
          <a:prstGeom prst="wedgeRoundRectCallout">
            <a:avLst>
              <a:gd name="adj1" fmla="val -32608"/>
              <a:gd name="adj2" fmla="val 1004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C85CD-C123-84E1-7D5E-428C9C57DAF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23692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6452</TotalTime>
  <Words>407</Words>
  <Application>Microsoft Office PowerPoint</Application>
  <PresentationFormat>Widescreen</PresentationFormat>
  <Paragraphs>101</Paragraphs>
  <Slides>15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 Bright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124</cp:revision>
  <dcterms:created xsi:type="dcterms:W3CDTF">2020-12-08T03:17:05Z</dcterms:created>
  <dcterms:modified xsi:type="dcterms:W3CDTF">2022-10-16T14:20:53Z</dcterms:modified>
</cp:coreProperties>
</file>