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7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9526D-58DA-426D-B746-0CCBA31A29C3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447800" y="1676400"/>
            <a:ext cx="609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i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CHÀO MỪNG CÁC CON ĐẾN VỚI TIẾT TOÁN</a:t>
            </a:r>
            <a:endParaRPr lang="en-US" sz="48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085" y="66502"/>
            <a:ext cx="1390691" cy="18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8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489" y="595630"/>
            <a:ext cx="7548563" cy="19824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1515" y="3257782"/>
            <a:ext cx="62911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/>
              <a:t>Ngày</a:t>
            </a:r>
            <a:r>
              <a:rPr lang="en-US" sz="3200" dirty="0" smtClean="0"/>
              <a:t> </a:t>
            </a:r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nhất</a:t>
            </a:r>
            <a:r>
              <a:rPr lang="en-US" sz="3200" dirty="0" smtClean="0"/>
              <a:t> Mai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: 29 </a:t>
            </a:r>
            <a:r>
              <a:rPr lang="en-US" sz="3200" dirty="0" err="1" smtClean="0"/>
              <a:t>tấm</a:t>
            </a:r>
            <a:r>
              <a:rPr lang="en-US" sz="3200" dirty="0" smtClean="0"/>
              <a:t> </a:t>
            </a:r>
            <a:r>
              <a:rPr lang="en-US" sz="3200" dirty="0" err="1" smtClean="0"/>
              <a:t>bưu</a:t>
            </a:r>
            <a:r>
              <a:rPr lang="en-US" sz="3200" dirty="0" smtClean="0"/>
              <a:t> </a:t>
            </a:r>
            <a:r>
              <a:rPr lang="en-US" sz="3200" dirty="0" err="1" smtClean="0"/>
              <a:t>thiếp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66483" y="3759804"/>
            <a:ext cx="7352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/>
              <a:t>Ngày</a:t>
            </a:r>
            <a:r>
              <a:rPr lang="en-US" sz="3200" dirty="0" smtClean="0"/>
              <a:t> </a:t>
            </a:r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hai</a:t>
            </a:r>
            <a:r>
              <a:rPr lang="en-US" sz="3200" dirty="0" smtClean="0"/>
              <a:t> Mai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:  31 </a:t>
            </a:r>
            <a:r>
              <a:rPr lang="en-US" sz="3200" dirty="0" err="1" smtClean="0"/>
              <a:t>tấm</a:t>
            </a:r>
            <a:r>
              <a:rPr lang="en-US" sz="3200" dirty="0" smtClean="0"/>
              <a:t> </a:t>
            </a:r>
            <a:r>
              <a:rPr lang="en-US" sz="3200" dirty="0" err="1" smtClean="0"/>
              <a:t>bưu</a:t>
            </a:r>
            <a:r>
              <a:rPr lang="en-US" sz="3200" dirty="0" smtClean="0"/>
              <a:t> </a:t>
            </a:r>
            <a:r>
              <a:rPr lang="en-US" sz="3200" dirty="0" err="1" smtClean="0"/>
              <a:t>thiếp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690937" y="2652665"/>
            <a:ext cx="1450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/>
              <a:t>Tóm</a:t>
            </a:r>
            <a:r>
              <a:rPr lang="en-US" sz="3200" dirty="0" smtClean="0"/>
              <a:t> </a:t>
            </a:r>
            <a:r>
              <a:rPr lang="en-US" sz="3200" dirty="0" err="1" smtClean="0"/>
              <a:t>tắt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482539" y="4346994"/>
            <a:ext cx="5854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/>
              <a:t>Cả</a:t>
            </a:r>
            <a:r>
              <a:rPr lang="en-US" sz="3200" dirty="0" smtClean="0"/>
              <a:t> </a:t>
            </a: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ngày</a:t>
            </a:r>
            <a:r>
              <a:rPr lang="en-US" sz="3200" dirty="0" smtClean="0"/>
              <a:t> Mai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: …?. </a:t>
            </a:r>
            <a:r>
              <a:rPr lang="en-US" sz="3200" dirty="0" err="1" smtClean="0"/>
              <a:t>tấm</a:t>
            </a:r>
            <a:r>
              <a:rPr lang="en-US" sz="3200" dirty="0" smtClean="0"/>
              <a:t> </a:t>
            </a:r>
            <a:r>
              <a:rPr lang="en-US" sz="3200" dirty="0" err="1" smtClean="0"/>
              <a:t>bưu</a:t>
            </a:r>
            <a:r>
              <a:rPr lang="en-US" sz="3200" dirty="0" smtClean="0"/>
              <a:t> </a:t>
            </a:r>
            <a:r>
              <a:rPr lang="en-US" sz="3200" dirty="0" err="1" smtClean="0"/>
              <a:t>thiếp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286" y="59737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Bài</a:t>
            </a:r>
            <a:r>
              <a:rPr lang="en-US" sz="4800" dirty="0" smtClean="0"/>
              <a:t> </a:t>
            </a:r>
            <a:r>
              <a:rPr lang="en-US" sz="4800" dirty="0" err="1" smtClean="0"/>
              <a:t>giải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199170" y="2164940"/>
            <a:ext cx="7142321" cy="179514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Cả</a:t>
            </a:r>
            <a:r>
              <a:rPr lang="en-US" sz="3600" dirty="0"/>
              <a:t> </a:t>
            </a:r>
            <a:r>
              <a:rPr lang="en-US" sz="3600" dirty="0" err="1"/>
              <a:t>hai</a:t>
            </a:r>
            <a:r>
              <a:rPr lang="en-US" sz="3600" dirty="0"/>
              <a:t> </a:t>
            </a:r>
            <a:r>
              <a:rPr lang="en-US" sz="3600" dirty="0" err="1"/>
              <a:t>ngày</a:t>
            </a:r>
            <a:r>
              <a:rPr lang="en-US" sz="3600" dirty="0"/>
              <a:t> Mai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tấm</a:t>
            </a:r>
            <a:r>
              <a:rPr lang="en-US" sz="3600" dirty="0"/>
              <a:t> </a:t>
            </a:r>
            <a:r>
              <a:rPr lang="en-US" sz="3600" dirty="0" err="1"/>
              <a:t>bưu</a:t>
            </a:r>
            <a:r>
              <a:rPr lang="en-US" sz="3600" dirty="0"/>
              <a:t> </a:t>
            </a:r>
            <a:r>
              <a:rPr lang="en-US" sz="3600" dirty="0" err="1"/>
              <a:t>thiếp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  <a:p>
            <a:pPr algn="ctr"/>
            <a:r>
              <a:rPr lang="en-US" sz="3600" dirty="0"/>
              <a:t>29 + 31 = 60 (</a:t>
            </a:r>
            <a:r>
              <a:rPr lang="en-US" sz="3600" dirty="0" err="1"/>
              <a:t>tấm</a:t>
            </a:r>
            <a:r>
              <a:rPr lang="en-US" sz="3600" dirty="0"/>
              <a:t>)</a:t>
            </a:r>
          </a:p>
          <a:p>
            <a:pPr algn="ctr"/>
            <a:r>
              <a:rPr lang="en-US" sz="3600" dirty="0" smtClean="0"/>
              <a:t>                                         </a:t>
            </a:r>
            <a:r>
              <a:rPr lang="en-US" sz="3600" dirty="0" err="1" smtClean="0"/>
              <a:t>Đáp</a:t>
            </a:r>
            <a:r>
              <a:rPr lang="en-US" sz="3600" dirty="0" smtClean="0"/>
              <a:t> </a:t>
            </a:r>
            <a:r>
              <a:rPr lang="en-US" sz="3600" dirty="0" err="1"/>
              <a:t>số</a:t>
            </a:r>
            <a:r>
              <a:rPr lang="en-US" sz="3600" dirty="0"/>
              <a:t>: 60 </a:t>
            </a:r>
            <a:r>
              <a:rPr lang="en-US" sz="3600" dirty="0" err="1" smtClean="0"/>
              <a:t>tấm</a:t>
            </a:r>
            <a:r>
              <a:rPr lang="en-US" sz="3600" dirty="0" smtClean="0"/>
              <a:t> </a:t>
            </a:r>
            <a:r>
              <a:rPr lang="en-US" sz="3600" dirty="0" err="1" smtClean="0"/>
              <a:t>bưu</a:t>
            </a:r>
            <a:r>
              <a:rPr lang="en-US" sz="3600" dirty="0" smtClean="0"/>
              <a:t> </a:t>
            </a:r>
            <a:r>
              <a:rPr lang="en-US" sz="3600" dirty="0" err="1" smtClean="0"/>
              <a:t>thiếp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234" y="1522730"/>
            <a:ext cx="7908608" cy="31889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66561" y="3691891"/>
            <a:ext cx="441008" cy="4972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91</a:t>
            </a:r>
          </a:p>
        </p:txBody>
      </p:sp>
      <p:pic>
        <p:nvPicPr>
          <p:cNvPr id="8" name="Content Placeholder 20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0520" y="1"/>
            <a:ext cx="117348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9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814387" y="2339391"/>
            <a:ext cx="5507831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7" name="Rectangle 19"/>
          <p:cNvSpPr txBox="1">
            <a:spLocks noChangeArrowheads="1"/>
          </p:cNvSpPr>
          <p:nvPr/>
        </p:nvSpPr>
        <p:spPr>
          <a:xfrm>
            <a:off x="2057400" y="4541254"/>
            <a:ext cx="70866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685800" y="1652335"/>
            <a:ext cx="7924800" cy="2380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TRÒ CH</a:t>
            </a:r>
            <a:r>
              <a:rPr lang="en-US" sz="66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Ơ</a:t>
            </a:r>
            <a:r>
              <a:rPr lang="en-US" sz="88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I ONG V</a:t>
            </a:r>
            <a:r>
              <a:rPr lang="en-US" sz="60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Ề</a:t>
            </a:r>
            <a:r>
              <a:rPr lang="en-US" sz="88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</a:t>
            </a:r>
            <a:r>
              <a:rPr lang="en-US" sz="8800" b="1" cap="none" spc="0" dirty="0" err="1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Tổ</a:t>
            </a:r>
            <a:endParaRPr lang="en-US" sz="8800" b="1" cap="none" spc="0" dirty="0">
              <a:ln w="0">
                <a:noFill/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MercuriusScript" panose="01010101010101010101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862976" y="3031594"/>
            <a:ext cx="3418049" cy="1424293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4800" b="1" dirty="0" smtClean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đầu</a:t>
            </a:r>
            <a:endParaRPr lang="en-US" sz="4800" b="1" dirty="0">
              <a:solidFill>
                <a:schemeClr val="bg1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98769" y="84406"/>
            <a:ext cx="1948080" cy="17303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70" t="5948" b="66360"/>
          <a:stretch>
            <a:fillRect/>
          </a:stretch>
        </p:blipFill>
        <p:spPr>
          <a:xfrm>
            <a:off x="7265083" y="35169"/>
            <a:ext cx="1878917" cy="18991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75" t="68718" r="64633" b="8103"/>
          <a:stretch>
            <a:fillRect/>
          </a:stretch>
        </p:blipFill>
        <p:spPr>
          <a:xfrm>
            <a:off x="622495" y="3631647"/>
            <a:ext cx="1424354" cy="15896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521" t="68923" r="3094" b="6872"/>
          <a:stretch>
            <a:fillRect/>
          </a:stretch>
        </p:blipFill>
        <p:spPr>
          <a:xfrm>
            <a:off x="7474127" y="3640864"/>
            <a:ext cx="1614269" cy="1659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7517977" y="171569"/>
            <a:ext cx="1924716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4821" y="5248276"/>
            <a:ext cx="785813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8298" y="543458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6730" y="543458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7624" y="543458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1439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9884" y="612413"/>
            <a:ext cx="7060206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+ 17 = ?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231479" y="5259507"/>
            <a:ext cx="785813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4388344" y="5221299"/>
            <a:ext cx="785813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6395682" y="5248276"/>
            <a:ext cx="785813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334907" y="5221298"/>
            <a:ext cx="785813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096600" y="4347780"/>
            <a:ext cx="881590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3234181" y="4347780"/>
            <a:ext cx="881590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5199458" y="4347780"/>
            <a:ext cx="881590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7164735" y="4347780"/>
            <a:ext cx="881590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6994" y="811160"/>
            <a:ext cx="1543187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4643" y="1004910"/>
            <a:ext cx="1445232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3502410" y="3744687"/>
            <a:ext cx="2320420" cy="152399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7560181" y="-165203"/>
            <a:ext cx="1847066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4821" y="5248276"/>
            <a:ext cx="785813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8299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6731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7625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1439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67504" y="566058"/>
            <a:ext cx="7060206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+ 31 = ?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231479" y="5259507"/>
            <a:ext cx="785813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4388344" y="5221299"/>
            <a:ext cx="785813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6395682" y="5248276"/>
            <a:ext cx="785813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334907" y="5221298"/>
            <a:ext cx="785813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096600" y="4347780"/>
            <a:ext cx="881590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3234181" y="4347780"/>
            <a:ext cx="881590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5199458" y="4347780"/>
            <a:ext cx="881590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7164735" y="4347780"/>
            <a:ext cx="881590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6994" y="811160"/>
            <a:ext cx="1543187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4643" y="1004910"/>
            <a:ext cx="1445232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previousslide"/>
          </p:cNvPr>
          <p:cNvSpPr/>
          <p:nvPr/>
        </p:nvSpPr>
        <p:spPr>
          <a:xfrm>
            <a:off x="985867" y="3710735"/>
            <a:ext cx="2248314" cy="144366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NextQuestion">
            <a:hlinkClick r:id=""/>
          </p:cNvPr>
          <p:cNvSpPr/>
          <p:nvPr/>
        </p:nvSpPr>
        <p:spPr>
          <a:xfrm>
            <a:off x="5778388" y="3780826"/>
            <a:ext cx="2097742" cy="1385162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3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752600" y="1143000"/>
            <a:ext cx="5921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Bài</a:t>
            </a:r>
            <a:r>
              <a:rPr lang="en-US" sz="48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 20:</a:t>
            </a:r>
          </a:p>
          <a:p>
            <a:pPr lvl="0" algn="ctr">
              <a:defRPr/>
            </a:pP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 algn="ctr">
              <a:defRPr/>
            </a:pP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b="1" spc="100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085" y="66502"/>
            <a:ext cx="1390691" cy="18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0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752600" y="2362200"/>
            <a:ext cx="5921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48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085" y="66502"/>
            <a:ext cx="1390691" cy="18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0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9255" y="274955"/>
            <a:ext cx="6515100" cy="154432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882015" y="2515236"/>
            <a:ext cx="1726883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85312" y="3134360"/>
            <a:ext cx="34242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829877" y="2484756"/>
            <a:ext cx="1726883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563178" y="3225800"/>
            <a:ext cx="34242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587240" y="2515236"/>
            <a:ext cx="1726883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335780" y="3195955"/>
            <a:ext cx="34242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070759" y="2515236"/>
            <a:ext cx="1726883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728335" y="3225800"/>
            <a:ext cx="34242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448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391" y="1561466"/>
            <a:ext cx="6852285" cy="382206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23535" y="2373631"/>
            <a:ext cx="2244090" cy="1967865"/>
          </a:xfrm>
          <a:prstGeom prst="ellipse">
            <a:avLst/>
          </a:prstGeom>
          <a:noFill/>
          <a:ln w="47625"/>
          <a:extLst>
            <a:ext uri="{909E8E84-426E-40DD-AFC4-6F175D3DCCD1}">
              <a14:hiddenFill xmlns:a14="http://schemas.microsoft.com/office/drawing/2010/main" xmlns="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172" y="393066"/>
            <a:ext cx="7424738" cy="5723255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rot="5400000">
            <a:off x="3126344" y="3400266"/>
            <a:ext cx="1247775" cy="593408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5400000" flipV="1">
            <a:off x="5248831" y="2550319"/>
            <a:ext cx="2677795" cy="1795463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0800000" flipV="1">
            <a:off x="4602004" y="3073401"/>
            <a:ext cx="2646998" cy="1754505"/>
          </a:xfrm>
          <a:prstGeom prst="curvedConnector3">
            <a:avLst>
              <a:gd name="adj1" fmla="val 49982"/>
            </a:avLst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164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Bài giải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</cp:revision>
  <dcterms:created xsi:type="dcterms:W3CDTF">2021-08-19T13:42:35Z</dcterms:created>
  <dcterms:modified xsi:type="dcterms:W3CDTF">2021-08-19T13:51:50Z</dcterms:modified>
</cp:coreProperties>
</file>