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09" r:id="rId3"/>
  </p:sldMasterIdLst>
  <p:notesMasterIdLst>
    <p:notesMasterId r:id="rId16"/>
  </p:notesMasterIdLst>
  <p:sldIdLst>
    <p:sldId id="327" r:id="rId4"/>
    <p:sldId id="256" r:id="rId5"/>
    <p:sldId id="3267" r:id="rId6"/>
    <p:sldId id="328" r:id="rId7"/>
    <p:sldId id="295" r:id="rId8"/>
    <p:sldId id="284" r:id="rId9"/>
    <p:sldId id="285" r:id="rId10"/>
    <p:sldId id="296" r:id="rId11"/>
    <p:sldId id="288" r:id="rId12"/>
    <p:sldId id="298" r:id="rId13"/>
    <p:sldId id="3268" r:id="rId14"/>
    <p:sldId id="326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4E9"/>
    <a:srgbClr val="FFFAC2"/>
    <a:srgbClr val="D34CD6"/>
    <a:srgbClr val="FCDFDC"/>
    <a:srgbClr val="FFFBCD"/>
    <a:srgbClr val="FDDEEB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598ED-328C-4394-BFF5-68350621E25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2E5B-A020-4221-956B-D45814F8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52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74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393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00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81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0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63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7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4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01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98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120" indent="0">
              <a:buNone/>
              <a:defRPr sz="2200" b="1"/>
            </a:lvl4pPr>
            <a:lvl5pPr marL="2437704" indent="0">
              <a:buNone/>
              <a:defRPr sz="2200" b="1"/>
            </a:lvl5pPr>
            <a:lvl6pPr marL="3047289" indent="0">
              <a:buNone/>
              <a:defRPr sz="2200" b="1"/>
            </a:lvl6pPr>
            <a:lvl7pPr marL="3656874" indent="0">
              <a:buNone/>
              <a:defRPr sz="2200" b="1"/>
            </a:lvl7pPr>
            <a:lvl8pPr marL="4265824" indent="0">
              <a:buNone/>
              <a:defRPr sz="2200" b="1"/>
            </a:lvl8pPr>
            <a:lvl9pPr marL="4875409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6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83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2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05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3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120" indent="0">
              <a:buNone/>
              <a:defRPr sz="2700"/>
            </a:lvl4pPr>
            <a:lvl5pPr marL="2437704" indent="0">
              <a:buNone/>
              <a:defRPr sz="2700"/>
            </a:lvl5pPr>
            <a:lvl6pPr marL="3047289" indent="0">
              <a:buNone/>
              <a:defRPr sz="2700"/>
            </a:lvl6pPr>
            <a:lvl7pPr marL="3656874" indent="0">
              <a:buNone/>
              <a:defRPr sz="2700"/>
            </a:lvl7pPr>
            <a:lvl8pPr marL="4265824" indent="0">
              <a:buNone/>
              <a:defRPr sz="2700"/>
            </a:lvl8pPr>
            <a:lvl9pPr marL="487540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7289" indent="0">
              <a:buNone/>
              <a:defRPr sz="1200"/>
            </a:lvl6pPr>
            <a:lvl7pPr marL="3656874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4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47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23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19E289D-BE40-4DA4-B6DA-4FFB6239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955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2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1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9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8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6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2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7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6.wd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1" descr="矢量智能">
            <a:extLst>
              <a:ext uri="{FF2B5EF4-FFF2-40B4-BE49-F238E27FC236}">
                <a16:creationId xmlns:a16="http://schemas.microsoft.com/office/drawing/2014/main" id="{B862FB99-2CF9-4C0B-BE68-62C263701F9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6046"/>
            <a:ext cx="12192000" cy="4731954"/>
          </a:xfrm>
          <a:prstGeom prst="rect">
            <a:avLst/>
          </a:prstGeom>
        </p:spPr>
      </p:pic>
      <p:pic>
        <p:nvPicPr>
          <p:cNvPr id="2" name="图片 1" descr="77513ed9ff787a283e4c98592f44933e">
            <a:extLst>
              <a:ext uri="{FF2B5EF4-FFF2-40B4-BE49-F238E27FC236}">
                <a16:creationId xmlns:a16="http://schemas.microsoft.com/office/drawing/2014/main" id="{0A7CC878-AC4E-4D7F-8906-15BD51D7810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331" y="0"/>
            <a:ext cx="8922090" cy="544524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2FDF7B78-BE1B-4E3D-A72C-66C4938DC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98" y="3444875"/>
            <a:ext cx="2226148" cy="3216843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777B70BB-74E8-4C34-8DF4-AAAC4DC1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657" y="2801886"/>
            <a:ext cx="2527790" cy="348314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2721DE7B-E757-4640-AE88-DA4934ADF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69D0697F-077A-490A-A8EB-7EC4388FC3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57" y="5987481"/>
            <a:ext cx="3181350" cy="67423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C0BB64B4-D42B-43EB-996C-80FA2149EC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6EA6DA0-8C06-4EAA-8908-A735823300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id="{70CAD361-A0BC-462F-882B-5A32F04A90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10" y="903793"/>
            <a:ext cx="3135617" cy="1036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B34E6B-E137-4C36-9596-E0AA2312A419}"/>
              </a:ext>
            </a:extLst>
          </p:cNvPr>
          <p:cNvSpPr txBox="1"/>
          <p:nvPr/>
        </p:nvSpPr>
        <p:spPr>
          <a:xfrm>
            <a:off x="1906331" y="2101469"/>
            <a:ext cx="89220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Calibri" panose="020F0502020204030204" pitchFamily="34" charset="0"/>
              </a:rPr>
              <a:t>CHÀO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Calibri" panose="020F0502020204030204" pitchFamily="34" charset="0"/>
              </a:rPr>
              <a:t> MỪNG CÁC CON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Cookies" panose="02040603050506020204" pitchFamily="18" charset="0"/>
                <a:ea typeface="Calibri" panose="020F0502020204030204" pitchFamily="34" charset="0"/>
              </a:rPr>
              <a:t>ĐẾN VỚI TIẾT HỌC TOÁN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926251" y="1229041"/>
            <a:ext cx="529159" cy="5820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519612" y="1295761"/>
            <a:ext cx="1354484" cy="584776"/>
            <a:chOff x="1870518" y="1440653"/>
            <a:chExt cx="1119409" cy="43935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39349"/>
              <a:chOff x="1870518" y="1440654"/>
              <a:chExt cx="758382" cy="439349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85825" cy="439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9285" cy="4393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06542"/>
              </p:ext>
            </p:extLst>
          </p:nvPr>
        </p:nvGraphicFramePr>
        <p:xfrm>
          <a:off x="598716" y="2261540"/>
          <a:ext cx="10602687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3310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302827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317476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39732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437249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437249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437249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4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4071349" y="3824809"/>
            <a:ext cx="139171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5571030" y="3839752"/>
            <a:ext cx="966443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228738" y="3834771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561059" y="3817237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10013127" y="3817237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778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2ABD4B96-B73C-4529-8BE7-7A6D13D6EDC6}"/>
              </a:ext>
            </a:extLst>
          </p:cNvPr>
          <p:cNvSpPr txBox="1"/>
          <p:nvPr/>
        </p:nvSpPr>
        <p:spPr>
          <a:xfrm>
            <a:off x="4090638" y="589380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Cookies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Cookies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4BD43-14CD-46EB-9821-B6263244E19A}"/>
              </a:ext>
            </a:extLst>
          </p:cNvPr>
          <p:cNvGrpSpPr/>
          <p:nvPr/>
        </p:nvGrpSpPr>
        <p:grpSpPr>
          <a:xfrm>
            <a:off x="1737884" y="1914448"/>
            <a:ext cx="10056923" cy="714672"/>
            <a:chOff x="774356" y="888444"/>
            <a:chExt cx="10056923" cy="714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5476CB-6A9E-4943-B1E7-A63D61ADDE59}"/>
                </a:ext>
              </a:extLst>
            </p:cNvPr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8B90187-61B1-4A90-9B78-23013A6E6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9" name="图片 2">
                <a:extLst>
                  <a:ext uri="{FF2B5EF4-FFF2-40B4-BE49-F238E27FC236}">
                    <a16:creationId xmlns:a16="http://schemas.microsoft.com/office/drawing/2014/main" id="{9A05437F-A73D-485A-B5B2-33A9F2473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C3150F96-E93B-45B8-A67A-9F2D37B7C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225027-3A16-4028-AB5E-E98637669DC0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sinh hình thành được bảng nhân 2.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538AF9-3903-4A04-9C15-04A4DABA25B8}"/>
              </a:ext>
            </a:extLst>
          </p:cNvPr>
          <p:cNvGrpSpPr/>
          <p:nvPr/>
        </p:nvGrpSpPr>
        <p:grpSpPr>
          <a:xfrm>
            <a:off x="2700486" y="2900687"/>
            <a:ext cx="10209001" cy="755486"/>
            <a:chOff x="752655" y="2065203"/>
            <a:chExt cx="10209001" cy="7554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4FDF83-CFCB-41FB-838B-40F6E1883A5D}"/>
                </a:ext>
              </a:extLst>
            </p:cNvPr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>
                <a:extLst>
                  <a:ext uri="{FF2B5EF4-FFF2-40B4-BE49-F238E27FC236}">
                    <a16:creationId xmlns:a16="http://schemas.microsoft.com/office/drawing/2014/main" id="{FA959841-FF47-419E-8B1A-DB538F374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5" name="图片 3">
                <a:extLst>
                  <a:ext uri="{FF2B5EF4-FFF2-40B4-BE49-F238E27FC236}">
                    <a16:creationId xmlns:a16="http://schemas.microsoft.com/office/drawing/2014/main" id="{ED44ECE2-061C-4E1B-AD02-D889CBD7C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C0EC8A4F-EA10-4CD4-862B-2CFE99E4F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C219CD-73C9-4115-B324-5803A2C2FCA9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 dụng vào tính nhẩm.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6B11D-A45F-446B-87B0-3501B1928D55}"/>
              </a:ext>
            </a:extLst>
          </p:cNvPr>
          <p:cNvGrpSpPr/>
          <p:nvPr/>
        </p:nvGrpSpPr>
        <p:grpSpPr>
          <a:xfrm>
            <a:off x="1584436" y="3804734"/>
            <a:ext cx="10210371" cy="714672"/>
            <a:chOff x="778314" y="3315253"/>
            <a:chExt cx="10210371" cy="7146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CBE3A0-AC2D-48D5-8B64-A15713A20F29}"/>
                </a:ext>
              </a:extLst>
            </p:cNvPr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20" name="图片 12">
                <a:extLst>
                  <a:ext uri="{FF2B5EF4-FFF2-40B4-BE49-F238E27FC236}">
                    <a16:creationId xmlns:a16="http://schemas.microsoft.com/office/drawing/2014/main" id="{041568B3-C2EB-419D-BC5E-A8DB5FD4E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1" name="图片 10">
                <a:extLst>
                  <a:ext uri="{FF2B5EF4-FFF2-40B4-BE49-F238E27FC236}">
                    <a16:creationId xmlns:a16="http://schemas.microsoft.com/office/drawing/2014/main" id="{18AF4EDA-6A6A-45BC-A3A6-ABA29604A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2" name="图片 13">
                <a:extLst>
                  <a:ext uri="{FF2B5EF4-FFF2-40B4-BE49-F238E27FC236}">
                    <a16:creationId xmlns:a16="http://schemas.microsoft.com/office/drawing/2014/main" id="{8CA96610-FD2A-4AE6-9EE2-CBC18685B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703550-5C20-4B63-99BD-357A203C5BC6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 các bài toán liên quan đến bảng nhân 2.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3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D199A-B709-4887-9B53-1BE862292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130" b="93148" l="53426" r="95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28" t="58011" r="-11941" b="4771"/>
          <a:stretch/>
        </p:blipFill>
        <p:spPr>
          <a:xfrm>
            <a:off x="3750197" y="1226917"/>
            <a:ext cx="6458673" cy="4723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44441-320F-4285-8FDD-FB6FF150F0F0}"/>
              </a:ext>
            </a:extLst>
          </p:cNvPr>
          <p:cNvSpPr txBox="1"/>
          <p:nvPr/>
        </p:nvSpPr>
        <p:spPr>
          <a:xfrm>
            <a:off x="4317356" y="2835798"/>
            <a:ext cx="42247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70C0"/>
                </a:solidFill>
                <a:latin typeface="UTM Cookies" panose="020406030505060202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57921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00613" y="187453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606" y="206880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1777983"/>
            <a:ext cx="6316152" cy="35378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NHÂN 2</a:t>
            </a:r>
            <a:endParaRPr lang="en-US" sz="80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5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30FA4B-1B02-447A-9250-F238A592DC39}"/>
              </a:ext>
            </a:extLst>
          </p:cNvPr>
          <p:cNvSpPr txBox="1"/>
          <p:nvPr/>
        </p:nvSpPr>
        <p:spPr>
          <a:xfrm>
            <a:off x="1220656" y="669303"/>
            <a:ext cx="98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ngày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</a:rPr>
              <a:t>21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tháng 1 năm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7CDEA3-9873-46F0-B380-C3162DA4032A}"/>
              </a:ext>
            </a:extLst>
          </p:cNvPr>
          <p:cNvSpPr txBox="1"/>
          <p:nvPr/>
        </p:nvSpPr>
        <p:spPr>
          <a:xfrm>
            <a:off x="3468107" y="1328705"/>
            <a:ext cx="165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6FD247-550D-49C8-932A-B5F2E439BD54}"/>
              </a:ext>
            </a:extLst>
          </p:cNvPr>
          <p:cNvSpPr txBox="1"/>
          <p:nvPr/>
        </p:nvSpPr>
        <p:spPr>
          <a:xfrm>
            <a:off x="1220656" y="1993520"/>
            <a:ext cx="630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39: Bảng nhân 2 (tiết 1)</a:t>
            </a:r>
          </a:p>
        </p:txBody>
      </p:sp>
    </p:spTree>
    <p:extLst>
      <p:ext uri="{BB962C8B-B14F-4D97-AF65-F5344CB8AC3E}">
        <p14:creationId xmlns:p14="http://schemas.microsoft.com/office/powerpoint/2010/main" val="22128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2ABD4B96-B73C-4529-8BE7-7A6D13D6EDC6}"/>
              </a:ext>
            </a:extLst>
          </p:cNvPr>
          <p:cNvSpPr txBox="1"/>
          <p:nvPr/>
        </p:nvSpPr>
        <p:spPr>
          <a:xfrm>
            <a:off x="4090638" y="589380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4BD43-14CD-46EB-9821-B6263244E19A}"/>
              </a:ext>
            </a:extLst>
          </p:cNvPr>
          <p:cNvGrpSpPr/>
          <p:nvPr/>
        </p:nvGrpSpPr>
        <p:grpSpPr>
          <a:xfrm>
            <a:off x="1737884" y="1914448"/>
            <a:ext cx="10056923" cy="714672"/>
            <a:chOff x="774356" y="888444"/>
            <a:chExt cx="10056923" cy="7146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5476CB-6A9E-4943-B1E7-A63D61ADDE59}"/>
                </a:ext>
              </a:extLst>
            </p:cNvPr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48B90187-61B1-4A90-9B78-23013A6E6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9" name="图片 2">
                <a:extLst>
                  <a:ext uri="{FF2B5EF4-FFF2-40B4-BE49-F238E27FC236}">
                    <a16:creationId xmlns:a16="http://schemas.microsoft.com/office/drawing/2014/main" id="{9A05437F-A73D-485A-B5B2-33A9F2473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C3150F96-E93B-45B8-A67A-9F2D37B7C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225027-3A16-4028-AB5E-E98637669DC0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sinh hình thành được bảng nhân 2.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538AF9-3903-4A04-9C15-04A4DABA25B8}"/>
              </a:ext>
            </a:extLst>
          </p:cNvPr>
          <p:cNvGrpSpPr/>
          <p:nvPr/>
        </p:nvGrpSpPr>
        <p:grpSpPr>
          <a:xfrm>
            <a:off x="2700486" y="2900687"/>
            <a:ext cx="10209001" cy="755486"/>
            <a:chOff x="752655" y="2065203"/>
            <a:chExt cx="10209001" cy="7554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4FDF83-CFCB-41FB-838B-40F6E1883A5D}"/>
                </a:ext>
              </a:extLst>
            </p:cNvPr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>
                <a:extLst>
                  <a:ext uri="{FF2B5EF4-FFF2-40B4-BE49-F238E27FC236}">
                    <a16:creationId xmlns:a16="http://schemas.microsoft.com/office/drawing/2014/main" id="{FA959841-FF47-419E-8B1A-DB538F374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5" name="图片 3">
                <a:extLst>
                  <a:ext uri="{FF2B5EF4-FFF2-40B4-BE49-F238E27FC236}">
                    <a16:creationId xmlns:a16="http://schemas.microsoft.com/office/drawing/2014/main" id="{ED44ECE2-061C-4E1B-AD02-D889CBD7C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6" name="图片 5">
                <a:extLst>
                  <a:ext uri="{FF2B5EF4-FFF2-40B4-BE49-F238E27FC236}">
                    <a16:creationId xmlns:a16="http://schemas.microsoft.com/office/drawing/2014/main" id="{C0EC8A4F-EA10-4CD4-862B-2CFE99E4F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C219CD-73C9-4115-B324-5803A2C2FCA9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vào tính nhẩm.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6B11D-A45F-446B-87B0-3501B1928D55}"/>
              </a:ext>
            </a:extLst>
          </p:cNvPr>
          <p:cNvGrpSpPr/>
          <p:nvPr/>
        </p:nvGrpSpPr>
        <p:grpSpPr>
          <a:xfrm>
            <a:off x="1584436" y="3804734"/>
            <a:ext cx="10210371" cy="714672"/>
            <a:chOff x="778314" y="3315253"/>
            <a:chExt cx="10210371" cy="7146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CBE3A0-AC2D-48D5-8B64-A15713A20F29}"/>
                </a:ext>
              </a:extLst>
            </p:cNvPr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20" name="图片 12">
                <a:extLst>
                  <a:ext uri="{FF2B5EF4-FFF2-40B4-BE49-F238E27FC236}">
                    <a16:creationId xmlns:a16="http://schemas.microsoft.com/office/drawing/2014/main" id="{041568B3-C2EB-419D-BC5E-A8DB5FD4E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1" name="图片 10">
                <a:extLst>
                  <a:ext uri="{FF2B5EF4-FFF2-40B4-BE49-F238E27FC236}">
                    <a16:creationId xmlns:a16="http://schemas.microsoft.com/office/drawing/2014/main" id="{18AF4EDA-6A6A-45BC-A3A6-ABA29604A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2" name="图片 13">
                <a:extLst>
                  <a:ext uri="{FF2B5EF4-FFF2-40B4-BE49-F238E27FC236}">
                    <a16:creationId xmlns:a16="http://schemas.microsoft.com/office/drawing/2014/main" id="{8CA96610-FD2A-4AE6-9EE2-CBC18685B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703550-5C20-4B63-99BD-357A203C5BC6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 các bài toán liên quan đến bảng nhân 2.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994302" y="2879747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02364" y="-5713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/>
                  <a:t>2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/>
                  <a:t>    1    =   2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715986" y="659377"/>
              <a:ext cx="23003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b="1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/>
                  <a:t>2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/>
                  <a:t>  </a:t>
                </a:r>
                <a:r>
                  <a:rPr lang="vi-VN" sz="1400" b="1" dirty="0"/>
                  <a:t> </a:t>
                </a:r>
                <a:r>
                  <a:rPr lang="vi-VN" sz="2400" b="1" dirty="0"/>
                  <a:t> 2    =   4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b="1" i="1" dirty="0"/>
                <a:t>Hai nhân hai bằng bốn.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4487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/>
                  <a:t>2    </a:t>
                </a:r>
                <a14:m>
                  <m:oMath xmlns:m="http://schemas.openxmlformats.org/officeDocument/2006/math">
                    <m:r>
                      <a:rPr lang="vi-V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b="1" dirty="0"/>
                  <a:t>  </a:t>
                </a:r>
                <a:r>
                  <a:rPr lang="vi-VN" sz="1400" b="1" dirty="0"/>
                  <a:t> </a:t>
                </a:r>
                <a:r>
                  <a:rPr lang="vi-VN" sz="2400" b="1" dirty="0"/>
                  <a:t> 3    =   6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4487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39011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b="1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52616"/>
                <a:ext cx="7313220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b="1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52616"/>
                <a:ext cx="7313220" cy="958660"/>
              </a:xfrm>
              <a:prstGeom prst="rect">
                <a:avLst/>
              </a:prstGeom>
              <a:blipFill>
                <a:blip r:embed="rId13"/>
                <a:stretch>
                  <a:fillRect l="-751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285140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197850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solidFill>
                                <a:srgbClr val="0070C0"/>
                              </a:solidFill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2197850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solidFill>
                                <a:srgbClr val="0070C0"/>
                              </a:solidFill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-226587" y="1666494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b="1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85311" y="807474"/>
            <a:ext cx="409298" cy="5497006"/>
          </a:xfrm>
          <a:prstGeom prst="rect">
            <a:avLst/>
          </a:prstGeom>
          <a:noFill/>
          <a:ln w="57150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484005" y="3168542"/>
            <a:ext cx="158729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B050"/>
                </a:solidFill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2217075" y="3517233"/>
            <a:ext cx="515937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91310" y="2997185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08620" y="19489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418373" y="13340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803804" y="1331459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0783" y="1037077"/>
            <a:ext cx="5948268" cy="4294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2940567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4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2940567"/>
                <a:ext cx="2244525" cy="523220"/>
              </a:xfrm>
              <a:prstGeom prst="rect">
                <a:avLst/>
              </a:prstGeom>
              <a:blipFill>
                <a:blip r:embed="rId6"/>
                <a:stretch>
                  <a:fillRect l="-5707" t="-11628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3402232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7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3402232"/>
                <a:ext cx="2244525" cy="523220"/>
              </a:xfrm>
              <a:prstGeom prst="rect">
                <a:avLst/>
              </a:prstGeom>
              <a:blipFill>
                <a:blip r:embed="rId7"/>
                <a:stretch>
                  <a:fillRect l="-5707" t="-11628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3871044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1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3871044"/>
                <a:ext cx="2244525" cy="523220"/>
              </a:xfrm>
              <a:prstGeom prst="rect">
                <a:avLst/>
              </a:prstGeom>
              <a:blipFill>
                <a:blip r:embed="rId8"/>
                <a:stretch>
                  <a:fillRect l="-5707" t="-11628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4339856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5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4339856"/>
                <a:ext cx="2244525" cy="523220"/>
              </a:xfrm>
              <a:prstGeom prst="rect">
                <a:avLst/>
              </a:prstGeom>
              <a:blipFill>
                <a:blip r:embed="rId9"/>
                <a:stretch>
                  <a:fillRect l="-5707" t="-12791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4808668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2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4808668"/>
                <a:ext cx="2244525" cy="523220"/>
              </a:xfrm>
              <a:prstGeom prst="rect">
                <a:avLst/>
              </a:prstGeom>
              <a:blipFill>
                <a:blip r:embed="rId10"/>
                <a:stretch>
                  <a:fillRect l="-5707" t="-12791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2963202"/>
                <a:ext cx="2246128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10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2963202"/>
                <a:ext cx="2246128" cy="523220"/>
              </a:xfrm>
              <a:prstGeom prst="rect">
                <a:avLst/>
              </a:prstGeom>
              <a:blipFill>
                <a:blip r:embed="rId11"/>
                <a:stretch>
                  <a:fillRect l="-5707" t="-11628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3432014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8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3432014"/>
                <a:ext cx="2244525" cy="523220"/>
              </a:xfrm>
              <a:prstGeom prst="rect">
                <a:avLst/>
              </a:prstGeom>
              <a:blipFill>
                <a:blip r:embed="rId12"/>
                <a:stretch>
                  <a:fillRect l="-5707" t="-12791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3900826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6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3900826"/>
                <a:ext cx="2244525" cy="523220"/>
              </a:xfrm>
              <a:prstGeom prst="rect">
                <a:avLst/>
              </a:prstGeom>
              <a:blipFill>
                <a:blip r:embed="rId13"/>
                <a:stretch>
                  <a:fillRect l="-5707" t="-12791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4369638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9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4369638"/>
                <a:ext cx="2244525" cy="523220"/>
              </a:xfrm>
              <a:prstGeom prst="rect">
                <a:avLst/>
              </a:prstGeom>
              <a:blipFill>
                <a:blip r:embed="rId14"/>
                <a:stretch>
                  <a:fillRect l="-5707" t="-12791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4838450"/>
                <a:ext cx="2244525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800" b="1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b="1" dirty="0">
                    <a:solidFill>
                      <a:prstClr val="black"/>
                    </a:solidFill>
                  </a:rPr>
                  <a:t> 3   =       </a:t>
                </a:r>
                <a:endParaRPr lang="vi-VN" sz="2800" b="1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4838450"/>
                <a:ext cx="2244525" cy="523220"/>
              </a:xfrm>
              <a:prstGeom prst="rect">
                <a:avLst/>
              </a:prstGeom>
              <a:blipFill>
                <a:blip r:embed="rId15"/>
                <a:stretch>
                  <a:fillRect l="-5707" t="-12791" r="-4620" b="-313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646125" y="2909790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532310" y="3371279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646123" y="3819578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532308" y="4312817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646121" y="4767956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97139" y="2940567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97142" y="3380655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97141" y="3873894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97140" y="4329033"/>
            <a:ext cx="639920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210953" y="4815922"/>
            <a:ext cx="41229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424</Words>
  <Application>Microsoft Office PowerPoint</Application>
  <PresentationFormat>Widescreen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Arial</vt:lpstr>
      <vt:lpstr>Calibri</vt:lpstr>
      <vt:lpstr>Cambria Math</vt:lpstr>
      <vt:lpstr>HP001 4 hàng</vt:lpstr>
      <vt:lpstr>ITC Avant Garde Std Bk</vt:lpstr>
      <vt:lpstr>UTM Cookies</vt:lpstr>
      <vt:lpstr>Office Theme</vt:lpstr>
      <vt:lpstr>包图主题2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 nguyen</cp:lastModifiedBy>
  <cp:revision>154</cp:revision>
  <dcterms:created xsi:type="dcterms:W3CDTF">2021-06-02T01:34:28Z</dcterms:created>
  <dcterms:modified xsi:type="dcterms:W3CDTF">2022-01-14T07:04:51Z</dcterms:modified>
</cp:coreProperties>
</file>