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24" r:id="rId4"/>
    <p:sldMasterId id="2147483736" r:id="rId5"/>
    <p:sldMasterId id="2147483748" r:id="rId6"/>
  </p:sldMasterIdLst>
  <p:notesMasterIdLst>
    <p:notesMasterId r:id="rId24"/>
  </p:notesMasterIdLst>
  <p:sldIdLst>
    <p:sldId id="309" r:id="rId7"/>
    <p:sldId id="286" r:id="rId8"/>
    <p:sldId id="311" r:id="rId9"/>
    <p:sldId id="312" r:id="rId10"/>
    <p:sldId id="313" r:id="rId11"/>
    <p:sldId id="291" r:id="rId12"/>
    <p:sldId id="3267" r:id="rId13"/>
    <p:sldId id="261" r:id="rId14"/>
    <p:sldId id="267" r:id="rId15"/>
    <p:sldId id="3268" r:id="rId16"/>
    <p:sldId id="268" r:id="rId17"/>
    <p:sldId id="269" r:id="rId18"/>
    <p:sldId id="3269" r:id="rId19"/>
    <p:sldId id="293" r:id="rId20"/>
    <p:sldId id="314" r:id="rId21"/>
    <p:sldId id="3270" r:id="rId22"/>
    <p:sldId id="2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4371F-5D64-4D87-B16A-7A019A3D1AA0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D00C9-DE0A-4021-AC16-7FFAAC86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7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9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08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52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01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078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9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5BF4-C259-46B5-8C92-AB5EA636B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56C5-0979-4E7A-A916-361E853B2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38C18-961E-4D6F-A3EA-5DCEB248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9D3D-10A5-4E34-A8AA-9FCDE6C4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1B50F-0A84-4074-B71E-E0B8CA09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925716DF-B843-417E-A4B7-1D73BE9FD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36CF-FA61-4AFF-9D43-76EA4401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521F-08EC-4FE0-8EE1-6A88B1FF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38A-DE91-43B1-AF99-D5CDEAF5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29146-17F1-4CB1-AD67-CAA669BF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1444F-A5D2-4176-A7BC-663E8CC8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7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F1733-A7C1-4D8E-BE3C-3C3F5B9AD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09E4E-8D1C-44F8-86D8-506F8A05B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1E21A-1057-42E0-A375-843BD03F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8EF25-5B26-46BE-A1EE-AA10C7A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DB1EF-C979-441C-A260-7DAD7B88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07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07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9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89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04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1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47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3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0B9D-6D18-4E2A-950C-E19818BE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0314-B7F2-4D18-8F93-A6BC13C66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9F49-E6E4-447B-8A1B-0D915D0F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FD74E-8FA5-4FD8-9704-D41ECA48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49E78-B49F-4787-8104-101FC676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37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49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92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93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4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27475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858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198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525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123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43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58EB-DF03-4B15-8DB4-3B10B920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22F57-C269-4A16-A002-64A5B15BA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C2E87-E837-4A6B-890A-7B00FEBD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9E545-5593-41EB-922B-A50A7E81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3C3F-8072-4719-A61D-34A43DA4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69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10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108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821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68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168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162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16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3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15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6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1B17-1D2F-4A0B-954A-BF0E260A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76E8D-C698-4635-8FF7-8135D74F5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1DE5A-E8CF-4186-B7E9-F521A98F8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E17EA-D59D-43B5-B268-76D6761A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BEDD4-01E4-48A7-98A6-EDBEED85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61831-4A71-4B81-B53A-912B76B4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6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42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49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5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699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73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5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5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38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82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EABB-1561-4F01-9637-ADE8691C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C919B-EB2E-45EF-83C7-D2958651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B5445-5F61-4D60-ABC3-C24188425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4A57E-7470-4414-8ABC-73C401F52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AB285-59B4-442B-BF99-C526CCD2F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4D0D5-D095-46BC-A23B-AC6E0C6E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511BE-B20A-4C78-9617-A0DC855F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1FA87-B63A-4283-848B-1A5CE42A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65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883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65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1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0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12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904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05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1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05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8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5C3D-D206-475F-BB78-AB450629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55B8F-8EA2-4CC6-87A4-05F0E658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7876F-65CB-4D22-BA30-36F6F4A9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7AC09-5DFE-4DF1-8574-5F8A30C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828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3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5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2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8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4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101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3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081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120" indent="0">
              <a:buNone/>
              <a:defRPr sz="2200" b="1"/>
            </a:lvl4pPr>
            <a:lvl5pPr marL="2437704" indent="0">
              <a:buNone/>
              <a:defRPr sz="2200" b="1"/>
            </a:lvl5pPr>
            <a:lvl6pPr marL="3047289" indent="0">
              <a:buNone/>
              <a:defRPr sz="2200" b="1"/>
            </a:lvl6pPr>
            <a:lvl7pPr marL="3656874" indent="0">
              <a:buNone/>
              <a:defRPr sz="2200" b="1"/>
            </a:lvl7pPr>
            <a:lvl8pPr marL="4265824" indent="0">
              <a:buNone/>
              <a:defRPr sz="2200" b="1"/>
            </a:lvl8pPr>
            <a:lvl9pPr marL="4875409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120" indent="0">
              <a:buNone/>
              <a:defRPr sz="2200" b="1"/>
            </a:lvl4pPr>
            <a:lvl5pPr marL="2437704" indent="0">
              <a:buNone/>
              <a:defRPr sz="2200" b="1"/>
            </a:lvl5pPr>
            <a:lvl6pPr marL="3047289" indent="0">
              <a:buNone/>
              <a:defRPr sz="2200" b="1"/>
            </a:lvl6pPr>
            <a:lvl7pPr marL="3656874" indent="0">
              <a:buNone/>
              <a:defRPr sz="2200" b="1"/>
            </a:lvl7pPr>
            <a:lvl8pPr marL="4265824" indent="0">
              <a:buNone/>
              <a:defRPr sz="2200" b="1"/>
            </a:lvl8pPr>
            <a:lvl9pPr marL="4875409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26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972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899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8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861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1717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120" indent="0">
              <a:buNone/>
              <a:defRPr sz="1200"/>
            </a:lvl4pPr>
            <a:lvl5pPr marL="2437704" indent="0">
              <a:buNone/>
              <a:defRPr sz="1200"/>
            </a:lvl5pPr>
            <a:lvl6pPr marL="3047289" indent="0">
              <a:buNone/>
              <a:defRPr sz="1200"/>
            </a:lvl6pPr>
            <a:lvl7pPr marL="3656874" indent="0">
              <a:buNone/>
              <a:defRPr sz="1200"/>
            </a:lvl7pPr>
            <a:lvl8pPr marL="4265824" indent="0">
              <a:buNone/>
              <a:defRPr sz="1200"/>
            </a:lvl8pPr>
            <a:lvl9pPr marL="487540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650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120" indent="0">
              <a:buNone/>
              <a:defRPr sz="2700"/>
            </a:lvl4pPr>
            <a:lvl5pPr marL="2437704" indent="0">
              <a:buNone/>
              <a:defRPr sz="2700"/>
            </a:lvl5pPr>
            <a:lvl6pPr marL="3047289" indent="0">
              <a:buNone/>
              <a:defRPr sz="2700"/>
            </a:lvl6pPr>
            <a:lvl7pPr marL="3656874" indent="0">
              <a:buNone/>
              <a:defRPr sz="2700"/>
            </a:lvl7pPr>
            <a:lvl8pPr marL="4265824" indent="0">
              <a:buNone/>
              <a:defRPr sz="2700"/>
            </a:lvl8pPr>
            <a:lvl9pPr marL="487540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120" indent="0">
              <a:buNone/>
              <a:defRPr sz="1200"/>
            </a:lvl4pPr>
            <a:lvl5pPr marL="2437704" indent="0">
              <a:buNone/>
              <a:defRPr sz="1200"/>
            </a:lvl5pPr>
            <a:lvl6pPr marL="3047289" indent="0">
              <a:buNone/>
              <a:defRPr sz="1200"/>
            </a:lvl6pPr>
            <a:lvl7pPr marL="3656874" indent="0">
              <a:buNone/>
              <a:defRPr sz="1200"/>
            </a:lvl7pPr>
            <a:lvl8pPr marL="4265824" indent="0">
              <a:buNone/>
              <a:defRPr sz="1200"/>
            </a:lvl8pPr>
            <a:lvl9pPr marL="487540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953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977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9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295BF-27B3-4356-9CEB-3A3C893B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D9944-3630-482E-AE69-96DDF7CC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241E-73FE-41BD-922C-3103913B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866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13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189A-D689-4D02-A39B-79F0EA0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02A34-FDE7-4137-90FF-E555EEE3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3E822-CAA0-4D1E-9B19-3A886E3F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38963-D848-42F7-A30B-CC02021A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828DB-98F4-4796-91BE-0BBDD2FB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30CC4-5D4F-4F5A-A798-FBD2FD84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6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076F-57CA-4A9C-84A5-A6FDB73E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CB4CA-CC83-4790-A837-8CC6B7D20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C901D-3552-4C5E-878F-D5D7E40D4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1C4DB-98F6-4040-AFA9-2871F482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1FC21-345F-4B4D-816E-292A1DB4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0ECB9-A363-421A-9745-21AD3E1E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4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88D10-3651-47C4-A70F-90EDF13A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4AC4A-FE8E-42A0-A4CA-EAE3BC5F0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C8687-FFB0-4469-A7A6-81DB37101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3ABD-B4A4-4350-B94D-98CE83DFA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90223-5450-41F9-B0B0-17FF41A7A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2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690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4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2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1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9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8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6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2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0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8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7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2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GIF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GIF"/><Relationship Id="rId11" Type="http://schemas.openxmlformats.org/officeDocument/2006/relationships/image" Target="../media/image30.png"/><Relationship Id="rId5" Type="http://schemas.openxmlformats.org/officeDocument/2006/relationships/image" Target="../media/image29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GIF"/><Relationship Id="rId11" Type="http://schemas.openxmlformats.org/officeDocument/2006/relationships/image" Target="../media/image30.png"/><Relationship Id="rId5" Type="http://schemas.openxmlformats.org/officeDocument/2006/relationships/image" Target="../media/image29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8960" y="2122896"/>
            <a:ext cx="6293419" cy="174806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B38B541-1F62-47AD-8F4E-9A95643EE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" y="619760"/>
            <a:ext cx="12070081" cy="474022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4F5F4F9-A8CA-4ABF-9AA8-53A7A66A0369}"/>
              </a:ext>
            </a:extLst>
          </p:cNvPr>
          <p:cNvSpPr/>
          <p:nvPr/>
        </p:nvSpPr>
        <p:spPr>
          <a:xfrm>
            <a:off x="7105856" y="4881524"/>
            <a:ext cx="467833" cy="478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07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032A4F-46A1-4CD0-A0A0-D69ED5BF2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45" y="375920"/>
            <a:ext cx="11797109" cy="4966653"/>
          </a:xfrm>
          <a:prstGeom prst="rect">
            <a:avLst/>
          </a:prstGeom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C7D22B53-7861-43D9-92D9-DFAB5A2EC296}"/>
              </a:ext>
            </a:extLst>
          </p:cNvPr>
          <p:cNvSpPr/>
          <p:nvPr/>
        </p:nvSpPr>
        <p:spPr>
          <a:xfrm>
            <a:off x="4752752" y="4805916"/>
            <a:ext cx="439007" cy="4146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064A6052-D1E5-4D91-A634-C596A0A12084}"/>
              </a:ext>
            </a:extLst>
          </p:cNvPr>
          <p:cNvSpPr/>
          <p:nvPr/>
        </p:nvSpPr>
        <p:spPr>
          <a:xfrm>
            <a:off x="9825804" y="4805916"/>
            <a:ext cx="439007" cy="4146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A279BE-32EF-47F8-AF99-229397A1B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223520"/>
            <a:ext cx="11866880" cy="377952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CC9C6-B5BA-4ED4-A5C6-C130755D9284}"/>
              </a:ext>
            </a:extLst>
          </p:cNvPr>
          <p:cNvCxnSpPr/>
          <p:nvPr/>
        </p:nvCxnSpPr>
        <p:spPr>
          <a:xfrm>
            <a:off x="2143760" y="1463040"/>
            <a:ext cx="284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016C02-CF15-4954-8BCE-E653B287EE51}"/>
              </a:ext>
            </a:extLst>
          </p:cNvPr>
          <p:cNvCxnSpPr/>
          <p:nvPr/>
        </p:nvCxnSpPr>
        <p:spPr>
          <a:xfrm>
            <a:off x="1148080" y="1971040"/>
            <a:ext cx="284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C6348D-622E-4B0F-8BF6-1F9F13E00D99}"/>
              </a:ext>
            </a:extLst>
          </p:cNvPr>
          <p:cNvCxnSpPr/>
          <p:nvPr/>
        </p:nvCxnSpPr>
        <p:spPr>
          <a:xfrm>
            <a:off x="1148080" y="2458720"/>
            <a:ext cx="284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F1BC71-6124-4679-9734-7C74B5079006}"/>
              </a:ext>
            </a:extLst>
          </p:cNvPr>
          <p:cNvCxnSpPr/>
          <p:nvPr/>
        </p:nvCxnSpPr>
        <p:spPr>
          <a:xfrm>
            <a:off x="1310640" y="2966720"/>
            <a:ext cx="284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E2A0F1F3-870B-43B3-BB26-E7F3A87D24F7}"/>
              </a:ext>
            </a:extLst>
          </p:cNvPr>
          <p:cNvSpPr/>
          <p:nvPr/>
        </p:nvSpPr>
        <p:spPr>
          <a:xfrm>
            <a:off x="4104640" y="1879597"/>
            <a:ext cx="1137920" cy="6299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470BE6-6019-43E4-822F-3870CD3B5909}"/>
              </a:ext>
            </a:extLst>
          </p:cNvPr>
          <p:cNvCxnSpPr>
            <a:cxnSpLocks/>
          </p:cNvCxnSpPr>
          <p:nvPr/>
        </p:nvCxnSpPr>
        <p:spPr>
          <a:xfrm>
            <a:off x="2143760" y="3449320"/>
            <a:ext cx="2123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B711D4A-DBDA-4E13-A693-E4E6AE84A185}"/>
              </a:ext>
            </a:extLst>
          </p:cNvPr>
          <p:cNvSpPr txBox="1"/>
          <p:nvPr/>
        </p:nvSpPr>
        <p:spPr>
          <a:xfrm>
            <a:off x="2235200" y="3881120"/>
            <a:ext cx="86563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  <a:p>
            <a:r>
              <a:rPr lang="en-US" sz="4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2A: 83 quyển sách</a:t>
            </a:r>
          </a:p>
          <a:p>
            <a:r>
              <a:rPr lang="en-US" sz="4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2B: ít hơn lớp 2A 18 quyển sách.</a:t>
            </a:r>
          </a:p>
          <a:p>
            <a:r>
              <a:rPr lang="en-US" sz="4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2B:…. quyển sách?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076123" y="3965573"/>
            <a:ext cx="947695" cy="459760"/>
            <a:chOff x="8522628" y="5312787"/>
            <a:chExt cx="1091389" cy="529471"/>
          </a:xfrm>
        </p:grpSpPr>
        <p:sp>
          <p:nvSpPr>
            <p:cNvPr id="76" name="TextBox 75"/>
            <p:cNvSpPr txBox="1"/>
            <p:nvPr/>
          </p:nvSpPr>
          <p:spPr>
            <a:xfrm>
              <a:off x="8740071" y="5312787"/>
              <a:ext cx="604031" cy="362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85%</a:t>
              </a:r>
              <a:endParaRPr kumimoji="0" lang="en-GB" sz="132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2628" y="5570149"/>
              <a:ext cx="1091389" cy="272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5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GB" sz="85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8088" y="344850"/>
            <a:ext cx="11258193" cy="6229303"/>
            <a:chOff x="631064" y="0"/>
            <a:chExt cx="10921286" cy="6858000"/>
          </a:xfrm>
        </p:grpSpPr>
        <p:pic>
          <p:nvPicPr>
            <p:cNvPr id="10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C7CDEA3-9873-46F0-B380-C3162DA4032A}"/>
              </a:ext>
            </a:extLst>
          </p:cNvPr>
          <p:cNvSpPr txBox="1"/>
          <p:nvPr/>
        </p:nvSpPr>
        <p:spPr>
          <a:xfrm>
            <a:off x="3464560" y="1322822"/>
            <a:ext cx="231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8C777E-638E-44AE-B74D-17D290E4518A}"/>
              </a:ext>
            </a:extLst>
          </p:cNvPr>
          <p:cNvSpPr txBox="1"/>
          <p:nvPr/>
        </p:nvSpPr>
        <p:spPr>
          <a:xfrm>
            <a:off x="609452" y="663610"/>
            <a:ext cx="2855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3: (S137) </a:t>
            </a:r>
          </a:p>
        </p:txBody>
      </p:sp>
    </p:spTree>
    <p:extLst>
      <p:ext uri="{BB962C8B-B14F-4D97-AF65-F5344CB8AC3E}">
        <p14:creationId xmlns:p14="http://schemas.microsoft.com/office/powerpoint/2010/main" val="403495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3AA5BC-A08D-41D7-8EBD-FE716742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17" y="654319"/>
            <a:ext cx="11681165" cy="5390564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E3449E8-9B04-469F-BCA5-6E7EF690953C}"/>
              </a:ext>
            </a:extLst>
          </p:cNvPr>
          <p:cNvSpPr/>
          <p:nvPr/>
        </p:nvSpPr>
        <p:spPr>
          <a:xfrm>
            <a:off x="4908331" y="2472504"/>
            <a:ext cx="1143000" cy="9249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56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505A512-B5DF-4693-AD2D-6F3546B6A2D6}"/>
              </a:ext>
            </a:extLst>
          </p:cNvPr>
          <p:cNvSpPr/>
          <p:nvPr/>
        </p:nvSpPr>
        <p:spPr>
          <a:xfrm>
            <a:off x="9928787" y="2526854"/>
            <a:ext cx="1142999" cy="8455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43</a:t>
            </a:r>
          </a:p>
        </p:txBody>
      </p:sp>
      <p:sp>
        <p:nvSpPr>
          <p:cNvPr id="18" name="Flowchart: Preparation 17">
            <a:extLst>
              <a:ext uri="{FF2B5EF4-FFF2-40B4-BE49-F238E27FC236}">
                <a16:creationId xmlns:a16="http://schemas.microsoft.com/office/drawing/2014/main" id="{BC43224C-F3BC-4972-9E90-1F149B61C31C}"/>
              </a:ext>
            </a:extLst>
          </p:cNvPr>
          <p:cNvSpPr/>
          <p:nvPr/>
        </p:nvSpPr>
        <p:spPr>
          <a:xfrm>
            <a:off x="10632101" y="3881865"/>
            <a:ext cx="1031357" cy="91086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43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138390CF-6127-4DFB-8798-6AE0FABFB1A5}"/>
              </a:ext>
            </a:extLst>
          </p:cNvPr>
          <p:cNvSpPr/>
          <p:nvPr/>
        </p:nvSpPr>
        <p:spPr>
          <a:xfrm>
            <a:off x="7580659" y="1597914"/>
            <a:ext cx="1031357" cy="98552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83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021B952F-02A6-47F5-AC61-FA86D91A8922}"/>
              </a:ext>
            </a:extLst>
          </p:cNvPr>
          <p:cNvSpPr/>
          <p:nvPr/>
        </p:nvSpPr>
        <p:spPr>
          <a:xfrm>
            <a:off x="5319333" y="3808295"/>
            <a:ext cx="1031357" cy="98552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32</a:t>
            </a: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AAEF143C-52E2-4EE2-9E38-F664BDBAF03D}"/>
              </a:ext>
            </a:extLst>
          </p:cNvPr>
          <p:cNvSpPr/>
          <p:nvPr/>
        </p:nvSpPr>
        <p:spPr>
          <a:xfrm>
            <a:off x="7852159" y="4876816"/>
            <a:ext cx="1031357" cy="98552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312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8" grpId="0" animBg="1"/>
      <p:bldP spid="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polygon&#10;&#10;Description automatically generated">
            <a:extLst>
              <a:ext uri="{FF2B5EF4-FFF2-40B4-BE49-F238E27FC236}">
                <a16:creationId xmlns:a16="http://schemas.microsoft.com/office/drawing/2014/main" id="{728FF9DA-BA9A-419B-AEC6-F7C5605B4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69" y="1178910"/>
            <a:ext cx="11950262" cy="399177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DC2774D-D6D5-4EF0-B2C1-77B1CD2A867E}"/>
              </a:ext>
            </a:extLst>
          </p:cNvPr>
          <p:cNvSpPr/>
          <p:nvPr/>
        </p:nvSpPr>
        <p:spPr>
          <a:xfrm>
            <a:off x="1151982" y="3309414"/>
            <a:ext cx="571715" cy="574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492155" y="141960"/>
            <a:ext cx="5445760" cy="874040"/>
            <a:chOff x="2118480" y="1309512"/>
            <a:chExt cx="1512168" cy="1518822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309512"/>
              <a:ext cx="1378326" cy="82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Yêu cầu cần đạt</a:t>
              </a:r>
              <a:endParaRPr kumimoji="0" lang="zh-CN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218470" y="3971780"/>
            <a:ext cx="11755057" cy="286784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ECC63E9-58D0-43B5-B14E-EFF06D736C65}"/>
              </a:ext>
            </a:extLst>
          </p:cNvPr>
          <p:cNvGrpSpPr/>
          <p:nvPr/>
        </p:nvGrpSpPr>
        <p:grpSpPr>
          <a:xfrm>
            <a:off x="2253755" y="1227656"/>
            <a:ext cx="8274365" cy="513675"/>
            <a:chOff x="2253755" y="1227656"/>
            <a:chExt cx="8274365" cy="513675"/>
          </a:xfrm>
        </p:grpSpPr>
        <p:grpSp>
          <p:nvGrpSpPr>
            <p:cNvPr id="25" name="组合 47171">
              <a:extLst>
                <a:ext uri="{FF2B5EF4-FFF2-40B4-BE49-F238E27FC236}">
                  <a16:creationId xmlns:a16="http://schemas.microsoft.com/office/drawing/2014/main" id="{F07742CD-978A-43FE-A176-C1195B643B0D}"/>
                </a:ext>
              </a:extLst>
            </p:cNvPr>
            <p:cNvGrpSpPr/>
            <p:nvPr/>
          </p:nvGrpSpPr>
          <p:grpSpPr>
            <a:xfrm>
              <a:off x="2253755" y="1227656"/>
              <a:ext cx="415952" cy="472532"/>
              <a:chOff x="2431" y="1055"/>
              <a:chExt cx="272" cy="309"/>
            </a:xfrm>
          </p:grpSpPr>
          <p:sp>
            <p:nvSpPr>
              <p:cNvPr id="26" name="圆角矩形 69">
                <a:extLst>
                  <a:ext uri="{FF2B5EF4-FFF2-40B4-BE49-F238E27FC236}">
                    <a16:creationId xmlns:a16="http://schemas.microsoft.com/office/drawing/2014/main" id="{B1428CE4-5AA1-4F97-90A0-5EFEE20A19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31" y="1055"/>
                <a:ext cx="272" cy="272"/>
              </a:xfrm>
              <a:prstGeom prst="roundRect">
                <a:avLst/>
              </a:prstGeom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38100">
                <a:gradFill>
                  <a:gsLst>
                    <a:gs pos="50000">
                      <a:srgbClr val="6EFF01"/>
                    </a:gs>
                    <a:gs pos="100000">
                      <a:srgbClr val="0F5000"/>
                    </a:gs>
                  </a:gsLst>
                  <a:lin ang="5400000" scaled="0"/>
                </a:gra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w="152400" h="1270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2" indent="0" algn="ctr" defTabSz="661751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98803" algn="l"/>
                  </a:tabLst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TextBox 61">
                <a:extLst>
                  <a:ext uri="{FF2B5EF4-FFF2-40B4-BE49-F238E27FC236}">
                    <a16:creationId xmlns:a16="http://schemas.microsoft.com/office/drawing/2014/main" id="{A17798CE-2BD0-4065-B274-5D5B9CB60B2A}"/>
                  </a:ext>
                </a:extLst>
              </p:cNvPr>
              <p:cNvSpPr txBox="1"/>
              <p:nvPr/>
            </p:nvSpPr>
            <p:spPr>
              <a:xfrm>
                <a:off x="2448" y="1062"/>
                <a:ext cx="239" cy="3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66175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1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FBDC423-0942-4250-AC82-E0E8BAE5FDE3}"/>
                </a:ext>
              </a:extLst>
            </p:cNvPr>
            <p:cNvSpPr txBox="1"/>
            <p:nvPr/>
          </p:nvSpPr>
          <p:spPr>
            <a:xfrm>
              <a:off x="2669707" y="1279666"/>
              <a:ext cx="7858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 hiện được phép cộng, phép trừ trong phạm vi 100.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32212F4-0664-4F52-8F88-09249970C708}"/>
              </a:ext>
            </a:extLst>
          </p:cNvPr>
          <p:cNvGrpSpPr/>
          <p:nvPr/>
        </p:nvGrpSpPr>
        <p:grpSpPr>
          <a:xfrm>
            <a:off x="1924142" y="2068945"/>
            <a:ext cx="7943933" cy="471011"/>
            <a:chOff x="1924142" y="2068945"/>
            <a:chExt cx="7943933" cy="471011"/>
          </a:xfrm>
        </p:grpSpPr>
        <p:grpSp>
          <p:nvGrpSpPr>
            <p:cNvPr id="22" name="组合 47166">
              <a:extLst>
                <a:ext uri="{FF2B5EF4-FFF2-40B4-BE49-F238E27FC236}">
                  <a16:creationId xmlns:a16="http://schemas.microsoft.com/office/drawing/2014/main" id="{960B5C16-B1CE-484C-8D8C-73B613F2D9BE}"/>
                </a:ext>
              </a:extLst>
            </p:cNvPr>
            <p:cNvGrpSpPr/>
            <p:nvPr/>
          </p:nvGrpSpPr>
          <p:grpSpPr>
            <a:xfrm>
              <a:off x="1924142" y="2068945"/>
              <a:ext cx="415952" cy="467944"/>
              <a:chOff x="2109" y="1599"/>
              <a:chExt cx="272" cy="306"/>
            </a:xfrm>
          </p:grpSpPr>
          <p:sp>
            <p:nvSpPr>
              <p:cNvPr id="23" name="圆角矩形 75">
                <a:extLst>
                  <a:ext uri="{FF2B5EF4-FFF2-40B4-BE49-F238E27FC236}">
                    <a16:creationId xmlns:a16="http://schemas.microsoft.com/office/drawing/2014/main" id="{3EACC6DD-5813-4C5F-B837-DC34041EB8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09" y="1599"/>
                <a:ext cx="272" cy="272"/>
              </a:xfrm>
              <a:prstGeom prst="roundRect">
                <a:avLst/>
              </a:prstGeom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38100">
                <a:gradFill>
                  <a:gsLst>
                    <a:gs pos="50000">
                      <a:srgbClr val="FFCF01"/>
                    </a:gs>
                    <a:gs pos="100000">
                      <a:srgbClr val="E22000"/>
                    </a:gs>
                  </a:gsLst>
                  <a:lin ang="5400000" scaled="0"/>
                </a:gra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w="152400" h="1270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2" indent="0" algn="ctr" defTabSz="661751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98803" algn="l"/>
                  </a:tabLst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TextBox 61">
                <a:extLst>
                  <a:ext uri="{FF2B5EF4-FFF2-40B4-BE49-F238E27FC236}">
                    <a16:creationId xmlns:a16="http://schemas.microsoft.com/office/drawing/2014/main" id="{5B3A781F-8893-4F21-BD6E-FD419EB24028}"/>
                  </a:ext>
                </a:extLst>
              </p:cNvPr>
              <p:cNvSpPr txBox="1"/>
              <p:nvPr/>
            </p:nvSpPr>
            <p:spPr>
              <a:xfrm>
                <a:off x="2126" y="1603"/>
                <a:ext cx="239" cy="3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66175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2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8C094F-D1B8-4742-BA25-F8A887A21112}"/>
                </a:ext>
              </a:extLst>
            </p:cNvPr>
            <p:cNvSpPr txBox="1"/>
            <p:nvPr/>
          </p:nvSpPr>
          <p:spPr>
            <a:xfrm>
              <a:off x="2323925" y="2078291"/>
              <a:ext cx="7544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 hiện được phép cộng số đo với đơn vị đo là: kg, l.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6773D6D-8B46-48E6-A874-E17A8668A3C2}"/>
              </a:ext>
            </a:extLst>
          </p:cNvPr>
          <p:cNvGrpSpPr/>
          <p:nvPr/>
        </p:nvGrpSpPr>
        <p:grpSpPr>
          <a:xfrm>
            <a:off x="2340094" y="2697851"/>
            <a:ext cx="5719152" cy="1115193"/>
            <a:chOff x="2340094" y="2697851"/>
            <a:chExt cx="5719152" cy="1115193"/>
          </a:xfrm>
        </p:grpSpPr>
        <p:grpSp>
          <p:nvGrpSpPr>
            <p:cNvPr id="10" name="组合 47156">
              <a:extLst>
                <a:ext uri="{FF2B5EF4-FFF2-40B4-BE49-F238E27FC236}">
                  <a16:creationId xmlns:a16="http://schemas.microsoft.com/office/drawing/2014/main" id="{2276C131-D125-4525-BF4F-77651AE27879}"/>
                </a:ext>
              </a:extLst>
            </p:cNvPr>
            <p:cNvGrpSpPr/>
            <p:nvPr/>
          </p:nvGrpSpPr>
          <p:grpSpPr>
            <a:xfrm>
              <a:off x="2340094" y="3335236"/>
              <a:ext cx="415952" cy="461827"/>
              <a:chOff x="1496" y="2713"/>
              <a:chExt cx="272" cy="302"/>
            </a:xfrm>
          </p:grpSpPr>
          <p:sp>
            <p:nvSpPr>
              <p:cNvPr id="12" name="圆角矩形 87">
                <a:extLst>
                  <a:ext uri="{FF2B5EF4-FFF2-40B4-BE49-F238E27FC236}">
                    <a16:creationId xmlns:a16="http://schemas.microsoft.com/office/drawing/2014/main" id="{BE65B933-DF87-467B-84A7-5FA515B914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96" y="2715"/>
                <a:ext cx="272" cy="272"/>
              </a:xfrm>
              <a:prstGeom prst="roundRect">
                <a:avLst/>
              </a:prstGeom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38100">
                <a:gradFill>
                  <a:gsLst>
                    <a:gs pos="50000">
                      <a:srgbClr val="F3219E"/>
                    </a:gs>
                    <a:gs pos="100000">
                      <a:srgbClr val="610348"/>
                    </a:gs>
                  </a:gsLst>
                  <a:lin ang="5400000" scaled="0"/>
                </a:gra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w="152400" h="1270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2" indent="0" algn="ctr" defTabSz="661751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98803" algn="l"/>
                  </a:tabLst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TextBox 61">
                <a:extLst>
                  <a:ext uri="{FF2B5EF4-FFF2-40B4-BE49-F238E27FC236}">
                    <a16:creationId xmlns:a16="http://schemas.microsoft.com/office/drawing/2014/main" id="{E2518719-2952-49DD-9730-3C030CC56232}"/>
                  </a:ext>
                </a:extLst>
              </p:cNvPr>
              <p:cNvSpPr txBox="1"/>
              <p:nvPr/>
            </p:nvSpPr>
            <p:spPr>
              <a:xfrm>
                <a:off x="1513" y="2713"/>
                <a:ext cx="239" cy="3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66175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E5DA9C7-7DAF-48E4-8310-0EA06BF08948}"/>
                </a:ext>
              </a:extLst>
            </p:cNvPr>
            <p:cNvGrpSpPr/>
            <p:nvPr/>
          </p:nvGrpSpPr>
          <p:grpSpPr>
            <a:xfrm>
              <a:off x="3607780" y="2697851"/>
              <a:ext cx="4451466" cy="478649"/>
              <a:chOff x="3607780" y="2697851"/>
              <a:chExt cx="4451466" cy="478649"/>
            </a:xfrm>
          </p:grpSpPr>
          <p:grpSp>
            <p:nvGrpSpPr>
              <p:cNvPr id="18" name="组合 47161">
                <a:extLst>
                  <a:ext uri="{FF2B5EF4-FFF2-40B4-BE49-F238E27FC236}">
                    <a16:creationId xmlns:a16="http://schemas.microsoft.com/office/drawing/2014/main" id="{CAE1656B-660C-4233-9F9F-A486EE22E885}"/>
                  </a:ext>
                </a:extLst>
              </p:cNvPr>
              <p:cNvGrpSpPr/>
              <p:nvPr/>
            </p:nvGrpSpPr>
            <p:grpSpPr>
              <a:xfrm>
                <a:off x="3607780" y="2697851"/>
                <a:ext cx="415952" cy="478649"/>
                <a:chOff x="1833" y="2150"/>
                <a:chExt cx="272" cy="313"/>
              </a:xfrm>
            </p:grpSpPr>
            <p:sp>
              <p:nvSpPr>
                <p:cNvPr id="20" name="圆角矩形 81">
                  <a:extLst>
                    <a:ext uri="{FF2B5EF4-FFF2-40B4-BE49-F238E27FC236}">
                      <a16:creationId xmlns:a16="http://schemas.microsoft.com/office/drawing/2014/main" id="{EF776F24-DF49-4AA0-AAD3-020E2E599F6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33" y="2150"/>
                  <a:ext cx="272" cy="272"/>
                </a:xfrm>
                <a:prstGeom prst="roundRect">
                  <a:avLst/>
                </a:prstGeom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n w="38100">
                  <a:gradFill>
                    <a:gsLst>
                      <a:gs pos="50000">
                        <a:srgbClr val="FF0000"/>
                      </a:gs>
                      <a:gs pos="100000">
                        <a:srgbClr val="860000"/>
                      </a:gs>
                    </a:gsLst>
                    <a:lin ang="5400000" scaled="0"/>
                  </a:gradFill>
                </a:ln>
                <a:effectLst>
                  <a:outerShdw blurRad="225425" dist="38100" dir="5220000" algn="ctr">
                    <a:srgbClr val="000000">
                      <a:alpha val="33000"/>
                    </a:srgbClr>
                  </a:outerShdw>
                </a:effectLst>
                <a:scene3d>
                  <a:camera prst="orthographicFront"/>
                  <a:lightRig rig="flat" dir="t"/>
                </a:scene3d>
                <a:sp3d contourW="19050">
                  <a:bevelT w="152400" h="12700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2" indent="0" algn="ctr" defTabSz="661751" rtl="0" eaLnBrk="0" fontAlgn="ctr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buFont typeface="Wingdings" panose="05000000000000000000" pitchFamily="2" charset="2"/>
                    <a:buChar char="n"/>
                    <a:tabLst>
                      <a:tab pos="98803" algn="l"/>
                    </a:tabLst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1" name="TextBox 61">
                  <a:extLst>
                    <a:ext uri="{FF2B5EF4-FFF2-40B4-BE49-F238E27FC236}">
                      <a16:creationId xmlns:a16="http://schemas.microsoft.com/office/drawing/2014/main" id="{A65412D2-5CE7-40C1-BDB4-1249A10A23B9}"/>
                    </a:ext>
                  </a:extLst>
                </p:cNvPr>
                <p:cNvSpPr txBox="1"/>
                <p:nvPr/>
              </p:nvSpPr>
              <p:spPr>
                <a:xfrm>
                  <a:off x="1849" y="2161"/>
                  <a:ext cx="239" cy="30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661751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92716A-0FBC-4A0D-BB8F-91027E2E875F}"/>
                  </a:ext>
                </a:extLst>
              </p:cNvPr>
              <p:cNvSpPr txBox="1"/>
              <p:nvPr/>
            </p:nvSpPr>
            <p:spPr>
              <a:xfrm>
                <a:off x="4132753" y="2714835"/>
                <a:ext cx="39264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Xem được giờ trên đồng hồ.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49955A3-55D8-4D5F-A9CA-CCDAF4DE94EE}"/>
                </a:ext>
              </a:extLst>
            </p:cNvPr>
            <p:cNvSpPr txBox="1"/>
            <p:nvPr/>
          </p:nvSpPr>
          <p:spPr>
            <a:xfrm>
              <a:off x="2782043" y="3351379"/>
              <a:ext cx="4716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 được độ dài đường gấp khúc.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522F838-A922-4DE5-A893-96876DC0E68B}"/>
              </a:ext>
            </a:extLst>
          </p:cNvPr>
          <p:cNvGrpSpPr/>
          <p:nvPr/>
        </p:nvGrpSpPr>
        <p:grpSpPr>
          <a:xfrm>
            <a:off x="1950139" y="4026303"/>
            <a:ext cx="6366216" cy="830997"/>
            <a:chOff x="1950139" y="4026303"/>
            <a:chExt cx="6366216" cy="83099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88D024-F847-4C0C-A442-50C323EE3D47}"/>
                </a:ext>
              </a:extLst>
            </p:cNvPr>
            <p:cNvSpPr txBox="1"/>
            <p:nvPr/>
          </p:nvSpPr>
          <p:spPr>
            <a:xfrm>
              <a:off x="2482679" y="4026303"/>
              <a:ext cx="58336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Giải được bài toán đơn có nội dung thực tế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99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liên quan đến phép tính đã học.</a:t>
              </a:r>
            </a:p>
          </p:txBody>
        </p:sp>
        <p:grpSp>
          <p:nvGrpSpPr>
            <p:cNvPr id="32" name="组合 47151">
              <a:extLst>
                <a:ext uri="{FF2B5EF4-FFF2-40B4-BE49-F238E27FC236}">
                  <a16:creationId xmlns:a16="http://schemas.microsoft.com/office/drawing/2014/main" id="{42D8E20D-6886-49CE-AF71-21387FDA43CD}"/>
                </a:ext>
              </a:extLst>
            </p:cNvPr>
            <p:cNvGrpSpPr/>
            <p:nvPr/>
          </p:nvGrpSpPr>
          <p:grpSpPr>
            <a:xfrm>
              <a:off x="1950139" y="4106329"/>
              <a:ext cx="415952" cy="522996"/>
              <a:chOff x="1205" y="3239"/>
              <a:chExt cx="272" cy="342"/>
            </a:xfrm>
          </p:grpSpPr>
          <p:sp>
            <p:nvSpPr>
              <p:cNvPr id="33" name="圆角矩形 93">
                <a:extLst>
                  <a:ext uri="{FF2B5EF4-FFF2-40B4-BE49-F238E27FC236}">
                    <a16:creationId xmlns:a16="http://schemas.microsoft.com/office/drawing/2014/main" id="{5DFAD8B6-1EC3-403A-803D-AAC06C4034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05" y="3273"/>
                <a:ext cx="272" cy="272"/>
              </a:xfrm>
              <a:prstGeom prst="roundRect">
                <a:avLst/>
              </a:prstGeom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38100">
                <a:gradFill>
                  <a:gsLst>
                    <a:gs pos="50000">
                      <a:srgbClr val="00DFF6"/>
                    </a:gs>
                    <a:gs pos="100000">
                      <a:srgbClr val="002774"/>
                    </a:gs>
                  </a:gsLst>
                  <a:lin ang="5400000" scaled="0"/>
                </a:gra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w="152400" h="1270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2" indent="0" algn="ctr" defTabSz="661751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98803" algn="l"/>
                  </a:tabLst>
                  <a:defRPr/>
                </a:pPr>
                <a:endParaRPr kumimoji="0" lang="zh-CN" altLang="en-US" sz="101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TextBox 61">
                <a:extLst>
                  <a:ext uri="{FF2B5EF4-FFF2-40B4-BE49-F238E27FC236}">
                    <a16:creationId xmlns:a16="http://schemas.microsoft.com/office/drawing/2014/main" id="{AA4C13B7-8422-4AFA-988E-941AB612DC13}"/>
                  </a:ext>
                </a:extLst>
              </p:cNvPr>
              <p:cNvSpPr txBox="1"/>
              <p:nvPr/>
            </p:nvSpPr>
            <p:spPr>
              <a:xfrm>
                <a:off x="1222" y="3239"/>
                <a:ext cx="238" cy="3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661751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293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621095" y="2182622"/>
            <a:ext cx="4949807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>
                <a:solidFill>
                  <a:srgbClr val="79C245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TẠM BIỆT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88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02226" y="2499640"/>
            <a:ext cx="6718350" cy="117723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2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2667000" y="1107973"/>
            <a:ext cx="3505200" cy="1893764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defTabSz="457200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pPr defTabSz="457200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2990092" y="467595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endParaRPr lang="en-US" sz="27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2658" y="336012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471212" y="4690496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endParaRPr lang="en-US" sz="27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43" y="3386429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8" y="130633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8" y="1306331"/>
            <a:ext cx="1851660" cy="185166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05097" y="2054854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204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677632" y="153847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554364" y="3738293"/>
            <a:ext cx="7083286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457200"/>
            <a:r>
              <a:rPr lang="en-US" sz="32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2990092" y="467595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18 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632658" y="336012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471212" y="4690496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17 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2343" y="3386429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8" y="130633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8" y="130633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06" y="133586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743740" y="1107974"/>
            <a:ext cx="4261912" cy="1636565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3 can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34B71-2CEB-499C-8D6D-4791044E40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0955" y="218966"/>
            <a:ext cx="3452316" cy="1524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50456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48409" y="3738294"/>
            <a:ext cx="469519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457200"/>
            <a:r>
              <a:rPr lang="en-US" sz="21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461412" y="4683074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033" y="337812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2996993" y="4682189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633069" y="3356351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8" y="130633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8" y="130633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06" y="133586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667002" y="1107974"/>
            <a:ext cx="3338650" cy="1636565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B4B90-BB96-4437-984A-3325D3B755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63080" y="179141"/>
            <a:ext cx="2543175" cy="160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5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BE02F5E7-19E1-44A8-A616-62EE5762E6FB}"/>
              </a:ext>
            </a:extLst>
          </p:cNvPr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id="{2B7BAD63-9072-47D2-ADE1-D8248BCFF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id="{27DC6CC9-9DDF-4279-BAAE-5A5683AE8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id="{B68D86A8-44D2-4161-B3B6-5627FA688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id="{33F5CE1F-54B4-4AC8-9CF2-3DC552D12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7" name="137">
            <a:extLst>
              <a:ext uri="{FF2B5EF4-FFF2-40B4-BE49-F238E27FC236}">
                <a16:creationId xmlns:a16="http://schemas.microsoft.com/office/drawing/2014/main" id="{C7638E9E-F126-4DD5-8E7B-65F1FCCC5E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8" name="138">
            <a:extLst>
              <a:ext uri="{FF2B5EF4-FFF2-40B4-BE49-F238E27FC236}">
                <a16:creationId xmlns:a16="http://schemas.microsoft.com/office/drawing/2014/main" id="{67CB7C8A-CF86-436E-A3AE-F2CF3E342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9" name="139">
            <a:extLst>
              <a:ext uri="{FF2B5EF4-FFF2-40B4-BE49-F238E27FC236}">
                <a16:creationId xmlns:a16="http://schemas.microsoft.com/office/drawing/2014/main" id="{1DA67DCB-E19D-4A6D-A415-2B4877910C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10" name="140">
            <a:extLst>
              <a:ext uri="{FF2B5EF4-FFF2-40B4-BE49-F238E27FC236}">
                <a16:creationId xmlns:a16="http://schemas.microsoft.com/office/drawing/2014/main" id="{524731C3-E731-422D-93F8-856E55219E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1" name="141">
            <a:extLst>
              <a:ext uri="{FF2B5EF4-FFF2-40B4-BE49-F238E27FC236}">
                <a16:creationId xmlns:a16="http://schemas.microsoft.com/office/drawing/2014/main" id="{5106029F-2D38-46E9-8D7B-24F967D0D7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id="{92548300-904C-427C-970F-E0AD176822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id="{53F44918-4C49-433F-AB81-31AE943AF2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15" name="143">
            <a:extLst>
              <a:ext uri="{FF2B5EF4-FFF2-40B4-BE49-F238E27FC236}">
                <a16:creationId xmlns:a16="http://schemas.microsoft.com/office/drawing/2014/main" id="{DB69D7D4-AEB4-4DBB-9946-7CED55EC9F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18" name="146">
            <a:extLst>
              <a:ext uri="{FF2B5EF4-FFF2-40B4-BE49-F238E27FC236}">
                <a16:creationId xmlns:a16="http://schemas.microsoft.com/office/drawing/2014/main" id="{D4580FD4-6D71-4788-9FE6-6153C36189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>
            <a:extLst>
              <a:ext uri="{FF2B5EF4-FFF2-40B4-BE49-F238E27FC236}">
                <a16:creationId xmlns:a16="http://schemas.microsoft.com/office/drawing/2014/main" id="{65F9F2CC-DD62-4807-BC6E-2C2A2189F5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4" name="144">
            <a:extLst>
              <a:ext uri="{FF2B5EF4-FFF2-40B4-BE49-F238E27FC236}">
                <a16:creationId xmlns:a16="http://schemas.microsoft.com/office/drawing/2014/main" id="{E9F62748-0DF0-4ABF-9BE7-9C9AE9286C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6F00BB1A-567A-4074-AB6B-9FF35115A74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B9DC3F0E-EF7C-487F-9306-934E4932B2F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1" name="4">
            <a:extLst>
              <a:ext uri="{FF2B5EF4-FFF2-40B4-BE49-F238E27FC236}">
                <a16:creationId xmlns:a16="http://schemas.microsoft.com/office/drawing/2014/main" id="{159B922C-23E7-4E07-AC79-65957C8F849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838160"/>
            <a:ext cx="352299" cy="5802531"/>
          </a:xfrm>
          <a:prstGeom prst="rect">
            <a:avLst/>
          </a:prstGeom>
        </p:spPr>
      </p:pic>
      <p:pic>
        <p:nvPicPr>
          <p:cNvPr id="37" name="1">
            <a:extLst>
              <a:ext uri="{FF2B5EF4-FFF2-40B4-BE49-F238E27FC236}">
                <a16:creationId xmlns:a16="http://schemas.microsoft.com/office/drawing/2014/main" id="{A01A7D5B-F0E8-4E02-997A-105CF9F87B3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25" name="矩形 7">
            <a:extLst>
              <a:ext uri="{FF2B5EF4-FFF2-40B4-BE49-F238E27FC236}">
                <a16:creationId xmlns:a16="http://schemas.microsoft.com/office/drawing/2014/main" id="{CF2BB86A-BC34-443D-8DBF-0837B1371CD2}"/>
              </a:ext>
            </a:extLst>
          </p:cNvPr>
          <p:cNvSpPr/>
          <p:nvPr/>
        </p:nvSpPr>
        <p:spPr>
          <a:xfrm>
            <a:off x="2944519" y="2358702"/>
            <a:ext cx="6560816" cy="1997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cs typeface="+mj-lt"/>
                <a:sym typeface="+mn-ea"/>
              </a:rPr>
              <a:t>Bài</a:t>
            </a:r>
            <a:r>
              <a:rPr kumimoji="0" lang="en-US" sz="44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cs typeface="+mj-lt"/>
                <a:sym typeface="+mn-ea"/>
              </a:rPr>
              <a:t> 36: </a:t>
            </a:r>
            <a:r>
              <a:rPr kumimoji="0" lang="en-US" sz="44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cs typeface="+mj-lt"/>
                <a:sym typeface="+mn-ea"/>
              </a:rPr>
              <a:t>Ôn</a:t>
            </a:r>
            <a:r>
              <a:rPr kumimoji="0" lang="en-US" sz="44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cs typeface="+mj-lt"/>
                <a:sym typeface="+mn-ea"/>
              </a:rPr>
              <a:t> </a:t>
            </a:r>
            <a:r>
              <a:rPr kumimoji="0" lang="en-US" sz="4400" b="1" i="1" u="none" strike="noStrike" kern="1200" cap="none" spc="100" normalizeH="0" baseline="0" noProof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cs typeface="+mj-lt"/>
                <a:sym typeface="+mn-ea"/>
              </a:rPr>
              <a:t>tập</a:t>
            </a:r>
            <a:r>
              <a:rPr kumimoji="0" lang="en-US" sz="4400" b="1" i="1" u="none" strike="noStrike" kern="1200" cap="none" spc="100" normalizeH="0" baseline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cs typeface="+mj-lt"/>
                <a:sym typeface="+mn-ea"/>
              </a:rPr>
              <a:t> chung (tiết</a:t>
            </a:r>
            <a:r>
              <a:rPr kumimoji="0" lang="en-US" sz="4400" b="1" i="1" u="none" strike="noStrike" kern="1200" cap="none" spc="100" normalizeH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cs typeface="+mj-lt"/>
                <a:sym typeface="+mn-ea"/>
              </a:rPr>
              <a:t> 2)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BEEC9">
                  <a:lumMod val="75000"/>
                </a:srgbClr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359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076123" y="3965573"/>
            <a:ext cx="947695" cy="459760"/>
            <a:chOff x="8522628" y="5312787"/>
            <a:chExt cx="1091389" cy="529471"/>
          </a:xfrm>
        </p:grpSpPr>
        <p:sp>
          <p:nvSpPr>
            <p:cNvPr id="76" name="TextBox 75"/>
            <p:cNvSpPr txBox="1"/>
            <p:nvPr/>
          </p:nvSpPr>
          <p:spPr>
            <a:xfrm>
              <a:off x="8740071" y="5312787"/>
              <a:ext cx="604031" cy="362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85%</a:t>
              </a:r>
              <a:endParaRPr kumimoji="0" lang="en-GB" sz="132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2628" y="5570149"/>
              <a:ext cx="1091389" cy="272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5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GB" sz="85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8088" y="344850"/>
            <a:ext cx="11258193" cy="6229303"/>
            <a:chOff x="631064" y="0"/>
            <a:chExt cx="10921286" cy="6858000"/>
          </a:xfrm>
        </p:grpSpPr>
        <p:pic>
          <p:nvPicPr>
            <p:cNvPr id="10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30FA4B-1B02-447A-9250-F238A592DC39}"/>
              </a:ext>
            </a:extLst>
          </p:cNvPr>
          <p:cNvSpPr txBox="1"/>
          <p:nvPr/>
        </p:nvSpPr>
        <p:spPr>
          <a:xfrm>
            <a:off x="1220655" y="669303"/>
            <a:ext cx="7395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lang="en-US" sz="3200" b="1">
                <a:solidFill>
                  <a:srgbClr val="7030A0"/>
                </a:solidFill>
                <a:latin typeface="HP001 4 hàng" panose="020B0603050302020204" pitchFamily="34" charset="0"/>
              </a:rPr>
              <a:t>sáu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ngày 7 tháng 1 năm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7CDEA3-9873-46F0-B380-C3162DA4032A}"/>
              </a:ext>
            </a:extLst>
          </p:cNvPr>
          <p:cNvSpPr txBox="1"/>
          <p:nvPr/>
        </p:nvSpPr>
        <p:spPr>
          <a:xfrm>
            <a:off x="3615250" y="1329405"/>
            <a:ext cx="165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8C777E-638E-44AE-B74D-17D290E4518A}"/>
              </a:ext>
            </a:extLst>
          </p:cNvPr>
          <p:cNvSpPr txBox="1"/>
          <p:nvPr/>
        </p:nvSpPr>
        <p:spPr>
          <a:xfrm>
            <a:off x="1269851" y="1974250"/>
            <a:ext cx="6499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36: Ôn tập chung (tiết 2)</a:t>
            </a:r>
          </a:p>
        </p:txBody>
      </p:sp>
    </p:spTree>
    <p:extLst>
      <p:ext uri="{BB962C8B-B14F-4D97-AF65-F5344CB8AC3E}">
        <p14:creationId xmlns:p14="http://schemas.microsoft.com/office/powerpoint/2010/main" val="22128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492155" y="141960"/>
            <a:ext cx="5445760" cy="874040"/>
            <a:chOff x="2118480" y="1309512"/>
            <a:chExt cx="1512168" cy="1518822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309512"/>
              <a:ext cx="1378326" cy="82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800" b="1" spc="30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Yêu cầu cần đạt</a:t>
              </a:r>
              <a:endParaRPr kumimoji="0" lang="zh-CN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218470" y="3971780"/>
            <a:ext cx="11755057" cy="286784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ECC63E9-58D0-43B5-B14E-EFF06D736C65}"/>
              </a:ext>
            </a:extLst>
          </p:cNvPr>
          <p:cNvGrpSpPr/>
          <p:nvPr/>
        </p:nvGrpSpPr>
        <p:grpSpPr>
          <a:xfrm>
            <a:off x="2253755" y="1227656"/>
            <a:ext cx="8274365" cy="513675"/>
            <a:chOff x="2253755" y="1227656"/>
            <a:chExt cx="8274365" cy="513675"/>
          </a:xfrm>
        </p:grpSpPr>
        <p:grpSp>
          <p:nvGrpSpPr>
            <p:cNvPr id="25" name="组合 47171">
              <a:extLst>
                <a:ext uri="{FF2B5EF4-FFF2-40B4-BE49-F238E27FC236}">
                  <a16:creationId xmlns:a16="http://schemas.microsoft.com/office/drawing/2014/main" id="{F07742CD-978A-43FE-A176-C1195B643B0D}"/>
                </a:ext>
              </a:extLst>
            </p:cNvPr>
            <p:cNvGrpSpPr/>
            <p:nvPr/>
          </p:nvGrpSpPr>
          <p:grpSpPr>
            <a:xfrm>
              <a:off x="2253755" y="1227656"/>
              <a:ext cx="415952" cy="472532"/>
              <a:chOff x="2431" y="1055"/>
              <a:chExt cx="272" cy="309"/>
            </a:xfrm>
          </p:grpSpPr>
          <p:sp>
            <p:nvSpPr>
              <p:cNvPr id="26" name="圆角矩形 69">
                <a:extLst>
                  <a:ext uri="{FF2B5EF4-FFF2-40B4-BE49-F238E27FC236}">
                    <a16:creationId xmlns:a16="http://schemas.microsoft.com/office/drawing/2014/main" id="{B1428CE4-5AA1-4F97-90A0-5EFEE20A19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31" y="1055"/>
                <a:ext cx="272" cy="272"/>
              </a:xfrm>
              <a:prstGeom prst="roundRect">
                <a:avLst/>
              </a:prstGeom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38100">
                <a:gradFill>
                  <a:gsLst>
                    <a:gs pos="50000">
                      <a:srgbClr val="6EFF01"/>
                    </a:gs>
                    <a:gs pos="100000">
                      <a:srgbClr val="0F5000"/>
                    </a:gs>
                  </a:gsLst>
                  <a:lin ang="5400000" scaled="0"/>
                </a:gra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w="152400" h="1270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lvl="2" algn="ctr" defTabSz="661751" eaLnBrk="0" fontAlgn="ctr" hangingPunct="0">
                  <a:buClr>
                    <a:srgbClr val="FF0000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98803" algn="l"/>
                  </a:tabLst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61">
                <a:extLst>
                  <a:ext uri="{FF2B5EF4-FFF2-40B4-BE49-F238E27FC236}">
                    <a16:creationId xmlns:a16="http://schemas.microsoft.com/office/drawing/2014/main" id="{A17798CE-2BD0-4065-B274-5D5B9CB60B2A}"/>
                  </a:ext>
                </a:extLst>
              </p:cNvPr>
              <p:cNvSpPr txBox="1"/>
              <p:nvPr/>
            </p:nvSpPr>
            <p:spPr>
              <a:xfrm>
                <a:off x="2448" y="1062"/>
                <a:ext cx="239" cy="3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 defTabSz="66175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FBDC423-0942-4250-AC82-E0E8BAE5FDE3}"/>
                </a:ext>
              </a:extLst>
            </p:cNvPr>
            <p:cNvSpPr txBox="1"/>
            <p:nvPr/>
          </p:nvSpPr>
          <p:spPr>
            <a:xfrm>
              <a:off x="2669707" y="1279666"/>
              <a:ext cx="7858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hiện được phép cộng, phép trừ trong phạm vi 100.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32212F4-0664-4F52-8F88-09249970C708}"/>
              </a:ext>
            </a:extLst>
          </p:cNvPr>
          <p:cNvGrpSpPr/>
          <p:nvPr/>
        </p:nvGrpSpPr>
        <p:grpSpPr>
          <a:xfrm>
            <a:off x="1924142" y="2068945"/>
            <a:ext cx="7943933" cy="471011"/>
            <a:chOff x="1924142" y="2068945"/>
            <a:chExt cx="7943933" cy="471011"/>
          </a:xfrm>
        </p:grpSpPr>
        <p:grpSp>
          <p:nvGrpSpPr>
            <p:cNvPr id="22" name="组合 47166">
              <a:extLst>
                <a:ext uri="{FF2B5EF4-FFF2-40B4-BE49-F238E27FC236}">
                  <a16:creationId xmlns:a16="http://schemas.microsoft.com/office/drawing/2014/main" id="{960B5C16-B1CE-484C-8D8C-73B613F2D9BE}"/>
                </a:ext>
              </a:extLst>
            </p:cNvPr>
            <p:cNvGrpSpPr/>
            <p:nvPr/>
          </p:nvGrpSpPr>
          <p:grpSpPr>
            <a:xfrm>
              <a:off x="1924142" y="2068945"/>
              <a:ext cx="415952" cy="467944"/>
              <a:chOff x="2109" y="1599"/>
              <a:chExt cx="272" cy="306"/>
            </a:xfrm>
          </p:grpSpPr>
          <p:sp>
            <p:nvSpPr>
              <p:cNvPr id="23" name="圆角矩形 75">
                <a:extLst>
                  <a:ext uri="{FF2B5EF4-FFF2-40B4-BE49-F238E27FC236}">
                    <a16:creationId xmlns:a16="http://schemas.microsoft.com/office/drawing/2014/main" id="{3EACC6DD-5813-4C5F-B837-DC34041EB8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09" y="1599"/>
                <a:ext cx="272" cy="272"/>
              </a:xfrm>
              <a:prstGeom prst="roundRect">
                <a:avLst/>
              </a:prstGeom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38100">
                <a:gradFill>
                  <a:gsLst>
                    <a:gs pos="50000">
                      <a:srgbClr val="FFCF01"/>
                    </a:gs>
                    <a:gs pos="100000">
                      <a:srgbClr val="E22000"/>
                    </a:gs>
                  </a:gsLst>
                  <a:lin ang="5400000" scaled="0"/>
                </a:gra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w="152400" h="1270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lvl="2" algn="ctr" defTabSz="661751" eaLnBrk="0" fontAlgn="ctr" hangingPunct="0">
                  <a:buClr>
                    <a:srgbClr val="FF0000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98803" algn="l"/>
                  </a:tabLst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TextBox 61">
                <a:extLst>
                  <a:ext uri="{FF2B5EF4-FFF2-40B4-BE49-F238E27FC236}">
                    <a16:creationId xmlns:a16="http://schemas.microsoft.com/office/drawing/2014/main" id="{5B3A781F-8893-4F21-BD6E-FD419EB24028}"/>
                  </a:ext>
                </a:extLst>
              </p:cNvPr>
              <p:cNvSpPr txBox="1"/>
              <p:nvPr/>
            </p:nvSpPr>
            <p:spPr>
              <a:xfrm>
                <a:off x="2126" y="1603"/>
                <a:ext cx="239" cy="3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 defTabSz="66175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8C094F-D1B8-4742-BA25-F8A887A21112}"/>
                </a:ext>
              </a:extLst>
            </p:cNvPr>
            <p:cNvSpPr txBox="1"/>
            <p:nvPr/>
          </p:nvSpPr>
          <p:spPr>
            <a:xfrm>
              <a:off x="2323925" y="2078291"/>
              <a:ext cx="7544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hiện được phép cộng số đo với đơn vị đo là: kg, l.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6773D6D-8B46-48E6-A874-E17A8668A3C2}"/>
              </a:ext>
            </a:extLst>
          </p:cNvPr>
          <p:cNvGrpSpPr/>
          <p:nvPr/>
        </p:nvGrpSpPr>
        <p:grpSpPr>
          <a:xfrm>
            <a:off x="2340094" y="2697851"/>
            <a:ext cx="5719152" cy="1115193"/>
            <a:chOff x="2340094" y="2697851"/>
            <a:chExt cx="5719152" cy="1115193"/>
          </a:xfrm>
        </p:grpSpPr>
        <p:grpSp>
          <p:nvGrpSpPr>
            <p:cNvPr id="10" name="组合 47156">
              <a:extLst>
                <a:ext uri="{FF2B5EF4-FFF2-40B4-BE49-F238E27FC236}">
                  <a16:creationId xmlns:a16="http://schemas.microsoft.com/office/drawing/2014/main" id="{2276C131-D125-4525-BF4F-77651AE27879}"/>
                </a:ext>
              </a:extLst>
            </p:cNvPr>
            <p:cNvGrpSpPr/>
            <p:nvPr/>
          </p:nvGrpSpPr>
          <p:grpSpPr>
            <a:xfrm>
              <a:off x="2340094" y="3335236"/>
              <a:ext cx="415952" cy="461827"/>
              <a:chOff x="1496" y="2713"/>
              <a:chExt cx="272" cy="302"/>
            </a:xfrm>
          </p:grpSpPr>
          <p:sp>
            <p:nvSpPr>
              <p:cNvPr id="12" name="圆角矩形 87">
                <a:extLst>
                  <a:ext uri="{FF2B5EF4-FFF2-40B4-BE49-F238E27FC236}">
                    <a16:creationId xmlns:a16="http://schemas.microsoft.com/office/drawing/2014/main" id="{BE65B933-DF87-467B-84A7-5FA515B914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96" y="2715"/>
                <a:ext cx="272" cy="272"/>
              </a:xfrm>
              <a:prstGeom prst="roundRect">
                <a:avLst/>
              </a:prstGeom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38100">
                <a:gradFill>
                  <a:gsLst>
                    <a:gs pos="50000">
                      <a:srgbClr val="F3219E"/>
                    </a:gs>
                    <a:gs pos="100000">
                      <a:srgbClr val="610348"/>
                    </a:gs>
                  </a:gsLst>
                  <a:lin ang="5400000" scaled="0"/>
                </a:gra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w="152400" h="1270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lvl="2" algn="ctr" defTabSz="661751" eaLnBrk="0" fontAlgn="ctr" hangingPunct="0">
                  <a:buClr>
                    <a:srgbClr val="FF0000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98803" algn="l"/>
                  </a:tabLst>
                  <a:defRPr/>
                </a:pPr>
                <a:endPara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TextBox 61">
                <a:extLst>
                  <a:ext uri="{FF2B5EF4-FFF2-40B4-BE49-F238E27FC236}">
                    <a16:creationId xmlns:a16="http://schemas.microsoft.com/office/drawing/2014/main" id="{E2518719-2952-49DD-9730-3C030CC56232}"/>
                  </a:ext>
                </a:extLst>
              </p:cNvPr>
              <p:cNvSpPr txBox="1"/>
              <p:nvPr/>
            </p:nvSpPr>
            <p:spPr>
              <a:xfrm>
                <a:off x="1513" y="2713"/>
                <a:ext cx="239" cy="3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 defTabSz="66175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E5DA9C7-7DAF-48E4-8310-0EA06BF08948}"/>
                </a:ext>
              </a:extLst>
            </p:cNvPr>
            <p:cNvGrpSpPr/>
            <p:nvPr/>
          </p:nvGrpSpPr>
          <p:grpSpPr>
            <a:xfrm>
              <a:off x="3607780" y="2697851"/>
              <a:ext cx="4451466" cy="478649"/>
              <a:chOff x="3607780" y="2697851"/>
              <a:chExt cx="4451466" cy="478649"/>
            </a:xfrm>
          </p:grpSpPr>
          <p:grpSp>
            <p:nvGrpSpPr>
              <p:cNvPr id="18" name="组合 47161">
                <a:extLst>
                  <a:ext uri="{FF2B5EF4-FFF2-40B4-BE49-F238E27FC236}">
                    <a16:creationId xmlns:a16="http://schemas.microsoft.com/office/drawing/2014/main" id="{CAE1656B-660C-4233-9F9F-A486EE22E885}"/>
                  </a:ext>
                </a:extLst>
              </p:cNvPr>
              <p:cNvGrpSpPr/>
              <p:nvPr/>
            </p:nvGrpSpPr>
            <p:grpSpPr>
              <a:xfrm>
                <a:off x="3607780" y="2697851"/>
                <a:ext cx="415952" cy="478649"/>
                <a:chOff x="1833" y="2150"/>
                <a:chExt cx="272" cy="313"/>
              </a:xfrm>
            </p:grpSpPr>
            <p:sp>
              <p:nvSpPr>
                <p:cNvPr id="20" name="圆角矩形 81">
                  <a:extLst>
                    <a:ext uri="{FF2B5EF4-FFF2-40B4-BE49-F238E27FC236}">
                      <a16:creationId xmlns:a16="http://schemas.microsoft.com/office/drawing/2014/main" id="{EF776F24-DF49-4AA0-AAD3-020E2E599F6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33" y="2150"/>
                  <a:ext cx="272" cy="272"/>
                </a:xfrm>
                <a:prstGeom prst="roundRect">
                  <a:avLst/>
                </a:prstGeom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n w="38100">
                  <a:gradFill>
                    <a:gsLst>
                      <a:gs pos="50000">
                        <a:srgbClr val="FF0000"/>
                      </a:gs>
                      <a:gs pos="100000">
                        <a:srgbClr val="860000"/>
                      </a:gs>
                    </a:gsLst>
                    <a:lin ang="5400000" scaled="0"/>
                  </a:gradFill>
                </a:ln>
                <a:effectLst>
                  <a:outerShdw blurRad="225425" dist="38100" dir="5220000" algn="ctr">
                    <a:srgbClr val="000000">
                      <a:alpha val="33000"/>
                    </a:srgbClr>
                  </a:outerShdw>
                </a:effectLst>
                <a:scene3d>
                  <a:camera prst="orthographicFront"/>
                  <a:lightRig rig="flat" dir="t"/>
                </a:scene3d>
                <a:sp3d contourW="19050">
                  <a:bevelT w="152400" h="12700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lvl="2" algn="ctr" defTabSz="661751" eaLnBrk="0" fontAlgn="ctr" hangingPunct="0">
                    <a:buClr>
                      <a:srgbClr val="FF0000"/>
                    </a:buClr>
                    <a:buSzPct val="70000"/>
                    <a:buFont typeface="Wingdings" panose="05000000000000000000" pitchFamily="2" charset="2"/>
                    <a:buChar char="n"/>
                    <a:tabLst>
                      <a:tab pos="98803" algn="l"/>
                    </a:tabLst>
                    <a:defRPr/>
                  </a:pPr>
                  <a:endParaRPr lang="zh-CN" altLang="en-US" sz="24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TextBox 61">
                  <a:extLst>
                    <a:ext uri="{FF2B5EF4-FFF2-40B4-BE49-F238E27FC236}">
                      <a16:creationId xmlns:a16="http://schemas.microsoft.com/office/drawing/2014/main" id="{A65412D2-5CE7-40C1-BDB4-1249A10A23B9}"/>
                    </a:ext>
                  </a:extLst>
                </p:cNvPr>
                <p:cNvSpPr txBox="1"/>
                <p:nvPr/>
              </p:nvSpPr>
              <p:spPr>
                <a:xfrm>
                  <a:off x="1849" y="2161"/>
                  <a:ext cx="239" cy="30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defTabSz="661751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4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3</a:t>
                  </a: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92716A-0FBC-4A0D-BB8F-91027E2E875F}"/>
                  </a:ext>
                </a:extLst>
              </p:cNvPr>
              <p:cNvSpPr txBox="1"/>
              <p:nvPr/>
            </p:nvSpPr>
            <p:spPr>
              <a:xfrm>
                <a:off x="4132753" y="2714835"/>
                <a:ext cx="39264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Xem được giờ trên đồng hồ.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49955A3-55D8-4D5F-A9CA-CCDAF4DE94EE}"/>
                </a:ext>
              </a:extLst>
            </p:cNvPr>
            <p:cNvSpPr txBox="1"/>
            <p:nvPr/>
          </p:nvSpPr>
          <p:spPr>
            <a:xfrm>
              <a:off x="2782043" y="3351379"/>
              <a:ext cx="4716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được độ dài đường gấp khúc.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522F838-A922-4DE5-A893-96876DC0E68B}"/>
              </a:ext>
            </a:extLst>
          </p:cNvPr>
          <p:cNvGrpSpPr/>
          <p:nvPr/>
        </p:nvGrpSpPr>
        <p:grpSpPr>
          <a:xfrm>
            <a:off x="1950139" y="4026303"/>
            <a:ext cx="6366216" cy="830997"/>
            <a:chOff x="1950139" y="4026303"/>
            <a:chExt cx="6366216" cy="83099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88D024-F847-4C0C-A442-50C323EE3D47}"/>
                </a:ext>
              </a:extLst>
            </p:cNvPr>
            <p:cNvSpPr txBox="1"/>
            <p:nvPr/>
          </p:nvSpPr>
          <p:spPr>
            <a:xfrm>
              <a:off x="2482679" y="4026303"/>
              <a:ext cx="58336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9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 được bài toán đơn có nội dung thực tế </a:t>
              </a:r>
            </a:p>
            <a:p>
              <a:r>
                <a:rPr lang="en-US" sz="2400" b="1">
                  <a:solidFill>
                    <a:srgbClr val="009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 quan đến phép tính đã học.</a:t>
              </a:r>
            </a:p>
          </p:txBody>
        </p:sp>
        <p:grpSp>
          <p:nvGrpSpPr>
            <p:cNvPr id="32" name="组合 47151">
              <a:extLst>
                <a:ext uri="{FF2B5EF4-FFF2-40B4-BE49-F238E27FC236}">
                  <a16:creationId xmlns:a16="http://schemas.microsoft.com/office/drawing/2014/main" id="{42D8E20D-6886-49CE-AF71-21387FDA43CD}"/>
                </a:ext>
              </a:extLst>
            </p:cNvPr>
            <p:cNvGrpSpPr/>
            <p:nvPr/>
          </p:nvGrpSpPr>
          <p:grpSpPr>
            <a:xfrm>
              <a:off x="1950139" y="4106329"/>
              <a:ext cx="415952" cy="522996"/>
              <a:chOff x="1205" y="3239"/>
              <a:chExt cx="272" cy="342"/>
            </a:xfrm>
          </p:grpSpPr>
          <p:sp>
            <p:nvSpPr>
              <p:cNvPr id="33" name="圆角矩形 93">
                <a:extLst>
                  <a:ext uri="{FF2B5EF4-FFF2-40B4-BE49-F238E27FC236}">
                    <a16:creationId xmlns:a16="http://schemas.microsoft.com/office/drawing/2014/main" id="{5DFAD8B6-1EC3-403A-803D-AAC06C4034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05" y="3273"/>
                <a:ext cx="272" cy="272"/>
              </a:xfrm>
              <a:prstGeom prst="roundRect">
                <a:avLst/>
              </a:prstGeom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38100">
                <a:gradFill>
                  <a:gsLst>
                    <a:gs pos="50000">
                      <a:srgbClr val="00DFF6"/>
                    </a:gs>
                    <a:gs pos="100000">
                      <a:srgbClr val="002774"/>
                    </a:gs>
                  </a:gsLst>
                  <a:lin ang="5400000" scaled="0"/>
                </a:gra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w="152400" h="1270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lvl="2" algn="ctr" defTabSz="661751" eaLnBrk="0" fontAlgn="ctr" hangingPunct="0">
                  <a:buClr>
                    <a:srgbClr val="FF0000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98803" algn="l"/>
                  </a:tabLst>
                  <a:defRPr/>
                </a:pPr>
                <a:endParaRPr lang="zh-CN" altLang="en-US" sz="1013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TextBox 61">
                <a:extLst>
                  <a:ext uri="{FF2B5EF4-FFF2-40B4-BE49-F238E27FC236}">
                    <a16:creationId xmlns:a16="http://schemas.microsoft.com/office/drawing/2014/main" id="{AA4C13B7-8422-4AFA-988E-941AB612DC13}"/>
                  </a:ext>
                </a:extLst>
              </p:cNvPr>
              <p:cNvSpPr txBox="1"/>
              <p:nvPr/>
            </p:nvSpPr>
            <p:spPr>
              <a:xfrm>
                <a:off x="1222" y="3239"/>
                <a:ext cx="238" cy="3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 defTabSz="66175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D5EADD3-8F84-4E63-90D7-BB893A3B0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" y="0"/>
            <a:ext cx="1564641" cy="712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053738-6587-41F5-AA5A-D6F63CD48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" y="949857"/>
            <a:ext cx="12141200" cy="471950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C2CA866-645C-4498-A519-52DA7D23D658}"/>
              </a:ext>
            </a:extLst>
          </p:cNvPr>
          <p:cNvSpPr/>
          <p:nvPr/>
        </p:nvSpPr>
        <p:spPr>
          <a:xfrm>
            <a:off x="1179977" y="4989026"/>
            <a:ext cx="467833" cy="478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337</Words>
  <Application>Microsoft Office PowerPoint</Application>
  <PresentationFormat>Widescreen</PresentationFormat>
  <Paragraphs>69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Microsoft YaHei</vt:lpstr>
      <vt:lpstr>Microsoft YaHei</vt:lpstr>
      <vt:lpstr>Arial</vt:lpstr>
      <vt:lpstr>Calibri</vt:lpstr>
      <vt:lpstr>Calibri Light</vt:lpstr>
      <vt:lpstr>Franklin Gothic Book</vt:lpstr>
      <vt:lpstr>Franklin Gothic Medium</vt:lpstr>
      <vt:lpstr>HP001 4 hàng</vt:lpstr>
      <vt:lpstr>ITC Avant Garde Std Bk</vt:lpstr>
      <vt:lpstr>Montserrat ExtraBold</vt:lpstr>
      <vt:lpstr>Times New Roman</vt:lpstr>
      <vt:lpstr>Wingdings</vt:lpstr>
      <vt:lpstr>1_Office Theme</vt:lpstr>
      <vt:lpstr>2_Office Theme</vt:lpstr>
      <vt:lpstr>1_Office 主题​​</vt:lpstr>
      <vt:lpstr>4_Office Theme</vt:lpstr>
      <vt:lpstr>5_Office Theme</vt:lpstr>
      <vt:lpstr>8_Office Theme</vt:lpstr>
      <vt:lpstr>CHÀO MỪNG CÁC CON ĐẾN VỚI TIẾT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BENR- Thảo.Trần</dc:creator>
  <cp:lastModifiedBy>huyen nguyen</cp:lastModifiedBy>
  <cp:revision>6</cp:revision>
  <dcterms:created xsi:type="dcterms:W3CDTF">2021-05-21T09:46:05Z</dcterms:created>
  <dcterms:modified xsi:type="dcterms:W3CDTF">2022-01-02T09:02:13Z</dcterms:modified>
</cp:coreProperties>
</file>