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343" r:id="rId3"/>
    <p:sldId id="344" r:id="rId4"/>
    <p:sldId id="345" r:id="rId5"/>
    <p:sldId id="346" r:id="rId6"/>
    <p:sldId id="333" r:id="rId7"/>
    <p:sldId id="257" r:id="rId8"/>
    <p:sldId id="347" r:id="rId9"/>
    <p:sldId id="348" r:id="rId10"/>
    <p:sldId id="349" r:id="rId11"/>
    <p:sldId id="342" r:id="rId12"/>
    <p:sldId id="286" r:id="rId13"/>
    <p:sldId id="288" r:id="rId14"/>
    <p:sldId id="289" r:id="rId15"/>
    <p:sldId id="290" r:id="rId16"/>
    <p:sldId id="325" r:id="rId17"/>
    <p:sldId id="327" r:id="rId18"/>
    <p:sldId id="329" r:id="rId19"/>
    <p:sldId id="331" r:id="rId20"/>
    <p:sldId id="282" r:id="rId2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46" autoAdjust="0"/>
    <p:restoredTop sz="94660"/>
  </p:normalViewPr>
  <p:slideViewPr>
    <p:cSldViewPr snapToGrid="0">
      <p:cViewPr varScale="1">
        <p:scale>
          <a:sx n="74" d="100"/>
          <a:sy n="74" d="100"/>
        </p:scale>
        <p:origin x="3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07226357-12CA-44EF-A0B6-CF439E87B686}" type="datetimeFigureOut">
              <a:rPr lang="en-US" smtClean="0"/>
              <a:t>12/21/2021</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5A485A6C-A353-4A6E-A180-8659684CCFCB}" type="slidenum">
              <a:rPr lang="en-US" smtClean="0"/>
              <a:t>‹#›</a:t>
            </a:fld>
            <a:endParaRPr lang="en-US"/>
          </a:p>
        </p:txBody>
      </p:sp>
    </p:spTree>
    <p:extLst>
      <p:ext uri="{BB962C8B-B14F-4D97-AF65-F5344CB8AC3E}">
        <p14:creationId xmlns:p14="http://schemas.microsoft.com/office/powerpoint/2010/main" val="348082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CC4CE-E49A-4353-9D11-54F53823DD85}" type="slidenum">
              <a:rPr lang="zh-CN" altLang="en-US" smtClean="0"/>
              <a:t>2</a:t>
            </a:fld>
            <a:endParaRPr lang="zh-CN" altLang="en-US"/>
          </a:p>
        </p:txBody>
      </p:sp>
    </p:spTree>
    <p:extLst>
      <p:ext uri="{BB962C8B-B14F-4D97-AF65-F5344CB8AC3E}">
        <p14:creationId xmlns:p14="http://schemas.microsoft.com/office/powerpoint/2010/main" val="94839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CC4CE-E49A-4353-9D11-54F53823DD85}" type="slidenum">
              <a:rPr lang="zh-CN" altLang="en-US" smtClean="0"/>
              <a:t>11</a:t>
            </a:fld>
            <a:endParaRPr lang="zh-CN" altLang="en-US"/>
          </a:p>
        </p:txBody>
      </p:sp>
    </p:spTree>
    <p:extLst>
      <p:ext uri="{BB962C8B-B14F-4D97-AF65-F5344CB8AC3E}">
        <p14:creationId xmlns:p14="http://schemas.microsoft.com/office/powerpoint/2010/main" val="354565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0" y="-418465"/>
            <a:ext cx="13680440" cy="7204075"/>
          </a:xfrm>
          <a:prstGeom prst="rect">
            <a:avLst/>
          </a:prstGeom>
        </p:spPr>
      </p:pic>
      <p:sp>
        <p:nvSpPr>
          <p:cNvPr id="6" name="TextBox 7"/>
          <p:cNvSpPr>
            <a:spLocks noChangeArrowheads="1"/>
          </p:cNvSpPr>
          <p:nvPr/>
        </p:nvSpPr>
        <p:spPr bwMode="auto">
          <a:xfrm>
            <a:off x="1061656" y="319172"/>
            <a:ext cx="891781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4400" b="1" spc="400" dirty="0">
                <a:solidFill>
                  <a:schemeClr val="accent1">
                    <a:lumMod val="50000"/>
                  </a:schemeClr>
                </a:solidFill>
                <a:effectLst>
                  <a:outerShdw blurRad="38100" dist="38100" dir="2700000" algn="tl">
                    <a:srgbClr val="000000">
                      <a:alpha val="43137"/>
                    </a:srgbClr>
                  </a:outerShdw>
                  <a:reflection blurRad="6350" stA="60000" endA="900" endPos="58000" dir="5400000" sy="-100000" algn="bl" rotWithShape="0"/>
                </a:effectLst>
                <a:latin typeface="UTM Azuki" panose="02040603050506020204" pitchFamily="18" charset="0"/>
                <a:ea typeface="微软雅黑" panose="020B0503020204020204" charset="-122"/>
                <a:sym typeface="微软雅黑" panose="020B0503020204020204" charset="-122"/>
              </a:rPr>
              <a:t>TRƯỜNG TIỂU HỌC NGÔ GIA TỰ</a:t>
            </a:r>
          </a:p>
        </p:txBody>
      </p:sp>
      <p:grpSp>
        <p:nvGrpSpPr>
          <p:cNvPr id="110" name="组合 109"/>
          <p:cNvGrpSpPr/>
          <p:nvPr/>
        </p:nvGrpSpPr>
        <p:grpSpPr>
          <a:xfrm>
            <a:off x="476348" y="4715565"/>
            <a:ext cx="458374" cy="413329"/>
            <a:chOff x="4634991" y="2138335"/>
            <a:chExt cx="428348" cy="386204"/>
          </a:xfrm>
        </p:grpSpPr>
        <p:sp>
          <p:nvSpPr>
            <p:cNvPr id="111"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2"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3" name="组合 112"/>
          <p:cNvGrpSpPr/>
          <p:nvPr/>
        </p:nvGrpSpPr>
        <p:grpSpPr>
          <a:xfrm>
            <a:off x="955271" y="4715565"/>
            <a:ext cx="458374" cy="413329"/>
            <a:chOff x="5076056" y="2138335"/>
            <a:chExt cx="428348" cy="386204"/>
          </a:xfrm>
        </p:grpSpPr>
        <p:sp>
          <p:nvSpPr>
            <p:cNvPr id="114"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5"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6" name="组合 115"/>
          <p:cNvGrpSpPr/>
          <p:nvPr/>
        </p:nvGrpSpPr>
        <p:grpSpPr>
          <a:xfrm>
            <a:off x="1434194" y="4715565"/>
            <a:ext cx="458374" cy="413329"/>
            <a:chOff x="5557128" y="2138335"/>
            <a:chExt cx="428348" cy="386204"/>
          </a:xfrm>
        </p:grpSpPr>
        <p:sp>
          <p:nvSpPr>
            <p:cNvPr id="117"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8"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9" name="组合 118"/>
          <p:cNvGrpSpPr/>
          <p:nvPr/>
        </p:nvGrpSpPr>
        <p:grpSpPr>
          <a:xfrm>
            <a:off x="1913117" y="4715565"/>
            <a:ext cx="458374" cy="413329"/>
            <a:chOff x="6068610" y="2138335"/>
            <a:chExt cx="428348" cy="386204"/>
          </a:xfrm>
        </p:grpSpPr>
        <p:sp>
          <p:nvSpPr>
            <p:cNvPr id="120"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21"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22" name="组合 121"/>
          <p:cNvGrpSpPr/>
          <p:nvPr/>
        </p:nvGrpSpPr>
        <p:grpSpPr>
          <a:xfrm>
            <a:off x="2392038" y="4715565"/>
            <a:ext cx="458374" cy="413329"/>
            <a:chOff x="6623914" y="2138335"/>
            <a:chExt cx="428348" cy="386204"/>
          </a:xfrm>
        </p:grpSpPr>
        <p:sp>
          <p:nvSpPr>
            <p:cNvPr id="123" name="Freeform 5"/>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24" name="KSO_Shape"/>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sp>
        <p:nvSpPr>
          <p:cNvPr id="20" name="TextBox 7">
            <a:extLst>
              <a:ext uri="{FF2B5EF4-FFF2-40B4-BE49-F238E27FC236}">
                <a16:creationId xmlns:a16="http://schemas.microsoft.com/office/drawing/2014/main" xmlns="" id="{565780AF-D248-CE4F-A0B7-9F3A8ECAF5B4}"/>
              </a:ext>
            </a:extLst>
          </p:cNvPr>
          <p:cNvSpPr>
            <a:spLocks noChangeArrowheads="1"/>
          </p:cNvSpPr>
          <p:nvPr/>
        </p:nvSpPr>
        <p:spPr bwMode="auto">
          <a:xfrm>
            <a:off x="2371491" y="1733917"/>
            <a:ext cx="66713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auto">
              <a:spcBef>
                <a:spcPts val="0"/>
              </a:spcBef>
              <a:spcAft>
                <a:spcPts val="0"/>
              </a:spcAft>
              <a:defRPr/>
            </a:pPr>
            <a:r>
              <a:rPr lang="en-US" altLang="zh-CN" sz="5400" b="1" dirty="0" err="1">
                <a:solidFill>
                  <a:srgbClr val="002060"/>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MÔN TOÁN – LỚP 4</a:t>
            </a:r>
            <a:endParaRPr lang="en-US" altLang="zh-CN" sz="5400" b="1" dirty="0">
              <a:solidFill>
                <a:srgbClr val="002060"/>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endParaRPr>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22"/>
          <p:cNvPicPr>
            <a:picLocks noChangeAspect="1"/>
          </p:cNvPicPr>
          <p:nvPr/>
        </p:nvPicPr>
        <p:blipFill rotWithShape="1">
          <a:blip r:embed="rId2" cstate="hqprint"/>
          <a:srcRect t="6179" r="20877"/>
          <a:stretch>
            <a:fillRect/>
          </a:stretch>
        </p:blipFill>
        <p:spPr>
          <a:xfrm>
            <a:off x="10249764" y="-518768"/>
            <a:ext cx="2349500" cy="1662570"/>
          </a:xfrm>
          <a:prstGeom prst="rect">
            <a:avLst/>
          </a:prstGeom>
        </p:spPr>
      </p:pic>
      <p:sp>
        <p:nvSpPr>
          <p:cNvPr id="3" name="文本框 8">
            <a:extLst>
              <a:ext uri="{FF2B5EF4-FFF2-40B4-BE49-F238E27FC236}">
                <a16:creationId xmlns="" xmlns:a16="http://schemas.microsoft.com/office/drawing/2014/main" id="{212D2CAF-BF24-460A-81D6-2A53B49E3092}"/>
              </a:ext>
            </a:extLst>
          </p:cNvPr>
          <p:cNvSpPr txBox="1"/>
          <p:nvPr/>
        </p:nvSpPr>
        <p:spPr>
          <a:xfrm>
            <a:off x="325430" y="2321769"/>
            <a:ext cx="2333795" cy="1938992"/>
          </a:xfrm>
          <a:custGeom>
            <a:avLst/>
            <a:gdLst>
              <a:gd name="connsiteX0" fmla="*/ 0 w 3583215"/>
              <a:gd name="connsiteY0" fmla="*/ 0 h 830997"/>
              <a:gd name="connsiteX1" fmla="*/ 489706 w 3583215"/>
              <a:gd name="connsiteY1" fmla="*/ 0 h 830997"/>
              <a:gd name="connsiteX2" fmla="*/ 1051076 w 3583215"/>
              <a:gd name="connsiteY2" fmla="*/ 0 h 830997"/>
              <a:gd name="connsiteX3" fmla="*/ 1648279 w 3583215"/>
              <a:gd name="connsiteY3" fmla="*/ 0 h 830997"/>
              <a:gd name="connsiteX4" fmla="*/ 2245481 w 3583215"/>
              <a:gd name="connsiteY4" fmla="*/ 0 h 830997"/>
              <a:gd name="connsiteX5" fmla="*/ 2806852 w 3583215"/>
              <a:gd name="connsiteY5" fmla="*/ 0 h 830997"/>
              <a:gd name="connsiteX6" fmla="*/ 3583215 w 3583215"/>
              <a:gd name="connsiteY6" fmla="*/ 0 h 830997"/>
              <a:gd name="connsiteX7" fmla="*/ 3583215 w 3583215"/>
              <a:gd name="connsiteY7" fmla="*/ 390569 h 830997"/>
              <a:gd name="connsiteX8" fmla="*/ 3583215 w 3583215"/>
              <a:gd name="connsiteY8" fmla="*/ 830997 h 830997"/>
              <a:gd name="connsiteX9" fmla="*/ 3093509 w 3583215"/>
              <a:gd name="connsiteY9" fmla="*/ 830997 h 830997"/>
              <a:gd name="connsiteX10" fmla="*/ 2496306 w 3583215"/>
              <a:gd name="connsiteY10" fmla="*/ 830997 h 830997"/>
              <a:gd name="connsiteX11" fmla="*/ 1934936 w 3583215"/>
              <a:gd name="connsiteY11" fmla="*/ 830997 h 830997"/>
              <a:gd name="connsiteX12" fmla="*/ 1445230 w 3583215"/>
              <a:gd name="connsiteY12" fmla="*/ 830997 h 830997"/>
              <a:gd name="connsiteX13" fmla="*/ 919692 w 3583215"/>
              <a:gd name="connsiteY13" fmla="*/ 830997 h 830997"/>
              <a:gd name="connsiteX14" fmla="*/ 0 w 3583215"/>
              <a:gd name="connsiteY14" fmla="*/ 830997 h 830997"/>
              <a:gd name="connsiteX15" fmla="*/ 0 w 3583215"/>
              <a:gd name="connsiteY15" fmla="*/ 432118 h 830997"/>
              <a:gd name="connsiteX16" fmla="*/ 0 w 3583215"/>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3215" h="830997" fill="none" extrusionOk="0">
                <a:moveTo>
                  <a:pt x="0" y="0"/>
                </a:moveTo>
                <a:cubicBezTo>
                  <a:pt x="172480" y="-3346"/>
                  <a:pt x="247821" y="5701"/>
                  <a:pt x="489706" y="0"/>
                </a:cubicBezTo>
                <a:cubicBezTo>
                  <a:pt x="731591" y="-5701"/>
                  <a:pt x="818566" y="42921"/>
                  <a:pt x="1051076" y="0"/>
                </a:cubicBezTo>
                <a:cubicBezTo>
                  <a:pt x="1283586" y="-42921"/>
                  <a:pt x="1433295" y="53752"/>
                  <a:pt x="1648279" y="0"/>
                </a:cubicBezTo>
                <a:cubicBezTo>
                  <a:pt x="1863263" y="-53752"/>
                  <a:pt x="2048012" y="35318"/>
                  <a:pt x="2245481" y="0"/>
                </a:cubicBezTo>
                <a:cubicBezTo>
                  <a:pt x="2442950" y="-35318"/>
                  <a:pt x="2656284" y="52350"/>
                  <a:pt x="2806852" y="0"/>
                </a:cubicBezTo>
                <a:cubicBezTo>
                  <a:pt x="2957420" y="-52350"/>
                  <a:pt x="3347289" y="62637"/>
                  <a:pt x="3583215" y="0"/>
                </a:cubicBezTo>
                <a:cubicBezTo>
                  <a:pt x="3622384" y="137710"/>
                  <a:pt x="3575944" y="281570"/>
                  <a:pt x="3583215" y="390569"/>
                </a:cubicBezTo>
                <a:cubicBezTo>
                  <a:pt x="3590486" y="499568"/>
                  <a:pt x="3531058" y="720818"/>
                  <a:pt x="3583215" y="830997"/>
                </a:cubicBezTo>
                <a:cubicBezTo>
                  <a:pt x="3342186" y="843650"/>
                  <a:pt x="3204763" y="779668"/>
                  <a:pt x="3093509" y="830997"/>
                </a:cubicBezTo>
                <a:cubicBezTo>
                  <a:pt x="2982255" y="882326"/>
                  <a:pt x="2747736" y="814448"/>
                  <a:pt x="2496306" y="830997"/>
                </a:cubicBezTo>
                <a:cubicBezTo>
                  <a:pt x="2244876" y="847546"/>
                  <a:pt x="2168779" y="784041"/>
                  <a:pt x="1934936" y="830997"/>
                </a:cubicBezTo>
                <a:cubicBezTo>
                  <a:pt x="1701093" y="877953"/>
                  <a:pt x="1629301" y="818906"/>
                  <a:pt x="1445230" y="830997"/>
                </a:cubicBezTo>
                <a:cubicBezTo>
                  <a:pt x="1261159" y="843088"/>
                  <a:pt x="1066239" y="784540"/>
                  <a:pt x="919692" y="830997"/>
                </a:cubicBezTo>
                <a:cubicBezTo>
                  <a:pt x="773145" y="877454"/>
                  <a:pt x="252989" y="736458"/>
                  <a:pt x="0" y="830997"/>
                </a:cubicBezTo>
                <a:cubicBezTo>
                  <a:pt x="-8918" y="723590"/>
                  <a:pt x="20596" y="513105"/>
                  <a:pt x="0" y="432118"/>
                </a:cubicBezTo>
                <a:cubicBezTo>
                  <a:pt x="-20596" y="351131"/>
                  <a:pt x="51824" y="202136"/>
                  <a:pt x="0" y="0"/>
                </a:cubicBezTo>
                <a:close/>
              </a:path>
              <a:path w="3583215" h="830997" stroke="0" extrusionOk="0">
                <a:moveTo>
                  <a:pt x="0" y="0"/>
                </a:moveTo>
                <a:cubicBezTo>
                  <a:pt x="117585" y="-10430"/>
                  <a:pt x="397643" y="1180"/>
                  <a:pt x="561370" y="0"/>
                </a:cubicBezTo>
                <a:cubicBezTo>
                  <a:pt x="725097" y="-1180"/>
                  <a:pt x="838679" y="56321"/>
                  <a:pt x="1086909" y="0"/>
                </a:cubicBezTo>
                <a:cubicBezTo>
                  <a:pt x="1335139" y="-56321"/>
                  <a:pt x="1589108" y="44521"/>
                  <a:pt x="1719943" y="0"/>
                </a:cubicBezTo>
                <a:cubicBezTo>
                  <a:pt x="1850778" y="-44521"/>
                  <a:pt x="2120006" y="44957"/>
                  <a:pt x="2317146" y="0"/>
                </a:cubicBezTo>
                <a:cubicBezTo>
                  <a:pt x="2514286" y="-44957"/>
                  <a:pt x="2692755" y="44586"/>
                  <a:pt x="2806852" y="0"/>
                </a:cubicBezTo>
                <a:cubicBezTo>
                  <a:pt x="2920949" y="-44586"/>
                  <a:pt x="3281236" y="6955"/>
                  <a:pt x="3583215" y="0"/>
                </a:cubicBezTo>
                <a:cubicBezTo>
                  <a:pt x="3595546" y="194561"/>
                  <a:pt x="3560197" y="303782"/>
                  <a:pt x="3583215" y="432118"/>
                </a:cubicBezTo>
                <a:cubicBezTo>
                  <a:pt x="3606233" y="560454"/>
                  <a:pt x="3569547" y="716538"/>
                  <a:pt x="3583215" y="830997"/>
                </a:cubicBezTo>
                <a:cubicBezTo>
                  <a:pt x="3395247" y="843740"/>
                  <a:pt x="3223980" y="791046"/>
                  <a:pt x="3021845" y="830997"/>
                </a:cubicBezTo>
                <a:cubicBezTo>
                  <a:pt x="2819710" y="870948"/>
                  <a:pt x="2536586" y="827151"/>
                  <a:pt x="2388810" y="830997"/>
                </a:cubicBezTo>
                <a:cubicBezTo>
                  <a:pt x="2241035" y="834843"/>
                  <a:pt x="1877788" y="788918"/>
                  <a:pt x="1719943" y="830997"/>
                </a:cubicBezTo>
                <a:cubicBezTo>
                  <a:pt x="1562098" y="873076"/>
                  <a:pt x="1311227" y="785221"/>
                  <a:pt x="1194405" y="830997"/>
                </a:cubicBezTo>
                <a:cubicBezTo>
                  <a:pt x="1077583" y="876773"/>
                  <a:pt x="788113" y="783961"/>
                  <a:pt x="668867" y="830997"/>
                </a:cubicBezTo>
                <a:cubicBezTo>
                  <a:pt x="549621" y="878033"/>
                  <a:pt x="166703" y="822041"/>
                  <a:pt x="0" y="830997"/>
                </a:cubicBezTo>
                <a:cubicBezTo>
                  <a:pt x="-46855" y="729282"/>
                  <a:pt x="15302" y="513180"/>
                  <a:pt x="0" y="407189"/>
                </a:cubicBezTo>
                <a:cubicBezTo>
                  <a:pt x="-15302" y="301198"/>
                  <a:pt x="9381" y="134861"/>
                  <a:pt x="0" y="0"/>
                </a:cubicBezTo>
                <a:close/>
              </a:path>
            </a:pathLst>
          </a:custGeom>
          <a:solidFill>
            <a:schemeClr val="accent5">
              <a:lumMod val="20000"/>
              <a:lumOff val="80000"/>
            </a:schemeClr>
          </a:solidFill>
          <a:ln w="38100">
            <a:solidFill>
              <a:schemeClr val="accent5">
                <a:lumMod val="75000"/>
              </a:schemeClr>
            </a:solidFill>
            <a:prstDash val="lgDashDot"/>
            <a:extLst>
              <a:ext uri="{C807C97D-BFC1-408E-A445-0C87EB9F89A2}">
                <ask:lineSketchStyleProps xmlns="" xmlns:ask="http://schemas.microsoft.com/office/drawing/2018/sketchyshapes" sd="1109364461">
                  <a:prstGeom prst="rect">
                    <a:avLst/>
                  </a:prstGeom>
                  <ask:type>
                    <ask:lineSketchScribble/>
                  </ask:type>
                </ask:lineSketchStyleProps>
              </a:ext>
            </a:extLst>
          </a:ln>
        </p:spPr>
        <p:txBody>
          <a:bodyPr wrap="square" rtlCol="0">
            <a:spAutoFit/>
          </a:bodyPr>
          <a:lstStyle/>
          <a:p>
            <a:pPr algn="ct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Phép</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chia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cho</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số</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có</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ba</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chữ</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số</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sp>
        <p:nvSpPr>
          <p:cNvPr id="4" name="Flowchart: Terminator 3">
            <a:extLst>
              <a:ext uri="{FF2B5EF4-FFF2-40B4-BE49-F238E27FC236}">
                <a16:creationId xmlns="" xmlns:a16="http://schemas.microsoft.com/office/drawing/2014/main" id="{512A3F13-5CCC-487A-92BE-B7980F93A2BB}"/>
              </a:ext>
            </a:extLst>
          </p:cNvPr>
          <p:cNvSpPr/>
          <p:nvPr/>
        </p:nvSpPr>
        <p:spPr>
          <a:xfrm>
            <a:off x="3664236" y="176747"/>
            <a:ext cx="4180515" cy="3198628"/>
          </a:xfrm>
          <a:prstGeom prst="flowChartTerminator">
            <a:avLst/>
          </a:prstGeom>
          <a:solidFill>
            <a:schemeClr val="bg1"/>
          </a:solidFill>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en-US" altLang="en-US" sz="2800" b="1" dirty="0">
              <a:solidFill>
                <a:schemeClr val="accent1"/>
              </a:solidFill>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 xmlns:a16="http://schemas.microsoft.com/office/drawing/2014/main" id="{2FEF8897-0228-439E-BA67-946C1420D2F7}"/>
              </a:ext>
            </a:extLst>
          </p:cNvPr>
          <p:cNvSpPr/>
          <p:nvPr/>
        </p:nvSpPr>
        <p:spPr>
          <a:xfrm>
            <a:off x="3664236" y="3739435"/>
            <a:ext cx="4435915" cy="2943234"/>
          </a:xfrm>
          <a:prstGeom prst="flowChartTerminator">
            <a:avLst/>
          </a:prstGeom>
          <a:solidFill>
            <a:schemeClr val="bg1"/>
          </a:solidFill>
          <a:effectLst>
            <a:glow rad="635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0"/>
              </a:spcBef>
              <a:buFontTx/>
              <a:buNone/>
            </a:pPr>
            <a:endParaRPr lang="en-US" altLang="en-US" sz="2800" b="1" dirty="0">
              <a:solidFill>
                <a:srgbClr val="FF2121"/>
              </a:solidFill>
              <a:latin typeface="Times New Roman" panose="02020603050405020304" pitchFamily="18" charset="0"/>
              <a:cs typeface="Times New Roman" panose="02020603050405020304" pitchFamily="18" charset="0"/>
            </a:endParaRPr>
          </a:p>
        </p:txBody>
      </p:sp>
      <p:cxnSp>
        <p:nvCxnSpPr>
          <p:cNvPr id="6" name="Curved Connector 8">
            <a:extLst>
              <a:ext uri="{FF2B5EF4-FFF2-40B4-BE49-F238E27FC236}">
                <a16:creationId xmlns="" xmlns:a16="http://schemas.microsoft.com/office/drawing/2014/main" id="{5131EA9E-C42C-4F6D-A7DA-B9855BAD0AE1}"/>
              </a:ext>
            </a:extLst>
          </p:cNvPr>
          <p:cNvCxnSpPr>
            <a:endCxn id="4" idx="1"/>
          </p:cNvCxnSpPr>
          <p:nvPr/>
        </p:nvCxnSpPr>
        <p:spPr>
          <a:xfrm rot="5400000" flipH="1" flipV="1">
            <a:off x="2376953" y="2069085"/>
            <a:ext cx="1580307" cy="994260"/>
          </a:xfrm>
          <a:prstGeom prst="curvedConnector2">
            <a:avLst/>
          </a:prstGeom>
          <a:ln w="57150">
            <a:solidFill>
              <a:srgbClr val="1C04AC"/>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23">
            <a:extLst>
              <a:ext uri="{FF2B5EF4-FFF2-40B4-BE49-F238E27FC236}">
                <a16:creationId xmlns="" xmlns:a16="http://schemas.microsoft.com/office/drawing/2014/main" id="{15F266DB-CC05-456F-90A8-7F8236C554B6}"/>
              </a:ext>
            </a:extLst>
          </p:cNvPr>
          <p:cNvCxnSpPr>
            <a:cxnSpLocks/>
            <a:endCxn id="5" idx="1"/>
          </p:cNvCxnSpPr>
          <p:nvPr/>
        </p:nvCxnSpPr>
        <p:spPr>
          <a:xfrm rot="16200000" flipH="1">
            <a:off x="2257190" y="3804006"/>
            <a:ext cx="1809080" cy="1005011"/>
          </a:xfrm>
          <a:prstGeom prst="curved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853840" y="312517"/>
            <a:ext cx="3673360" cy="2805796"/>
            <a:chOff x="5056791" y="368501"/>
            <a:chExt cx="3673360" cy="2805796"/>
          </a:xfrm>
        </p:grpSpPr>
        <p:sp>
          <p:nvSpPr>
            <p:cNvPr id="10" name="Rectangle 9"/>
            <p:cNvSpPr/>
            <p:nvPr/>
          </p:nvSpPr>
          <p:spPr>
            <a:xfrm>
              <a:off x="5056791" y="368501"/>
              <a:ext cx="3673360" cy="1015663"/>
            </a:xfrm>
            <a:prstGeom prst="rect">
              <a:avLst/>
            </a:prstGeom>
          </p:spPr>
          <p:txBody>
            <a:bodyPr wrap="squar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1944 162</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nvGrpSpPr>
            <p:cNvPr id="11" name="Group 10"/>
            <p:cNvGrpSpPr/>
            <p:nvPr/>
          </p:nvGrpSpPr>
          <p:grpSpPr>
            <a:xfrm>
              <a:off x="7143868" y="393544"/>
              <a:ext cx="1586283" cy="1953170"/>
              <a:chOff x="4962493" y="2318418"/>
              <a:chExt cx="1586283" cy="1953170"/>
            </a:xfrm>
          </p:grpSpPr>
          <p:cxnSp>
            <p:nvCxnSpPr>
              <p:cNvPr id="12" name="Straight Connector 11"/>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7345935" y="1332950"/>
              <a:ext cx="1098379"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12</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15" name="Rectangle 14"/>
            <p:cNvSpPr/>
            <p:nvPr/>
          </p:nvSpPr>
          <p:spPr>
            <a:xfrm>
              <a:off x="5129781" y="1313336"/>
              <a:ext cx="2012089"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0324</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18" name="Rectangle 17"/>
            <p:cNvSpPr/>
            <p:nvPr/>
          </p:nvSpPr>
          <p:spPr>
            <a:xfrm>
              <a:off x="5570048" y="2158634"/>
              <a:ext cx="1555234"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000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grpSp>
        <p:nvGrpSpPr>
          <p:cNvPr id="22" name="Group 21"/>
          <p:cNvGrpSpPr/>
          <p:nvPr/>
        </p:nvGrpSpPr>
        <p:grpSpPr>
          <a:xfrm>
            <a:off x="3853840" y="3758386"/>
            <a:ext cx="3881936" cy="2805796"/>
            <a:chOff x="5056791" y="368501"/>
            <a:chExt cx="3881936" cy="2805796"/>
          </a:xfrm>
        </p:grpSpPr>
        <p:sp>
          <p:nvSpPr>
            <p:cNvPr id="23" name="Rectangle 22"/>
            <p:cNvSpPr/>
            <p:nvPr/>
          </p:nvSpPr>
          <p:spPr>
            <a:xfrm>
              <a:off x="5056791" y="368501"/>
              <a:ext cx="3881936" cy="1015663"/>
            </a:xfrm>
            <a:prstGeom prst="rect">
              <a:avLst/>
            </a:prstGeom>
          </p:spPr>
          <p:txBody>
            <a:bodyPr wrap="squar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8469  241</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nvGrpSpPr>
            <p:cNvPr id="24" name="Group 23"/>
            <p:cNvGrpSpPr/>
            <p:nvPr/>
          </p:nvGrpSpPr>
          <p:grpSpPr>
            <a:xfrm>
              <a:off x="7143868" y="393544"/>
              <a:ext cx="1586283" cy="1953170"/>
              <a:chOff x="4962493" y="2318418"/>
              <a:chExt cx="1586283" cy="1953170"/>
            </a:xfrm>
          </p:grpSpPr>
          <p:cxnSp>
            <p:nvCxnSpPr>
              <p:cNvPr id="28" name="Straight Connector 27"/>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7345936" y="1332950"/>
              <a:ext cx="1098379"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35</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26" name="Rectangle 25"/>
            <p:cNvSpPr/>
            <p:nvPr/>
          </p:nvSpPr>
          <p:spPr>
            <a:xfrm>
              <a:off x="5129782" y="1313336"/>
              <a:ext cx="2012089"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1239</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27" name="Rectangle 26"/>
            <p:cNvSpPr/>
            <p:nvPr/>
          </p:nvSpPr>
          <p:spPr>
            <a:xfrm>
              <a:off x="5570048" y="2158634"/>
              <a:ext cx="1555234"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034</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sp>
        <p:nvSpPr>
          <p:cNvPr id="30" name="Flowchart: Terminator 29">
            <a:extLst>
              <a:ext uri="{FF2B5EF4-FFF2-40B4-BE49-F238E27FC236}">
                <a16:creationId xmlns="" xmlns:a16="http://schemas.microsoft.com/office/drawing/2014/main" id="{512A3F13-5CCC-487A-92BE-B7980F93A2BB}"/>
              </a:ext>
            </a:extLst>
          </p:cNvPr>
          <p:cNvSpPr/>
          <p:nvPr/>
        </p:nvSpPr>
        <p:spPr>
          <a:xfrm>
            <a:off x="8496273" y="592640"/>
            <a:ext cx="2733099" cy="2155226"/>
          </a:xfrm>
          <a:prstGeom prst="flowChartTerminator">
            <a:avLst/>
          </a:prstGeom>
          <a:solidFill>
            <a:schemeClr val="bg1"/>
          </a:solidFill>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en-US" altLang="en-US" sz="2800" b="1" dirty="0">
              <a:solidFill>
                <a:schemeClr val="accent1"/>
              </a:solidFill>
              <a:latin typeface="Times New Roman" panose="02020603050405020304" pitchFamily="18" charset="0"/>
              <a:cs typeface="Times New Roman" panose="02020603050405020304" pitchFamily="18" charset="0"/>
            </a:endParaRPr>
          </a:p>
        </p:txBody>
      </p:sp>
      <p:sp>
        <p:nvSpPr>
          <p:cNvPr id="31" name="Flowchart: Terminator 30">
            <a:extLst>
              <a:ext uri="{FF2B5EF4-FFF2-40B4-BE49-F238E27FC236}">
                <a16:creationId xmlns="" xmlns:a16="http://schemas.microsoft.com/office/drawing/2014/main" id="{2FEF8897-0228-439E-BA67-946C1420D2F7}"/>
              </a:ext>
            </a:extLst>
          </p:cNvPr>
          <p:cNvSpPr/>
          <p:nvPr/>
        </p:nvSpPr>
        <p:spPr>
          <a:xfrm>
            <a:off x="8673987" y="4306511"/>
            <a:ext cx="2606721" cy="1927571"/>
          </a:xfrm>
          <a:prstGeom prst="flowChartTerminator">
            <a:avLst/>
          </a:prstGeom>
          <a:solidFill>
            <a:schemeClr val="bg1"/>
          </a:solidFill>
          <a:effectLst>
            <a:glow rad="635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0"/>
              </a:spcBef>
              <a:buFontTx/>
              <a:buNone/>
            </a:pPr>
            <a:endParaRPr lang="en-US" altLang="en-US" sz="2800" b="1" dirty="0">
              <a:solidFill>
                <a:srgbClr val="FF2121"/>
              </a:solidFill>
              <a:latin typeface="Times New Roman" panose="02020603050405020304" pitchFamily="18" charset="0"/>
              <a:cs typeface="Times New Roman" panose="02020603050405020304" pitchFamily="18" charset="0"/>
            </a:endParaRPr>
          </a:p>
        </p:txBody>
      </p:sp>
      <p:sp>
        <p:nvSpPr>
          <p:cNvPr id="35" name="Right Arrow 34"/>
          <p:cNvSpPr/>
          <p:nvPr/>
        </p:nvSpPr>
        <p:spPr>
          <a:xfrm>
            <a:off x="7899924" y="1575326"/>
            <a:ext cx="541176" cy="189857"/>
          </a:xfrm>
          <a:prstGeom prst="rightArrow">
            <a:avLst/>
          </a:prstGeom>
          <a:solidFill>
            <a:srgbClr val="0070C0">
              <a:alpha val="94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8116481" y="5185557"/>
            <a:ext cx="541176" cy="189857"/>
          </a:xfrm>
          <a:prstGeom prst="rightArrow">
            <a:avLst/>
          </a:prstGeom>
          <a:solidFill>
            <a:srgbClr val="FF0000">
              <a:alpha val="94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8">
            <a:extLst>
              <a:ext uri="{FF2B5EF4-FFF2-40B4-BE49-F238E27FC236}">
                <a16:creationId xmlns="" xmlns:a16="http://schemas.microsoft.com/office/drawing/2014/main" id="{212D2CAF-BF24-460A-81D6-2A53B49E3092}"/>
              </a:ext>
            </a:extLst>
          </p:cNvPr>
          <p:cNvSpPr txBox="1"/>
          <p:nvPr/>
        </p:nvSpPr>
        <p:spPr>
          <a:xfrm>
            <a:off x="8657657" y="1008534"/>
            <a:ext cx="2333795" cy="1323439"/>
          </a:xfrm>
          <a:custGeom>
            <a:avLst/>
            <a:gdLst>
              <a:gd name="connsiteX0" fmla="*/ 0 w 3583215"/>
              <a:gd name="connsiteY0" fmla="*/ 0 h 830997"/>
              <a:gd name="connsiteX1" fmla="*/ 489706 w 3583215"/>
              <a:gd name="connsiteY1" fmla="*/ 0 h 830997"/>
              <a:gd name="connsiteX2" fmla="*/ 1051076 w 3583215"/>
              <a:gd name="connsiteY2" fmla="*/ 0 h 830997"/>
              <a:gd name="connsiteX3" fmla="*/ 1648279 w 3583215"/>
              <a:gd name="connsiteY3" fmla="*/ 0 h 830997"/>
              <a:gd name="connsiteX4" fmla="*/ 2245481 w 3583215"/>
              <a:gd name="connsiteY4" fmla="*/ 0 h 830997"/>
              <a:gd name="connsiteX5" fmla="*/ 2806852 w 3583215"/>
              <a:gd name="connsiteY5" fmla="*/ 0 h 830997"/>
              <a:gd name="connsiteX6" fmla="*/ 3583215 w 3583215"/>
              <a:gd name="connsiteY6" fmla="*/ 0 h 830997"/>
              <a:gd name="connsiteX7" fmla="*/ 3583215 w 3583215"/>
              <a:gd name="connsiteY7" fmla="*/ 390569 h 830997"/>
              <a:gd name="connsiteX8" fmla="*/ 3583215 w 3583215"/>
              <a:gd name="connsiteY8" fmla="*/ 830997 h 830997"/>
              <a:gd name="connsiteX9" fmla="*/ 3093509 w 3583215"/>
              <a:gd name="connsiteY9" fmla="*/ 830997 h 830997"/>
              <a:gd name="connsiteX10" fmla="*/ 2496306 w 3583215"/>
              <a:gd name="connsiteY10" fmla="*/ 830997 h 830997"/>
              <a:gd name="connsiteX11" fmla="*/ 1934936 w 3583215"/>
              <a:gd name="connsiteY11" fmla="*/ 830997 h 830997"/>
              <a:gd name="connsiteX12" fmla="*/ 1445230 w 3583215"/>
              <a:gd name="connsiteY12" fmla="*/ 830997 h 830997"/>
              <a:gd name="connsiteX13" fmla="*/ 919692 w 3583215"/>
              <a:gd name="connsiteY13" fmla="*/ 830997 h 830997"/>
              <a:gd name="connsiteX14" fmla="*/ 0 w 3583215"/>
              <a:gd name="connsiteY14" fmla="*/ 830997 h 830997"/>
              <a:gd name="connsiteX15" fmla="*/ 0 w 3583215"/>
              <a:gd name="connsiteY15" fmla="*/ 432118 h 830997"/>
              <a:gd name="connsiteX16" fmla="*/ 0 w 3583215"/>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3215" h="830997" fill="none" extrusionOk="0">
                <a:moveTo>
                  <a:pt x="0" y="0"/>
                </a:moveTo>
                <a:cubicBezTo>
                  <a:pt x="172480" y="-3346"/>
                  <a:pt x="247821" y="5701"/>
                  <a:pt x="489706" y="0"/>
                </a:cubicBezTo>
                <a:cubicBezTo>
                  <a:pt x="731591" y="-5701"/>
                  <a:pt x="818566" y="42921"/>
                  <a:pt x="1051076" y="0"/>
                </a:cubicBezTo>
                <a:cubicBezTo>
                  <a:pt x="1283586" y="-42921"/>
                  <a:pt x="1433295" y="53752"/>
                  <a:pt x="1648279" y="0"/>
                </a:cubicBezTo>
                <a:cubicBezTo>
                  <a:pt x="1863263" y="-53752"/>
                  <a:pt x="2048012" y="35318"/>
                  <a:pt x="2245481" y="0"/>
                </a:cubicBezTo>
                <a:cubicBezTo>
                  <a:pt x="2442950" y="-35318"/>
                  <a:pt x="2656284" y="52350"/>
                  <a:pt x="2806852" y="0"/>
                </a:cubicBezTo>
                <a:cubicBezTo>
                  <a:pt x="2957420" y="-52350"/>
                  <a:pt x="3347289" y="62637"/>
                  <a:pt x="3583215" y="0"/>
                </a:cubicBezTo>
                <a:cubicBezTo>
                  <a:pt x="3622384" y="137710"/>
                  <a:pt x="3575944" y="281570"/>
                  <a:pt x="3583215" y="390569"/>
                </a:cubicBezTo>
                <a:cubicBezTo>
                  <a:pt x="3590486" y="499568"/>
                  <a:pt x="3531058" y="720818"/>
                  <a:pt x="3583215" y="830997"/>
                </a:cubicBezTo>
                <a:cubicBezTo>
                  <a:pt x="3342186" y="843650"/>
                  <a:pt x="3204763" y="779668"/>
                  <a:pt x="3093509" y="830997"/>
                </a:cubicBezTo>
                <a:cubicBezTo>
                  <a:pt x="2982255" y="882326"/>
                  <a:pt x="2747736" y="814448"/>
                  <a:pt x="2496306" y="830997"/>
                </a:cubicBezTo>
                <a:cubicBezTo>
                  <a:pt x="2244876" y="847546"/>
                  <a:pt x="2168779" y="784041"/>
                  <a:pt x="1934936" y="830997"/>
                </a:cubicBezTo>
                <a:cubicBezTo>
                  <a:pt x="1701093" y="877953"/>
                  <a:pt x="1629301" y="818906"/>
                  <a:pt x="1445230" y="830997"/>
                </a:cubicBezTo>
                <a:cubicBezTo>
                  <a:pt x="1261159" y="843088"/>
                  <a:pt x="1066239" y="784540"/>
                  <a:pt x="919692" y="830997"/>
                </a:cubicBezTo>
                <a:cubicBezTo>
                  <a:pt x="773145" y="877454"/>
                  <a:pt x="252989" y="736458"/>
                  <a:pt x="0" y="830997"/>
                </a:cubicBezTo>
                <a:cubicBezTo>
                  <a:pt x="-8918" y="723590"/>
                  <a:pt x="20596" y="513105"/>
                  <a:pt x="0" y="432118"/>
                </a:cubicBezTo>
                <a:cubicBezTo>
                  <a:pt x="-20596" y="351131"/>
                  <a:pt x="51824" y="202136"/>
                  <a:pt x="0" y="0"/>
                </a:cubicBezTo>
                <a:close/>
              </a:path>
              <a:path w="3583215" h="830997" stroke="0" extrusionOk="0">
                <a:moveTo>
                  <a:pt x="0" y="0"/>
                </a:moveTo>
                <a:cubicBezTo>
                  <a:pt x="117585" y="-10430"/>
                  <a:pt x="397643" y="1180"/>
                  <a:pt x="561370" y="0"/>
                </a:cubicBezTo>
                <a:cubicBezTo>
                  <a:pt x="725097" y="-1180"/>
                  <a:pt x="838679" y="56321"/>
                  <a:pt x="1086909" y="0"/>
                </a:cubicBezTo>
                <a:cubicBezTo>
                  <a:pt x="1335139" y="-56321"/>
                  <a:pt x="1589108" y="44521"/>
                  <a:pt x="1719943" y="0"/>
                </a:cubicBezTo>
                <a:cubicBezTo>
                  <a:pt x="1850778" y="-44521"/>
                  <a:pt x="2120006" y="44957"/>
                  <a:pt x="2317146" y="0"/>
                </a:cubicBezTo>
                <a:cubicBezTo>
                  <a:pt x="2514286" y="-44957"/>
                  <a:pt x="2692755" y="44586"/>
                  <a:pt x="2806852" y="0"/>
                </a:cubicBezTo>
                <a:cubicBezTo>
                  <a:pt x="2920949" y="-44586"/>
                  <a:pt x="3281236" y="6955"/>
                  <a:pt x="3583215" y="0"/>
                </a:cubicBezTo>
                <a:cubicBezTo>
                  <a:pt x="3595546" y="194561"/>
                  <a:pt x="3560197" y="303782"/>
                  <a:pt x="3583215" y="432118"/>
                </a:cubicBezTo>
                <a:cubicBezTo>
                  <a:pt x="3606233" y="560454"/>
                  <a:pt x="3569547" y="716538"/>
                  <a:pt x="3583215" y="830997"/>
                </a:cubicBezTo>
                <a:cubicBezTo>
                  <a:pt x="3395247" y="843740"/>
                  <a:pt x="3223980" y="791046"/>
                  <a:pt x="3021845" y="830997"/>
                </a:cubicBezTo>
                <a:cubicBezTo>
                  <a:pt x="2819710" y="870948"/>
                  <a:pt x="2536586" y="827151"/>
                  <a:pt x="2388810" y="830997"/>
                </a:cubicBezTo>
                <a:cubicBezTo>
                  <a:pt x="2241035" y="834843"/>
                  <a:pt x="1877788" y="788918"/>
                  <a:pt x="1719943" y="830997"/>
                </a:cubicBezTo>
                <a:cubicBezTo>
                  <a:pt x="1562098" y="873076"/>
                  <a:pt x="1311227" y="785221"/>
                  <a:pt x="1194405" y="830997"/>
                </a:cubicBezTo>
                <a:cubicBezTo>
                  <a:pt x="1077583" y="876773"/>
                  <a:pt x="788113" y="783961"/>
                  <a:pt x="668867" y="830997"/>
                </a:cubicBezTo>
                <a:cubicBezTo>
                  <a:pt x="549621" y="878033"/>
                  <a:pt x="166703" y="822041"/>
                  <a:pt x="0" y="830997"/>
                </a:cubicBezTo>
                <a:cubicBezTo>
                  <a:pt x="-46855" y="729282"/>
                  <a:pt x="15302" y="513180"/>
                  <a:pt x="0" y="407189"/>
                </a:cubicBezTo>
                <a:cubicBezTo>
                  <a:pt x="-15302" y="301198"/>
                  <a:pt x="9381" y="134861"/>
                  <a:pt x="0" y="0"/>
                </a:cubicBezTo>
                <a:close/>
              </a:path>
            </a:pathLst>
          </a:custGeom>
          <a:noFill/>
          <a:ln w="38100">
            <a:noFill/>
            <a:prstDash val="lgDashDot"/>
            <a:extLst>
              <a:ext uri="{C807C97D-BFC1-408E-A445-0C87EB9F89A2}">
                <ask:lineSketchStyleProps xmlns="" xmlns:ask="http://schemas.microsoft.com/office/drawing/2018/sketchyshapes" sd="1109364461">
                  <a:prstGeom prst="rect">
                    <a:avLst/>
                  </a:prstGeom>
                  <ask:type>
                    <ask:lineSketchScribble/>
                  </ask:type>
                </ask:lineSketchStyleProps>
              </a:ext>
            </a:extLst>
          </a:ln>
        </p:spPr>
        <p:txBody>
          <a:bodyPr wrap="square" rtlCol="0">
            <a:spAutoFit/>
          </a:bodyPr>
          <a:lstStyle/>
          <a:p>
            <a:pPr algn="ct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Phép</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chia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hết</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sp>
        <p:nvSpPr>
          <p:cNvPr id="38" name="文本框 8">
            <a:extLst>
              <a:ext uri="{FF2B5EF4-FFF2-40B4-BE49-F238E27FC236}">
                <a16:creationId xmlns="" xmlns:a16="http://schemas.microsoft.com/office/drawing/2014/main" id="{212D2CAF-BF24-460A-81D6-2A53B49E3092}"/>
              </a:ext>
            </a:extLst>
          </p:cNvPr>
          <p:cNvSpPr txBox="1"/>
          <p:nvPr/>
        </p:nvSpPr>
        <p:spPr>
          <a:xfrm>
            <a:off x="8810449" y="4568946"/>
            <a:ext cx="2333795" cy="1323439"/>
          </a:xfrm>
          <a:custGeom>
            <a:avLst/>
            <a:gdLst>
              <a:gd name="connsiteX0" fmla="*/ 0 w 3583215"/>
              <a:gd name="connsiteY0" fmla="*/ 0 h 830997"/>
              <a:gd name="connsiteX1" fmla="*/ 489706 w 3583215"/>
              <a:gd name="connsiteY1" fmla="*/ 0 h 830997"/>
              <a:gd name="connsiteX2" fmla="*/ 1051076 w 3583215"/>
              <a:gd name="connsiteY2" fmla="*/ 0 h 830997"/>
              <a:gd name="connsiteX3" fmla="*/ 1648279 w 3583215"/>
              <a:gd name="connsiteY3" fmla="*/ 0 h 830997"/>
              <a:gd name="connsiteX4" fmla="*/ 2245481 w 3583215"/>
              <a:gd name="connsiteY4" fmla="*/ 0 h 830997"/>
              <a:gd name="connsiteX5" fmla="*/ 2806852 w 3583215"/>
              <a:gd name="connsiteY5" fmla="*/ 0 h 830997"/>
              <a:gd name="connsiteX6" fmla="*/ 3583215 w 3583215"/>
              <a:gd name="connsiteY6" fmla="*/ 0 h 830997"/>
              <a:gd name="connsiteX7" fmla="*/ 3583215 w 3583215"/>
              <a:gd name="connsiteY7" fmla="*/ 390569 h 830997"/>
              <a:gd name="connsiteX8" fmla="*/ 3583215 w 3583215"/>
              <a:gd name="connsiteY8" fmla="*/ 830997 h 830997"/>
              <a:gd name="connsiteX9" fmla="*/ 3093509 w 3583215"/>
              <a:gd name="connsiteY9" fmla="*/ 830997 h 830997"/>
              <a:gd name="connsiteX10" fmla="*/ 2496306 w 3583215"/>
              <a:gd name="connsiteY10" fmla="*/ 830997 h 830997"/>
              <a:gd name="connsiteX11" fmla="*/ 1934936 w 3583215"/>
              <a:gd name="connsiteY11" fmla="*/ 830997 h 830997"/>
              <a:gd name="connsiteX12" fmla="*/ 1445230 w 3583215"/>
              <a:gd name="connsiteY12" fmla="*/ 830997 h 830997"/>
              <a:gd name="connsiteX13" fmla="*/ 919692 w 3583215"/>
              <a:gd name="connsiteY13" fmla="*/ 830997 h 830997"/>
              <a:gd name="connsiteX14" fmla="*/ 0 w 3583215"/>
              <a:gd name="connsiteY14" fmla="*/ 830997 h 830997"/>
              <a:gd name="connsiteX15" fmla="*/ 0 w 3583215"/>
              <a:gd name="connsiteY15" fmla="*/ 432118 h 830997"/>
              <a:gd name="connsiteX16" fmla="*/ 0 w 3583215"/>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3215" h="830997" fill="none" extrusionOk="0">
                <a:moveTo>
                  <a:pt x="0" y="0"/>
                </a:moveTo>
                <a:cubicBezTo>
                  <a:pt x="172480" y="-3346"/>
                  <a:pt x="247821" y="5701"/>
                  <a:pt x="489706" y="0"/>
                </a:cubicBezTo>
                <a:cubicBezTo>
                  <a:pt x="731591" y="-5701"/>
                  <a:pt x="818566" y="42921"/>
                  <a:pt x="1051076" y="0"/>
                </a:cubicBezTo>
                <a:cubicBezTo>
                  <a:pt x="1283586" y="-42921"/>
                  <a:pt x="1433295" y="53752"/>
                  <a:pt x="1648279" y="0"/>
                </a:cubicBezTo>
                <a:cubicBezTo>
                  <a:pt x="1863263" y="-53752"/>
                  <a:pt x="2048012" y="35318"/>
                  <a:pt x="2245481" y="0"/>
                </a:cubicBezTo>
                <a:cubicBezTo>
                  <a:pt x="2442950" y="-35318"/>
                  <a:pt x="2656284" y="52350"/>
                  <a:pt x="2806852" y="0"/>
                </a:cubicBezTo>
                <a:cubicBezTo>
                  <a:pt x="2957420" y="-52350"/>
                  <a:pt x="3347289" y="62637"/>
                  <a:pt x="3583215" y="0"/>
                </a:cubicBezTo>
                <a:cubicBezTo>
                  <a:pt x="3622384" y="137710"/>
                  <a:pt x="3575944" y="281570"/>
                  <a:pt x="3583215" y="390569"/>
                </a:cubicBezTo>
                <a:cubicBezTo>
                  <a:pt x="3590486" y="499568"/>
                  <a:pt x="3531058" y="720818"/>
                  <a:pt x="3583215" y="830997"/>
                </a:cubicBezTo>
                <a:cubicBezTo>
                  <a:pt x="3342186" y="843650"/>
                  <a:pt x="3204763" y="779668"/>
                  <a:pt x="3093509" y="830997"/>
                </a:cubicBezTo>
                <a:cubicBezTo>
                  <a:pt x="2982255" y="882326"/>
                  <a:pt x="2747736" y="814448"/>
                  <a:pt x="2496306" y="830997"/>
                </a:cubicBezTo>
                <a:cubicBezTo>
                  <a:pt x="2244876" y="847546"/>
                  <a:pt x="2168779" y="784041"/>
                  <a:pt x="1934936" y="830997"/>
                </a:cubicBezTo>
                <a:cubicBezTo>
                  <a:pt x="1701093" y="877953"/>
                  <a:pt x="1629301" y="818906"/>
                  <a:pt x="1445230" y="830997"/>
                </a:cubicBezTo>
                <a:cubicBezTo>
                  <a:pt x="1261159" y="843088"/>
                  <a:pt x="1066239" y="784540"/>
                  <a:pt x="919692" y="830997"/>
                </a:cubicBezTo>
                <a:cubicBezTo>
                  <a:pt x="773145" y="877454"/>
                  <a:pt x="252989" y="736458"/>
                  <a:pt x="0" y="830997"/>
                </a:cubicBezTo>
                <a:cubicBezTo>
                  <a:pt x="-8918" y="723590"/>
                  <a:pt x="20596" y="513105"/>
                  <a:pt x="0" y="432118"/>
                </a:cubicBezTo>
                <a:cubicBezTo>
                  <a:pt x="-20596" y="351131"/>
                  <a:pt x="51824" y="202136"/>
                  <a:pt x="0" y="0"/>
                </a:cubicBezTo>
                <a:close/>
              </a:path>
              <a:path w="3583215" h="830997" stroke="0" extrusionOk="0">
                <a:moveTo>
                  <a:pt x="0" y="0"/>
                </a:moveTo>
                <a:cubicBezTo>
                  <a:pt x="117585" y="-10430"/>
                  <a:pt x="397643" y="1180"/>
                  <a:pt x="561370" y="0"/>
                </a:cubicBezTo>
                <a:cubicBezTo>
                  <a:pt x="725097" y="-1180"/>
                  <a:pt x="838679" y="56321"/>
                  <a:pt x="1086909" y="0"/>
                </a:cubicBezTo>
                <a:cubicBezTo>
                  <a:pt x="1335139" y="-56321"/>
                  <a:pt x="1589108" y="44521"/>
                  <a:pt x="1719943" y="0"/>
                </a:cubicBezTo>
                <a:cubicBezTo>
                  <a:pt x="1850778" y="-44521"/>
                  <a:pt x="2120006" y="44957"/>
                  <a:pt x="2317146" y="0"/>
                </a:cubicBezTo>
                <a:cubicBezTo>
                  <a:pt x="2514286" y="-44957"/>
                  <a:pt x="2692755" y="44586"/>
                  <a:pt x="2806852" y="0"/>
                </a:cubicBezTo>
                <a:cubicBezTo>
                  <a:pt x="2920949" y="-44586"/>
                  <a:pt x="3281236" y="6955"/>
                  <a:pt x="3583215" y="0"/>
                </a:cubicBezTo>
                <a:cubicBezTo>
                  <a:pt x="3595546" y="194561"/>
                  <a:pt x="3560197" y="303782"/>
                  <a:pt x="3583215" y="432118"/>
                </a:cubicBezTo>
                <a:cubicBezTo>
                  <a:pt x="3606233" y="560454"/>
                  <a:pt x="3569547" y="716538"/>
                  <a:pt x="3583215" y="830997"/>
                </a:cubicBezTo>
                <a:cubicBezTo>
                  <a:pt x="3395247" y="843740"/>
                  <a:pt x="3223980" y="791046"/>
                  <a:pt x="3021845" y="830997"/>
                </a:cubicBezTo>
                <a:cubicBezTo>
                  <a:pt x="2819710" y="870948"/>
                  <a:pt x="2536586" y="827151"/>
                  <a:pt x="2388810" y="830997"/>
                </a:cubicBezTo>
                <a:cubicBezTo>
                  <a:pt x="2241035" y="834843"/>
                  <a:pt x="1877788" y="788918"/>
                  <a:pt x="1719943" y="830997"/>
                </a:cubicBezTo>
                <a:cubicBezTo>
                  <a:pt x="1562098" y="873076"/>
                  <a:pt x="1311227" y="785221"/>
                  <a:pt x="1194405" y="830997"/>
                </a:cubicBezTo>
                <a:cubicBezTo>
                  <a:pt x="1077583" y="876773"/>
                  <a:pt x="788113" y="783961"/>
                  <a:pt x="668867" y="830997"/>
                </a:cubicBezTo>
                <a:cubicBezTo>
                  <a:pt x="549621" y="878033"/>
                  <a:pt x="166703" y="822041"/>
                  <a:pt x="0" y="830997"/>
                </a:cubicBezTo>
                <a:cubicBezTo>
                  <a:pt x="-46855" y="729282"/>
                  <a:pt x="15302" y="513180"/>
                  <a:pt x="0" y="407189"/>
                </a:cubicBezTo>
                <a:cubicBezTo>
                  <a:pt x="-15302" y="301198"/>
                  <a:pt x="9381" y="134861"/>
                  <a:pt x="0" y="0"/>
                </a:cubicBezTo>
                <a:close/>
              </a:path>
            </a:pathLst>
          </a:custGeom>
          <a:noFill/>
          <a:ln w="38100">
            <a:noFill/>
            <a:prstDash val="lgDashDot"/>
            <a:extLst>
              <a:ext uri="{C807C97D-BFC1-408E-A445-0C87EB9F89A2}">
                <ask:lineSketchStyleProps xmlns="" xmlns:ask="http://schemas.microsoft.com/office/drawing/2018/sketchyshapes" sd="1109364461">
                  <a:prstGeom prst="rect">
                    <a:avLst/>
                  </a:prstGeom>
                  <ask:type>
                    <ask:lineSketchScribble/>
                  </ask:type>
                </ask:lineSketchStyleProps>
              </a:ext>
            </a:extLst>
          </a:ln>
        </p:spPr>
        <p:txBody>
          <a:bodyPr wrap="square" rtlCol="0">
            <a:spAutoFit/>
          </a:bodyPr>
          <a:lstStyle/>
          <a:p>
            <a:pPr algn="ct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Phép</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chia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có</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dư</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pic>
        <p:nvPicPr>
          <p:cNvPr id="40" name="图片 25">
            <a:extLst>
              <a:ext uri="{FF2B5EF4-FFF2-40B4-BE49-F238E27FC236}">
                <a16:creationId xmlns=""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264183" y="0"/>
            <a:ext cx="1265032" cy="759061"/>
          </a:xfrm>
          <a:prstGeom prst="rect">
            <a:avLst/>
          </a:prstGeom>
        </p:spPr>
      </p:pic>
      <p:pic>
        <p:nvPicPr>
          <p:cNvPr id="41" name="图片 26">
            <a:extLst>
              <a:ext uri="{FF2B5EF4-FFF2-40B4-BE49-F238E27FC236}">
                <a16:creationId xmlns="" xmlns:a16="http://schemas.microsoft.com/office/drawing/2014/main" id="{9B8126B2-28A4-4AC4-80DF-ADC493493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83984" y="350207"/>
            <a:ext cx="1869420" cy="1121714"/>
          </a:xfrm>
          <a:prstGeom prst="rect">
            <a:avLst/>
          </a:prstGeom>
        </p:spPr>
      </p:pic>
      <p:pic>
        <p:nvPicPr>
          <p:cNvPr id="42" name="图片 28">
            <a:extLst>
              <a:ext uri="{FF2B5EF4-FFF2-40B4-BE49-F238E27FC236}">
                <a16:creationId xmlns="" xmlns:a16="http://schemas.microsoft.com/office/drawing/2014/main" id="{2064252F-B3C1-4F9D-982C-5A39DB0D6C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173281" y="2775290"/>
            <a:ext cx="1562495" cy="937549"/>
          </a:xfrm>
          <a:prstGeom prst="rect">
            <a:avLst/>
          </a:prstGeom>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66899" y="3820499"/>
            <a:ext cx="1532106" cy="3058256"/>
          </a:xfrm>
          <a:prstGeom prst="rect">
            <a:avLst/>
          </a:prstGeom>
        </p:spPr>
      </p:pic>
      <p:pic>
        <p:nvPicPr>
          <p:cNvPr id="45" name="图片 6">
            <a:extLst>
              <a:ext uri="{FF2B5EF4-FFF2-40B4-BE49-F238E27FC236}">
                <a16:creationId xmlns="" xmlns:a16="http://schemas.microsoft.com/office/drawing/2014/main" id="{121282E1-B056-4639-805D-96CBA93F6F76}"/>
              </a:ext>
            </a:extLst>
          </p:cNvPr>
          <p:cNvPicPr>
            <a:picLocks noChangeAspect="1"/>
          </p:cNvPicPr>
          <p:nvPr/>
        </p:nvPicPr>
        <p:blipFill>
          <a:blip r:embed="rId7"/>
          <a:stretch>
            <a:fillRect/>
          </a:stretch>
        </p:blipFill>
        <p:spPr>
          <a:xfrm>
            <a:off x="6625278" y="2742219"/>
            <a:ext cx="758723" cy="626484"/>
          </a:xfrm>
          <a:prstGeom prst="rect">
            <a:avLst/>
          </a:prstGeom>
          <a:effectLst>
            <a:outerShdw blurRad="25400" dist="25400" dir="2700000" algn="tl" rotWithShape="0">
              <a:prstClr val="black">
                <a:alpha val="40000"/>
              </a:prstClr>
            </a:outerShdw>
          </a:effectLst>
        </p:spPr>
      </p:pic>
      <p:pic>
        <p:nvPicPr>
          <p:cNvPr id="48" name="图片 21">
            <a:extLst>
              <a:ext uri="{FF2B5EF4-FFF2-40B4-BE49-F238E27FC236}">
                <a16:creationId xmlns="" xmlns:a16="http://schemas.microsoft.com/office/drawing/2014/main" id="{50B21D43-7C48-4C8E-B06D-E44524362E08}"/>
              </a:ext>
            </a:extLst>
          </p:cNvPr>
          <p:cNvPicPr>
            <a:picLocks noChangeAspect="1"/>
          </p:cNvPicPr>
          <p:nvPr/>
        </p:nvPicPr>
        <p:blipFill>
          <a:blip r:embed="rId8"/>
          <a:stretch>
            <a:fillRect/>
          </a:stretch>
        </p:blipFill>
        <p:spPr>
          <a:xfrm>
            <a:off x="6835374" y="5976350"/>
            <a:ext cx="811978" cy="588759"/>
          </a:xfrm>
          <a:prstGeom prst="rect">
            <a:avLst/>
          </a:prstGeom>
          <a:effectLst>
            <a:outerShdw blurRad="25400" dist="25400" dir="2700000" algn="tl" rotWithShape="0">
              <a:prstClr val="black">
                <a:alpha val="40000"/>
              </a:prstClr>
            </a:outerShdw>
          </a:effectLst>
        </p:spPr>
      </p:pic>
      <p:sp>
        <p:nvSpPr>
          <p:cNvPr id="2" name="Oval 1"/>
          <p:cNvSpPr/>
          <p:nvPr/>
        </p:nvSpPr>
        <p:spPr>
          <a:xfrm>
            <a:off x="4220265" y="2222186"/>
            <a:ext cx="1754155" cy="946957"/>
          </a:xfrm>
          <a:prstGeom prst="ellipse">
            <a:avLst/>
          </a:prstGeom>
          <a:noFill/>
          <a:ln w="698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224038" y="5670972"/>
            <a:ext cx="1754155" cy="946957"/>
          </a:xfrm>
          <a:prstGeom prst="ellipse">
            <a:avLst/>
          </a:prstGeom>
          <a:noFill/>
          <a:ln w="698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8449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10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2000"/>
                            </p:stCondLst>
                            <p:childTnLst>
                              <p:par>
                                <p:cTn id="30" presetID="13"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plus(in)">
                                      <p:cBhvr>
                                        <p:cTn id="32" dur="500"/>
                                        <p:tgtEl>
                                          <p:spTgt spid="6"/>
                                        </p:tgtEl>
                                      </p:cBhvr>
                                    </p:animEffect>
                                  </p:childTnLst>
                                </p:cTn>
                              </p:par>
                              <p:par>
                                <p:cTn id="33" presetID="13"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plus(in)">
                                      <p:cBhvr>
                                        <p:cTn id="35" dur="500"/>
                                        <p:tgtEl>
                                          <p:spTgt spid="7"/>
                                        </p:tgtEl>
                                      </p:cBhvr>
                                    </p:animEffect>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1000"/>
                                        <p:tgtEl>
                                          <p:spTgt spid="3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1000"/>
                                        <p:tgtEl>
                                          <p:spTgt spid="31"/>
                                        </p:tgtEl>
                                      </p:cBhvr>
                                    </p:animEffect>
                                  </p:childTnLst>
                                </p:cTn>
                              </p:par>
                              <p:par>
                                <p:cTn id="43" presetID="14" presetClass="entr" presetSubtype="1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randombar(horizontal)">
                                      <p:cBhvr>
                                        <p:cTn id="45" dur="500"/>
                                        <p:tgtEl>
                                          <p:spTgt spid="45"/>
                                        </p:tgtEl>
                                      </p:cBhvr>
                                    </p:animEffect>
                                  </p:childTnLst>
                                </p:cTn>
                              </p:par>
                              <p:par>
                                <p:cTn id="46" presetID="14" presetClass="entr" presetSubtype="10"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randombar(horizontal)">
                                      <p:cBhvr>
                                        <p:cTn id="48" dur="500"/>
                                        <p:tgtEl>
                                          <p:spTgt spid="48"/>
                                        </p:tgtEl>
                                      </p:cBhvr>
                                    </p:animEffect>
                                  </p:childTnLst>
                                </p:cTn>
                              </p:par>
                              <p:par>
                                <p:cTn id="49" presetID="53" presetClass="entr" presetSubtype="16"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1000" fill="hold"/>
                                        <p:tgtEl>
                                          <p:spTgt spid="40"/>
                                        </p:tgtEl>
                                        <p:attrNameLst>
                                          <p:attrName>ppt_w</p:attrName>
                                        </p:attrNameLst>
                                      </p:cBhvr>
                                      <p:tavLst>
                                        <p:tav tm="0">
                                          <p:val>
                                            <p:fltVal val="0"/>
                                          </p:val>
                                        </p:tav>
                                        <p:tav tm="100000">
                                          <p:val>
                                            <p:strVal val="#ppt_w"/>
                                          </p:val>
                                        </p:tav>
                                      </p:tavLst>
                                    </p:anim>
                                    <p:anim calcmode="lin" valueType="num">
                                      <p:cBhvr>
                                        <p:cTn id="52" dur="1000" fill="hold"/>
                                        <p:tgtEl>
                                          <p:spTgt spid="40"/>
                                        </p:tgtEl>
                                        <p:attrNameLst>
                                          <p:attrName>ppt_h</p:attrName>
                                        </p:attrNameLst>
                                      </p:cBhvr>
                                      <p:tavLst>
                                        <p:tav tm="0">
                                          <p:val>
                                            <p:fltVal val="0"/>
                                          </p:val>
                                        </p:tav>
                                        <p:tav tm="100000">
                                          <p:val>
                                            <p:strVal val="#ppt_h"/>
                                          </p:val>
                                        </p:tav>
                                      </p:tavLst>
                                    </p:anim>
                                    <p:animEffect transition="in" filter="fade">
                                      <p:cBhvr>
                                        <p:cTn id="53" dur="1000"/>
                                        <p:tgtEl>
                                          <p:spTgt spid="40"/>
                                        </p:tgtEl>
                                      </p:cBhvr>
                                    </p:animEffect>
                                  </p:childTnLst>
                                </p:cTn>
                              </p:par>
                              <p:par>
                                <p:cTn id="54" presetID="53" presetClass="entr" presetSubtype="16"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1000" fill="hold"/>
                                        <p:tgtEl>
                                          <p:spTgt spid="41"/>
                                        </p:tgtEl>
                                        <p:attrNameLst>
                                          <p:attrName>ppt_w</p:attrName>
                                        </p:attrNameLst>
                                      </p:cBhvr>
                                      <p:tavLst>
                                        <p:tav tm="0">
                                          <p:val>
                                            <p:fltVal val="0"/>
                                          </p:val>
                                        </p:tav>
                                        <p:tav tm="100000">
                                          <p:val>
                                            <p:strVal val="#ppt_w"/>
                                          </p:val>
                                        </p:tav>
                                      </p:tavLst>
                                    </p:anim>
                                    <p:anim calcmode="lin" valueType="num">
                                      <p:cBhvr>
                                        <p:cTn id="57" dur="1000" fill="hold"/>
                                        <p:tgtEl>
                                          <p:spTgt spid="41"/>
                                        </p:tgtEl>
                                        <p:attrNameLst>
                                          <p:attrName>ppt_h</p:attrName>
                                        </p:attrNameLst>
                                      </p:cBhvr>
                                      <p:tavLst>
                                        <p:tav tm="0">
                                          <p:val>
                                            <p:fltVal val="0"/>
                                          </p:val>
                                        </p:tav>
                                        <p:tav tm="100000">
                                          <p:val>
                                            <p:strVal val="#ppt_h"/>
                                          </p:val>
                                        </p:tav>
                                      </p:tavLst>
                                    </p:anim>
                                    <p:animEffect transition="in" filter="fade">
                                      <p:cBhvr>
                                        <p:cTn id="58" dur="1000"/>
                                        <p:tgtEl>
                                          <p:spTgt spid="41"/>
                                        </p:tgtEl>
                                      </p:cBhvr>
                                    </p:animEffect>
                                  </p:childTnLst>
                                </p:cTn>
                              </p:par>
                              <p:par>
                                <p:cTn id="59" presetID="53" presetClass="entr" presetSubtype="16"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1000" fill="hold"/>
                                        <p:tgtEl>
                                          <p:spTgt spid="42"/>
                                        </p:tgtEl>
                                        <p:attrNameLst>
                                          <p:attrName>ppt_w</p:attrName>
                                        </p:attrNameLst>
                                      </p:cBhvr>
                                      <p:tavLst>
                                        <p:tav tm="0">
                                          <p:val>
                                            <p:fltVal val="0"/>
                                          </p:val>
                                        </p:tav>
                                        <p:tav tm="100000">
                                          <p:val>
                                            <p:strVal val="#ppt_w"/>
                                          </p:val>
                                        </p:tav>
                                      </p:tavLst>
                                    </p:anim>
                                    <p:anim calcmode="lin" valueType="num">
                                      <p:cBhvr>
                                        <p:cTn id="62" dur="1000" fill="hold"/>
                                        <p:tgtEl>
                                          <p:spTgt spid="42"/>
                                        </p:tgtEl>
                                        <p:attrNameLst>
                                          <p:attrName>ppt_h</p:attrName>
                                        </p:attrNameLst>
                                      </p:cBhvr>
                                      <p:tavLst>
                                        <p:tav tm="0">
                                          <p:val>
                                            <p:fltVal val="0"/>
                                          </p:val>
                                        </p:tav>
                                        <p:tav tm="100000">
                                          <p:val>
                                            <p:strVal val="#ppt_h"/>
                                          </p:val>
                                        </p:tav>
                                      </p:tavLst>
                                    </p:anim>
                                    <p:animEffect transition="in" filter="fade">
                                      <p:cBhvr>
                                        <p:cTn id="63" dur="10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1000"/>
                                        <p:tgtEl>
                                          <p:spTgt spid="37"/>
                                        </p:tgtEl>
                                      </p:cBhvr>
                                    </p:animEffect>
                                    <p:anim calcmode="lin" valueType="num">
                                      <p:cBhvr>
                                        <p:cTn id="69" dur="1000" fill="hold"/>
                                        <p:tgtEl>
                                          <p:spTgt spid="37"/>
                                        </p:tgtEl>
                                        <p:attrNameLst>
                                          <p:attrName>ppt_x</p:attrName>
                                        </p:attrNameLst>
                                      </p:cBhvr>
                                      <p:tavLst>
                                        <p:tav tm="0">
                                          <p:val>
                                            <p:strVal val="#ppt_x"/>
                                          </p:val>
                                        </p:tav>
                                        <p:tav tm="100000">
                                          <p:val>
                                            <p:strVal val="#ppt_x"/>
                                          </p:val>
                                        </p:tav>
                                      </p:tavLst>
                                    </p:anim>
                                    <p:anim calcmode="lin" valueType="num">
                                      <p:cBhvr>
                                        <p:cTn id="70" dur="1000" fill="hold"/>
                                        <p:tgtEl>
                                          <p:spTgt spid="37"/>
                                        </p:tgtEl>
                                        <p:attrNameLst>
                                          <p:attrName>ppt_y</p:attrName>
                                        </p:attrNameLst>
                                      </p:cBhvr>
                                      <p:tavLst>
                                        <p:tav tm="0">
                                          <p:val>
                                            <p:strVal val="#ppt_y-.1"/>
                                          </p:val>
                                        </p:tav>
                                        <p:tav tm="100000">
                                          <p:val>
                                            <p:strVal val="#ppt_y"/>
                                          </p:val>
                                        </p:tav>
                                      </p:tavLst>
                                    </p:anim>
                                  </p:childTnLst>
                                </p:cTn>
                              </p:par>
                              <p:par>
                                <p:cTn id="71" presetID="22" presetClass="entr" presetSubtype="8"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1000"/>
                                        <p:tgtEl>
                                          <p:spTgt spid="38"/>
                                        </p:tgtEl>
                                      </p:cBhvr>
                                    </p:animEffect>
                                    <p:anim calcmode="lin" valueType="num">
                                      <p:cBhvr>
                                        <p:cTn id="79" dur="1000" fill="hold"/>
                                        <p:tgtEl>
                                          <p:spTgt spid="38"/>
                                        </p:tgtEl>
                                        <p:attrNameLst>
                                          <p:attrName>ppt_x</p:attrName>
                                        </p:attrNameLst>
                                      </p:cBhvr>
                                      <p:tavLst>
                                        <p:tav tm="0">
                                          <p:val>
                                            <p:strVal val="#ppt_x"/>
                                          </p:val>
                                        </p:tav>
                                        <p:tav tm="100000">
                                          <p:val>
                                            <p:strVal val="#ppt_x"/>
                                          </p:val>
                                        </p:tav>
                                      </p:tavLst>
                                    </p:anim>
                                    <p:anim calcmode="lin" valueType="num">
                                      <p:cBhvr>
                                        <p:cTn id="80" dur="1000" fill="hold"/>
                                        <p:tgtEl>
                                          <p:spTgt spid="38"/>
                                        </p:tgtEl>
                                        <p:attrNameLst>
                                          <p:attrName>ppt_y</p:attrName>
                                        </p:attrNameLst>
                                      </p:cBhvr>
                                      <p:tavLst>
                                        <p:tav tm="0">
                                          <p:val>
                                            <p:strVal val="#ppt_y-.1"/>
                                          </p:val>
                                        </p:tav>
                                        <p:tav tm="100000">
                                          <p:val>
                                            <p:strVal val="#ppt_y"/>
                                          </p:val>
                                        </p:tav>
                                      </p:tavLst>
                                    </p:anim>
                                  </p:childTnLst>
                                </p:cTn>
                              </p:par>
                              <p:par>
                                <p:cTn id="81" presetID="22" presetClass="entr" presetSubtype="8"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30" grpId="0" animBg="1"/>
      <p:bldP spid="31" grpId="0" animBg="1"/>
      <p:bldP spid="37" grpId="0"/>
      <p:bldP spid="38" grpId="0"/>
      <p:bldP spid="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of zookeeper boy and girl in the garden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9100"/>
          <a:stretch/>
        </p:blipFill>
        <p:spPr bwMode="auto">
          <a:xfrm>
            <a:off x="0" y="0"/>
            <a:ext cx="12192000" cy="7697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485" y="329323"/>
            <a:ext cx="5986061" cy="3284541"/>
          </a:xfrm>
          <a:prstGeom prst="rect">
            <a:avLst/>
          </a:prstGeom>
        </p:spPr>
      </p:pic>
      <p:sp>
        <p:nvSpPr>
          <p:cNvPr id="3" name="Rectangle 2"/>
          <p:cNvSpPr/>
          <p:nvPr/>
        </p:nvSpPr>
        <p:spPr>
          <a:xfrm rot="21249602">
            <a:off x="3807502" y="1228241"/>
            <a:ext cx="3850029"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bg2">
                    <a:lumMod val="90000"/>
                  </a:schemeClr>
                </a:solidFill>
                <a:effectLst/>
                <a:latin typeface="UTM American Sans" panose="02040603050506020204" pitchFamily="18" charset="0"/>
              </a:rPr>
              <a:t>LUYỆN TẬP</a:t>
            </a:r>
          </a:p>
        </p:txBody>
      </p:sp>
      <p:sp>
        <p:nvSpPr>
          <p:cNvPr id="5" name="Rectangle 4"/>
          <p:cNvSpPr/>
          <p:nvPr/>
        </p:nvSpPr>
        <p:spPr>
          <a:xfrm rot="21249602">
            <a:off x="3946756" y="1218287"/>
            <a:ext cx="3850029"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rgbClr val="7030A0"/>
                </a:solidFill>
                <a:effectLst>
                  <a:glow rad="228600">
                    <a:schemeClr val="accent2">
                      <a:satMod val="175000"/>
                      <a:alpha val="40000"/>
                    </a:schemeClr>
                  </a:glow>
                  <a:reflection blurRad="6350" stA="60000" endA="900" endPos="58000" dir="5400000" sy="-100000" algn="bl" rotWithShape="0"/>
                </a:effectLst>
                <a:latin typeface="UTM American Sans" panose="02040603050506020204" pitchFamily="18" charset="0"/>
              </a:rPr>
              <a:t>LUYỆN TẬP</a:t>
            </a:r>
            <a:endParaRPr lang="en-US" sz="6000" b="1" cap="none" spc="0" dirty="0">
              <a:ln/>
              <a:solidFill>
                <a:srgbClr val="7030A0"/>
              </a:solidFill>
              <a:effectLst>
                <a:glow rad="228600">
                  <a:schemeClr val="accent2">
                    <a:satMod val="175000"/>
                    <a:alpha val="40000"/>
                  </a:schemeClr>
                </a:glow>
                <a:reflection blurRad="6350" stA="60000" endA="900" endPos="58000" dir="5400000" sy="-100000" algn="bl" rotWithShape="0"/>
              </a:effectLst>
              <a:latin typeface="UTM American Sans" panose="02040603050506020204" pitchFamily="18" charset="0"/>
            </a:endParaRPr>
          </a:p>
        </p:txBody>
      </p:sp>
      <p:pic>
        <p:nvPicPr>
          <p:cNvPr id="6" name="图片 31">
            <a:extLst>
              <a:ext uri="{FF2B5EF4-FFF2-40B4-BE49-F238E27FC236}">
                <a16:creationId xmlns:a16="http://schemas.microsoft.com/office/drawing/2014/main" xmlns="" id="{32B8F725-3267-4FB1-83D6-218F0F720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96000" y="5893499"/>
            <a:ext cx="6096000" cy="1798924"/>
          </a:xfrm>
          <a:prstGeom prst="rect">
            <a:avLst/>
          </a:prstGeom>
        </p:spPr>
      </p:pic>
      <p:pic>
        <p:nvPicPr>
          <p:cNvPr id="7" name="图片 31">
            <a:extLst>
              <a:ext uri="{FF2B5EF4-FFF2-40B4-BE49-F238E27FC236}">
                <a16:creationId xmlns:a16="http://schemas.microsoft.com/office/drawing/2014/main" xmlns="" id="{32B8F725-3267-4FB1-83D6-218F0F720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25" y="5895989"/>
            <a:ext cx="6074375" cy="1798924"/>
          </a:xfrm>
          <a:prstGeom prst="rect">
            <a:avLst/>
          </a:prstGeom>
        </p:spPr>
      </p:pic>
    </p:spTree>
    <p:extLst>
      <p:ext uri="{BB962C8B-B14F-4D97-AF65-F5344CB8AC3E}">
        <p14:creationId xmlns:p14="http://schemas.microsoft.com/office/powerpoint/2010/main" val="1301432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by="(-#ppt_w*2)" calcmode="lin" valueType="num">
                                      <p:cBhvr rctx="PPT">
                                        <p:cTn id="17" dur="250" autoRev="1" fill="hold">
                                          <p:stCondLst>
                                            <p:cond delay="0"/>
                                          </p:stCondLst>
                                        </p:cTn>
                                        <p:tgtEl>
                                          <p:spTgt spid="5"/>
                                        </p:tgtEl>
                                        <p:attrNameLst>
                                          <p:attrName>ppt_w</p:attrName>
                                        </p:attrNameLst>
                                      </p:cBhvr>
                                    </p:anim>
                                    <p:anim by="(#ppt_w*0.50)" calcmode="lin" valueType="num">
                                      <p:cBhvr>
                                        <p:cTn id="18" dur="250" decel="50000" autoRev="1" fill="hold">
                                          <p:stCondLst>
                                            <p:cond delay="0"/>
                                          </p:stCondLst>
                                        </p:cTn>
                                        <p:tgtEl>
                                          <p:spTgt spid="5"/>
                                        </p:tgtEl>
                                        <p:attrNameLst>
                                          <p:attrName>ppt_x</p:attrName>
                                        </p:attrNameLst>
                                      </p:cBhvr>
                                    </p:anim>
                                    <p:anim from="(-#ppt_h/2)" to="(#ppt_y)" calcmode="lin" valueType="num">
                                      <p:cBhvr>
                                        <p:cTn id="19" dur="500" fill="hold">
                                          <p:stCondLst>
                                            <p:cond delay="0"/>
                                          </p:stCondLst>
                                        </p:cTn>
                                        <p:tgtEl>
                                          <p:spTgt spid="5"/>
                                        </p:tgtEl>
                                        <p:attrNameLst>
                                          <p:attrName>ppt_y</p:attrName>
                                        </p:attrNameLst>
                                      </p:cBhvr>
                                    </p:anim>
                                    <p:animRot by="21600000">
                                      <p:cBhvr>
                                        <p:cTn id="20" dur="500" fill="hold">
                                          <p:stCondLst>
                                            <p:cond delay="0"/>
                                          </p:stCondLst>
                                        </p:cTn>
                                        <p:tgtEl>
                                          <p:spTgt spid="5"/>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21" presetID="14" presetClass="entr" presetSubtype="1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xmlns="" id="{86C3EE43-BBE0-4807-BB07-E826A6BC7E63}"/>
              </a:ext>
            </a:extLst>
          </p:cNvPr>
          <p:cNvSpPr txBox="1">
            <a:spLocks noChangeArrowheads="1"/>
          </p:cNvSpPr>
          <p:nvPr/>
        </p:nvSpPr>
        <p:spPr bwMode="auto">
          <a:xfrm>
            <a:off x="1143000" y="314325"/>
            <a:ext cx="495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u="sng">
                <a:solidFill>
                  <a:srgbClr val="3333FF"/>
                </a:solidFill>
                <a:latin typeface="Times New Roman" panose="02020603050405020304" pitchFamily="18" charset="0"/>
                <a:cs typeface="Times New Roman" panose="02020603050405020304" pitchFamily="18" charset="0"/>
              </a:rPr>
              <a:t>Bài 1:</a:t>
            </a:r>
            <a:r>
              <a:rPr lang="en-US" altLang="en-US" b="1">
                <a:latin typeface="Times New Roman" panose="02020603050405020304" pitchFamily="18" charset="0"/>
                <a:cs typeface="Times New Roman" panose="02020603050405020304" pitchFamily="18" charset="0"/>
              </a:rPr>
              <a:t> Đặt tính rồi tính :</a:t>
            </a:r>
          </a:p>
        </p:txBody>
      </p:sp>
      <p:sp>
        <p:nvSpPr>
          <p:cNvPr id="5" name="Text Box 8">
            <a:extLst>
              <a:ext uri="{FF2B5EF4-FFF2-40B4-BE49-F238E27FC236}">
                <a16:creationId xmlns:a16="http://schemas.microsoft.com/office/drawing/2014/main" xmlns="" id="{54F6621B-3EE0-40BB-A221-7946E9879519}"/>
              </a:ext>
            </a:extLst>
          </p:cNvPr>
          <p:cNvSpPr txBox="1">
            <a:spLocks noChangeArrowheads="1"/>
          </p:cNvSpPr>
          <p:nvPr/>
        </p:nvSpPr>
        <p:spPr bwMode="auto">
          <a:xfrm>
            <a:off x="1219200" y="1381125"/>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a) 2120 : 424</a:t>
            </a:r>
          </a:p>
        </p:txBody>
      </p:sp>
      <p:grpSp>
        <p:nvGrpSpPr>
          <p:cNvPr id="6" name="Group 16">
            <a:extLst>
              <a:ext uri="{FF2B5EF4-FFF2-40B4-BE49-F238E27FC236}">
                <a16:creationId xmlns:a16="http://schemas.microsoft.com/office/drawing/2014/main" xmlns="" id="{286BCA8D-4832-4F3F-B2F9-659B86F89DFB}"/>
              </a:ext>
            </a:extLst>
          </p:cNvPr>
          <p:cNvGrpSpPr>
            <a:grpSpLocks/>
          </p:cNvGrpSpPr>
          <p:nvPr/>
        </p:nvGrpSpPr>
        <p:grpSpPr bwMode="auto">
          <a:xfrm>
            <a:off x="2971800" y="1990725"/>
            <a:ext cx="1143000" cy="1371600"/>
            <a:chOff x="1488" y="2256"/>
            <a:chExt cx="720" cy="864"/>
          </a:xfrm>
        </p:grpSpPr>
        <p:sp>
          <p:nvSpPr>
            <p:cNvPr id="7" name="Line 14">
              <a:extLst>
                <a:ext uri="{FF2B5EF4-FFF2-40B4-BE49-F238E27FC236}">
                  <a16:creationId xmlns:a16="http://schemas.microsoft.com/office/drawing/2014/main" xmlns="" id="{F2E7258E-EFEF-4FF9-9C62-A15A735A1301}"/>
                </a:ext>
              </a:extLst>
            </p:cNvPr>
            <p:cNvSpPr>
              <a:spLocks noChangeShapeType="1"/>
            </p:cNvSpPr>
            <p:nvPr/>
          </p:nvSpPr>
          <p:spPr bwMode="auto">
            <a:xfrm>
              <a:off x="1488" y="2256"/>
              <a:ext cx="0" cy="86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xmlns="" id="{409CD77E-FE0B-4A3F-9B74-02BD72A11E46}"/>
                </a:ext>
              </a:extLst>
            </p:cNvPr>
            <p:cNvSpPr>
              <a:spLocks noChangeShapeType="1"/>
            </p:cNvSpPr>
            <p:nvPr/>
          </p:nvSpPr>
          <p:spPr bwMode="auto">
            <a:xfrm flipH="1">
              <a:off x="1488" y="2592"/>
              <a:ext cx="72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9" name="Text Box 17">
            <a:extLst>
              <a:ext uri="{FF2B5EF4-FFF2-40B4-BE49-F238E27FC236}">
                <a16:creationId xmlns:a16="http://schemas.microsoft.com/office/drawing/2014/main" xmlns="" id="{A04C0B5F-C679-4C4A-B3D9-BFB5B047A1A8}"/>
              </a:ext>
            </a:extLst>
          </p:cNvPr>
          <p:cNvSpPr txBox="1">
            <a:spLocks noChangeArrowheads="1"/>
          </p:cNvSpPr>
          <p:nvPr/>
        </p:nvSpPr>
        <p:spPr bwMode="auto">
          <a:xfrm>
            <a:off x="1676400" y="1990725"/>
            <a:ext cx="2438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dirty="0">
                <a:latin typeface="Times New Roman" panose="02020603050405020304" pitchFamily="18" charset="0"/>
                <a:cs typeface="Times New Roman" panose="02020603050405020304" pitchFamily="18" charset="0"/>
              </a:rPr>
              <a:t>2120    424</a:t>
            </a:r>
          </a:p>
          <a:p>
            <a:pPr>
              <a:spcBef>
                <a:spcPct val="50000"/>
              </a:spcBef>
              <a:buFontTx/>
              <a:buNone/>
            </a:pPr>
            <a:r>
              <a:rPr lang="en-US" altLang="en-US" b="1">
                <a:latin typeface="Times New Roman" panose="02020603050405020304" pitchFamily="18" charset="0"/>
                <a:cs typeface="Times New Roman" panose="02020603050405020304" pitchFamily="18" charset="0"/>
              </a:rPr>
              <a:t>  </a:t>
            </a:r>
            <a:r>
              <a:rPr lang="en-US" altLang="en-US" b="1" smtClean="0">
                <a:latin typeface="Times New Roman" panose="02020603050405020304" pitchFamily="18" charset="0"/>
                <a:cs typeface="Times New Roman" panose="02020603050405020304" pitchFamily="18" charset="0"/>
              </a:rPr>
              <a:t>000      5</a:t>
            </a:r>
            <a:endParaRPr lang="en-US" altLang="en-US" b="1" dirty="0">
              <a:latin typeface="Times New Roman" panose="02020603050405020304" pitchFamily="18" charset="0"/>
              <a:cs typeface="Times New Roman" panose="02020603050405020304" pitchFamily="18" charset="0"/>
            </a:endParaRPr>
          </a:p>
        </p:txBody>
      </p:sp>
      <p:sp>
        <p:nvSpPr>
          <p:cNvPr id="10" name="Text Box 18">
            <a:extLst>
              <a:ext uri="{FF2B5EF4-FFF2-40B4-BE49-F238E27FC236}">
                <a16:creationId xmlns:a16="http://schemas.microsoft.com/office/drawing/2014/main" xmlns="" id="{C57480B0-0BF2-4F70-AE9A-F7AE4D4E908D}"/>
              </a:ext>
            </a:extLst>
          </p:cNvPr>
          <p:cNvSpPr txBox="1">
            <a:spLocks noChangeArrowheads="1"/>
          </p:cNvSpPr>
          <p:nvPr/>
        </p:nvSpPr>
        <p:spPr bwMode="auto">
          <a:xfrm>
            <a:off x="1628775" y="1952625"/>
            <a:ext cx="106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dirty="0">
                <a:solidFill>
                  <a:srgbClr val="FF3300"/>
                </a:solidFill>
                <a:latin typeface="Times New Roman" panose="02020603050405020304" pitchFamily="18" charset="0"/>
                <a:cs typeface="Times New Roman" panose="02020603050405020304" pitchFamily="18" charset="0"/>
              </a:rPr>
              <a:t>212</a:t>
            </a:r>
          </a:p>
        </p:txBody>
      </p:sp>
      <p:sp>
        <p:nvSpPr>
          <p:cNvPr id="11" name="Text Box 19">
            <a:extLst>
              <a:ext uri="{FF2B5EF4-FFF2-40B4-BE49-F238E27FC236}">
                <a16:creationId xmlns:a16="http://schemas.microsoft.com/office/drawing/2014/main" xmlns="" id="{C0EF7B77-9A33-4C55-8A2C-53A3640A87F0}"/>
              </a:ext>
            </a:extLst>
          </p:cNvPr>
          <p:cNvSpPr txBox="1">
            <a:spLocks noChangeArrowheads="1"/>
          </p:cNvSpPr>
          <p:nvPr/>
        </p:nvSpPr>
        <p:spPr bwMode="auto">
          <a:xfrm>
            <a:off x="2295525" y="1978025"/>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dirty="0">
                <a:solidFill>
                  <a:srgbClr val="FF3300"/>
                </a:solidFill>
                <a:latin typeface="Times New Roman" panose="02020603050405020304" pitchFamily="18" charset="0"/>
                <a:cs typeface="Times New Roman" panose="02020603050405020304" pitchFamily="18" charset="0"/>
              </a:rPr>
              <a:t>0</a:t>
            </a:r>
          </a:p>
        </p:txBody>
      </p:sp>
      <p:sp>
        <p:nvSpPr>
          <p:cNvPr id="12" name="Line 20">
            <a:extLst>
              <a:ext uri="{FF2B5EF4-FFF2-40B4-BE49-F238E27FC236}">
                <a16:creationId xmlns:a16="http://schemas.microsoft.com/office/drawing/2014/main" xmlns="" id="{15BDE407-CB9E-45D3-A0D1-B09A684E9388}"/>
              </a:ext>
            </a:extLst>
          </p:cNvPr>
          <p:cNvSpPr>
            <a:spLocks noChangeShapeType="1"/>
          </p:cNvSpPr>
          <p:nvPr/>
        </p:nvSpPr>
        <p:spPr bwMode="auto">
          <a:xfrm>
            <a:off x="2476500" y="885825"/>
            <a:ext cx="1447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3" name="Line 21">
            <a:extLst>
              <a:ext uri="{FF2B5EF4-FFF2-40B4-BE49-F238E27FC236}">
                <a16:creationId xmlns:a16="http://schemas.microsoft.com/office/drawing/2014/main" xmlns="" id="{82041C04-76C4-4E79-A93D-810C2E09E26B}"/>
              </a:ext>
            </a:extLst>
          </p:cNvPr>
          <p:cNvSpPr>
            <a:spLocks noChangeShapeType="1"/>
          </p:cNvSpPr>
          <p:nvPr/>
        </p:nvSpPr>
        <p:spPr bwMode="auto">
          <a:xfrm>
            <a:off x="4495800" y="885825"/>
            <a:ext cx="6858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4" name="Text Box 22">
            <a:extLst>
              <a:ext uri="{FF2B5EF4-FFF2-40B4-BE49-F238E27FC236}">
                <a16:creationId xmlns:a16="http://schemas.microsoft.com/office/drawing/2014/main" xmlns="" id="{7E61A302-C2E7-4E6E-B964-A64B72FAB6F1}"/>
              </a:ext>
            </a:extLst>
          </p:cNvPr>
          <p:cNvSpPr txBox="1">
            <a:spLocks noChangeArrowheads="1"/>
          </p:cNvSpPr>
          <p:nvPr/>
        </p:nvSpPr>
        <p:spPr bwMode="auto">
          <a:xfrm>
            <a:off x="1676400" y="3895725"/>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1935 : 354</a:t>
            </a:r>
          </a:p>
        </p:txBody>
      </p:sp>
      <p:grpSp>
        <p:nvGrpSpPr>
          <p:cNvPr id="15" name="Group 23">
            <a:extLst>
              <a:ext uri="{FF2B5EF4-FFF2-40B4-BE49-F238E27FC236}">
                <a16:creationId xmlns:a16="http://schemas.microsoft.com/office/drawing/2014/main" xmlns="" id="{4B54A922-9665-4355-B4C9-4EC3ABA30E19}"/>
              </a:ext>
            </a:extLst>
          </p:cNvPr>
          <p:cNvGrpSpPr>
            <a:grpSpLocks/>
          </p:cNvGrpSpPr>
          <p:nvPr/>
        </p:nvGrpSpPr>
        <p:grpSpPr bwMode="auto">
          <a:xfrm>
            <a:off x="2819400" y="4505325"/>
            <a:ext cx="1143000" cy="1371600"/>
            <a:chOff x="1488" y="2256"/>
            <a:chExt cx="720" cy="864"/>
          </a:xfrm>
        </p:grpSpPr>
        <p:sp>
          <p:nvSpPr>
            <p:cNvPr id="16" name="Line 24">
              <a:extLst>
                <a:ext uri="{FF2B5EF4-FFF2-40B4-BE49-F238E27FC236}">
                  <a16:creationId xmlns:a16="http://schemas.microsoft.com/office/drawing/2014/main" xmlns="" id="{4F24BAA0-0022-4AAC-B989-DAD5188A7190}"/>
                </a:ext>
              </a:extLst>
            </p:cNvPr>
            <p:cNvSpPr>
              <a:spLocks noChangeShapeType="1"/>
            </p:cNvSpPr>
            <p:nvPr/>
          </p:nvSpPr>
          <p:spPr bwMode="auto">
            <a:xfrm>
              <a:off x="1488" y="2256"/>
              <a:ext cx="0" cy="86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7" name="Line 25">
              <a:extLst>
                <a:ext uri="{FF2B5EF4-FFF2-40B4-BE49-F238E27FC236}">
                  <a16:creationId xmlns:a16="http://schemas.microsoft.com/office/drawing/2014/main" xmlns="" id="{716AF61B-B4C8-4CAD-AC4F-FA1E22EA7410}"/>
                </a:ext>
              </a:extLst>
            </p:cNvPr>
            <p:cNvSpPr>
              <a:spLocks noChangeShapeType="1"/>
            </p:cNvSpPr>
            <p:nvPr/>
          </p:nvSpPr>
          <p:spPr bwMode="auto">
            <a:xfrm flipH="1">
              <a:off x="1488" y="2592"/>
              <a:ext cx="72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8" name="Text Box 26">
            <a:extLst>
              <a:ext uri="{FF2B5EF4-FFF2-40B4-BE49-F238E27FC236}">
                <a16:creationId xmlns:a16="http://schemas.microsoft.com/office/drawing/2014/main" xmlns="" id="{20C66A45-C482-4F0A-BD20-6841C408628E}"/>
              </a:ext>
            </a:extLst>
          </p:cNvPr>
          <p:cNvSpPr txBox="1">
            <a:spLocks noChangeArrowheads="1"/>
          </p:cNvSpPr>
          <p:nvPr/>
        </p:nvSpPr>
        <p:spPr bwMode="auto">
          <a:xfrm>
            <a:off x="1676400" y="4489450"/>
            <a:ext cx="2438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latin typeface="Times New Roman" panose="02020603050405020304" pitchFamily="18" charset="0"/>
                <a:cs typeface="Times New Roman" panose="02020603050405020304" pitchFamily="18" charset="0"/>
              </a:rPr>
              <a:t>1935   354</a:t>
            </a:r>
          </a:p>
          <a:p>
            <a:pPr>
              <a:spcBef>
                <a:spcPct val="50000"/>
              </a:spcBef>
              <a:buFontTx/>
              <a:buNone/>
            </a:pPr>
            <a:r>
              <a:rPr lang="en-US" altLang="en-US" b="1">
                <a:latin typeface="Times New Roman" panose="02020603050405020304" pitchFamily="18" charset="0"/>
                <a:cs typeface="Times New Roman" panose="02020603050405020304" pitchFamily="18" charset="0"/>
              </a:rPr>
              <a:t>  165   5</a:t>
            </a:r>
          </a:p>
        </p:txBody>
      </p:sp>
      <p:grpSp>
        <p:nvGrpSpPr>
          <p:cNvPr id="19" name="Group 17">
            <a:extLst>
              <a:ext uri="{FF2B5EF4-FFF2-40B4-BE49-F238E27FC236}">
                <a16:creationId xmlns:a16="http://schemas.microsoft.com/office/drawing/2014/main" xmlns="" id="{F438D44C-73CB-49F3-9A0B-FA058E531C51}"/>
              </a:ext>
            </a:extLst>
          </p:cNvPr>
          <p:cNvGrpSpPr>
            <a:grpSpLocks/>
          </p:cNvGrpSpPr>
          <p:nvPr/>
        </p:nvGrpSpPr>
        <p:grpSpPr bwMode="auto">
          <a:xfrm>
            <a:off x="5457825" y="1609725"/>
            <a:ext cx="2000250" cy="2071688"/>
            <a:chOff x="864" y="1824"/>
            <a:chExt cx="1260" cy="1305"/>
          </a:xfrm>
        </p:grpSpPr>
        <p:sp>
          <p:nvSpPr>
            <p:cNvPr id="20" name="Text Box 18">
              <a:extLst>
                <a:ext uri="{FF2B5EF4-FFF2-40B4-BE49-F238E27FC236}">
                  <a16:creationId xmlns:a16="http://schemas.microsoft.com/office/drawing/2014/main" xmlns="" id="{216DCE96-E950-4FB1-92E8-57E5D024950D}"/>
                </a:ext>
              </a:extLst>
            </p:cNvPr>
            <p:cNvSpPr txBox="1">
              <a:spLocks noChangeArrowheads="1"/>
            </p:cNvSpPr>
            <p:nvPr/>
          </p:nvSpPr>
          <p:spPr bwMode="auto">
            <a:xfrm>
              <a:off x="864" y="1824"/>
              <a:ext cx="124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6420   321</a:t>
              </a:r>
            </a:p>
          </p:txBody>
        </p:sp>
        <p:grpSp>
          <p:nvGrpSpPr>
            <p:cNvPr id="21" name="Group 19">
              <a:extLst>
                <a:ext uri="{FF2B5EF4-FFF2-40B4-BE49-F238E27FC236}">
                  <a16:creationId xmlns:a16="http://schemas.microsoft.com/office/drawing/2014/main" xmlns="" id="{9CA9C8DA-4F84-49E3-B7CD-BA32951C2641}"/>
                </a:ext>
              </a:extLst>
            </p:cNvPr>
            <p:cNvGrpSpPr>
              <a:grpSpLocks/>
            </p:cNvGrpSpPr>
            <p:nvPr/>
          </p:nvGrpSpPr>
          <p:grpSpPr bwMode="auto">
            <a:xfrm>
              <a:off x="1620" y="1872"/>
              <a:ext cx="444" cy="720"/>
              <a:chOff x="1572" y="1704"/>
              <a:chExt cx="444" cy="720"/>
            </a:xfrm>
          </p:grpSpPr>
          <p:sp>
            <p:nvSpPr>
              <p:cNvPr id="25" name="Line 20">
                <a:extLst>
                  <a:ext uri="{FF2B5EF4-FFF2-40B4-BE49-F238E27FC236}">
                    <a16:creationId xmlns:a16="http://schemas.microsoft.com/office/drawing/2014/main" xmlns="" id="{BC6DF8E9-12F9-42E4-9E45-F6FAC5A2D1EC}"/>
                  </a:ext>
                </a:extLst>
              </p:cNvPr>
              <p:cNvSpPr>
                <a:spLocks noChangeShapeType="1"/>
              </p:cNvSpPr>
              <p:nvPr/>
            </p:nvSpPr>
            <p:spPr bwMode="auto">
              <a:xfrm>
                <a:off x="1572" y="170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 name="Line 21">
                <a:extLst>
                  <a:ext uri="{FF2B5EF4-FFF2-40B4-BE49-F238E27FC236}">
                    <a16:creationId xmlns:a16="http://schemas.microsoft.com/office/drawing/2014/main" xmlns="" id="{AED9743E-EEDD-4D39-AED1-E4ED5DAC266F}"/>
                  </a:ext>
                </a:extLst>
              </p:cNvPr>
              <p:cNvSpPr>
                <a:spLocks noChangeShapeType="1"/>
              </p:cNvSpPr>
              <p:nvPr/>
            </p:nvSpPr>
            <p:spPr bwMode="auto">
              <a:xfrm>
                <a:off x="1584" y="1968"/>
                <a:ext cx="4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22" name="Text Box 22">
              <a:extLst>
                <a:ext uri="{FF2B5EF4-FFF2-40B4-BE49-F238E27FC236}">
                  <a16:creationId xmlns:a16="http://schemas.microsoft.com/office/drawing/2014/main" xmlns="" id="{F6C941F0-83ED-480B-870A-6493A07051BF}"/>
                </a:ext>
              </a:extLst>
            </p:cNvPr>
            <p:cNvSpPr txBox="1">
              <a:spLocks noChangeArrowheads="1"/>
            </p:cNvSpPr>
            <p:nvPr/>
          </p:nvSpPr>
          <p:spPr bwMode="auto">
            <a:xfrm>
              <a:off x="876" y="2151"/>
              <a:ext cx="124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 000   </a:t>
              </a:r>
              <a:r>
                <a:rPr lang="en-US" altLang="en-US" sz="2800" b="1" dirty="0">
                  <a:latin typeface="Times New Roman" panose="02020603050405020304" pitchFamily="18" charset="0"/>
                  <a:cs typeface="Times New Roman" panose="02020603050405020304" pitchFamily="18" charset="0"/>
                </a:rPr>
                <a:t>20</a:t>
              </a:r>
            </a:p>
          </p:txBody>
        </p:sp>
        <p:sp>
          <p:nvSpPr>
            <p:cNvPr id="24" name="Text Box 24">
              <a:extLst>
                <a:ext uri="{FF2B5EF4-FFF2-40B4-BE49-F238E27FC236}">
                  <a16:creationId xmlns:a16="http://schemas.microsoft.com/office/drawing/2014/main" xmlns="" id="{042297E3-31C2-4DA6-B8AB-78EECB7F4724}"/>
                </a:ext>
              </a:extLst>
            </p:cNvPr>
            <p:cNvSpPr txBox="1">
              <a:spLocks noChangeArrowheads="1"/>
            </p:cNvSpPr>
            <p:nvPr/>
          </p:nvSpPr>
          <p:spPr bwMode="auto">
            <a:xfrm>
              <a:off x="1056" y="2841"/>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400">
                <a:latin typeface="Times New Roman" panose="02020603050405020304" pitchFamily="18" charset="0"/>
                <a:cs typeface="Times New Roman" panose="02020603050405020304" pitchFamily="18" charset="0"/>
              </a:endParaRPr>
            </a:p>
          </p:txBody>
        </p:sp>
      </p:grpSp>
      <p:grpSp>
        <p:nvGrpSpPr>
          <p:cNvPr id="27" name="Group 17">
            <a:extLst>
              <a:ext uri="{FF2B5EF4-FFF2-40B4-BE49-F238E27FC236}">
                <a16:creationId xmlns:a16="http://schemas.microsoft.com/office/drawing/2014/main" xmlns="" id="{EAEEA1A3-CC73-4AEF-B5DA-7C345C940305}"/>
              </a:ext>
            </a:extLst>
          </p:cNvPr>
          <p:cNvGrpSpPr>
            <a:grpSpLocks/>
          </p:cNvGrpSpPr>
          <p:nvPr/>
        </p:nvGrpSpPr>
        <p:grpSpPr bwMode="auto">
          <a:xfrm>
            <a:off x="5657850" y="3816350"/>
            <a:ext cx="2076450" cy="2071688"/>
            <a:chOff x="864" y="1824"/>
            <a:chExt cx="1308" cy="1305"/>
          </a:xfrm>
        </p:grpSpPr>
        <p:sp>
          <p:nvSpPr>
            <p:cNvPr id="28" name="Text Box 18">
              <a:extLst>
                <a:ext uri="{FF2B5EF4-FFF2-40B4-BE49-F238E27FC236}">
                  <a16:creationId xmlns:a16="http://schemas.microsoft.com/office/drawing/2014/main" xmlns="" id="{8B156AD1-FC62-4E08-9C62-6986A7A5A8DE}"/>
                </a:ext>
              </a:extLst>
            </p:cNvPr>
            <p:cNvSpPr txBox="1">
              <a:spLocks noChangeArrowheads="1"/>
            </p:cNvSpPr>
            <p:nvPr/>
          </p:nvSpPr>
          <p:spPr bwMode="auto">
            <a:xfrm>
              <a:off x="864" y="1824"/>
              <a:ext cx="124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4957   165</a:t>
              </a:r>
            </a:p>
          </p:txBody>
        </p:sp>
        <p:grpSp>
          <p:nvGrpSpPr>
            <p:cNvPr id="29" name="Group 19">
              <a:extLst>
                <a:ext uri="{FF2B5EF4-FFF2-40B4-BE49-F238E27FC236}">
                  <a16:creationId xmlns:a16="http://schemas.microsoft.com/office/drawing/2014/main" xmlns="" id="{43F08FB1-8BA1-4D65-B29E-E221A80CBCB1}"/>
                </a:ext>
              </a:extLst>
            </p:cNvPr>
            <p:cNvGrpSpPr>
              <a:grpSpLocks/>
            </p:cNvGrpSpPr>
            <p:nvPr/>
          </p:nvGrpSpPr>
          <p:grpSpPr bwMode="auto">
            <a:xfrm>
              <a:off x="1620" y="1872"/>
              <a:ext cx="444" cy="720"/>
              <a:chOff x="1572" y="1704"/>
              <a:chExt cx="444" cy="720"/>
            </a:xfrm>
          </p:grpSpPr>
          <p:sp>
            <p:nvSpPr>
              <p:cNvPr id="33" name="Line 20">
                <a:extLst>
                  <a:ext uri="{FF2B5EF4-FFF2-40B4-BE49-F238E27FC236}">
                    <a16:creationId xmlns:a16="http://schemas.microsoft.com/office/drawing/2014/main" xmlns="" id="{244DF37E-B235-4B6C-9379-A01D84F219FF}"/>
                  </a:ext>
                </a:extLst>
              </p:cNvPr>
              <p:cNvSpPr>
                <a:spLocks noChangeShapeType="1"/>
              </p:cNvSpPr>
              <p:nvPr/>
            </p:nvSpPr>
            <p:spPr bwMode="auto">
              <a:xfrm>
                <a:off x="1572" y="170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 name="Line 21">
                <a:extLst>
                  <a:ext uri="{FF2B5EF4-FFF2-40B4-BE49-F238E27FC236}">
                    <a16:creationId xmlns:a16="http://schemas.microsoft.com/office/drawing/2014/main" xmlns="" id="{4C8A9268-D1E5-4467-A623-700F5B859C59}"/>
                  </a:ext>
                </a:extLst>
              </p:cNvPr>
              <p:cNvSpPr>
                <a:spLocks noChangeShapeType="1"/>
              </p:cNvSpPr>
              <p:nvPr/>
            </p:nvSpPr>
            <p:spPr bwMode="auto">
              <a:xfrm>
                <a:off x="1584" y="1968"/>
                <a:ext cx="4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30" name="Text Box 22">
              <a:extLst>
                <a:ext uri="{FF2B5EF4-FFF2-40B4-BE49-F238E27FC236}">
                  <a16:creationId xmlns:a16="http://schemas.microsoft.com/office/drawing/2014/main" xmlns="" id="{7DC3FA73-A33B-4679-902A-F6FECB44C099}"/>
                </a:ext>
              </a:extLst>
            </p:cNvPr>
            <p:cNvSpPr txBox="1">
              <a:spLocks noChangeArrowheads="1"/>
            </p:cNvSpPr>
            <p:nvPr/>
          </p:nvSpPr>
          <p:spPr bwMode="auto">
            <a:xfrm>
              <a:off x="924" y="2105"/>
              <a:ext cx="124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007   </a:t>
              </a:r>
              <a:r>
                <a:rPr lang="en-US" altLang="en-US" sz="2800" b="1" dirty="0">
                  <a:latin typeface="Times New Roman" panose="02020603050405020304" pitchFamily="18" charset="0"/>
                  <a:cs typeface="Times New Roman" panose="02020603050405020304" pitchFamily="18" charset="0"/>
                </a:rPr>
                <a:t>30</a:t>
              </a:r>
            </a:p>
          </p:txBody>
        </p:sp>
        <p:sp>
          <p:nvSpPr>
            <p:cNvPr id="32" name="Text Box 24">
              <a:extLst>
                <a:ext uri="{FF2B5EF4-FFF2-40B4-BE49-F238E27FC236}">
                  <a16:creationId xmlns:a16="http://schemas.microsoft.com/office/drawing/2014/main" xmlns="" id="{317643BA-226C-4BD8-B55B-30A376D1B91A}"/>
                </a:ext>
              </a:extLst>
            </p:cNvPr>
            <p:cNvSpPr txBox="1">
              <a:spLocks noChangeArrowheads="1"/>
            </p:cNvSpPr>
            <p:nvPr/>
          </p:nvSpPr>
          <p:spPr bwMode="auto">
            <a:xfrm>
              <a:off x="1056" y="2841"/>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687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amond(in)">
                                      <p:cBhvr>
                                        <p:cTn id="27" dur="2000"/>
                                        <p:tgtEl>
                                          <p:spTgt spid="9">
                                            <p:txEl>
                                              <p:pRg st="0" end="0"/>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amond(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 calcmode="lin" valueType="num">
                                      <p:cBhvr additive="base">
                                        <p:cTn id="4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18">
                                            <p:txEl>
                                              <p:pRg st="0" end="0"/>
                                            </p:txEl>
                                          </p:spTgt>
                                        </p:tgtEl>
                                        <p:attrNameLst>
                                          <p:attrName>style.visibility</p:attrName>
                                        </p:attrNameLst>
                                      </p:cBhvr>
                                      <p:to>
                                        <p:strVal val="visible"/>
                                      </p:to>
                                    </p:set>
                                    <p:animEffect transition="in" filter="diamond(in)">
                                      <p:cBhvr>
                                        <p:cTn id="56" dur="500"/>
                                        <p:tgtEl>
                                          <p:spTgt spid="18">
                                            <p:txEl>
                                              <p:pRg st="0" end="0"/>
                                            </p:txEl>
                                          </p:spTgt>
                                        </p:tgtEl>
                                      </p:cBhvr>
                                    </p:animEffect>
                                  </p:childTnLst>
                                </p:cTn>
                              </p:par>
                              <p:par>
                                <p:cTn id="57" presetID="8" presetClass="entr" presetSubtype="16"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diamond(in)">
                                      <p:cBhvr>
                                        <p:cTn id="59" dur="500"/>
                                        <p:tgtEl>
                                          <p:spTgt spid="15"/>
                                        </p:tgtEl>
                                      </p:cBhvr>
                                    </p:animEffect>
                                  </p:childTnLst>
                                </p:cTn>
                              </p:par>
                              <p:par>
                                <p:cTn id="60" presetID="2" presetClass="entr" presetSubtype="4" fill="hold" nodeType="withEffect">
                                  <p:stCondLst>
                                    <p:cond delay="0"/>
                                  </p:stCondLst>
                                  <p:childTnLst>
                                    <p:set>
                                      <p:cBhvr>
                                        <p:cTn id="61" dur="1" fill="hold">
                                          <p:stCondLst>
                                            <p:cond delay="0"/>
                                          </p:stCondLst>
                                        </p:cTn>
                                        <p:tgtEl>
                                          <p:spTgt spid="18">
                                            <p:txEl>
                                              <p:pRg st="1" end="1"/>
                                            </p:txEl>
                                          </p:spTgt>
                                        </p:tgtEl>
                                        <p:attrNameLst>
                                          <p:attrName>style.visibility</p:attrName>
                                        </p:attrNameLst>
                                      </p:cBhvr>
                                      <p:to>
                                        <p:strVal val="visible"/>
                                      </p:to>
                                    </p:set>
                                    <p:anim calcmode="lin" valueType="num">
                                      <p:cBhvr additive="base">
                                        <p:cTn id="62"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xmlns="" id="{B010C384-3702-4B18-80B2-BAC478EE6FE4}"/>
              </a:ext>
            </a:extLst>
          </p:cNvPr>
          <p:cNvSpPr txBox="1">
            <a:spLocks noChangeArrowheads="1"/>
          </p:cNvSpPr>
          <p:nvPr/>
        </p:nvSpPr>
        <p:spPr bwMode="auto">
          <a:xfrm>
            <a:off x="1571625" y="22860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u="sng">
                <a:solidFill>
                  <a:srgbClr val="0000CC"/>
                </a:solidFill>
                <a:latin typeface="Times New Roman" panose="02020603050405020304" pitchFamily="18" charset="0"/>
              </a:rPr>
              <a:t>Bài 2:</a:t>
            </a:r>
            <a:r>
              <a:rPr lang="en-US" altLang="en-US" b="1">
                <a:latin typeface="Times New Roman" panose="02020603050405020304" pitchFamily="18" charset="0"/>
              </a:rPr>
              <a:t>   Tính giá trị của biểu thức</a:t>
            </a:r>
          </a:p>
        </p:txBody>
      </p:sp>
      <p:sp>
        <p:nvSpPr>
          <p:cNvPr id="2" name="Rectangle 1"/>
          <p:cNvSpPr/>
          <p:nvPr/>
        </p:nvSpPr>
        <p:spPr>
          <a:xfrm>
            <a:off x="973401" y="1878845"/>
            <a:ext cx="3039394" cy="1569660"/>
          </a:xfrm>
          <a:prstGeom prst="rect">
            <a:avLst/>
          </a:prstGeom>
        </p:spPr>
        <p:txBody>
          <a:bodyPr wrap="square">
            <a:spAutoFit/>
          </a:bodyPr>
          <a:lstStyle/>
          <a:p>
            <a:r>
              <a:rPr lang="pt-BR" sz="3200">
                <a:solidFill>
                  <a:srgbClr val="000000"/>
                </a:solidFill>
                <a:latin typeface="OpenSans"/>
              </a:rPr>
              <a:t>    </a:t>
            </a:r>
            <a:r>
              <a:rPr lang="pt-BR" sz="3200" smtClean="0">
                <a:solidFill>
                  <a:srgbClr val="000000"/>
                </a:solidFill>
                <a:latin typeface="Times New Roman" panose="02020603050405020304" pitchFamily="18" charset="0"/>
                <a:cs typeface="Times New Roman" panose="02020603050405020304" pitchFamily="18" charset="0"/>
              </a:rPr>
              <a:t>= 504735+18</a:t>
            </a:r>
          </a:p>
          <a:p>
            <a:endParaRPr lang="pt-BR" sz="3200">
              <a:solidFill>
                <a:srgbClr val="000000"/>
              </a:solidFill>
              <a:latin typeface="Times New Roman" panose="02020603050405020304" pitchFamily="18" charset="0"/>
              <a:cs typeface="Times New Roman" panose="02020603050405020304" pitchFamily="18" charset="0"/>
            </a:endParaRPr>
          </a:p>
          <a:p>
            <a:r>
              <a:rPr lang="pt-BR" sz="3200">
                <a:solidFill>
                  <a:srgbClr val="000000"/>
                </a:solidFill>
                <a:latin typeface="Times New Roman" panose="02020603050405020304" pitchFamily="18" charset="0"/>
                <a:cs typeface="Times New Roman" panose="02020603050405020304" pitchFamily="18" charset="0"/>
              </a:rPr>
              <a:t>   </a:t>
            </a:r>
            <a:r>
              <a:rPr lang="pt-BR" sz="3200" smtClean="0">
                <a:solidFill>
                  <a:srgbClr val="000000"/>
                </a:solidFill>
                <a:latin typeface="Times New Roman" panose="02020603050405020304" pitchFamily="18" charset="0"/>
                <a:cs typeface="Times New Roman" panose="02020603050405020304" pitchFamily="18" charset="0"/>
              </a:rPr>
              <a:t>= 504753</a:t>
            </a:r>
            <a:endParaRPr lang="pt-BR" sz="320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19200" y="1072915"/>
            <a:ext cx="490423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a:t>
            </a:r>
            <a:r>
              <a:rPr lang="en-US" sz="3200" smtClean="0">
                <a:latin typeface="Times New Roman" panose="02020603050405020304" pitchFamily="18" charset="0"/>
                <a:cs typeface="Times New Roman" panose="02020603050405020304" pitchFamily="18" charset="0"/>
              </a:rPr>
              <a:t>) 1995 x 253 + 8910 : 495</a:t>
            </a:r>
            <a:endParaRPr lang="en-US" sz="3200">
              <a:latin typeface="Times New Roman" panose="02020603050405020304" pitchFamily="18" charset="0"/>
              <a:cs typeface="Times New Roman" panose="02020603050405020304" pitchFamily="18" charset="0"/>
            </a:endParaRPr>
          </a:p>
        </p:txBody>
      </p:sp>
      <p:sp>
        <p:nvSpPr>
          <p:cNvPr id="14" name="TextBox 13"/>
          <p:cNvSpPr txBox="1"/>
          <p:nvPr/>
        </p:nvSpPr>
        <p:spPr>
          <a:xfrm>
            <a:off x="7638647" y="1016328"/>
            <a:ext cx="4169133"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b) 8700 : 25 : 4</a:t>
            </a:r>
            <a:endParaRPr lang="en-US" sz="3200">
              <a:latin typeface="Times New Roman" panose="02020603050405020304" pitchFamily="18" charset="0"/>
              <a:cs typeface="Times New Roman" panose="02020603050405020304" pitchFamily="18" charset="0"/>
            </a:endParaRPr>
          </a:p>
        </p:txBody>
      </p:sp>
      <p:sp>
        <p:nvSpPr>
          <p:cNvPr id="15" name="Text Box 4">
            <a:extLst>
              <a:ext uri="{FF2B5EF4-FFF2-40B4-BE49-F238E27FC236}">
                <a16:creationId xmlns:a16="http://schemas.microsoft.com/office/drawing/2014/main" xmlns="" id="{07D0E8F9-8EF8-432C-8ED2-07E7DFDBB0EA}"/>
              </a:ext>
            </a:extLst>
          </p:cNvPr>
          <p:cNvSpPr txBox="1">
            <a:spLocks noChangeArrowheads="1"/>
          </p:cNvSpPr>
          <p:nvPr/>
        </p:nvSpPr>
        <p:spPr bwMode="auto">
          <a:xfrm>
            <a:off x="8514947" y="1943358"/>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latin typeface="Times New Roman" panose="02020603050405020304" pitchFamily="18" charset="0"/>
              </a:rPr>
              <a:t>8700 : 25 : 4</a:t>
            </a:r>
          </a:p>
        </p:txBody>
      </p:sp>
      <p:sp>
        <p:nvSpPr>
          <p:cNvPr id="16" name="Text Box 10">
            <a:extLst>
              <a:ext uri="{FF2B5EF4-FFF2-40B4-BE49-F238E27FC236}">
                <a16:creationId xmlns:a16="http://schemas.microsoft.com/office/drawing/2014/main" xmlns="" id="{1CFB029D-E7E7-4CA1-904C-74CAA3F2CE82}"/>
              </a:ext>
            </a:extLst>
          </p:cNvPr>
          <p:cNvSpPr txBox="1">
            <a:spLocks noChangeArrowheads="1"/>
          </p:cNvSpPr>
          <p:nvPr/>
        </p:nvSpPr>
        <p:spPr bwMode="auto">
          <a:xfrm>
            <a:off x="7908925" y="2513118"/>
            <a:ext cx="358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t> =       </a:t>
            </a:r>
            <a:r>
              <a:rPr lang="en-US" altLang="en-US">
                <a:latin typeface="Times New Roman" panose="02020603050405020304" pitchFamily="18" charset="0"/>
              </a:rPr>
              <a:t>348   :  4</a:t>
            </a:r>
          </a:p>
        </p:txBody>
      </p:sp>
      <p:sp>
        <p:nvSpPr>
          <p:cNvPr id="17" name="Text Box 11">
            <a:extLst>
              <a:ext uri="{FF2B5EF4-FFF2-40B4-BE49-F238E27FC236}">
                <a16:creationId xmlns:a16="http://schemas.microsoft.com/office/drawing/2014/main" xmlns="" id="{39B956AB-C99B-4587-8654-D4586A08E339}"/>
              </a:ext>
            </a:extLst>
          </p:cNvPr>
          <p:cNvSpPr txBox="1">
            <a:spLocks noChangeArrowheads="1"/>
          </p:cNvSpPr>
          <p:nvPr/>
        </p:nvSpPr>
        <p:spPr bwMode="auto">
          <a:xfrm>
            <a:off x="8035925" y="3076681"/>
            <a:ext cx="307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t>=             </a:t>
            </a:r>
            <a:r>
              <a:rPr lang="en-US" altLang="en-US">
                <a:latin typeface="Times New Roman" panose="02020603050405020304" pitchFamily="18" charset="0"/>
              </a:rPr>
              <a:t>87</a:t>
            </a:r>
          </a:p>
        </p:txBody>
      </p:sp>
      <p:sp>
        <p:nvSpPr>
          <p:cNvPr id="18" name="Text Box 12">
            <a:extLst>
              <a:ext uri="{FF2B5EF4-FFF2-40B4-BE49-F238E27FC236}">
                <a16:creationId xmlns:a16="http://schemas.microsoft.com/office/drawing/2014/main" xmlns="" id="{4B8327F9-0883-4A2F-95E2-575A87A6D142}"/>
              </a:ext>
            </a:extLst>
          </p:cNvPr>
          <p:cNvSpPr txBox="1">
            <a:spLocks noChangeArrowheads="1"/>
          </p:cNvSpPr>
          <p:nvPr/>
        </p:nvSpPr>
        <p:spPr bwMode="auto">
          <a:xfrm>
            <a:off x="8416925" y="3884718"/>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latin typeface="Times New Roman" panose="02020603050405020304" pitchFamily="18" charset="0"/>
              </a:rPr>
              <a:t>8700 : 25 : 4</a:t>
            </a:r>
          </a:p>
        </p:txBody>
      </p:sp>
      <p:sp>
        <p:nvSpPr>
          <p:cNvPr id="19" name="Text Box 14">
            <a:extLst>
              <a:ext uri="{FF2B5EF4-FFF2-40B4-BE49-F238E27FC236}">
                <a16:creationId xmlns:a16="http://schemas.microsoft.com/office/drawing/2014/main" xmlns="" id="{00B0439D-5338-4CAB-90FD-B1EEFCBA3B20}"/>
              </a:ext>
            </a:extLst>
          </p:cNvPr>
          <p:cNvSpPr txBox="1">
            <a:spLocks noChangeArrowheads="1"/>
          </p:cNvSpPr>
          <p:nvPr/>
        </p:nvSpPr>
        <p:spPr bwMode="auto">
          <a:xfrm>
            <a:off x="8061325" y="4595918"/>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t>= </a:t>
            </a:r>
            <a:r>
              <a:rPr lang="en-US" altLang="en-US">
                <a:latin typeface="Times New Roman" panose="02020603050405020304" pitchFamily="18" charset="0"/>
              </a:rPr>
              <a:t>8700 : (25 x 4)</a:t>
            </a:r>
          </a:p>
        </p:txBody>
      </p:sp>
      <p:sp>
        <p:nvSpPr>
          <p:cNvPr id="20" name="Text Box 15">
            <a:extLst>
              <a:ext uri="{FF2B5EF4-FFF2-40B4-BE49-F238E27FC236}">
                <a16:creationId xmlns:a16="http://schemas.microsoft.com/office/drawing/2014/main" xmlns="" id="{A7B03253-DECB-4E2A-A2CB-27164442FAB9}"/>
              </a:ext>
            </a:extLst>
          </p:cNvPr>
          <p:cNvSpPr txBox="1">
            <a:spLocks noChangeArrowheads="1"/>
          </p:cNvSpPr>
          <p:nvPr/>
        </p:nvSpPr>
        <p:spPr bwMode="auto">
          <a:xfrm>
            <a:off x="8035925" y="5256318"/>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t>= </a:t>
            </a:r>
            <a:r>
              <a:rPr lang="en-US" altLang="en-US">
                <a:latin typeface="Times New Roman" panose="02020603050405020304" pitchFamily="18" charset="0"/>
              </a:rPr>
              <a:t>8700 :   100</a:t>
            </a:r>
          </a:p>
        </p:txBody>
      </p:sp>
      <p:sp>
        <p:nvSpPr>
          <p:cNvPr id="21" name="Text Box 16">
            <a:extLst>
              <a:ext uri="{FF2B5EF4-FFF2-40B4-BE49-F238E27FC236}">
                <a16:creationId xmlns:a16="http://schemas.microsoft.com/office/drawing/2014/main" xmlns="" id="{D92E7DC6-0BB8-4ABD-9285-CA609673D83F}"/>
              </a:ext>
            </a:extLst>
          </p:cNvPr>
          <p:cNvSpPr txBox="1">
            <a:spLocks noChangeArrowheads="1"/>
          </p:cNvSpPr>
          <p:nvPr/>
        </p:nvSpPr>
        <p:spPr bwMode="auto">
          <a:xfrm>
            <a:off x="8035925" y="5865918"/>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t>=         </a:t>
            </a:r>
            <a:r>
              <a:rPr lang="en-US" altLang="en-US">
                <a:latin typeface="Times New Roman" panose="02020603050405020304" pitchFamily="18" charset="0"/>
              </a:rPr>
              <a:t>87</a:t>
            </a:r>
          </a:p>
        </p:txBody>
      </p:sp>
      <p:sp>
        <p:nvSpPr>
          <p:cNvPr id="22" name="Text Box 23">
            <a:extLst>
              <a:ext uri="{FF2B5EF4-FFF2-40B4-BE49-F238E27FC236}">
                <a16:creationId xmlns:a16="http://schemas.microsoft.com/office/drawing/2014/main" xmlns="" id="{C24262F7-BC2D-4170-87D4-0FC2E1C95C46}"/>
              </a:ext>
            </a:extLst>
          </p:cNvPr>
          <p:cNvSpPr txBox="1">
            <a:spLocks noChangeArrowheads="1"/>
          </p:cNvSpPr>
          <p:nvPr/>
        </p:nvSpPr>
        <p:spPr bwMode="auto">
          <a:xfrm>
            <a:off x="6762347" y="1936281"/>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3333FF"/>
                </a:solidFill>
                <a:latin typeface="Times New Roman" panose="02020603050405020304" pitchFamily="18" charset="0"/>
              </a:rPr>
              <a:t>Cách 1:</a:t>
            </a:r>
          </a:p>
        </p:txBody>
      </p:sp>
      <p:sp>
        <p:nvSpPr>
          <p:cNvPr id="23" name="Text Box 24">
            <a:extLst>
              <a:ext uri="{FF2B5EF4-FFF2-40B4-BE49-F238E27FC236}">
                <a16:creationId xmlns:a16="http://schemas.microsoft.com/office/drawing/2014/main" xmlns="" id="{872D9400-47B7-441E-981B-4A27A045CCEB}"/>
              </a:ext>
            </a:extLst>
          </p:cNvPr>
          <p:cNvSpPr txBox="1">
            <a:spLocks noChangeArrowheads="1"/>
          </p:cNvSpPr>
          <p:nvPr/>
        </p:nvSpPr>
        <p:spPr bwMode="auto">
          <a:xfrm>
            <a:off x="6762347" y="3970662"/>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3333FF"/>
                </a:solidFill>
                <a:latin typeface="Times New Roman" panose="02020603050405020304" pitchFamily="18" charset="0"/>
              </a:rPr>
              <a:t>Cách 2:</a:t>
            </a:r>
          </a:p>
        </p:txBody>
      </p:sp>
    </p:spTree>
    <p:extLst>
      <p:ext uri="{BB962C8B-B14F-4D97-AF65-F5344CB8AC3E}">
        <p14:creationId xmlns:p14="http://schemas.microsoft.com/office/powerpoint/2010/main" val="31704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linds(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2C41C6-D034-42C2-8F04-C674CCF13020}"/>
              </a:ext>
            </a:extLst>
          </p:cNvPr>
          <p:cNvSpPr txBox="1">
            <a:spLocks noChangeArrowheads="1"/>
          </p:cNvSpPr>
          <p:nvPr/>
        </p:nvSpPr>
        <p:spPr bwMode="auto">
          <a:xfrm>
            <a:off x="200025" y="66675"/>
            <a:ext cx="112585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a:solidFill>
                  <a:schemeClr val="bg2">
                    <a:lumMod val="10000"/>
                  </a:schemeClr>
                </a:solidFill>
                <a:latin typeface="Times New Roman" panose="02020603050405020304" pitchFamily="18" charset="0"/>
                <a:cs typeface="Times New Roman" panose="02020603050405020304" pitchFamily="18" charset="0"/>
              </a:rPr>
              <a:t>Bài</a:t>
            </a:r>
            <a:r>
              <a:rPr lang="en-US" altLang="en-US" sz="2800" b="1" dirty="0">
                <a:solidFill>
                  <a:schemeClr val="bg2">
                    <a:lumMod val="10000"/>
                  </a:schemeClr>
                </a:solidFill>
                <a:latin typeface="Times New Roman" panose="02020603050405020304" pitchFamily="18" charset="0"/>
                <a:cs typeface="Times New Roman" panose="02020603050405020304" pitchFamily="18" charset="0"/>
              </a:rPr>
              <a:t> 3: </a:t>
            </a:r>
            <a:r>
              <a:rPr lang="vi-VN" altLang="en-US" sz="2800" b="1" dirty="0">
                <a:solidFill>
                  <a:schemeClr val="bg2">
                    <a:lumMod val="10000"/>
                  </a:schemeClr>
                </a:solidFill>
                <a:latin typeface="Times New Roman" panose="02020603050405020304" pitchFamily="18" charset="0"/>
                <a:cs typeface="Times New Roman" panose="02020603050405020304" pitchFamily="18" charset="0"/>
              </a:rPr>
              <a:t>Có hai cửa hàng, mỗi cửa hàng đều nhận về 7128m vải. Trung bình mỗi ngày của hàng thứ nhất bán được 264m vải, cửa hàng thứ hai bán được 297m vải. Hỏi cửa hàng nào bán hết số vải đó sớm hơn và sớm hơn mấy ngày ?</a:t>
            </a:r>
            <a:endParaRPr lang="en-US" alt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0095085-76BB-4C98-91B8-10535104B888}"/>
              </a:ext>
            </a:extLst>
          </p:cNvPr>
          <p:cNvSpPr txBox="1">
            <a:spLocks noChangeArrowheads="1"/>
          </p:cNvSpPr>
          <p:nvPr/>
        </p:nvSpPr>
        <p:spPr bwMode="auto">
          <a:xfrm>
            <a:off x="200025" y="1882557"/>
            <a:ext cx="91344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Tóm</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tắt</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a:t>
            </a:r>
          </a:p>
          <a:p>
            <a:pPr>
              <a:spcBef>
                <a:spcPct val="0"/>
              </a:spcBef>
              <a:buFontTx/>
              <a:buNone/>
            </a:pP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Mỗi</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cửa</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nhận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7128m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vải</a:t>
            </a:r>
            <a:endParaRPr lang="en-US" altLang="en-US" sz="2400" b="1" i="1" dirty="0">
              <a:solidFill>
                <a:schemeClr val="accent1">
                  <a:lumMod val="50000"/>
                </a:schemeClr>
              </a:solidFill>
              <a:latin typeface="Times New Roman" panose="02020603050405020304" pitchFamily="18" charset="0"/>
              <a:cs typeface="Times New Roman" panose="02020603050405020304" pitchFamily="18" charset="0"/>
            </a:endParaRPr>
          </a:p>
          <a:p>
            <a:pPr>
              <a:spcBef>
                <a:spcPct val="0"/>
              </a:spcBef>
              <a:buFontTx/>
              <a:buNone/>
            </a:pP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ngày</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cửa</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bán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264m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vải</a:t>
            </a:r>
            <a:endParaRPr lang="en-US" altLang="en-US" sz="2400" b="1" i="1" dirty="0">
              <a:solidFill>
                <a:schemeClr val="accent1">
                  <a:lumMod val="50000"/>
                </a:schemeClr>
              </a:solidFill>
              <a:latin typeface="Times New Roman" panose="02020603050405020304" pitchFamily="18" charset="0"/>
              <a:cs typeface="Times New Roman" panose="02020603050405020304" pitchFamily="18" charset="0"/>
            </a:endParaRPr>
          </a:p>
          <a:p>
            <a:pPr>
              <a:spcBef>
                <a:spcPct val="0"/>
              </a:spcBef>
              <a:buFontTx/>
              <a:buNone/>
            </a:pP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ngày</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cửa</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bán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297m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vải</a:t>
            </a:r>
            <a:endParaRPr lang="en-US" altLang="en-US" sz="2400" b="1" i="1" dirty="0">
              <a:solidFill>
                <a:schemeClr val="accent1">
                  <a:lumMod val="50000"/>
                </a:schemeClr>
              </a:solidFill>
              <a:latin typeface="Times New Roman" panose="02020603050405020304" pitchFamily="18" charset="0"/>
              <a:cs typeface="Times New Roman" panose="02020603050405020304" pitchFamily="18" charset="0"/>
            </a:endParaRPr>
          </a:p>
          <a:p>
            <a:pPr>
              <a:spcBef>
                <a:spcPct val="0"/>
              </a:spcBef>
              <a:buFontTx/>
              <a:buNone/>
            </a:pP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Hỏi</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cửa</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hàng</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nào</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bán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hết</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sớm</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hơn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sớm</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hơn</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mấy</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1">
                    <a:lumMod val="50000"/>
                  </a:schemeClr>
                </a:solidFill>
                <a:latin typeface="Times New Roman" panose="02020603050405020304" pitchFamily="18" charset="0"/>
                <a:cs typeface="Times New Roman" panose="02020603050405020304" pitchFamily="18" charset="0"/>
              </a:rPr>
              <a:t>ngày</a:t>
            </a:r>
            <a:r>
              <a:rPr lang="en-US" altLang="en-US" sz="24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xmlns="" id="{575B5E15-2C73-42B6-9B9E-419D1FA4130C}"/>
              </a:ext>
            </a:extLst>
          </p:cNvPr>
          <p:cNvSpPr txBox="1">
            <a:spLocks noChangeArrowheads="1"/>
          </p:cNvSpPr>
          <p:nvPr/>
        </p:nvSpPr>
        <p:spPr bwMode="auto">
          <a:xfrm>
            <a:off x="0" y="3698439"/>
            <a:ext cx="120491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7030A0"/>
                </a:solidFill>
                <a:latin typeface="Times New Roman" panose="02020603050405020304" pitchFamily="18" charset="0"/>
                <a:cs typeface="Times New Roman" panose="02020603050405020304" pitchFamily="18" charset="0"/>
              </a:rPr>
              <a:t>Bài</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giải</a:t>
            </a:r>
            <a:endParaRPr lang="en-US" altLang="en-US" sz="2400" b="1" dirty="0">
              <a:solidFill>
                <a:srgbClr val="7030A0"/>
              </a:solidFill>
              <a:latin typeface="Times New Roman" panose="02020603050405020304" pitchFamily="18" charset="0"/>
              <a:cs typeface="Times New Roman" panose="02020603050405020304" pitchFamily="18" charset="0"/>
            </a:endParaRP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Cửa hàng thứ nhất </a:t>
            </a:r>
            <a:r>
              <a:rPr lang="vi-VN" altLang="en-US" sz="2400" b="1">
                <a:solidFill>
                  <a:srgbClr val="7030A0"/>
                </a:solidFill>
                <a:latin typeface="Times New Roman" panose="02020603050405020304" pitchFamily="18" charset="0"/>
                <a:cs typeface="Times New Roman" panose="02020603050405020304" pitchFamily="18" charset="0"/>
              </a:rPr>
              <a:t>bán </a:t>
            </a:r>
            <a:r>
              <a:rPr lang="vi-VN" altLang="en-US" sz="2400" b="1" smtClean="0">
                <a:solidFill>
                  <a:srgbClr val="7030A0"/>
                </a:solidFill>
                <a:latin typeface="Times New Roman" panose="02020603050405020304" pitchFamily="18" charset="0"/>
                <a:cs typeface="Times New Roman" panose="02020603050405020304" pitchFamily="18" charset="0"/>
              </a:rPr>
              <a:t>hết</a:t>
            </a:r>
            <a:r>
              <a:rPr lang="en-US" altLang="en-US" sz="2400" b="1" smtClean="0">
                <a:solidFill>
                  <a:srgbClr val="7030A0"/>
                </a:solidFill>
                <a:latin typeface="Times New Roman" panose="02020603050405020304" pitchFamily="18" charset="0"/>
                <a:cs typeface="Times New Roman" panose="02020603050405020304" pitchFamily="18" charset="0"/>
              </a:rPr>
              <a:t> số vải đó</a:t>
            </a:r>
            <a:r>
              <a:rPr lang="vi-VN" altLang="en-US" sz="2400" b="1" smtClean="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7030A0"/>
                </a:solidFill>
                <a:latin typeface="Times New Roman" panose="02020603050405020304" pitchFamily="18" charset="0"/>
                <a:cs typeface="Times New Roman" panose="02020603050405020304" pitchFamily="18" charset="0"/>
              </a:rPr>
              <a:t>trong số ngày là :</a:t>
            </a: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7128 : 264 = 27 (ngày)</a:t>
            </a: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Cửa hàng thứ hai </a:t>
            </a:r>
            <a:r>
              <a:rPr lang="vi-VN" altLang="en-US" sz="2400" b="1">
                <a:solidFill>
                  <a:srgbClr val="7030A0"/>
                </a:solidFill>
                <a:latin typeface="Times New Roman" panose="02020603050405020304" pitchFamily="18" charset="0"/>
                <a:cs typeface="Times New Roman" panose="02020603050405020304" pitchFamily="18" charset="0"/>
              </a:rPr>
              <a:t>bán </a:t>
            </a:r>
            <a:r>
              <a:rPr lang="vi-VN" altLang="en-US" sz="2400" b="1" smtClean="0">
                <a:solidFill>
                  <a:srgbClr val="7030A0"/>
                </a:solidFill>
                <a:latin typeface="Times New Roman" panose="02020603050405020304" pitchFamily="18" charset="0"/>
                <a:cs typeface="Times New Roman" panose="02020603050405020304" pitchFamily="18" charset="0"/>
              </a:rPr>
              <a:t>hết</a:t>
            </a:r>
            <a:r>
              <a:rPr lang="en-US" altLang="en-US" sz="2400" b="1" smtClean="0">
                <a:solidFill>
                  <a:srgbClr val="7030A0"/>
                </a:solidFill>
                <a:latin typeface="Times New Roman" panose="02020603050405020304" pitchFamily="18" charset="0"/>
                <a:cs typeface="Times New Roman" panose="02020603050405020304" pitchFamily="18" charset="0"/>
              </a:rPr>
              <a:t> số vải đó</a:t>
            </a:r>
            <a:r>
              <a:rPr lang="vi-VN" altLang="en-US" sz="2400" b="1" smtClean="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7030A0"/>
                </a:solidFill>
                <a:latin typeface="Times New Roman" panose="02020603050405020304" pitchFamily="18" charset="0"/>
                <a:cs typeface="Times New Roman" panose="02020603050405020304" pitchFamily="18" charset="0"/>
              </a:rPr>
              <a:t>trong số ngày là :</a:t>
            </a: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7128 : 297 = 24 (ngày)</a:t>
            </a: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Vậy cửa hàng </a:t>
            </a:r>
            <a:r>
              <a:rPr lang="vi-VN" altLang="en-US" sz="2400" b="1">
                <a:solidFill>
                  <a:srgbClr val="7030A0"/>
                </a:solidFill>
                <a:latin typeface="Times New Roman" panose="02020603050405020304" pitchFamily="18" charset="0"/>
                <a:cs typeface="Times New Roman" panose="02020603050405020304" pitchFamily="18" charset="0"/>
              </a:rPr>
              <a:t>thứ </a:t>
            </a:r>
            <a:r>
              <a:rPr lang="en-US" altLang="en-US" sz="2400" b="1" smtClean="0">
                <a:solidFill>
                  <a:srgbClr val="7030A0"/>
                </a:solidFill>
                <a:latin typeface="Times New Roman" panose="02020603050405020304" pitchFamily="18" charset="0"/>
                <a:cs typeface="Times New Roman" panose="02020603050405020304" pitchFamily="18" charset="0"/>
              </a:rPr>
              <a:t>hai</a:t>
            </a:r>
            <a:r>
              <a:rPr lang="vi-VN" altLang="en-US" sz="2400" b="1" smtClean="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7030A0"/>
                </a:solidFill>
                <a:latin typeface="Times New Roman" panose="02020603050405020304" pitchFamily="18" charset="0"/>
                <a:cs typeface="Times New Roman" panose="02020603050405020304" pitchFamily="18" charset="0"/>
              </a:rPr>
              <a:t>bán hết sớm hơn và sớm hơn số ngày là :</a:t>
            </a:r>
          </a:p>
          <a:p>
            <a:pPr algn="ctr">
              <a:spcBef>
                <a:spcPct val="0"/>
              </a:spcBef>
              <a:buFontTx/>
              <a:buNone/>
            </a:pPr>
            <a:r>
              <a:rPr lang="vi-VN" altLang="en-US" sz="2400" b="1" dirty="0">
                <a:solidFill>
                  <a:srgbClr val="7030A0"/>
                </a:solidFill>
                <a:latin typeface="Times New Roman" panose="02020603050405020304" pitchFamily="18" charset="0"/>
                <a:cs typeface="Times New Roman" panose="02020603050405020304" pitchFamily="18" charset="0"/>
              </a:rPr>
              <a:t>27 – 24 = 3 ( ngày )</a:t>
            </a:r>
          </a:p>
          <a:p>
            <a:pPr algn="ctr">
              <a:spcBef>
                <a:spcPct val="0"/>
              </a:spcBef>
              <a:buFontTx/>
              <a:buNone/>
            </a:pPr>
            <a:r>
              <a:rPr lang="en-US" altLang="en-US" sz="2400" b="1" dirty="0">
                <a:solidFill>
                  <a:srgbClr val="7030A0"/>
                </a:solidFill>
                <a:latin typeface="Times New Roman" panose="02020603050405020304" pitchFamily="18" charset="0"/>
                <a:cs typeface="Times New Roman" panose="02020603050405020304" pitchFamily="18" charset="0"/>
              </a:rPr>
              <a:t>                           </a:t>
            </a:r>
            <a:r>
              <a:rPr lang="vi-VN" altLang="en-US" sz="2400" b="1" dirty="0">
                <a:solidFill>
                  <a:srgbClr val="7030A0"/>
                </a:solidFill>
                <a:latin typeface="Times New Roman" panose="02020603050405020304" pitchFamily="18" charset="0"/>
                <a:cs typeface="Times New Roman" panose="02020603050405020304" pitchFamily="18" charset="0"/>
              </a:rPr>
              <a:t>Đáp số : 3 ngày</a:t>
            </a:r>
          </a:p>
          <a:p>
            <a:pPr algn="ctr">
              <a:spcBef>
                <a:spcPct val="0"/>
              </a:spcBef>
              <a:buFontTx/>
              <a:buNone/>
            </a:pP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01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wd">
                                    <p:tmPct val="10000"/>
                                  </p:iterate>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iterate type="wd">
                                    <p:tmPct val="10000"/>
                                  </p:iterate>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iterate type="wd">
                                    <p:tmPct val="10000"/>
                                  </p:iterate>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iterate type="wd">
                                    <p:tmPct val="10000"/>
                                  </p:iterate>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iterate type="wd">
                                    <p:tmPct val="10000"/>
                                  </p:iterate>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iterate type="wd">
                                    <p:tmPct val="10000"/>
                                  </p:iterate>
                                  <p:childTnLst>
                                    <p:set>
                                      <p:cBhvr>
                                        <p:cTn id="49" dur="1" fill="hold">
                                          <p:stCondLst>
                                            <p:cond delay="0"/>
                                          </p:stCondLst>
                                        </p:cTn>
                                        <p:tgtEl>
                                          <p:spTgt spid="6">
                                            <p:txEl>
                                              <p:pRg st="1" end="1"/>
                                            </p:txEl>
                                          </p:spTgt>
                                        </p:tgtEl>
                                        <p:attrNameLst>
                                          <p:attrName>style.visibility</p:attrName>
                                        </p:attrNameLst>
                                      </p:cBhvr>
                                      <p:to>
                                        <p:strVal val="visible"/>
                                      </p:to>
                                    </p:set>
                                    <p:anim calcmode="lin" valueType="num">
                                      <p:cBhvr additive="base">
                                        <p:cTn id="50"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iterate type="wd">
                                    <p:tmPct val="10000"/>
                                  </p:iterate>
                                  <p:childTnLst>
                                    <p:set>
                                      <p:cBhvr>
                                        <p:cTn id="55" dur="1" fill="hold">
                                          <p:stCondLst>
                                            <p:cond delay="0"/>
                                          </p:stCondLst>
                                        </p:cTn>
                                        <p:tgtEl>
                                          <p:spTgt spid="6">
                                            <p:txEl>
                                              <p:pRg st="2" end="2"/>
                                            </p:txEl>
                                          </p:spTgt>
                                        </p:tgtEl>
                                        <p:attrNameLst>
                                          <p:attrName>style.visibility</p:attrName>
                                        </p:attrNameLst>
                                      </p:cBhvr>
                                      <p:to>
                                        <p:strVal val="visible"/>
                                      </p:to>
                                    </p:set>
                                    <p:anim calcmode="lin" valueType="num">
                                      <p:cBhvr additive="base">
                                        <p:cTn id="56"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nodeType="clickEffect">
                                  <p:stCondLst>
                                    <p:cond delay="0"/>
                                  </p:stCondLst>
                                  <p:iterate type="wd">
                                    <p:tmPct val="10000"/>
                                  </p:iterate>
                                  <p:childTnLst>
                                    <p:set>
                                      <p:cBhvr>
                                        <p:cTn id="61" dur="1" fill="hold">
                                          <p:stCondLst>
                                            <p:cond delay="0"/>
                                          </p:stCondLst>
                                        </p:cTn>
                                        <p:tgtEl>
                                          <p:spTgt spid="6">
                                            <p:txEl>
                                              <p:pRg st="3" end="3"/>
                                            </p:txEl>
                                          </p:spTgt>
                                        </p:tgtEl>
                                        <p:attrNameLst>
                                          <p:attrName>style.visibility</p:attrName>
                                        </p:attrNameLst>
                                      </p:cBhvr>
                                      <p:to>
                                        <p:strVal val="visible"/>
                                      </p:to>
                                    </p:set>
                                    <p:anim calcmode="lin" valueType="num">
                                      <p:cBhvr additive="base">
                                        <p:cTn id="62"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3" fill="hold" nodeType="clickEffect">
                                  <p:stCondLst>
                                    <p:cond delay="0"/>
                                  </p:stCondLst>
                                  <p:iterate type="wd">
                                    <p:tmPct val="10000"/>
                                  </p:iterate>
                                  <p:childTnLst>
                                    <p:set>
                                      <p:cBhvr>
                                        <p:cTn id="67" dur="1" fill="hold">
                                          <p:stCondLst>
                                            <p:cond delay="0"/>
                                          </p:stCondLst>
                                        </p:cTn>
                                        <p:tgtEl>
                                          <p:spTgt spid="6">
                                            <p:txEl>
                                              <p:pRg st="4" end="4"/>
                                            </p:txEl>
                                          </p:spTgt>
                                        </p:tgtEl>
                                        <p:attrNameLst>
                                          <p:attrName>style.visibility</p:attrName>
                                        </p:attrNameLst>
                                      </p:cBhvr>
                                      <p:to>
                                        <p:strVal val="visible"/>
                                      </p:to>
                                    </p:set>
                                    <p:anim calcmode="lin" valueType="num">
                                      <p:cBhvr additive="base">
                                        <p:cTn id="68"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2" fill="hold" nodeType="clickEffect">
                                  <p:stCondLst>
                                    <p:cond delay="0"/>
                                  </p:stCondLst>
                                  <p:iterate type="wd">
                                    <p:tmPct val="10000"/>
                                  </p:iterate>
                                  <p:childTnLst>
                                    <p:set>
                                      <p:cBhvr>
                                        <p:cTn id="73" dur="1" fill="hold">
                                          <p:stCondLst>
                                            <p:cond delay="0"/>
                                          </p:stCondLst>
                                        </p:cTn>
                                        <p:tgtEl>
                                          <p:spTgt spid="6">
                                            <p:txEl>
                                              <p:pRg st="5" end="5"/>
                                            </p:txEl>
                                          </p:spTgt>
                                        </p:tgtEl>
                                        <p:attrNameLst>
                                          <p:attrName>style.visibility</p:attrName>
                                        </p:attrNameLst>
                                      </p:cBhvr>
                                      <p:to>
                                        <p:strVal val="visible"/>
                                      </p:to>
                                    </p:set>
                                    <p:anim calcmode="lin" valueType="num">
                                      <p:cBhvr additive="base">
                                        <p:cTn id="74"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6" fill="hold" nodeType="clickEffect">
                                  <p:stCondLst>
                                    <p:cond delay="0"/>
                                  </p:stCondLst>
                                  <p:iterate type="wd">
                                    <p:tmPct val="10000"/>
                                  </p:iterate>
                                  <p:childTnLst>
                                    <p:set>
                                      <p:cBhvr>
                                        <p:cTn id="79" dur="1" fill="hold">
                                          <p:stCondLst>
                                            <p:cond delay="0"/>
                                          </p:stCondLst>
                                        </p:cTn>
                                        <p:tgtEl>
                                          <p:spTgt spid="6">
                                            <p:txEl>
                                              <p:pRg st="6" end="6"/>
                                            </p:txEl>
                                          </p:spTgt>
                                        </p:tgtEl>
                                        <p:attrNameLst>
                                          <p:attrName>style.visibility</p:attrName>
                                        </p:attrNameLst>
                                      </p:cBhvr>
                                      <p:to>
                                        <p:strVal val="visible"/>
                                      </p:to>
                                    </p:set>
                                    <p:anim calcmode="lin" valueType="num">
                                      <p:cBhvr additive="base">
                                        <p:cTn id="80"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iterate type="wd">
                                    <p:tmPct val="10000"/>
                                  </p:iterate>
                                  <p:childTnLst>
                                    <p:set>
                                      <p:cBhvr>
                                        <p:cTn id="85" dur="1" fill="hold">
                                          <p:stCondLst>
                                            <p:cond delay="0"/>
                                          </p:stCondLst>
                                        </p:cTn>
                                        <p:tgtEl>
                                          <p:spTgt spid="6">
                                            <p:txEl>
                                              <p:pRg st="7" end="7"/>
                                            </p:txEl>
                                          </p:spTgt>
                                        </p:tgtEl>
                                        <p:attrNameLst>
                                          <p:attrName>style.visibility</p:attrName>
                                        </p:attrNameLst>
                                      </p:cBhvr>
                                      <p:to>
                                        <p:strVal val="visible"/>
                                      </p:to>
                                    </p:set>
                                    <p:anim calcmode="lin" valueType="num">
                                      <p:cBhvr additive="base">
                                        <p:cTn id="86"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4bcac6b5be13ddbc994b6a8663d829f">
            <a:extLst>
              <a:ext uri="{FF2B5EF4-FFF2-40B4-BE49-F238E27FC236}">
                <a16:creationId xmlns:a16="http://schemas.microsoft.com/office/drawing/2014/main" xmlns="" id="{8F781903-CE91-B046-8E05-63169B9F755C}"/>
              </a:ext>
            </a:extLst>
          </p:cNvPr>
          <p:cNvPicPr>
            <a:picLocks noChangeAspect="1"/>
          </p:cNvPicPr>
          <p:nvPr/>
        </p:nvPicPr>
        <p:blipFill>
          <a:blip r:embed="rId2"/>
          <a:stretch>
            <a:fillRect/>
          </a:stretch>
        </p:blipFill>
        <p:spPr>
          <a:xfrm>
            <a:off x="1602740" y="1292225"/>
            <a:ext cx="2459990" cy="4188460"/>
          </a:xfrm>
          <a:prstGeom prst="rect">
            <a:avLst/>
          </a:prstGeom>
        </p:spPr>
      </p:pic>
      <p:sp>
        <p:nvSpPr>
          <p:cNvPr id="5" name="任意多边形 32">
            <a:extLst>
              <a:ext uri="{FF2B5EF4-FFF2-40B4-BE49-F238E27FC236}">
                <a16:creationId xmlns:a16="http://schemas.microsoft.com/office/drawing/2014/main" xmlns="" id="{5BE78140-AF57-6A4C-B78E-DE9CF6CDC786}"/>
              </a:ext>
            </a:extLst>
          </p:cNvPr>
          <p:cNvSpPr/>
          <p:nvPr/>
        </p:nvSpPr>
        <p:spPr bwMode="auto">
          <a:xfrm>
            <a:off x="4318770" y="2264012"/>
            <a:ext cx="6265567" cy="106193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6" name="Rectangle 11">
            <a:extLst>
              <a:ext uri="{FF2B5EF4-FFF2-40B4-BE49-F238E27FC236}">
                <a16:creationId xmlns:a16="http://schemas.microsoft.com/office/drawing/2014/main" xmlns="" id="{3650D95C-A7C1-224A-874E-8B36185AEBCF}"/>
              </a:ext>
            </a:extLst>
          </p:cNvPr>
          <p:cNvSpPr>
            <a:spLocks noChangeArrowheads="1"/>
          </p:cNvSpPr>
          <p:nvPr/>
        </p:nvSpPr>
        <p:spPr bwMode="gray">
          <a:xfrm>
            <a:off x="5790245" y="2548755"/>
            <a:ext cx="5657202" cy="492443"/>
          </a:xfrm>
          <a:prstGeom prst="rect">
            <a:avLst/>
          </a:prstGeom>
          <a:noFill/>
          <a:ln>
            <a:noFill/>
          </a:ln>
        </p:spPr>
        <p:txBody>
          <a:bodyPr wrap="square" lIns="0" tIns="0" rIns="0" bIns="0">
            <a:spAutoFit/>
          </a:bodyPr>
          <a:lstStyle/>
          <a:p>
            <a:r>
              <a:rPr lang="en-US" altLang="zh-CN" sz="3200" b="1" dirty="0">
                <a:solidFill>
                  <a:schemeClr val="bg1"/>
                </a:solidFill>
                <a:latin typeface="UTM Netmuc KT" panose="02040603050506020204" pitchFamily="18" charset="0"/>
                <a:ea typeface="微软雅黑" panose="020B0503020204020204" charset="-122"/>
              </a:rPr>
              <a:t>VẬN DỤNG, TRẢI NGHIỆM</a:t>
            </a:r>
            <a:endParaRPr lang="zh-CN" altLang="en-US" sz="3200" b="1" dirty="0">
              <a:solidFill>
                <a:schemeClr val="bg1"/>
              </a:solidFill>
              <a:latin typeface="UTM Netmuc KT" panose="02040603050506020204" pitchFamily="18" charset="0"/>
              <a:ea typeface="微软雅黑" panose="020B0503020204020204" charset="-122"/>
            </a:endParaRPr>
          </a:p>
        </p:txBody>
      </p:sp>
      <p:sp>
        <p:nvSpPr>
          <p:cNvPr id="7" name="Freeform 5">
            <a:extLst>
              <a:ext uri="{FF2B5EF4-FFF2-40B4-BE49-F238E27FC236}">
                <a16:creationId xmlns:a16="http://schemas.microsoft.com/office/drawing/2014/main" xmlns="" id="{74AAE00C-A283-C04C-9CD5-09820F8969ED}"/>
              </a:ext>
            </a:extLst>
          </p:cNvPr>
          <p:cNvSpPr/>
          <p:nvPr/>
        </p:nvSpPr>
        <p:spPr bwMode="auto">
          <a:xfrm rot="10800000">
            <a:off x="5005228" y="2444801"/>
            <a:ext cx="700352" cy="700352"/>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8" name="TextBox 12">
            <a:extLst>
              <a:ext uri="{FF2B5EF4-FFF2-40B4-BE49-F238E27FC236}">
                <a16:creationId xmlns:a16="http://schemas.microsoft.com/office/drawing/2014/main" xmlns="" id="{C3FB5024-8691-9E41-B134-A0DA5679346A}"/>
              </a:ext>
            </a:extLst>
          </p:cNvPr>
          <p:cNvSpPr txBox="1"/>
          <p:nvPr/>
        </p:nvSpPr>
        <p:spPr>
          <a:xfrm>
            <a:off x="5100373" y="2487201"/>
            <a:ext cx="529951" cy="61555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charset="-122"/>
              </a:defRPr>
            </a:lvl1pPr>
          </a:lstStyle>
          <a:p>
            <a:r>
              <a:rPr lang="en-US" altLang="zh-CN" sz="4000" b="0" dirty="0">
                <a:ln w="12700">
                  <a:noFill/>
                </a:ln>
                <a:solidFill>
                  <a:schemeClr val="accent1">
                    <a:lumMod val="75000"/>
                  </a:schemeClr>
                </a:solidFill>
                <a:effectLst/>
              </a:rPr>
              <a:t>03</a:t>
            </a:r>
            <a:endParaRPr lang="zh-CN" altLang="en-US" sz="4000" b="0" dirty="0">
              <a:ln w="12700">
                <a:noFill/>
              </a:ln>
              <a:solidFill>
                <a:schemeClr val="accent1">
                  <a:lumMod val="75000"/>
                </a:schemeClr>
              </a:solidFill>
              <a:effectLst/>
            </a:endParaRPr>
          </a:p>
        </p:txBody>
      </p:sp>
    </p:spTree>
    <p:extLst>
      <p:ext uri="{BB962C8B-B14F-4D97-AF65-F5344CB8AC3E}">
        <p14:creationId xmlns:p14="http://schemas.microsoft.com/office/powerpoint/2010/main" val="15339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3">
            <a:extLst>
              <a:ext uri="{FF2B5EF4-FFF2-40B4-BE49-F238E27FC236}">
                <a16:creationId xmlns:a16="http://schemas.microsoft.com/office/drawing/2014/main" xmlns="" id="{6AF36892-2801-2445-A977-3E101FF4DEC8}"/>
              </a:ext>
            </a:extLst>
          </p:cNvPr>
          <p:cNvSpPr>
            <a:spLocks noChangeArrowheads="1"/>
          </p:cNvSpPr>
          <p:nvPr/>
        </p:nvSpPr>
        <p:spPr bwMode="auto">
          <a:xfrm>
            <a:off x="3505200" y="1676400"/>
            <a:ext cx="2209800" cy="1447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3315" name="Rectangle 24">
            <a:extLst>
              <a:ext uri="{FF2B5EF4-FFF2-40B4-BE49-F238E27FC236}">
                <a16:creationId xmlns:a16="http://schemas.microsoft.com/office/drawing/2014/main" xmlns="" id="{8D273504-A061-E044-B608-FF84DC9D6E23}"/>
              </a:ext>
            </a:extLst>
          </p:cNvPr>
          <p:cNvSpPr>
            <a:spLocks noChangeArrowheads="1"/>
          </p:cNvSpPr>
          <p:nvPr/>
        </p:nvSpPr>
        <p:spPr bwMode="auto">
          <a:xfrm>
            <a:off x="5715000" y="1676400"/>
            <a:ext cx="2209800" cy="1447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3316" name="Rectangle 25">
            <a:extLst>
              <a:ext uri="{FF2B5EF4-FFF2-40B4-BE49-F238E27FC236}">
                <a16:creationId xmlns:a16="http://schemas.microsoft.com/office/drawing/2014/main" xmlns="" id="{FCC7ECD6-6C01-4B4D-A9CC-3139CF146AB0}"/>
              </a:ext>
            </a:extLst>
          </p:cNvPr>
          <p:cNvSpPr>
            <a:spLocks noChangeArrowheads="1"/>
          </p:cNvSpPr>
          <p:nvPr/>
        </p:nvSpPr>
        <p:spPr bwMode="auto">
          <a:xfrm>
            <a:off x="3505200" y="3124200"/>
            <a:ext cx="2209800" cy="1447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3317" name="Text Box 26">
            <a:extLst>
              <a:ext uri="{FF2B5EF4-FFF2-40B4-BE49-F238E27FC236}">
                <a16:creationId xmlns:a16="http://schemas.microsoft.com/office/drawing/2014/main" xmlns="" id="{B1A1017B-A223-8D4B-BEB6-9446D853509F}"/>
              </a:ext>
            </a:extLst>
          </p:cNvPr>
          <p:cNvSpPr txBox="1">
            <a:spLocks noChangeArrowheads="1"/>
          </p:cNvSpPr>
          <p:nvPr/>
        </p:nvSpPr>
        <p:spPr bwMode="auto">
          <a:xfrm>
            <a:off x="3810000" y="21336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spcBef>
                <a:spcPct val="50000"/>
              </a:spcBef>
            </a:pPr>
            <a:r>
              <a:rPr lang="en-US" altLang="en-US" sz="2800">
                <a:solidFill>
                  <a:srgbClr val="FF0000"/>
                </a:solidFill>
                <a:latin typeface="Times New Roman" panose="02020603050405020304" pitchFamily="18" charset="0"/>
              </a:rPr>
              <a:t>CÂU 1</a:t>
            </a:r>
          </a:p>
        </p:txBody>
      </p:sp>
      <p:sp>
        <p:nvSpPr>
          <p:cNvPr id="13318" name="Text Box 27">
            <a:extLst>
              <a:ext uri="{FF2B5EF4-FFF2-40B4-BE49-F238E27FC236}">
                <a16:creationId xmlns:a16="http://schemas.microsoft.com/office/drawing/2014/main" xmlns="" id="{FD09F97A-8B18-BB47-9C42-F11B0F270D70}"/>
              </a:ext>
            </a:extLst>
          </p:cNvPr>
          <p:cNvSpPr txBox="1">
            <a:spLocks noChangeArrowheads="1"/>
          </p:cNvSpPr>
          <p:nvPr/>
        </p:nvSpPr>
        <p:spPr bwMode="auto">
          <a:xfrm>
            <a:off x="5943600" y="20574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spcBef>
                <a:spcPct val="50000"/>
              </a:spcBef>
            </a:pPr>
            <a:r>
              <a:rPr lang="en-US" altLang="en-US" sz="2800">
                <a:solidFill>
                  <a:srgbClr val="FF0000"/>
                </a:solidFill>
                <a:latin typeface="Times New Roman" panose="02020603050405020304" pitchFamily="18" charset="0"/>
              </a:rPr>
              <a:t>CÂU 2</a:t>
            </a:r>
          </a:p>
        </p:txBody>
      </p:sp>
      <p:sp>
        <p:nvSpPr>
          <p:cNvPr id="13319" name="Text Box 28">
            <a:extLst>
              <a:ext uri="{FF2B5EF4-FFF2-40B4-BE49-F238E27FC236}">
                <a16:creationId xmlns:a16="http://schemas.microsoft.com/office/drawing/2014/main" xmlns="" id="{201E03BA-7D10-2C48-98CE-E46B1877DC2C}"/>
              </a:ext>
            </a:extLst>
          </p:cNvPr>
          <p:cNvSpPr txBox="1">
            <a:spLocks noChangeArrowheads="1"/>
          </p:cNvSpPr>
          <p:nvPr/>
        </p:nvSpPr>
        <p:spPr bwMode="auto">
          <a:xfrm>
            <a:off x="3657600" y="35052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spcBef>
                <a:spcPct val="50000"/>
              </a:spcBef>
            </a:pPr>
            <a:r>
              <a:rPr lang="en-US" altLang="en-US" sz="2800">
                <a:solidFill>
                  <a:srgbClr val="FF0000"/>
                </a:solidFill>
                <a:latin typeface="Times New Roman" panose="02020603050405020304" pitchFamily="18" charset="0"/>
              </a:rPr>
              <a:t>CÂU 3</a:t>
            </a:r>
          </a:p>
        </p:txBody>
      </p:sp>
      <p:sp>
        <p:nvSpPr>
          <p:cNvPr id="12296" name="WordArt 29">
            <a:extLst>
              <a:ext uri="{FF2B5EF4-FFF2-40B4-BE49-F238E27FC236}">
                <a16:creationId xmlns:a16="http://schemas.microsoft.com/office/drawing/2014/main" xmlns="" id="{C5F1597F-362A-244A-8A4C-2A660E2E3BF6}"/>
              </a:ext>
            </a:extLst>
          </p:cNvPr>
          <p:cNvSpPr>
            <a:spLocks noChangeArrowheads="1" noChangeShapeType="1" noTextEdit="1"/>
          </p:cNvSpPr>
          <p:nvPr/>
        </p:nvSpPr>
        <p:spPr bwMode="auto">
          <a:xfrm>
            <a:off x="2895600" y="0"/>
            <a:ext cx="6019800" cy="2133600"/>
          </a:xfrm>
          <a:prstGeom prst="rect">
            <a:avLst/>
          </a:prstGeom>
        </p:spPr>
        <p:txBody>
          <a:bodyPr wrap="none" fromWordArt="1">
            <a:prstTxWarp prst="textCanUp">
              <a:avLst>
                <a:gd name="adj" fmla="val 85713"/>
              </a:avLst>
            </a:prstTxWarp>
          </a:bodyPr>
          <a:lstStyle/>
          <a:p>
            <a:pPr algn="ctr">
              <a:defRPr/>
            </a:pPr>
            <a:r>
              <a:rPr lang="en-US" sz="3600" kern="10" dirty="0">
                <a:ln w="9525">
                  <a:solidFill>
                    <a:srgbClr val="CC99FF"/>
                  </a:solidFill>
                  <a:round/>
                  <a:headEnd/>
                  <a:tailEnd/>
                </a:ln>
                <a:solidFill>
                  <a:srgbClr val="CC0066"/>
                </a:solidFill>
                <a:latin typeface="VNI-Script"/>
              </a:rPr>
              <a:t> "</a:t>
            </a:r>
            <a:r>
              <a:rPr lang="en-US" sz="3600" kern="10" dirty="0">
                <a:ln w="9525">
                  <a:solidFill>
                    <a:srgbClr val="CC99FF"/>
                  </a:solidFill>
                  <a:round/>
                  <a:headEnd/>
                  <a:tailEnd/>
                </a:ln>
                <a:solidFill>
                  <a:srgbClr val="CC0066"/>
                </a:solidFill>
                <a:latin typeface="Times New Roman" pitchFamily="18" charset="0"/>
              </a:rPr>
              <a:t>Ai </a:t>
            </a:r>
            <a:r>
              <a:rPr lang="en-US" sz="3600" kern="10" dirty="0" err="1">
                <a:ln w="9525">
                  <a:solidFill>
                    <a:srgbClr val="CC99FF"/>
                  </a:solidFill>
                  <a:round/>
                  <a:headEnd/>
                  <a:tailEnd/>
                </a:ln>
                <a:solidFill>
                  <a:srgbClr val="CC0066"/>
                </a:solidFill>
                <a:latin typeface="Times New Roman" pitchFamily="18" charset="0"/>
              </a:rPr>
              <a:t>nhanh</a:t>
            </a:r>
            <a:r>
              <a:rPr lang="en-US" sz="3600" kern="10" dirty="0">
                <a:ln w="9525">
                  <a:solidFill>
                    <a:srgbClr val="CC99FF"/>
                  </a:solidFill>
                  <a:round/>
                  <a:headEnd/>
                  <a:tailEnd/>
                </a:ln>
                <a:solidFill>
                  <a:srgbClr val="CC0066"/>
                </a:solidFill>
                <a:latin typeface="Times New Roman" pitchFamily="18" charset="0"/>
              </a:rPr>
              <a:t> Ai </a:t>
            </a:r>
            <a:r>
              <a:rPr lang="en-US" sz="3600" kern="10" dirty="0" err="1">
                <a:ln w="9525">
                  <a:solidFill>
                    <a:srgbClr val="CC99FF"/>
                  </a:solidFill>
                  <a:round/>
                  <a:headEnd/>
                  <a:tailEnd/>
                </a:ln>
                <a:solidFill>
                  <a:srgbClr val="CC0066"/>
                </a:solidFill>
                <a:latin typeface="Times New Roman" pitchFamily="18" charset="0"/>
              </a:rPr>
              <a:t>đúng</a:t>
            </a:r>
            <a:r>
              <a:rPr lang="en-US" sz="3600" kern="10" dirty="0">
                <a:ln w="9525">
                  <a:solidFill>
                    <a:srgbClr val="CC99FF"/>
                  </a:solidFill>
                  <a:round/>
                  <a:headEnd/>
                  <a:tailEnd/>
                </a:ln>
                <a:solidFill>
                  <a:srgbClr val="CC0066"/>
                </a:solidFill>
                <a:latin typeface="VNI-Script"/>
              </a:rPr>
              <a:t>"</a:t>
            </a:r>
          </a:p>
        </p:txBody>
      </p:sp>
      <p:pic>
        <p:nvPicPr>
          <p:cNvPr id="13321" name="Picture 5" descr="snhat">
            <a:extLst>
              <a:ext uri="{FF2B5EF4-FFF2-40B4-BE49-F238E27FC236}">
                <a16:creationId xmlns:a16="http://schemas.microsoft.com/office/drawing/2014/main" xmlns="" id="{4C04AC7F-14A0-D64F-93C5-A74C7B480D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8" descr="07041701114722">
            <a:extLst>
              <a:ext uri="{FF2B5EF4-FFF2-40B4-BE49-F238E27FC236}">
                <a16:creationId xmlns:a16="http://schemas.microsoft.com/office/drawing/2014/main" xmlns="" id="{3AB88B57-7FFF-B049-AAD9-91F5825CA9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07041701114722">
            <a:extLst>
              <a:ext uri="{FF2B5EF4-FFF2-40B4-BE49-F238E27FC236}">
                <a16:creationId xmlns:a16="http://schemas.microsoft.com/office/drawing/2014/main" xmlns="" id="{BAFA2F11-D7B4-8B46-BF60-C02EDD51A7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67200"/>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33">
            <a:extLst>
              <a:ext uri="{FF2B5EF4-FFF2-40B4-BE49-F238E27FC236}">
                <a16:creationId xmlns:a16="http://schemas.microsoft.com/office/drawing/2014/main" xmlns="" id="{ABCF8653-5935-4042-B579-125108F16A86}"/>
              </a:ext>
            </a:extLst>
          </p:cNvPr>
          <p:cNvSpPr>
            <a:spLocks noChangeArrowheads="1"/>
          </p:cNvSpPr>
          <p:nvPr/>
        </p:nvSpPr>
        <p:spPr bwMode="auto">
          <a:xfrm>
            <a:off x="5715000" y="3124200"/>
            <a:ext cx="2209800" cy="1447800"/>
          </a:xfrm>
          <a:prstGeom prst="rect">
            <a:avLst/>
          </a:prstGeom>
          <a:solidFill>
            <a:srgbClr val="F5F5A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3325" name="Text Box 34">
            <a:extLst>
              <a:ext uri="{FF2B5EF4-FFF2-40B4-BE49-F238E27FC236}">
                <a16:creationId xmlns:a16="http://schemas.microsoft.com/office/drawing/2014/main" xmlns="" id="{8131159A-E310-AD41-A520-B7A1422322BF}"/>
              </a:ext>
            </a:extLst>
          </p:cNvPr>
          <p:cNvSpPr txBox="1">
            <a:spLocks noChangeArrowheads="1"/>
          </p:cNvSpPr>
          <p:nvPr/>
        </p:nvSpPr>
        <p:spPr bwMode="auto">
          <a:xfrm>
            <a:off x="5943600" y="36576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spcBef>
                <a:spcPct val="50000"/>
              </a:spcBef>
            </a:pPr>
            <a:r>
              <a:rPr lang="en-US" altLang="en-US" sz="2800">
                <a:solidFill>
                  <a:srgbClr val="FF0000"/>
                </a:solidFill>
                <a:latin typeface="Times New Roman" panose="02020603050405020304" pitchFamily="18" charset="0"/>
              </a:rPr>
              <a:t>CÂU 4</a:t>
            </a:r>
          </a:p>
        </p:txBody>
      </p:sp>
    </p:spTree>
    <p:extLst>
      <p:ext uri="{BB962C8B-B14F-4D97-AF65-F5344CB8AC3E}">
        <p14:creationId xmlns:p14="http://schemas.microsoft.com/office/powerpoint/2010/main" val="1794883694"/>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extLst>
              <a:ext uri="{FF2B5EF4-FFF2-40B4-BE49-F238E27FC236}">
                <a16:creationId xmlns:a16="http://schemas.microsoft.com/office/drawing/2014/main" xmlns="" id="{EC2A529B-09D4-7C4D-B4F1-16F3F7737782}"/>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FF0000"/>
                </a:solidFill>
              </a:rPr>
              <a:t>0</a:t>
            </a:r>
          </a:p>
        </p:txBody>
      </p:sp>
      <p:sp>
        <p:nvSpPr>
          <p:cNvPr id="32771" name="AutoShape 3">
            <a:extLst>
              <a:ext uri="{FF2B5EF4-FFF2-40B4-BE49-F238E27FC236}">
                <a16:creationId xmlns:a16="http://schemas.microsoft.com/office/drawing/2014/main" xmlns="" id="{B83A3A27-C964-724D-B406-BFC931B1781F}"/>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800000"/>
                </a:solidFill>
              </a:rPr>
              <a:t>1</a:t>
            </a:r>
          </a:p>
        </p:txBody>
      </p:sp>
      <p:sp>
        <p:nvSpPr>
          <p:cNvPr id="32772" name="AutoShape 4">
            <a:extLst>
              <a:ext uri="{FF2B5EF4-FFF2-40B4-BE49-F238E27FC236}">
                <a16:creationId xmlns:a16="http://schemas.microsoft.com/office/drawing/2014/main" xmlns="" id="{C12ED9AE-625C-D448-B169-59F0B5B42CF4}"/>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2</a:t>
            </a:r>
          </a:p>
        </p:txBody>
      </p:sp>
      <p:sp>
        <p:nvSpPr>
          <p:cNvPr id="32773" name="AutoShape 5">
            <a:extLst>
              <a:ext uri="{FF2B5EF4-FFF2-40B4-BE49-F238E27FC236}">
                <a16:creationId xmlns:a16="http://schemas.microsoft.com/office/drawing/2014/main" xmlns="" id="{544C5F98-DFB6-E145-BE42-D848AFE6B27F}"/>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3</a:t>
            </a:r>
          </a:p>
        </p:txBody>
      </p:sp>
      <p:sp>
        <p:nvSpPr>
          <p:cNvPr id="32774" name="AutoShape 6">
            <a:extLst>
              <a:ext uri="{FF2B5EF4-FFF2-40B4-BE49-F238E27FC236}">
                <a16:creationId xmlns:a16="http://schemas.microsoft.com/office/drawing/2014/main" xmlns="" id="{786FE7FE-EFA3-9C41-9339-C82461DAD831}"/>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4</a:t>
            </a:r>
          </a:p>
        </p:txBody>
      </p:sp>
      <p:sp>
        <p:nvSpPr>
          <p:cNvPr id="32775" name="AutoShape 7">
            <a:extLst>
              <a:ext uri="{FF2B5EF4-FFF2-40B4-BE49-F238E27FC236}">
                <a16:creationId xmlns:a16="http://schemas.microsoft.com/office/drawing/2014/main" xmlns="" id="{4ABEF348-ED67-F840-8E96-A689A1C4BEC9}"/>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5</a:t>
            </a:r>
          </a:p>
        </p:txBody>
      </p:sp>
      <p:sp>
        <p:nvSpPr>
          <p:cNvPr id="32776" name="AutoShape 8">
            <a:extLst>
              <a:ext uri="{FF2B5EF4-FFF2-40B4-BE49-F238E27FC236}">
                <a16:creationId xmlns:a16="http://schemas.microsoft.com/office/drawing/2014/main" xmlns="" id="{44FF2F56-6A8B-6D4C-86E7-1B1C41097817}"/>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6</a:t>
            </a:r>
          </a:p>
        </p:txBody>
      </p:sp>
      <p:sp>
        <p:nvSpPr>
          <p:cNvPr id="32777" name="AutoShape 9">
            <a:extLst>
              <a:ext uri="{FF2B5EF4-FFF2-40B4-BE49-F238E27FC236}">
                <a16:creationId xmlns:a16="http://schemas.microsoft.com/office/drawing/2014/main" xmlns="" id="{16230B71-0779-C44E-8539-6DCD69BBA36D}"/>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7</a:t>
            </a:r>
          </a:p>
        </p:txBody>
      </p:sp>
      <p:sp>
        <p:nvSpPr>
          <p:cNvPr id="32778" name="AutoShape 10">
            <a:extLst>
              <a:ext uri="{FF2B5EF4-FFF2-40B4-BE49-F238E27FC236}">
                <a16:creationId xmlns:a16="http://schemas.microsoft.com/office/drawing/2014/main" xmlns="" id="{A9909844-F889-1A4D-A25A-F4EFA8E03280}"/>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8</a:t>
            </a:r>
          </a:p>
        </p:txBody>
      </p:sp>
      <p:sp>
        <p:nvSpPr>
          <p:cNvPr id="32779" name="AutoShape 11">
            <a:extLst>
              <a:ext uri="{FF2B5EF4-FFF2-40B4-BE49-F238E27FC236}">
                <a16:creationId xmlns:a16="http://schemas.microsoft.com/office/drawing/2014/main" xmlns="" id="{0895D0E1-CD8C-F04B-AD46-866237D69B03}"/>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9</a:t>
            </a:r>
          </a:p>
        </p:txBody>
      </p:sp>
      <p:sp>
        <p:nvSpPr>
          <p:cNvPr id="32780" name="AutoShape 12">
            <a:extLst>
              <a:ext uri="{FF2B5EF4-FFF2-40B4-BE49-F238E27FC236}">
                <a16:creationId xmlns:a16="http://schemas.microsoft.com/office/drawing/2014/main" xmlns="" id="{F8D0CA56-5B9D-5641-9F78-3CD4DC46EFC8}"/>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10</a:t>
            </a:r>
          </a:p>
        </p:txBody>
      </p:sp>
      <p:grpSp>
        <p:nvGrpSpPr>
          <p:cNvPr id="32786" name="Group 18">
            <a:extLst>
              <a:ext uri="{FF2B5EF4-FFF2-40B4-BE49-F238E27FC236}">
                <a16:creationId xmlns:a16="http://schemas.microsoft.com/office/drawing/2014/main" xmlns="" id="{A5F7B0BA-DC0D-BE43-8ED9-C924A88A15B7}"/>
              </a:ext>
            </a:extLst>
          </p:cNvPr>
          <p:cNvGrpSpPr>
            <a:grpSpLocks/>
          </p:cNvGrpSpPr>
          <p:nvPr/>
        </p:nvGrpSpPr>
        <p:grpSpPr bwMode="auto">
          <a:xfrm>
            <a:off x="4343400" y="4495801"/>
            <a:ext cx="3436938" cy="936625"/>
            <a:chOff x="912" y="2592"/>
            <a:chExt cx="3072" cy="960"/>
          </a:xfrm>
        </p:grpSpPr>
        <p:sp>
          <p:nvSpPr>
            <p:cNvPr id="14356" name="Oval 19">
              <a:extLst>
                <a:ext uri="{FF2B5EF4-FFF2-40B4-BE49-F238E27FC236}">
                  <a16:creationId xmlns:a16="http://schemas.microsoft.com/office/drawing/2014/main" xmlns="" id="{FC265DE8-B02E-A24D-B554-595F46BD22CD}"/>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4357" name="WordArt 20">
              <a:extLst>
                <a:ext uri="{FF2B5EF4-FFF2-40B4-BE49-F238E27FC236}">
                  <a16:creationId xmlns:a16="http://schemas.microsoft.com/office/drawing/2014/main" xmlns="" id="{DBF211B6-F1B7-1A48-9581-4BCDE9ED3916}"/>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mj-lt"/>
                  <a:ea typeface="+mj-lt"/>
                  <a:cs typeface="+mj-lt"/>
                </a:rPr>
                <a:t>Hết giờ</a:t>
              </a:r>
            </a:p>
          </p:txBody>
        </p:sp>
      </p:grpSp>
      <p:sp>
        <p:nvSpPr>
          <p:cNvPr id="32789" name="Text Box 21">
            <a:extLst>
              <a:ext uri="{FF2B5EF4-FFF2-40B4-BE49-F238E27FC236}">
                <a16:creationId xmlns:a16="http://schemas.microsoft.com/office/drawing/2014/main" xmlns="" id="{C87FB021-4749-BE46-8059-38C3AB03BDB5}"/>
              </a:ext>
            </a:extLst>
          </p:cNvPr>
          <p:cNvSpPr txBox="1">
            <a:spLocks noChangeArrowheads="1"/>
          </p:cNvSpPr>
          <p:nvPr/>
        </p:nvSpPr>
        <p:spPr bwMode="auto">
          <a:xfrm>
            <a:off x="2286000" y="609600"/>
            <a:ext cx="7772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smtClean="0">
                <a:solidFill>
                  <a:srgbClr val="CC0066"/>
                </a:solidFill>
                <a:latin typeface="Times New Roman" panose="02020603050405020304" pitchFamily="18" charset="0"/>
              </a:rPr>
              <a:t>Câu </a:t>
            </a:r>
            <a:r>
              <a:rPr lang="en-US" altLang="en-US" sz="2800">
                <a:solidFill>
                  <a:srgbClr val="CC0066"/>
                </a:solidFill>
                <a:latin typeface="Times New Roman" panose="02020603050405020304" pitchFamily="18" charset="0"/>
              </a:rPr>
              <a:t>1:  Trong phép chia có dư, số dư như thế nào với số chia? </a:t>
            </a:r>
          </a:p>
        </p:txBody>
      </p:sp>
      <p:sp>
        <p:nvSpPr>
          <p:cNvPr id="32790" name="Text Box 22">
            <a:extLst>
              <a:ext uri="{FF2B5EF4-FFF2-40B4-BE49-F238E27FC236}">
                <a16:creationId xmlns:a16="http://schemas.microsoft.com/office/drawing/2014/main" xmlns="" id="{584C0233-8370-F04B-9376-30B6359541AC}"/>
              </a:ext>
            </a:extLst>
          </p:cNvPr>
          <p:cNvSpPr txBox="1">
            <a:spLocks noChangeArrowheads="1"/>
          </p:cNvSpPr>
          <p:nvPr/>
        </p:nvSpPr>
        <p:spPr bwMode="auto">
          <a:xfrm>
            <a:off x="3733800" y="19050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a. Bằng nhau</a:t>
            </a:r>
          </a:p>
        </p:txBody>
      </p:sp>
      <p:sp>
        <p:nvSpPr>
          <p:cNvPr id="32791" name="Text Box 23">
            <a:extLst>
              <a:ext uri="{FF2B5EF4-FFF2-40B4-BE49-F238E27FC236}">
                <a16:creationId xmlns:a16="http://schemas.microsoft.com/office/drawing/2014/main" xmlns="" id="{AF7643F8-9CCA-7646-8908-BB18941ADBDD}"/>
              </a:ext>
            </a:extLst>
          </p:cNvPr>
          <p:cNvSpPr txBox="1">
            <a:spLocks noChangeArrowheads="1"/>
          </p:cNvSpPr>
          <p:nvPr/>
        </p:nvSpPr>
        <p:spPr bwMode="auto">
          <a:xfrm>
            <a:off x="3733800" y="26670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b. Lớn hơn</a:t>
            </a:r>
          </a:p>
        </p:txBody>
      </p:sp>
      <p:sp>
        <p:nvSpPr>
          <p:cNvPr id="32792" name="Text Box 24">
            <a:extLst>
              <a:ext uri="{FF2B5EF4-FFF2-40B4-BE49-F238E27FC236}">
                <a16:creationId xmlns:a16="http://schemas.microsoft.com/office/drawing/2014/main" xmlns="" id="{175EA69A-FC4C-294F-97C5-D638F5316B8A}"/>
              </a:ext>
            </a:extLst>
          </p:cNvPr>
          <p:cNvSpPr txBox="1">
            <a:spLocks noChangeArrowheads="1"/>
          </p:cNvSpPr>
          <p:nvPr/>
        </p:nvSpPr>
        <p:spPr bwMode="auto">
          <a:xfrm>
            <a:off x="3733800" y="33528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c. Bé hơn </a:t>
            </a:r>
          </a:p>
        </p:txBody>
      </p:sp>
      <p:sp>
        <p:nvSpPr>
          <p:cNvPr id="32793" name="Text Box 25">
            <a:extLst>
              <a:ext uri="{FF2B5EF4-FFF2-40B4-BE49-F238E27FC236}">
                <a16:creationId xmlns:a16="http://schemas.microsoft.com/office/drawing/2014/main" xmlns="" id="{55B1B7B4-EBDE-8845-9F42-BC07181DEF28}"/>
              </a:ext>
            </a:extLst>
          </p:cNvPr>
          <p:cNvSpPr txBox="1">
            <a:spLocks noChangeArrowheads="1"/>
          </p:cNvSpPr>
          <p:nvPr/>
        </p:nvSpPr>
        <p:spPr bwMode="auto">
          <a:xfrm>
            <a:off x="3776663" y="3352801"/>
            <a:ext cx="1625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CC0066"/>
                </a:solidFill>
              </a:rPr>
              <a:t> </a:t>
            </a:r>
            <a:r>
              <a:rPr lang="en-US" altLang="en-US" sz="2800">
                <a:solidFill>
                  <a:srgbClr val="CC0066"/>
                </a:solidFill>
                <a:latin typeface="Times New Roman" panose="02020603050405020304" pitchFamily="18" charset="0"/>
              </a:rPr>
              <a:t>  Bé hơn </a:t>
            </a:r>
          </a:p>
        </p:txBody>
      </p:sp>
      <p:sp>
        <p:nvSpPr>
          <p:cNvPr id="14355" name="AutoShape 26">
            <a:hlinkClick r:id="" action="ppaction://hlinkshowjump?jump=previousslide" highlightClick="1"/>
            <a:extLst>
              <a:ext uri="{FF2B5EF4-FFF2-40B4-BE49-F238E27FC236}">
                <a16:creationId xmlns:a16="http://schemas.microsoft.com/office/drawing/2014/main" xmlns="" id="{0B551771-CA85-6D45-BD14-3B6FA3B0A7D7}"/>
              </a:ext>
            </a:extLst>
          </p:cNvPr>
          <p:cNvSpPr>
            <a:spLocks noChangeArrowheads="1"/>
          </p:cNvSpPr>
          <p:nvPr/>
        </p:nvSpPr>
        <p:spPr bwMode="auto">
          <a:xfrm>
            <a:off x="8382000" y="5943600"/>
            <a:ext cx="1524000" cy="685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41209276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32790"/>
                                        </p:tgtEl>
                                        <p:attrNameLst>
                                          <p:attrName>style.visibility</p:attrName>
                                        </p:attrNameLst>
                                      </p:cBhvr>
                                      <p:to>
                                        <p:strVal val="visible"/>
                                      </p:to>
                                    </p:set>
                                    <p:anim calcmode="lin" valueType="num">
                                      <p:cBhvr>
                                        <p:cTn id="11" dur="500" fill="hold"/>
                                        <p:tgtEl>
                                          <p:spTgt spid="32790"/>
                                        </p:tgtEl>
                                        <p:attrNameLst>
                                          <p:attrName>ppt_w</p:attrName>
                                        </p:attrNameLst>
                                      </p:cBhvr>
                                      <p:tavLst>
                                        <p:tav tm="0">
                                          <p:val>
                                            <p:fltVal val="0"/>
                                          </p:val>
                                        </p:tav>
                                        <p:tav tm="100000">
                                          <p:val>
                                            <p:strVal val="#ppt_w"/>
                                          </p:val>
                                        </p:tav>
                                      </p:tavLst>
                                    </p:anim>
                                    <p:anim calcmode="lin" valueType="num">
                                      <p:cBhvr>
                                        <p:cTn id="12" dur="500" fill="hold"/>
                                        <p:tgtEl>
                                          <p:spTgt spid="32790"/>
                                        </p:tgtEl>
                                        <p:attrNameLst>
                                          <p:attrName>ppt_h</p:attrName>
                                        </p:attrNameLst>
                                      </p:cBhvr>
                                      <p:tavLst>
                                        <p:tav tm="0">
                                          <p:val>
                                            <p:fltVal val="0"/>
                                          </p:val>
                                        </p:tav>
                                        <p:tav tm="100000">
                                          <p:val>
                                            <p:strVal val="#ppt_h"/>
                                          </p:val>
                                        </p:tav>
                                      </p:tavLst>
                                    </p:anim>
                                    <p:animEffect transition="in" filter="fade">
                                      <p:cBhvr>
                                        <p:cTn id="13" dur="500"/>
                                        <p:tgtEl>
                                          <p:spTgt spid="327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2791"/>
                                        </p:tgtEl>
                                        <p:attrNameLst>
                                          <p:attrName>style.visibility</p:attrName>
                                        </p:attrNameLst>
                                      </p:cBhvr>
                                      <p:to>
                                        <p:strVal val="visible"/>
                                      </p:to>
                                    </p:set>
                                    <p:anim calcmode="lin" valueType="num">
                                      <p:cBhvr>
                                        <p:cTn id="18" dur="500" fill="hold"/>
                                        <p:tgtEl>
                                          <p:spTgt spid="32791"/>
                                        </p:tgtEl>
                                        <p:attrNameLst>
                                          <p:attrName>ppt_w</p:attrName>
                                        </p:attrNameLst>
                                      </p:cBhvr>
                                      <p:tavLst>
                                        <p:tav tm="0">
                                          <p:val>
                                            <p:fltVal val="0"/>
                                          </p:val>
                                        </p:tav>
                                        <p:tav tm="100000">
                                          <p:val>
                                            <p:strVal val="#ppt_w"/>
                                          </p:val>
                                        </p:tav>
                                      </p:tavLst>
                                    </p:anim>
                                    <p:anim calcmode="lin" valueType="num">
                                      <p:cBhvr>
                                        <p:cTn id="19" dur="500" fill="hold"/>
                                        <p:tgtEl>
                                          <p:spTgt spid="32791"/>
                                        </p:tgtEl>
                                        <p:attrNameLst>
                                          <p:attrName>ppt_h</p:attrName>
                                        </p:attrNameLst>
                                      </p:cBhvr>
                                      <p:tavLst>
                                        <p:tav tm="0">
                                          <p:val>
                                            <p:fltVal val="0"/>
                                          </p:val>
                                        </p:tav>
                                        <p:tav tm="100000">
                                          <p:val>
                                            <p:strVal val="#ppt_h"/>
                                          </p:val>
                                        </p:tav>
                                      </p:tavLst>
                                    </p:anim>
                                    <p:animEffect transition="in" filter="fade">
                                      <p:cBhvr>
                                        <p:cTn id="20" dur="500"/>
                                        <p:tgtEl>
                                          <p:spTgt spid="327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2792"/>
                                        </p:tgtEl>
                                        <p:attrNameLst>
                                          <p:attrName>style.visibility</p:attrName>
                                        </p:attrNameLst>
                                      </p:cBhvr>
                                      <p:to>
                                        <p:strVal val="visible"/>
                                      </p:to>
                                    </p:set>
                                    <p:anim calcmode="lin" valueType="num">
                                      <p:cBhvr>
                                        <p:cTn id="25" dur="500" fill="hold"/>
                                        <p:tgtEl>
                                          <p:spTgt spid="32792"/>
                                        </p:tgtEl>
                                        <p:attrNameLst>
                                          <p:attrName>ppt_w</p:attrName>
                                        </p:attrNameLst>
                                      </p:cBhvr>
                                      <p:tavLst>
                                        <p:tav tm="0">
                                          <p:val>
                                            <p:fltVal val="0"/>
                                          </p:val>
                                        </p:tav>
                                        <p:tav tm="100000">
                                          <p:val>
                                            <p:strVal val="#ppt_w"/>
                                          </p:val>
                                        </p:tav>
                                      </p:tavLst>
                                    </p:anim>
                                    <p:anim calcmode="lin" valueType="num">
                                      <p:cBhvr>
                                        <p:cTn id="26" dur="500" fill="hold"/>
                                        <p:tgtEl>
                                          <p:spTgt spid="32792"/>
                                        </p:tgtEl>
                                        <p:attrNameLst>
                                          <p:attrName>ppt_h</p:attrName>
                                        </p:attrNameLst>
                                      </p:cBhvr>
                                      <p:tavLst>
                                        <p:tav tm="0">
                                          <p:val>
                                            <p:fltVal val="0"/>
                                          </p:val>
                                        </p:tav>
                                        <p:tav tm="100000">
                                          <p:val>
                                            <p:strVal val="#ppt_h"/>
                                          </p:val>
                                        </p:tav>
                                      </p:tavLst>
                                    </p:anim>
                                    <p:animEffect transition="in" filter="fade">
                                      <p:cBhvr>
                                        <p:cTn id="27" dur="500"/>
                                        <p:tgtEl>
                                          <p:spTgt spid="327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xit" presetSubtype="0" decel="100000" fill="hold" grpId="0" nodeType="clickEffect">
                                  <p:stCondLst>
                                    <p:cond delay="0"/>
                                  </p:stCondLst>
                                  <p:childTnLst>
                                    <p:anim calcmode="lin" valueType="num">
                                      <p:cBhvr>
                                        <p:cTn id="31" dur="1000"/>
                                        <p:tgtEl>
                                          <p:spTgt spid="32780"/>
                                        </p:tgtEl>
                                        <p:attrNameLst>
                                          <p:attrName>ppt_w</p:attrName>
                                        </p:attrNameLst>
                                      </p:cBhvr>
                                      <p:tavLst>
                                        <p:tav tm="0">
                                          <p:val>
                                            <p:strVal val="ppt_w"/>
                                          </p:val>
                                        </p:tav>
                                        <p:tav tm="100000">
                                          <p:val>
                                            <p:strVal val="ppt_w*0.05"/>
                                          </p:val>
                                        </p:tav>
                                      </p:tavLst>
                                    </p:anim>
                                    <p:anim calcmode="lin" valueType="num">
                                      <p:cBhvr>
                                        <p:cTn id="32" dur="1000"/>
                                        <p:tgtEl>
                                          <p:spTgt spid="32780"/>
                                        </p:tgtEl>
                                        <p:attrNameLst>
                                          <p:attrName>ppt_h</p:attrName>
                                        </p:attrNameLst>
                                      </p:cBhvr>
                                      <p:tavLst>
                                        <p:tav tm="0">
                                          <p:val>
                                            <p:strVal val="ppt_h"/>
                                          </p:val>
                                        </p:tav>
                                        <p:tav tm="100000">
                                          <p:val>
                                            <p:strVal val="ppt_h"/>
                                          </p:val>
                                        </p:tav>
                                      </p:tavLst>
                                    </p:anim>
                                    <p:anim calcmode="lin" valueType="num">
                                      <p:cBhvr>
                                        <p:cTn id="33" dur="1000"/>
                                        <p:tgtEl>
                                          <p:spTgt spid="32780"/>
                                        </p:tgtEl>
                                        <p:attrNameLst>
                                          <p:attrName>ppt_x</p:attrName>
                                        </p:attrNameLst>
                                      </p:cBhvr>
                                      <p:tavLst>
                                        <p:tav tm="0">
                                          <p:val>
                                            <p:strVal val="ppt_x"/>
                                          </p:val>
                                        </p:tav>
                                        <p:tav tm="100000">
                                          <p:val>
                                            <p:strVal val="ppt_x-.2"/>
                                          </p:val>
                                        </p:tav>
                                      </p:tavLst>
                                    </p:anim>
                                    <p:anim calcmode="lin" valueType="num">
                                      <p:cBhvr>
                                        <p:cTn id="34" dur="1000"/>
                                        <p:tgtEl>
                                          <p:spTgt spid="32780"/>
                                        </p:tgtEl>
                                        <p:attrNameLst>
                                          <p:attrName>ppt_y</p:attrName>
                                        </p:attrNameLst>
                                      </p:cBhvr>
                                      <p:tavLst>
                                        <p:tav tm="0">
                                          <p:val>
                                            <p:strVal val="ppt_y"/>
                                          </p:val>
                                        </p:tav>
                                        <p:tav tm="100000">
                                          <p:val>
                                            <p:strVal val="ppt_y"/>
                                          </p:val>
                                        </p:tav>
                                      </p:tavLst>
                                    </p:anim>
                                    <p:animEffect transition="out" filter="fade">
                                      <p:cBhvr>
                                        <p:cTn id="35" dur="1000"/>
                                        <p:tgtEl>
                                          <p:spTgt spid="32780"/>
                                        </p:tgtEl>
                                      </p:cBhvr>
                                    </p:animEffect>
                                    <p:set>
                                      <p:cBhvr>
                                        <p:cTn id="36" dur="1" fill="hold">
                                          <p:stCondLst>
                                            <p:cond delay="999"/>
                                          </p:stCondLst>
                                        </p:cTn>
                                        <p:tgtEl>
                                          <p:spTgt spid="3278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7" fill="hold" nodeType="afterGroup">
                            <p:stCondLst>
                              <p:cond delay="1000"/>
                            </p:stCondLst>
                            <p:childTnLst>
                              <p:par>
                                <p:cTn id="38" presetID="54" presetClass="exit" presetSubtype="0" decel="100000" fill="hold" grpId="0" nodeType="afterEffect">
                                  <p:stCondLst>
                                    <p:cond delay="0"/>
                                  </p:stCondLst>
                                  <p:childTnLst>
                                    <p:anim calcmode="lin" valueType="num">
                                      <p:cBhvr>
                                        <p:cTn id="39" dur="500"/>
                                        <p:tgtEl>
                                          <p:spTgt spid="32779"/>
                                        </p:tgtEl>
                                        <p:attrNameLst>
                                          <p:attrName>ppt_w</p:attrName>
                                        </p:attrNameLst>
                                      </p:cBhvr>
                                      <p:tavLst>
                                        <p:tav tm="0">
                                          <p:val>
                                            <p:strVal val="ppt_w"/>
                                          </p:val>
                                        </p:tav>
                                        <p:tav tm="100000">
                                          <p:val>
                                            <p:strVal val="ppt_w*0.05"/>
                                          </p:val>
                                        </p:tav>
                                      </p:tavLst>
                                    </p:anim>
                                    <p:anim calcmode="lin" valueType="num">
                                      <p:cBhvr>
                                        <p:cTn id="40" dur="500"/>
                                        <p:tgtEl>
                                          <p:spTgt spid="32779"/>
                                        </p:tgtEl>
                                        <p:attrNameLst>
                                          <p:attrName>ppt_h</p:attrName>
                                        </p:attrNameLst>
                                      </p:cBhvr>
                                      <p:tavLst>
                                        <p:tav tm="0">
                                          <p:val>
                                            <p:strVal val="ppt_h"/>
                                          </p:val>
                                        </p:tav>
                                        <p:tav tm="100000">
                                          <p:val>
                                            <p:strVal val="ppt_h"/>
                                          </p:val>
                                        </p:tav>
                                      </p:tavLst>
                                    </p:anim>
                                    <p:anim calcmode="lin" valueType="num">
                                      <p:cBhvr>
                                        <p:cTn id="41" dur="500"/>
                                        <p:tgtEl>
                                          <p:spTgt spid="32779"/>
                                        </p:tgtEl>
                                        <p:attrNameLst>
                                          <p:attrName>ppt_x</p:attrName>
                                        </p:attrNameLst>
                                      </p:cBhvr>
                                      <p:tavLst>
                                        <p:tav tm="0">
                                          <p:val>
                                            <p:strVal val="ppt_x"/>
                                          </p:val>
                                        </p:tav>
                                        <p:tav tm="100000">
                                          <p:val>
                                            <p:strVal val="ppt_x-.2"/>
                                          </p:val>
                                        </p:tav>
                                      </p:tavLst>
                                    </p:anim>
                                    <p:anim calcmode="lin" valueType="num">
                                      <p:cBhvr>
                                        <p:cTn id="42" dur="500"/>
                                        <p:tgtEl>
                                          <p:spTgt spid="32779"/>
                                        </p:tgtEl>
                                        <p:attrNameLst>
                                          <p:attrName>ppt_y</p:attrName>
                                        </p:attrNameLst>
                                      </p:cBhvr>
                                      <p:tavLst>
                                        <p:tav tm="0">
                                          <p:val>
                                            <p:strVal val="ppt_y"/>
                                          </p:val>
                                        </p:tav>
                                        <p:tav tm="100000">
                                          <p:val>
                                            <p:strVal val="ppt_y"/>
                                          </p:val>
                                        </p:tav>
                                      </p:tavLst>
                                    </p:anim>
                                    <p:animEffect transition="out" filter="fade">
                                      <p:cBhvr>
                                        <p:cTn id="43" dur="500"/>
                                        <p:tgtEl>
                                          <p:spTgt spid="32779"/>
                                        </p:tgtEl>
                                      </p:cBhvr>
                                    </p:animEffect>
                                    <p:set>
                                      <p:cBhvr>
                                        <p:cTn id="44" dur="1" fill="hold">
                                          <p:stCondLst>
                                            <p:cond delay="499"/>
                                          </p:stCondLst>
                                        </p:cTn>
                                        <p:tgtEl>
                                          <p:spTgt spid="3277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5" fill="hold" nodeType="afterGroup">
                            <p:stCondLst>
                              <p:cond delay="1500"/>
                            </p:stCondLst>
                            <p:childTnLst>
                              <p:par>
                                <p:cTn id="46" presetID="54" presetClass="exit" presetSubtype="0" decel="100000" fill="hold" grpId="0" nodeType="afterEffect">
                                  <p:stCondLst>
                                    <p:cond delay="0"/>
                                  </p:stCondLst>
                                  <p:childTnLst>
                                    <p:anim calcmode="lin" valueType="num">
                                      <p:cBhvr>
                                        <p:cTn id="47" dur="1000"/>
                                        <p:tgtEl>
                                          <p:spTgt spid="32778"/>
                                        </p:tgtEl>
                                        <p:attrNameLst>
                                          <p:attrName>ppt_w</p:attrName>
                                        </p:attrNameLst>
                                      </p:cBhvr>
                                      <p:tavLst>
                                        <p:tav tm="0">
                                          <p:val>
                                            <p:strVal val="ppt_w"/>
                                          </p:val>
                                        </p:tav>
                                        <p:tav tm="100000">
                                          <p:val>
                                            <p:strVal val="ppt_w*0.05"/>
                                          </p:val>
                                        </p:tav>
                                      </p:tavLst>
                                    </p:anim>
                                    <p:anim calcmode="lin" valueType="num">
                                      <p:cBhvr>
                                        <p:cTn id="48" dur="1000"/>
                                        <p:tgtEl>
                                          <p:spTgt spid="32778"/>
                                        </p:tgtEl>
                                        <p:attrNameLst>
                                          <p:attrName>ppt_h</p:attrName>
                                        </p:attrNameLst>
                                      </p:cBhvr>
                                      <p:tavLst>
                                        <p:tav tm="0">
                                          <p:val>
                                            <p:strVal val="ppt_h"/>
                                          </p:val>
                                        </p:tav>
                                        <p:tav tm="100000">
                                          <p:val>
                                            <p:strVal val="ppt_h"/>
                                          </p:val>
                                        </p:tav>
                                      </p:tavLst>
                                    </p:anim>
                                    <p:anim calcmode="lin" valueType="num">
                                      <p:cBhvr>
                                        <p:cTn id="49" dur="1000"/>
                                        <p:tgtEl>
                                          <p:spTgt spid="32778"/>
                                        </p:tgtEl>
                                        <p:attrNameLst>
                                          <p:attrName>ppt_x</p:attrName>
                                        </p:attrNameLst>
                                      </p:cBhvr>
                                      <p:tavLst>
                                        <p:tav tm="0">
                                          <p:val>
                                            <p:strVal val="ppt_x"/>
                                          </p:val>
                                        </p:tav>
                                        <p:tav tm="100000">
                                          <p:val>
                                            <p:strVal val="ppt_x-.2"/>
                                          </p:val>
                                        </p:tav>
                                      </p:tavLst>
                                    </p:anim>
                                    <p:anim calcmode="lin" valueType="num">
                                      <p:cBhvr>
                                        <p:cTn id="50" dur="1000"/>
                                        <p:tgtEl>
                                          <p:spTgt spid="32778"/>
                                        </p:tgtEl>
                                        <p:attrNameLst>
                                          <p:attrName>ppt_y</p:attrName>
                                        </p:attrNameLst>
                                      </p:cBhvr>
                                      <p:tavLst>
                                        <p:tav tm="0">
                                          <p:val>
                                            <p:strVal val="ppt_y"/>
                                          </p:val>
                                        </p:tav>
                                        <p:tav tm="100000">
                                          <p:val>
                                            <p:strVal val="ppt_y"/>
                                          </p:val>
                                        </p:tav>
                                      </p:tavLst>
                                    </p:anim>
                                    <p:animEffect transition="out" filter="fade">
                                      <p:cBhvr>
                                        <p:cTn id="51" dur="1000"/>
                                        <p:tgtEl>
                                          <p:spTgt spid="32778"/>
                                        </p:tgtEl>
                                      </p:cBhvr>
                                    </p:animEffect>
                                    <p:set>
                                      <p:cBhvr>
                                        <p:cTn id="52" dur="1" fill="hold">
                                          <p:stCondLst>
                                            <p:cond delay="999"/>
                                          </p:stCondLst>
                                        </p:cTn>
                                        <p:tgtEl>
                                          <p:spTgt spid="3277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53" fill="hold" nodeType="afterGroup">
                            <p:stCondLst>
                              <p:cond delay="2500"/>
                            </p:stCondLst>
                            <p:childTnLst>
                              <p:par>
                                <p:cTn id="54" presetID="54" presetClass="exit" presetSubtype="0" decel="100000" fill="hold" grpId="0" nodeType="afterEffect">
                                  <p:stCondLst>
                                    <p:cond delay="0"/>
                                  </p:stCondLst>
                                  <p:childTnLst>
                                    <p:anim calcmode="lin" valueType="num">
                                      <p:cBhvr>
                                        <p:cTn id="55" dur="1000"/>
                                        <p:tgtEl>
                                          <p:spTgt spid="32777"/>
                                        </p:tgtEl>
                                        <p:attrNameLst>
                                          <p:attrName>ppt_w</p:attrName>
                                        </p:attrNameLst>
                                      </p:cBhvr>
                                      <p:tavLst>
                                        <p:tav tm="0">
                                          <p:val>
                                            <p:strVal val="ppt_w"/>
                                          </p:val>
                                        </p:tav>
                                        <p:tav tm="100000">
                                          <p:val>
                                            <p:strVal val="ppt_w*0.05"/>
                                          </p:val>
                                        </p:tav>
                                      </p:tavLst>
                                    </p:anim>
                                    <p:anim calcmode="lin" valueType="num">
                                      <p:cBhvr>
                                        <p:cTn id="56" dur="1000"/>
                                        <p:tgtEl>
                                          <p:spTgt spid="32777"/>
                                        </p:tgtEl>
                                        <p:attrNameLst>
                                          <p:attrName>ppt_h</p:attrName>
                                        </p:attrNameLst>
                                      </p:cBhvr>
                                      <p:tavLst>
                                        <p:tav tm="0">
                                          <p:val>
                                            <p:strVal val="ppt_h"/>
                                          </p:val>
                                        </p:tav>
                                        <p:tav tm="100000">
                                          <p:val>
                                            <p:strVal val="ppt_h"/>
                                          </p:val>
                                        </p:tav>
                                      </p:tavLst>
                                    </p:anim>
                                    <p:anim calcmode="lin" valueType="num">
                                      <p:cBhvr>
                                        <p:cTn id="57" dur="1000"/>
                                        <p:tgtEl>
                                          <p:spTgt spid="32777"/>
                                        </p:tgtEl>
                                        <p:attrNameLst>
                                          <p:attrName>ppt_x</p:attrName>
                                        </p:attrNameLst>
                                      </p:cBhvr>
                                      <p:tavLst>
                                        <p:tav tm="0">
                                          <p:val>
                                            <p:strVal val="ppt_x"/>
                                          </p:val>
                                        </p:tav>
                                        <p:tav tm="100000">
                                          <p:val>
                                            <p:strVal val="ppt_x-.2"/>
                                          </p:val>
                                        </p:tav>
                                      </p:tavLst>
                                    </p:anim>
                                    <p:anim calcmode="lin" valueType="num">
                                      <p:cBhvr>
                                        <p:cTn id="58" dur="1000"/>
                                        <p:tgtEl>
                                          <p:spTgt spid="32777"/>
                                        </p:tgtEl>
                                        <p:attrNameLst>
                                          <p:attrName>ppt_y</p:attrName>
                                        </p:attrNameLst>
                                      </p:cBhvr>
                                      <p:tavLst>
                                        <p:tav tm="0">
                                          <p:val>
                                            <p:strVal val="ppt_y"/>
                                          </p:val>
                                        </p:tav>
                                        <p:tav tm="100000">
                                          <p:val>
                                            <p:strVal val="ppt_y"/>
                                          </p:val>
                                        </p:tav>
                                      </p:tavLst>
                                    </p:anim>
                                    <p:animEffect transition="out" filter="fade">
                                      <p:cBhvr>
                                        <p:cTn id="59" dur="1000"/>
                                        <p:tgtEl>
                                          <p:spTgt spid="32777"/>
                                        </p:tgtEl>
                                      </p:cBhvr>
                                    </p:animEffect>
                                    <p:set>
                                      <p:cBhvr>
                                        <p:cTn id="60" dur="1" fill="hold">
                                          <p:stCondLst>
                                            <p:cond delay="999"/>
                                          </p:stCondLst>
                                        </p:cTn>
                                        <p:tgtEl>
                                          <p:spTgt spid="3277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61" fill="hold" nodeType="afterGroup">
                            <p:stCondLst>
                              <p:cond delay="3500"/>
                            </p:stCondLst>
                            <p:childTnLst>
                              <p:par>
                                <p:cTn id="62" presetID="54" presetClass="exit" presetSubtype="0" decel="100000" fill="hold" grpId="0" nodeType="afterEffect">
                                  <p:stCondLst>
                                    <p:cond delay="0"/>
                                  </p:stCondLst>
                                  <p:childTnLst>
                                    <p:anim calcmode="lin" valueType="num">
                                      <p:cBhvr>
                                        <p:cTn id="63" dur="1000"/>
                                        <p:tgtEl>
                                          <p:spTgt spid="32776"/>
                                        </p:tgtEl>
                                        <p:attrNameLst>
                                          <p:attrName>ppt_w</p:attrName>
                                        </p:attrNameLst>
                                      </p:cBhvr>
                                      <p:tavLst>
                                        <p:tav tm="0">
                                          <p:val>
                                            <p:strVal val="ppt_w"/>
                                          </p:val>
                                        </p:tav>
                                        <p:tav tm="100000">
                                          <p:val>
                                            <p:strVal val="ppt_w*0.05"/>
                                          </p:val>
                                        </p:tav>
                                      </p:tavLst>
                                    </p:anim>
                                    <p:anim calcmode="lin" valueType="num">
                                      <p:cBhvr>
                                        <p:cTn id="64" dur="1000"/>
                                        <p:tgtEl>
                                          <p:spTgt spid="32776"/>
                                        </p:tgtEl>
                                        <p:attrNameLst>
                                          <p:attrName>ppt_h</p:attrName>
                                        </p:attrNameLst>
                                      </p:cBhvr>
                                      <p:tavLst>
                                        <p:tav tm="0">
                                          <p:val>
                                            <p:strVal val="ppt_h"/>
                                          </p:val>
                                        </p:tav>
                                        <p:tav tm="100000">
                                          <p:val>
                                            <p:strVal val="ppt_h"/>
                                          </p:val>
                                        </p:tav>
                                      </p:tavLst>
                                    </p:anim>
                                    <p:anim calcmode="lin" valueType="num">
                                      <p:cBhvr>
                                        <p:cTn id="65" dur="1000"/>
                                        <p:tgtEl>
                                          <p:spTgt spid="32776"/>
                                        </p:tgtEl>
                                        <p:attrNameLst>
                                          <p:attrName>ppt_x</p:attrName>
                                        </p:attrNameLst>
                                      </p:cBhvr>
                                      <p:tavLst>
                                        <p:tav tm="0">
                                          <p:val>
                                            <p:strVal val="ppt_x"/>
                                          </p:val>
                                        </p:tav>
                                        <p:tav tm="100000">
                                          <p:val>
                                            <p:strVal val="ppt_x-.2"/>
                                          </p:val>
                                        </p:tav>
                                      </p:tavLst>
                                    </p:anim>
                                    <p:anim calcmode="lin" valueType="num">
                                      <p:cBhvr>
                                        <p:cTn id="66" dur="1000"/>
                                        <p:tgtEl>
                                          <p:spTgt spid="32776"/>
                                        </p:tgtEl>
                                        <p:attrNameLst>
                                          <p:attrName>ppt_y</p:attrName>
                                        </p:attrNameLst>
                                      </p:cBhvr>
                                      <p:tavLst>
                                        <p:tav tm="0">
                                          <p:val>
                                            <p:strVal val="ppt_y"/>
                                          </p:val>
                                        </p:tav>
                                        <p:tav tm="100000">
                                          <p:val>
                                            <p:strVal val="ppt_y"/>
                                          </p:val>
                                        </p:tav>
                                      </p:tavLst>
                                    </p:anim>
                                    <p:animEffect transition="out" filter="fade">
                                      <p:cBhvr>
                                        <p:cTn id="67" dur="1000"/>
                                        <p:tgtEl>
                                          <p:spTgt spid="32776"/>
                                        </p:tgtEl>
                                      </p:cBhvr>
                                    </p:animEffect>
                                    <p:set>
                                      <p:cBhvr>
                                        <p:cTn id="68" dur="1" fill="hold">
                                          <p:stCondLst>
                                            <p:cond delay="999"/>
                                          </p:stCondLst>
                                        </p:cTn>
                                        <p:tgtEl>
                                          <p:spTgt spid="3277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9" fill="hold" nodeType="afterGroup">
                            <p:stCondLst>
                              <p:cond delay="4500"/>
                            </p:stCondLst>
                            <p:childTnLst>
                              <p:par>
                                <p:cTn id="70" presetID="54" presetClass="exit" presetSubtype="0" decel="100000" fill="hold" grpId="0" nodeType="afterEffect">
                                  <p:stCondLst>
                                    <p:cond delay="0"/>
                                  </p:stCondLst>
                                  <p:childTnLst>
                                    <p:anim calcmode="lin" valueType="num">
                                      <p:cBhvr>
                                        <p:cTn id="71" dur="1000"/>
                                        <p:tgtEl>
                                          <p:spTgt spid="32775"/>
                                        </p:tgtEl>
                                        <p:attrNameLst>
                                          <p:attrName>ppt_w</p:attrName>
                                        </p:attrNameLst>
                                      </p:cBhvr>
                                      <p:tavLst>
                                        <p:tav tm="0">
                                          <p:val>
                                            <p:strVal val="ppt_w"/>
                                          </p:val>
                                        </p:tav>
                                        <p:tav tm="100000">
                                          <p:val>
                                            <p:strVal val="ppt_w*0.05"/>
                                          </p:val>
                                        </p:tav>
                                      </p:tavLst>
                                    </p:anim>
                                    <p:anim calcmode="lin" valueType="num">
                                      <p:cBhvr>
                                        <p:cTn id="72" dur="1000"/>
                                        <p:tgtEl>
                                          <p:spTgt spid="32775"/>
                                        </p:tgtEl>
                                        <p:attrNameLst>
                                          <p:attrName>ppt_h</p:attrName>
                                        </p:attrNameLst>
                                      </p:cBhvr>
                                      <p:tavLst>
                                        <p:tav tm="0">
                                          <p:val>
                                            <p:strVal val="ppt_h"/>
                                          </p:val>
                                        </p:tav>
                                        <p:tav tm="100000">
                                          <p:val>
                                            <p:strVal val="ppt_h"/>
                                          </p:val>
                                        </p:tav>
                                      </p:tavLst>
                                    </p:anim>
                                    <p:anim calcmode="lin" valueType="num">
                                      <p:cBhvr>
                                        <p:cTn id="73" dur="1000"/>
                                        <p:tgtEl>
                                          <p:spTgt spid="32775"/>
                                        </p:tgtEl>
                                        <p:attrNameLst>
                                          <p:attrName>ppt_x</p:attrName>
                                        </p:attrNameLst>
                                      </p:cBhvr>
                                      <p:tavLst>
                                        <p:tav tm="0">
                                          <p:val>
                                            <p:strVal val="ppt_x"/>
                                          </p:val>
                                        </p:tav>
                                        <p:tav tm="100000">
                                          <p:val>
                                            <p:strVal val="ppt_x-.2"/>
                                          </p:val>
                                        </p:tav>
                                      </p:tavLst>
                                    </p:anim>
                                    <p:anim calcmode="lin" valueType="num">
                                      <p:cBhvr>
                                        <p:cTn id="74" dur="1000"/>
                                        <p:tgtEl>
                                          <p:spTgt spid="32775"/>
                                        </p:tgtEl>
                                        <p:attrNameLst>
                                          <p:attrName>ppt_y</p:attrName>
                                        </p:attrNameLst>
                                      </p:cBhvr>
                                      <p:tavLst>
                                        <p:tav tm="0">
                                          <p:val>
                                            <p:strVal val="ppt_y"/>
                                          </p:val>
                                        </p:tav>
                                        <p:tav tm="100000">
                                          <p:val>
                                            <p:strVal val="ppt_y"/>
                                          </p:val>
                                        </p:tav>
                                      </p:tavLst>
                                    </p:anim>
                                    <p:animEffect transition="out" filter="fade">
                                      <p:cBhvr>
                                        <p:cTn id="75" dur="1000"/>
                                        <p:tgtEl>
                                          <p:spTgt spid="32775"/>
                                        </p:tgtEl>
                                      </p:cBhvr>
                                    </p:animEffect>
                                    <p:set>
                                      <p:cBhvr>
                                        <p:cTn id="76" dur="1" fill="hold">
                                          <p:stCondLst>
                                            <p:cond delay="999"/>
                                          </p:stCondLst>
                                        </p:cTn>
                                        <p:tgtEl>
                                          <p:spTgt spid="3277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7" fill="hold" nodeType="afterGroup">
                            <p:stCondLst>
                              <p:cond delay="5500"/>
                            </p:stCondLst>
                            <p:childTnLst>
                              <p:par>
                                <p:cTn id="78" presetID="54" presetClass="exit" presetSubtype="0" decel="100000" fill="hold" grpId="0" nodeType="afterEffect">
                                  <p:stCondLst>
                                    <p:cond delay="0"/>
                                  </p:stCondLst>
                                  <p:childTnLst>
                                    <p:anim calcmode="lin" valueType="num">
                                      <p:cBhvr>
                                        <p:cTn id="79" dur="1000"/>
                                        <p:tgtEl>
                                          <p:spTgt spid="32774"/>
                                        </p:tgtEl>
                                        <p:attrNameLst>
                                          <p:attrName>ppt_w</p:attrName>
                                        </p:attrNameLst>
                                      </p:cBhvr>
                                      <p:tavLst>
                                        <p:tav tm="0">
                                          <p:val>
                                            <p:strVal val="ppt_w"/>
                                          </p:val>
                                        </p:tav>
                                        <p:tav tm="100000">
                                          <p:val>
                                            <p:strVal val="ppt_w*0.05"/>
                                          </p:val>
                                        </p:tav>
                                      </p:tavLst>
                                    </p:anim>
                                    <p:anim calcmode="lin" valueType="num">
                                      <p:cBhvr>
                                        <p:cTn id="80" dur="1000"/>
                                        <p:tgtEl>
                                          <p:spTgt spid="32774"/>
                                        </p:tgtEl>
                                        <p:attrNameLst>
                                          <p:attrName>ppt_h</p:attrName>
                                        </p:attrNameLst>
                                      </p:cBhvr>
                                      <p:tavLst>
                                        <p:tav tm="0">
                                          <p:val>
                                            <p:strVal val="ppt_h"/>
                                          </p:val>
                                        </p:tav>
                                        <p:tav tm="100000">
                                          <p:val>
                                            <p:strVal val="ppt_h"/>
                                          </p:val>
                                        </p:tav>
                                      </p:tavLst>
                                    </p:anim>
                                    <p:anim calcmode="lin" valueType="num">
                                      <p:cBhvr>
                                        <p:cTn id="81" dur="1000"/>
                                        <p:tgtEl>
                                          <p:spTgt spid="32774"/>
                                        </p:tgtEl>
                                        <p:attrNameLst>
                                          <p:attrName>ppt_x</p:attrName>
                                        </p:attrNameLst>
                                      </p:cBhvr>
                                      <p:tavLst>
                                        <p:tav tm="0">
                                          <p:val>
                                            <p:strVal val="ppt_x"/>
                                          </p:val>
                                        </p:tav>
                                        <p:tav tm="100000">
                                          <p:val>
                                            <p:strVal val="ppt_x-.2"/>
                                          </p:val>
                                        </p:tav>
                                      </p:tavLst>
                                    </p:anim>
                                    <p:anim calcmode="lin" valueType="num">
                                      <p:cBhvr>
                                        <p:cTn id="82" dur="1000"/>
                                        <p:tgtEl>
                                          <p:spTgt spid="32774"/>
                                        </p:tgtEl>
                                        <p:attrNameLst>
                                          <p:attrName>ppt_y</p:attrName>
                                        </p:attrNameLst>
                                      </p:cBhvr>
                                      <p:tavLst>
                                        <p:tav tm="0">
                                          <p:val>
                                            <p:strVal val="ppt_y"/>
                                          </p:val>
                                        </p:tav>
                                        <p:tav tm="100000">
                                          <p:val>
                                            <p:strVal val="ppt_y"/>
                                          </p:val>
                                        </p:tav>
                                      </p:tavLst>
                                    </p:anim>
                                    <p:animEffect transition="out" filter="fade">
                                      <p:cBhvr>
                                        <p:cTn id="83" dur="1000"/>
                                        <p:tgtEl>
                                          <p:spTgt spid="32774"/>
                                        </p:tgtEl>
                                      </p:cBhvr>
                                    </p:animEffect>
                                    <p:set>
                                      <p:cBhvr>
                                        <p:cTn id="84" dur="1" fill="hold">
                                          <p:stCondLst>
                                            <p:cond delay="999"/>
                                          </p:stCondLst>
                                        </p:cTn>
                                        <p:tgtEl>
                                          <p:spTgt spid="3277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5" fill="hold" nodeType="afterGroup">
                            <p:stCondLst>
                              <p:cond delay="6500"/>
                            </p:stCondLst>
                            <p:childTnLst>
                              <p:par>
                                <p:cTn id="86" presetID="54" presetClass="exit" presetSubtype="0" decel="100000" fill="hold" grpId="0" nodeType="afterEffect">
                                  <p:stCondLst>
                                    <p:cond delay="0"/>
                                  </p:stCondLst>
                                  <p:childTnLst>
                                    <p:anim calcmode="lin" valueType="num">
                                      <p:cBhvr>
                                        <p:cTn id="87" dur="1000"/>
                                        <p:tgtEl>
                                          <p:spTgt spid="32773"/>
                                        </p:tgtEl>
                                        <p:attrNameLst>
                                          <p:attrName>ppt_w</p:attrName>
                                        </p:attrNameLst>
                                      </p:cBhvr>
                                      <p:tavLst>
                                        <p:tav tm="0">
                                          <p:val>
                                            <p:strVal val="ppt_w"/>
                                          </p:val>
                                        </p:tav>
                                        <p:tav tm="100000">
                                          <p:val>
                                            <p:strVal val="ppt_w*0.05"/>
                                          </p:val>
                                        </p:tav>
                                      </p:tavLst>
                                    </p:anim>
                                    <p:anim calcmode="lin" valueType="num">
                                      <p:cBhvr>
                                        <p:cTn id="88" dur="1000"/>
                                        <p:tgtEl>
                                          <p:spTgt spid="32773"/>
                                        </p:tgtEl>
                                        <p:attrNameLst>
                                          <p:attrName>ppt_h</p:attrName>
                                        </p:attrNameLst>
                                      </p:cBhvr>
                                      <p:tavLst>
                                        <p:tav tm="0">
                                          <p:val>
                                            <p:strVal val="ppt_h"/>
                                          </p:val>
                                        </p:tav>
                                        <p:tav tm="100000">
                                          <p:val>
                                            <p:strVal val="ppt_h"/>
                                          </p:val>
                                        </p:tav>
                                      </p:tavLst>
                                    </p:anim>
                                    <p:anim calcmode="lin" valueType="num">
                                      <p:cBhvr>
                                        <p:cTn id="89" dur="1000"/>
                                        <p:tgtEl>
                                          <p:spTgt spid="32773"/>
                                        </p:tgtEl>
                                        <p:attrNameLst>
                                          <p:attrName>ppt_x</p:attrName>
                                        </p:attrNameLst>
                                      </p:cBhvr>
                                      <p:tavLst>
                                        <p:tav tm="0">
                                          <p:val>
                                            <p:strVal val="ppt_x"/>
                                          </p:val>
                                        </p:tav>
                                        <p:tav tm="100000">
                                          <p:val>
                                            <p:strVal val="ppt_x-.2"/>
                                          </p:val>
                                        </p:tav>
                                      </p:tavLst>
                                    </p:anim>
                                    <p:anim calcmode="lin" valueType="num">
                                      <p:cBhvr>
                                        <p:cTn id="90" dur="1000"/>
                                        <p:tgtEl>
                                          <p:spTgt spid="32773"/>
                                        </p:tgtEl>
                                        <p:attrNameLst>
                                          <p:attrName>ppt_y</p:attrName>
                                        </p:attrNameLst>
                                      </p:cBhvr>
                                      <p:tavLst>
                                        <p:tav tm="0">
                                          <p:val>
                                            <p:strVal val="ppt_y"/>
                                          </p:val>
                                        </p:tav>
                                        <p:tav tm="100000">
                                          <p:val>
                                            <p:strVal val="ppt_y"/>
                                          </p:val>
                                        </p:tav>
                                      </p:tavLst>
                                    </p:anim>
                                    <p:animEffect transition="out" filter="fade">
                                      <p:cBhvr>
                                        <p:cTn id="91" dur="1000"/>
                                        <p:tgtEl>
                                          <p:spTgt spid="32773"/>
                                        </p:tgtEl>
                                      </p:cBhvr>
                                    </p:animEffect>
                                    <p:set>
                                      <p:cBhvr>
                                        <p:cTn id="92" dur="1" fill="hold">
                                          <p:stCondLst>
                                            <p:cond delay="999"/>
                                          </p:stCondLst>
                                        </p:cTn>
                                        <p:tgtEl>
                                          <p:spTgt spid="3277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93" fill="hold" nodeType="afterGroup">
                            <p:stCondLst>
                              <p:cond delay="7500"/>
                            </p:stCondLst>
                            <p:childTnLst>
                              <p:par>
                                <p:cTn id="94" presetID="54" presetClass="exit" presetSubtype="0" decel="100000" fill="hold" grpId="0" nodeType="afterEffect">
                                  <p:stCondLst>
                                    <p:cond delay="0"/>
                                  </p:stCondLst>
                                  <p:childTnLst>
                                    <p:anim calcmode="lin" valueType="num">
                                      <p:cBhvr>
                                        <p:cTn id="95" dur="1000"/>
                                        <p:tgtEl>
                                          <p:spTgt spid="32772"/>
                                        </p:tgtEl>
                                        <p:attrNameLst>
                                          <p:attrName>ppt_w</p:attrName>
                                        </p:attrNameLst>
                                      </p:cBhvr>
                                      <p:tavLst>
                                        <p:tav tm="0">
                                          <p:val>
                                            <p:strVal val="ppt_w"/>
                                          </p:val>
                                        </p:tav>
                                        <p:tav tm="100000">
                                          <p:val>
                                            <p:strVal val="ppt_w*0.05"/>
                                          </p:val>
                                        </p:tav>
                                      </p:tavLst>
                                    </p:anim>
                                    <p:anim calcmode="lin" valueType="num">
                                      <p:cBhvr>
                                        <p:cTn id="96" dur="1000"/>
                                        <p:tgtEl>
                                          <p:spTgt spid="32772"/>
                                        </p:tgtEl>
                                        <p:attrNameLst>
                                          <p:attrName>ppt_h</p:attrName>
                                        </p:attrNameLst>
                                      </p:cBhvr>
                                      <p:tavLst>
                                        <p:tav tm="0">
                                          <p:val>
                                            <p:strVal val="ppt_h"/>
                                          </p:val>
                                        </p:tav>
                                        <p:tav tm="100000">
                                          <p:val>
                                            <p:strVal val="ppt_h"/>
                                          </p:val>
                                        </p:tav>
                                      </p:tavLst>
                                    </p:anim>
                                    <p:anim calcmode="lin" valueType="num">
                                      <p:cBhvr>
                                        <p:cTn id="97" dur="1000"/>
                                        <p:tgtEl>
                                          <p:spTgt spid="32772"/>
                                        </p:tgtEl>
                                        <p:attrNameLst>
                                          <p:attrName>ppt_x</p:attrName>
                                        </p:attrNameLst>
                                      </p:cBhvr>
                                      <p:tavLst>
                                        <p:tav tm="0">
                                          <p:val>
                                            <p:strVal val="ppt_x"/>
                                          </p:val>
                                        </p:tav>
                                        <p:tav tm="100000">
                                          <p:val>
                                            <p:strVal val="ppt_x-.2"/>
                                          </p:val>
                                        </p:tav>
                                      </p:tavLst>
                                    </p:anim>
                                    <p:anim calcmode="lin" valueType="num">
                                      <p:cBhvr>
                                        <p:cTn id="98" dur="1000"/>
                                        <p:tgtEl>
                                          <p:spTgt spid="32772"/>
                                        </p:tgtEl>
                                        <p:attrNameLst>
                                          <p:attrName>ppt_y</p:attrName>
                                        </p:attrNameLst>
                                      </p:cBhvr>
                                      <p:tavLst>
                                        <p:tav tm="0">
                                          <p:val>
                                            <p:strVal val="ppt_y"/>
                                          </p:val>
                                        </p:tav>
                                        <p:tav tm="100000">
                                          <p:val>
                                            <p:strVal val="ppt_y"/>
                                          </p:val>
                                        </p:tav>
                                      </p:tavLst>
                                    </p:anim>
                                    <p:animEffect transition="out" filter="fade">
                                      <p:cBhvr>
                                        <p:cTn id="99" dur="1000"/>
                                        <p:tgtEl>
                                          <p:spTgt spid="32772"/>
                                        </p:tgtEl>
                                      </p:cBhvr>
                                    </p:animEffect>
                                    <p:set>
                                      <p:cBhvr>
                                        <p:cTn id="100" dur="1" fill="hold">
                                          <p:stCondLst>
                                            <p:cond delay="999"/>
                                          </p:stCondLst>
                                        </p:cTn>
                                        <p:tgtEl>
                                          <p:spTgt spid="3277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101" fill="hold" nodeType="afterGroup">
                            <p:stCondLst>
                              <p:cond delay="8500"/>
                            </p:stCondLst>
                            <p:childTnLst>
                              <p:par>
                                <p:cTn id="102" presetID="54" presetClass="exit" presetSubtype="0" decel="100000" fill="hold" grpId="0" nodeType="afterEffect">
                                  <p:stCondLst>
                                    <p:cond delay="0"/>
                                  </p:stCondLst>
                                  <p:childTnLst>
                                    <p:anim calcmode="lin" valueType="num">
                                      <p:cBhvr>
                                        <p:cTn id="103" dur="1000"/>
                                        <p:tgtEl>
                                          <p:spTgt spid="32771"/>
                                        </p:tgtEl>
                                        <p:attrNameLst>
                                          <p:attrName>ppt_w</p:attrName>
                                        </p:attrNameLst>
                                      </p:cBhvr>
                                      <p:tavLst>
                                        <p:tav tm="0">
                                          <p:val>
                                            <p:strVal val="ppt_w"/>
                                          </p:val>
                                        </p:tav>
                                        <p:tav tm="100000">
                                          <p:val>
                                            <p:strVal val="ppt_w*0.05"/>
                                          </p:val>
                                        </p:tav>
                                      </p:tavLst>
                                    </p:anim>
                                    <p:anim calcmode="lin" valueType="num">
                                      <p:cBhvr>
                                        <p:cTn id="104" dur="1000"/>
                                        <p:tgtEl>
                                          <p:spTgt spid="32771"/>
                                        </p:tgtEl>
                                        <p:attrNameLst>
                                          <p:attrName>ppt_h</p:attrName>
                                        </p:attrNameLst>
                                      </p:cBhvr>
                                      <p:tavLst>
                                        <p:tav tm="0">
                                          <p:val>
                                            <p:strVal val="ppt_h"/>
                                          </p:val>
                                        </p:tav>
                                        <p:tav tm="100000">
                                          <p:val>
                                            <p:strVal val="ppt_h"/>
                                          </p:val>
                                        </p:tav>
                                      </p:tavLst>
                                    </p:anim>
                                    <p:anim calcmode="lin" valueType="num">
                                      <p:cBhvr>
                                        <p:cTn id="105" dur="1000"/>
                                        <p:tgtEl>
                                          <p:spTgt spid="32771"/>
                                        </p:tgtEl>
                                        <p:attrNameLst>
                                          <p:attrName>ppt_x</p:attrName>
                                        </p:attrNameLst>
                                      </p:cBhvr>
                                      <p:tavLst>
                                        <p:tav tm="0">
                                          <p:val>
                                            <p:strVal val="ppt_x"/>
                                          </p:val>
                                        </p:tav>
                                        <p:tav tm="100000">
                                          <p:val>
                                            <p:strVal val="ppt_x-.2"/>
                                          </p:val>
                                        </p:tav>
                                      </p:tavLst>
                                    </p:anim>
                                    <p:anim calcmode="lin" valueType="num">
                                      <p:cBhvr>
                                        <p:cTn id="106" dur="1000"/>
                                        <p:tgtEl>
                                          <p:spTgt spid="32771"/>
                                        </p:tgtEl>
                                        <p:attrNameLst>
                                          <p:attrName>ppt_y</p:attrName>
                                        </p:attrNameLst>
                                      </p:cBhvr>
                                      <p:tavLst>
                                        <p:tav tm="0">
                                          <p:val>
                                            <p:strVal val="ppt_y"/>
                                          </p:val>
                                        </p:tav>
                                        <p:tav tm="100000">
                                          <p:val>
                                            <p:strVal val="ppt_y"/>
                                          </p:val>
                                        </p:tav>
                                      </p:tavLst>
                                    </p:anim>
                                    <p:animEffect transition="out" filter="fade">
                                      <p:cBhvr>
                                        <p:cTn id="107" dur="1000"/>
                                        <p:tgtEl>
                                          <p:spTgt spid="32771"/>
                                        </p:tgtEl>
                                      </p:cBhvr>
                                    </p:animEffect>
                                    <p:set>
                                      <p:cBhvr>
                                        <p:cTn id="108" dur="1" fill="hold">
                                          <p:stCondLst>
                                            <p:cond delay="999"/>
                                          </p:stCondLst>
                                        </p:cTn>
                                        <p:tgtEl>
                                          <p:spTgt spid="32771"/>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9" fill="hold" nodeType="afterGroup">
                            <p:stCondLst>
                              <p:cond delay="9500"/>
                            </p:stCondLst>
                            <p:childTnLst>
                              <p:par>
                                <p:cTn id="110" presetID="53" presetClass="exit" presetSubtype="0" fill="hold" grpId="0" nodeType="afterEffect">
                                  <p:stCondLst>
                                    <p:cond delay="0"/>
                                  </p:stCondLst>
                                  <p:childTnLst>
                                    <p:anim calcmode="lin" valueType="num">
                                      <p:cBhvr>
                                        <p:cTn id="111" dur="500"/>
                                        <p:tgtEl>
                                          <p:spTgt spid="32770"/>
                                        </p:tgtEl>
                                        <p:attrNameLst>
                                          <p:attrName>ppt_w</p:attrName>
                                        </p:attrNameLst>
                                      </p:cBhvr>
                                      <p:tavLst>
                                        <p:tav tm="0">
                                          <p:val>
                                            <p:strVal val="ppt_w"/>
                                          </p:val>
                                        </p:tav>
                                        <p:tav tm="100000">
                                          <p:val>
                                            <p:fltVal val="0"/>
                                          </p:val>
                                        </p:tav>
                                      </p:tavLst>
                                    </p:anim>
                                    <p:anim calcmode="lin" valueType="num">
                                      <p:cBhvr>
                                        <p:cTn id="112" dur="500"/>
                                        <p:tgtEl>
                                          <p:spTgt spid="32770"/>
                                        </p:tgtEl>
                                        <p:attrNameLst>
                                          <p:attrName>ppt_h</p:attrName>
                                        </p:attrNameLst>
                                      </p:cBhvr>
                                      <p:tavLst>
                                        <p:tav tm="0">
                                          <p:val>
                                            <p:strVal val="ppt_h"/>
                                          </p:val>
                                        </p:tav>
                                        <p:tav tm="100000">
                                          <p:val>
                                            <p:fltVal val="0"/>
                                          </p:val>
                                        </p:tav>
                                      </p:tavLst>
                                    </p:anim>
                                    <p:animEffect transition="out" filter="fade">
                                      <p:cBhvr>
                                        <p:cTn id="113" dur="500"/>
                                        <p:tgtEl>
                                          <p:spTgt spid="32770"/>
                                        </p:tgtEl>
                                      </p:cBhvr>
                                    </p:animEffect>
                                    <p:set>
                                      <p:cBhvr>
                                        <p:cTn id="114" dur="1" fill="hold">
                                          <p:stCondLst>
                                            <p:cond delay="499"/>
                                          </p:stCondLst>
                                        </p:cTn>
                                        <p:tgtEl>
                                          <p:spTgt spid="32770"/>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3" name="BELL.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16" fill="remove" nodeType="clickEffect">
                                  <p:stCondLst>
                                    <p:cond delay="0"/>
                                  </p:stCondLst>
                                  <p:childTnLst>
                                    <p:set>
                                      <p:cBhvr>
                                        <p:cTn id="118" dur="1" fill="hold">
                                          <p:stCondLst>
                                            <p:cond delay="0"/>
                                          </p:stCondLst>
                                        </p:cTn>
                                        <p:tgtEl>
                                          <p:spTgt spid="32786"/>
                                        </p:tgtEl>
                                        <p:attrNameLst>
                                          <p:attrName>style.visibility</p:attrName>
                                        </p:attrNameLst>
                                      </p:cBhvr>
                                      <p:to>
                                        <p:strVal val="visible"/>
                                      </p:to>
                                    </p:set>
                                    <p:anim calcmode="lin" valueType="num">
                                      <p:cBhvr>
                                        <p:cTn id="119" dur="1000" fill="hold"/>
                                        <p:tgtEl>
                                          <p:spTgt spid="32786"/>
                                        </p:tgtEl>
                                        <p:attrNameLst>
                                          <p:attrName>ppt_w</p:attrName>
                                        </p:attrNameLst>
                                      </p:cBhvr>
                                      <p:tavLst>
                                        <p:tav tm="0">
                                          <p:val>
                                            <p:fltVal val="0"/>
                                          </p:val>
                                        </p:tav>
                                        <p:tav tm="100000">
                                          <p:val>
                                            <p:strVal val="#ppt_w"/>
                                          </p:val>
                                        </p:tav>
                                      </p:tavLst>
                                    </p:anim>
                                    <p:anim calcmode="lin" valueType="num">
                                      <p:cBhvr>
                                        <p:cTn id="120" dur="1000" fill="hold"/>
                                        <p:tgtEl>
                                          <p:spTgt spid="3278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4" name="Cau hoi.wav"/>
                                        </p:tgtEl>
                                      </p:cMediaNode>
                                    </p:audio>
                                  </p:subTnLst>
                                </p:cTn>
                              </p:par>
                            </p:childTnLst>
                          </p:cTn>
                        </p:par>
                      </p:childTnLst>
                    </p:cTn>
                  </p:par>
                  <p:par>
                    <p:cTn id="121" fill="hold" nodeType="clickPar">
                      <p:stCondLst>
                        <p:cond delay="indefinite"/>
                      </p:stCondLst>
                      <p:childTnLst>
                        <p:par>
                          <p:cTn id="122" fill="hold" nodeType="withGroup">
                            <p:stCondLst>
                              <p:cond delay="0"/>
                            </p:stCondLst>
                            <p:childTnLst>
                              <p:par>
                                <p:cTn id="123" presetID="53" presetClass="entr" presetSubtype="0" fill="hold" grpId="0" nodeType="clickEffect">
                                  <p:stCondLst>
                                    <p:cond delay="0"/>
                                  </p:stCondLst>
                                  <p:childTnLst>
                                    <p:set>
                                      <p:cBhvr>
                                        <p:cTn id="124" dur="1" fill="hold">
                                          <p:stCondLst>
                                            <p:cond delay="0"/>
                                          </p:stCondLst>
                                        </p:cTn>
                                        <p:tgtEl>
                                          <p:spTgt spid="32793"/>
                                        </p:tgtEl>
                                        <p:attrNameLst>
                                          <p:attrName>style.visibility</p:attrName>
                                        </p:attrNameLst>
                                      </p:cBhvr>
                                      <p:to>
                                        <p:strVal val="visible"/>
                                      </p:to>
                                    </p:set>
                                    <p:anim calcmode="lin" valueType="num">
                                      <p:cBhvr>
                                        <p:cTn id="125" dur="500" fill="hold"/>
                                        <p:tgtEl>
                                          <p:spTgt spid="32793"/>
                                        </p:tgtEl>
                                        <p:attrNameLst>
                                          <p:attrName>ppt_w</p:attrName>
                                        </p:attrNameLst>
                                      </p:cBhvr>
                                      <p:tavLst>
                                        <p:tav tm="0">
                                          <p:val>
                                            <p:fltVal val="0"/>
                                          </p:val>
                                        </p:tav>
                                        <p:tav tm="100000">
                                          <p:val>
                                            <p:strVal val="#ppt_w"/>
                                          </p:val>
                                        </p:tav>
                                      </p:tavLst>
                                    </p:anim>
                                    <p:anim calcmode="lin" valueType="num">
                                      <p:cBhvr>
                                        <p:cTn id="126" dur="500" fill="hold"/>
                                        <p:tgtEl>
                                          <p:spTgt spid="32793"/>
                                        </p:tgtEl>
                                        <p:attrNameLst>
                                          <p:attrName>ppt_h</p:attrName>
                                        </p:attrNameLst>
                                      </p:cBhvr>
                                      <p:tavLst>
                                        <p:tav tm="0">
                                          <p:val>
                                            <p:fltVal val="0"/>
                                          </p:val>
                                        </p:tav>
                                        <p:tav tm="100000">
                                          <p:val>
                                            <p:strVal val="#ppt_h"/>
                                          </p:val>
                                        </p:tav>
                                      </p:tavLst>
                                    </p:anim>
                                    <p:animEffect transition="in" filter="fade">
                                      <p:cBhvr>
                                        <p:cTn id="127" dur="500"/>
                                        <p:tgtEl>
                                          <p:spTgt spid="32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32771" grpId="0" animBg="1"/>
      <p:bldP spid="32772" grpId="0" animBg="1"/>
      <p:bldP spid="32773" grpId="0" animBg="1"/>
      <p:bldP spid="32774" grpId="0" animBg="1"/>
      <p:bldP spid="32775" grpId="0" animBg="1"/>
      <p:bldP spid="32776" grpId="0" animBg="1"/>
      <p:bldP spid="32777" grpId="0" animBg="1"/>
      <p:bldP spid="32778" grpId="0" animBg="1"/>
      <p:bldP spid="32779" grpId="0" animBg="1"/>
      <p:bldP spid="32780" grpId="0" animBg="1"/>
      <p:bldP spid="32789" grpId="0"/>
      <p:bldP spid="32790" grpId="0"/>
      <p:bldP spid="32791" grpId="0"/>
      <p:bldP spid="32792" grpId="0"/>
      <p:bldP spid="327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a:extLst>
              <a:ext uri="{FF2B5EF4-FFF2-40B4-BE49-F238E27FC236}">
                <a16:creationId xmlns:a16="http://schemas.microsoft.com/office/drawing/2014/main" xmlns="" id="{A4DA70A9-046C-E340-8A78-D45305C3A871}"/>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FF0000"/>
                </a:solidFill>
              </a:rPr>
              <a:t>0</a:t>
            </a:r>
          </a:p>
        </p:txBody>
      </p:sp>
      <p:sp>
        <p:nvSpPr>
          <p:cNvPr id="34819" name="AutoShape 3">
            <a:extLst>
              <a:ext uri="{FF2B5EF4-FFF2-40B4-BE49-F238E27FC236}">
                <a16:creationId xmlns:a16="http://schemas.microsoft.com/office/drawing/2014/main" xmlns="" id="{E4FAC785-5956-7541-9207-851635AAEE16}"/>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800000"/>
                </a:solidFill>
              </a:rPr>
              <a:t>1</a:t>
            </a:r>
          </a:p>
        </p:txBody>
      </p:sp>
      <p:sp>
        <p:nvSpPr>
          <p:cNvPr id="34820" name="AutoShape 4">
            <a:extLst>
              <a:ext uri="{FF2B5EF4-FFF2-40B4-BE49-F238E27FC236}">
                <a16:creationId xmlns:a16="http://schemas.microsoft.com/office/drawing/2014/main" xmlns="" id="{A25A9477-5529-E140-93B1-1D3CAD769B27}"/>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2</a:t>
            </a:r>
          </a:p>
        </p:txBody>
      </p:sp>
      <p:sp>
        <p:nvSpPr>
          <p:cNvPr id="34821" name="AutoShape 5">
            <a:extLst>
              <a:ext uri="{FF2B5EF4-FFF2-40B4-BE49-F238E27FC236}">
                <a16:creationId xmlns:a16="http://schemas.microsoft.com/office/drawing/2014/main" xmlns="" id="{011EBC5C-393F-F64F-A070-500283EEC062}"/>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3</a:t>
            </a:r>
          </a:p>
        </p:txBody>
      </p:sp>
      <p:sp>
        <p:nvSpPr>
          <p:cNvPr id="34822" name="AutoShape 6">
            <a:extLst>
              <a:ext uri="{FF2B5EF4-FFF2-40B4-BE49-F238E27FC236}">
                <a16:creationId xmlns:a16="http://schemas.microsoft.com/office/drawing/2014/main" xmlns="" id="{4314A35D-43AB-DB42-ADC7-DAF44A4CBE71}"/>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4</a:t>
            </a:r>
          </a:p>
        </p:txBody>
      </p:sp>
      <p:sp>
        <p:nvSpPr>
          <p:cNvPr id="34823" name="AutoShape 7">
            <a:extLst>
              <a:ext uri="{FF2B5EF4-FFF2-40B4-BE49-F238E27FC236}">
                <a16:creationId xmlns:a16="http://schemas.microsoft.com/office/drawing/2014/main" xmlns="" id="{2AC49476-726E-384C-B319-E22C6EF5A9B8}"/>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5</a:t>
            </a:r>
          </a:p>
        </p:txBody>
      </p:sp>
      <p:sp>
        <p:nvSpPr>
          <p:cNvPr id="34824" name="AutoShape 8">
            <a:extLst>
              <a:ext uri="{FF2B5EF4-FFF2-40B4-BE49-F238E27FC236}">
                <a16:creationId xmlns:a16="http://schemas.microsoft.com/office/drawing/2014/main" xmlns="" id="{B4FE4C50-151A-804D-8D31-2D1084DFC9B3}"/>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6</a:t>
            </a:r>
          </a:p>
        </p:txBody>
      </p:sp>
      <p:sp>
        <p:nvSpPr>
          <p:cNvPr id="34825" name="AutoShape 9">
            <a:extLst>
              <a:ext uri="{FF2B5EF4-FFF2-40B4-BE49-F238E27FC236}">
                <a16:creationId xmlns:a16="http://schemas.microsoft.com/office/drawing/2014/main" xmlns="" id="{AD97C5D3-085A-F445-A178-9275FCACFE52}"/>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7</a:t>
            </a:r>
          </a:p>
        </p:txBody>
      </p:sp>
      <p:sp>
        <p:nvSpPr>
          <p:cNvPr id="34826" name="AutoShape 10">
            <a:extLst>
              <a:ext uri="{FF2B5EF4-FFF2-40B4-BE49-F238E27FC236}">
                <a16:creationId xmlns:a16="http://schemas.microsoft.com/office/drawing/2014/main" xmlns="" id="{966DAEB2-AD1A-6940-A665-CDD2146F3482}"/>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8</a:t>
            </a:r>
          </a:p>
        </p:txBody>
      </p:sp>
      <p:sp>
        <p:nvSpPr>
          <p:cNvPr id="34827" name="AutoShape 11">
            <a:extLst>
              <a:ext uri="{FF2B5EF4-FFF2-40B4-BE49-F238E27FC236}">
                <a16:creationId xmlns:a16="http://schemas.microsoft.com/office/drawing/2014/main" xmlns="" id="{8F009F4F-2B6F-DE41-AECA-7917F3643926}"/>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9</a:t>
            </a:r>
          </a:p>
        </p:txBody>
      </p:sp>
      <p:sp>
        <p:nvSpPr>
          <p:cNvPr id="34828" name="AutoShape 12">
            <a:extLst>
              <a:ext uri="{FF2B5EF4-FFF2-40B4-BE49-F238E27FC236}">
                <a16:creationId xmlns:a16="http://schemas.microsoft.com/office/drawing/2014/main" xmlns="" id="{C376AC3B-4DA9-2B4F-803E-5C76211005FF}"/>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10</a:t>
            </a:r>
          </a:p>
        </p:txBody>
      </p:sp>
      <p:grpSp>
        <p:nvGrpSpPr>
          <p:cNvPr id="34829" name="Group 13">
            <a:extLst>
              <a:ext uri="{FF2B5EF4-FFF2-40B4-BE49-F238E27FC236}">
                <a16:creationId xmlns:a16="http://schemas.microsoft.com/office/drawing/2014/main" xmlns="" id="{4EB0FC45-5031-6C44-B3F8-FABABAC17AA3}"/>
              </a:ext>
            </a:extLst>
          </p:cNvPr>
          <p:cNvGrpSpPr>
            <a:grpSpLocks/>
          </p:cNvGrpSpPr>
          <p:nvPr/>
        </p:nvGrpSpPr>
        <p:grpSpPr bwMode="auto">
          <a:xfrm>
            <a:off x="4343400" y="4495801"/>
            <a:ext cx="3436938" cy="936625"/>
            <a:chOff x="912" y="2592"/>
            <a:chExt cx="3072" cy="960"/>
          </a:xfrm>
        </p:grpSpPr>
        <p:sp>
          <p:nvSpPr>
            <p:cNvPr id="15380" name="Oval 14">
              <a:extLst>
                <a:ext uri="{FF2B5EF4-FFF2-40B4-BE49-F238E27FC236}">
                  <a16:creationId xmlns:a16="http://schemas.microsoft.com/office/drawing/2014/main" xmlns="" id="{4982DB0E-838D-854B-8EFB-F658E1B2620F}"/>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5381" name="WordArt 15">
              <a:extLst>
                <a:ext uri="{FF2B5EF4-FFF2-40B4-BE49-F238E27FC236}">
                  <a16:creationId xmlns:a16="http://schemas.microsoft.com/office/drawing/2014/main" xmlns="" id="{9761C4AF-5BA3-8F49-AC0D-639B40F7D9E3}"/>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mj-lt"/>
                  <a:ea typeface="+mj-lt"/>
                  <a:cs typeface="+mj-lt"/>
                </a:rPr>
                <a:t>Hết giờ</a:t>
              </a:r>
            </a:p>
          </p:txBody>
        </p:sp>
      </p:grpSp>
      <p:sp>
        <p:nvSpPr>
          <p:cNvPr id="34832" name="Text Box 16">
            <a:extLst>
              <a:ext uri="{FF2B5EF4-FFF2-40B4-BE49-F238E27FC236}">
                <a16:creationId xmlns:a16="http://schemas.microsoft.com/office/drawing/2014/main" xmlns="" id="{53182B67-6856-604F-AB12-3A5639D4590C}"/>
              </a:ext>
            </a:extLst>
          </p:cNvPr>
          <p:cNvSpPr txBox="1">
            <a:spLocks noChangeArrowheads="1"/>
          </p:cNvSpPr>
          <p:nvPr/>
        </p:nvSpPr>
        <p:spPr bwMode="auto">
          <a:xfrm>
            <a:off x="2667000" y="609601"/>
            <a:ext cx="7467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CC0066"/>
                </a:solidFill>
                <a:latin typeface="Times New Roman" panose="02020603050405020304" pitchFamily="18" charset="0"/>
              </a:rPr>
              <a:t>Câu 2:  Kết quả của phép  chia  1230 : 123 = ….? </a:t>
            </a:r>
          </a:p>
        </p:txBody>
      </p:sp>
      <p:sp>
        <p:nvSpPr>
          <p:cNvPr id="34833" name="Text Box 17">
            <a:extLst>
              <a:ext uri="{FF2B5EF4-FFF2-40B4-BE49-F238E27FC236}">
                <a16:creationId xmlns:a16="http://schemas.microsoft.com/office/drawing/2014/main" xmlns="" id="{1CEF6071-A747-9947-AA4A-4173FFC1EC4C}"/>
              </a:ext>
            </a:extLst>
          </p:cNvPr>
          <p:cNvSpPr txBox="1">
            <a:spLocks noChangeArrowheads="1"/>
          </p:cNvSpPr>
          <p:nvPr/>
        </p:nvSpPr>
        <p:spPr bwMode="auto">
          <a:xfrm>
            <a:off x="3581400" y="21336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a. 10</a:t>
            </a:r>
          </a:p>
        </p:txBody>
      </p:sp>
      <p:sp>
        <p:nvSpPr>
          <p:cNvPr id="34834" name="Text Box 18">
            <a:extLst>
              <a:ext uri="{FF2B5EF4-FFF2-40B4-BE49-F238E27FC236}">
                <a16:creationId xmlns:a16="http://schemas.microsoft.com/office/drawing/2014/main" xmlns="" id="{B7522EFC-5DBB-5D4E-9A72-03B4CEC21FFF}"/>
              </a:ext>
            </a:extLst>
          </p:cNvPr>
          <p:cNvSpPr txBox="1">
            <a:spLocks noChangeArrowheads="1"/>
          </p:cNvSpPr>
          <p:nvPr/>
        </p:nvSpPr>
        <p:spPr bwMode="auto">
          <a:xfrm>
            <a:off x="3657600" y="27432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b. 100</a:t>
            </a:r>
          </a:p>
        </p:txBody>
      </p:sp>
      <p:sp>
        <p:nvSpPr>
          <p:cNvPr id="34835" name="Text Box 19">
            <a:extLst>
              <a:ext uri="{FF2B5EF4-FFF2-40B4-BE49-F238E27FC236}">
                <a16:creationId xmlns:a16="http://schemas.microsoft.com/office/drawing/2014/main" xmlns="" id="{87D3F1A8-ABC4-A645-A9D2-700D970D0784}"/>
              </a:ext>
            </a:extLst>
          </p:cNvPr>
          <p:cNvSpPr txBox="1">
            <a:spLocks noChangeArrowheads="1"/>
          </p:cNvSpPr>
          <p:nvPr/>
        </p:nvSpPr>
        <p:spPr bwMode="auto">
          <a:xfrm>
            <a:off x="3657600" y="33528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latin typeface="Times New Roman" panose="02020603050405020304" pitchFamily="18" charset="0"/>
              </a:rPr>
              <a:t>c.  1000</a:t>
            </a:r>
          </a:p>
        </p:txBody>
      </p:sp>
      <p:sp>
        <p:nvSpPr>
          <p:cNvPr id="34837" name="Text Box 21">
            <a:extLst>
              <a:ext uri="{FF2B5EF4-FFF2-40B4-BE49-F238E27FC236}">
                <a16:creationId xmlns:a16="http://schemas.microsoft.com/office/drawing/2014/main" xmlns="" id="{C3637F5A-0D86-2841-8BB9-D7E4B852AC95}"/>
              </a:ext>
            </a:extLst>
          </p:cNvPr>
          <p:cNvSpPr txBox="1">
            <a:spLocks noChangeArrowheads="1"/>
          </p:cNvSpPr>
          <p:nvPr/>
        </p:nvSpPr>
        <p:spPr bwMode="auto">
          <a:xfrm>
            <a:off x="3581401" y="2119313"/>
            <a:ext cx="1108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CC0066"/>
                </a:solidFill>
                <a:latin typeface="Times New Roman" panose="02020603050405020304" pitchFamily="18" charset="0"/>
              </a:rPr>
              <a:t>a. 10</a:t>
            </a:r>
          </a:p>
        </p:txBody>
      </p:sp>
      <p:sp>
        <p:nvSpPr>
          <p:cNvPr id="15379" name="AutoShape 22">
            <a:hlinkClick r:id="" action="ppaction://hlinkshowjump?jump=previousslide" highlightClick="1"/>
            <a:extLst>
              <a:ext uri="{FF2B5EF4-FFF2-40B4-BE49-F238E27FC236}">
                <a16:creationId xmlns:a16="http://schemas.microsoft.com/office/drawing/2014/main" xmlns="" id="{3D39B58C-EDDD-EE4E-B251-4F0AE146BB72}"/>
              </a:ext>
            </a:extLst>
          </p:cNvPr>
          <p:cNvSpPr>
            <a:spLocks noChangeArrowheads="1"/>
          </p:cNvSpPr>
          <p:nvPr/>
        </p:nvSpPr>
        <p:spPr bwMode="auto">
          <a:xfrm>
            <a:off x="8305800" y="5867400"/>
            <a:ext cx="1066800" cy="6096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16397771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34833"/>
                                        </p:tgtEl>
                                        <p:attrNameLst>
                                          <p:attrName>style.visibility</p:attrName>
                                        </p:attrNameLst>
                                      </p:cBhvr>
                                      <p:to>
                                        <p:strVal val="visible"/>
                                      </p:to>
                                    </p:set>
                                    <p:anim calcmode="lin" valueType="num">
                                      <p:cBhvr>
                                        <p:cTn id="11" dur="500" fill="hold"/>
                                        <p:tgtEl>
                                          <p:spTgt spid="34833"/>
                                        </p:tgtEl>
                                        <p:attrNameLst>
                                          <p:attrName>ppt_w</p:attrName>
                                        </p:attrNameLst>
                                      </p:cBhvr>
                                      <p:tavLst>
                                        <p:tav tm="0">
                                          <p:val>
                                            <p:fltVal val="0"/>
                                          </p:val>
                                        </p:tav>
                                        <p:tav tm="100000">
                                          <p:val>
                                            <p:strVal val="#ppt_w"/>
                                          </p:val>
                                        </p:tav>
                                      </p:tavLst>
                                    </p:anim>
                                    <p:anim calcmode="lin" valueType="num">
                                      <p:cBhvr>
                                        <p:cTn id="12" dur="500" fill="hold"/>
                                        <p:tgtEl>
                                          <p:spTgt spid="34833"/>
                                        </p:tgtEl>
                                        <p:attrNameLst>
                                          <p:attrName>ppt_h</p:attrName>
                                        </p:attrNameLst>
                                      </p:cBhvr>
                                      <p:tavLst>
                                        <p:tav tm="0">
                                          <p:val>
                                            <p:fltVal val="0"/>
                                          </p:val>
                                        </p:tav>
                                        <p:tav tm="100000">
                                          <p:val>
                                            <p:strVal val="#ppt_h"/>
                                          </p:val>
                                        </p:tav>
                                      </p:tavLst>
                                    </p:anim>
                                    <p:animEffect transition="in" filter="fade">
                                      <p:cBhvr>
                                        <p:cTn id="13" dur="500"/>
                                        <p:tgtEl>
                                          <p:spTgt spid="348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4834"/>
                                        </p:tgtEl>
                                        <p:attrNameLst>
                                          <p:attrName>style.visibility</p:attrName>
                                        </p:attrNameLst>
                                      </p:cBhvr>
                                      <p:to>
                                        <p:strVal val="visible"/>
                                      </p:to>
                                    </p:set>
                                    <p:anim calcmode="lin" valueType="num">
                                      <p:cBhvr>
                                        <p:cTn id="18" dur="500" fill="hold"/>
                                        <p:tgtEl>
                                          <p:spTgt spid="34834"/>
                                        </p:tgtEl>
                                        <p:attrNameLst>
                                          <p:attrName>ppt_w</p:attrName>
                                        </p:attrNameLst>
                                      </p:cBhvr>
                                      <p:tavLst>
                                        <p:tav tm="0">
                                          <p:val>
                                            <p:fltVal val="0"/>
                                          </p:val>
                                        </p:tav>
                                        <p:tav tm="100000">
                                          <p:val>
                                            <p:strVal val="#ppt_w"/>
                                          </p:val>
                                        </p:tav>
                                      </p:tavLst>
                                    </p:anim>
                                    <p:anim calcmode="lin" valueType="num">
                                      <p:cBhvr>
                                        <p:cTn id="19" dur="500" fill="hold"/>
                                        <p:tgtEl>
                                          <p:spTgt spid="34834"/>
                                        </p:tgtEl>
                                        <p:attrNameLst>
                                          <p:attrName>ppt_h</p:attrName>
                                        </p:attrNameLst>
                                      </p:cBhvr>
                                      <p:tavLst>
                                        <p:tav tm="0">
                                          <p:val>
                                            <p:fltVal val="0"/>
                                          </p:val>
                                        </p:tav>
                                        <p:tav tm="100000">
                                          <p:val>
                                            <p:strVal val="#ppt_h"/>
                                          </p:val>
                                        </p:tav>
                                      </p:tavLst>
                                    </p:anim>
                                    <p:animEffect transition="in" filter="fade">
                                      <p:cBhvr>
                                        <p:cTn id="20" dur="500"/>
                                        <p:tgtEl>
                                          <p:spTgt spid="348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4835"/>
                                        </p:tgtEl>
                                        <p:attrNameLst>
                                          <p:attrName>style.visibility</p:attrName>
                                        </p:attrNameLst>
                                      </p:cBhvr>
                                      <p:to>
                                        <p:strVal val="visible"/>
                                      </p:to>
                                    </p:set>
                                    <p:anim calcmode="lin" valueType="num">
                                      <p:cBhvr>
                                        <p:cTn id="25" dur="500" fill="hold"/>
                                        <p:tgtEl>
                                          <p:spTgt spid="34835"/>
                                        </p:tgtEl>
                                        <p:attrNameLst>
                                          <p:attrName>ppt_w</p:attrName>
                                        </p:attrNameLst>
                                      </p:cBhvr>
                                      <p:tavLst>
                                        <p:tav tm="0">
                                          <p:val>
                                            <p:fltVal val="0"/>
                                          </p:val>
                                        </p:tav>
                                        <p:tav tm="100000">
                                          <p:val>
                                            <p:strVal val="#ppt_w"/>
                                          </p:val>
                                        </p:tav>
                                      </p:tavLst>
                                    </p:anim>
                                    <p:anim calcmode="lin" valueType="num">
                                      <p:cBhvr>
                                        <p:cTn id="26" dur="500" fill="hold"/>
                                        <p:tgtEl>
                                          <p:spTgt spid="34835"/>
                                        </p:tgtEl>
                                        <p:attrNameLst>
                                          <p:attrName>ppt_h</p:attrName>
                                        </p:attrNameLst>
                                      </p:cBhvr>
                                      <p:tavLst>
                                        <p:tav tm="0">
                                          <p:val>
                                            <p:fltVal val="0"/>
                                          </p:val>
                                        </p:tav>
                                        <p:tav tm="100000">
                                          <p:val>
                                            <p:strVal val="#ppt_h"/>
                                          </p:val>
                                        </p:tav>
                                      </p:tavLst>
                                    </p:anim>
                                    <p:animEffect transition="in" filter="fade">
                                      <p:cBhvr>
                                        <p:cTn id="27" dur="500"/>
                                        <p:tgtEl>
                                          <p:spTgt spid="3483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xit" presetSubtype="0" decel="100000" fill="hold" grpId="0" nodeType="clickEffect">
                                  <p:stCondLst>
                                    <p:cond delay="0"/>
                                  </p:stCondLst>
                                  <p:childTnLst>
                                    <p:anim calcmode="lin" valueType="num">
                                      <p:cBhvr>
                                        <p:cTn id="31" dur="1000"/>
                                        <p:tgtEl>
                                          <p:spTgt spid="34828"/>
                                        </p:tgtEl>
                                        <p:attrNameLst>
                                          <p:attrName>ppt_w</p:attrName>
                                        </p:attrNameLst>
                                      </p:cBhvr>
                                      <p:tavLst>
                                        <p:tav tm="0">
                                          <p:val>
                                            <p:strVal val="ppt_w"/>
                                          </p:val>
                                        </p:tav>
                                        <p:tav tm="100000">
                                          <p:val>
                                            <p:strVal val="ppt_w*0.05"/>
                                          </p:val>
                                        </p:tav>
                                      </p:tavLst>
                                    </p:anim>
                                    <p:anim calcmode="lin" valueType="num">
                                      <p:cBhvr>
                                        <p:cTn id="32" dur="1000"/>
                                        <p:tgtEl>
                                          <p:spTgt spid="34828"/>
                                        </p:tgtEl>
                                        <p:attrNameLst>
                                          <p:attrName>ppt_h</p:attrName>
                                        </p:attrNameLst>
                                      </p:cBhvr>
                                      <p:tavLst>
                                        <p:tav tm="0">
                                          <p:val>
                                            <p:strVal val="ppt_h"/>
                                          </p:val>
                                        </p:tav>
                                        <p:tav tm="100000">
                                          <p:val>
                                            <p:strVal val="ppt_h"/>
                                          </p:val>
                                        </p:tav>
                                      </p:tavLst>
                                    </p:anim>
                                    <p:anim calcmode="lin" valueType="num">
                                      <p:cBhvr>
                                        <p:cTn id="33" dur="1000"/>
                                        <p:tgtEl>
                                          <p:spTgt spid="34828"/>
                                        </p:tgtEl>
                                        <p:attrNameLst>
                                          <p:attrName>ppt_x</p:attrName>
                                        </p:attrNameLst>
                                      </p:cBhvr>
                                      <p:tavLst>
                                        <p:tav tm="0">
                                          <p:val>
                                            <p:strVal val="ppt_x"/>
                                          </p:val>
                                        </p:tav>
                                        <p:tav tm="100000">
                                          <p:val>
                                            <p:strVal val="ppt_x-.2"/>
                                          </p:val>
                                        </p:tav>
                                      </p:tavLst>
                                    </p:anim>
                                    <p:anim calcmode="lin" valueType="num">
                                      <p:cBhvr>
                                        <p:cTn id="34" dur="1000"/>
                                        <p:tgtEl>
                                          <p:spTgt spid="34828"/>
                                        </p:tgtEl>
                                        <p:attrNameLst>
                                          <p:attrName>ppt_y</p:attrName>
                                        </p:attrNameLst>
                                      </p:cBhvr>
                                      <p:tavLst>
                                        <p:tav tm="0">
                                          <p:val>
                                            <p:strVal val="ppt_y"/>
                                          </p:val>
                                        </p:tav>
                                        <p:tav tm="100000">
                                          <p:val>
                                            <p:strVal val="ppt_y"/>
                                          </p:val>
                                        </p:tav>
                                      </p:tavLst>
                                    </p:anim>
                                    <p:animEffect transition="out" filter="fade">
                                      <p:cBhvr>
                                        <p:cTn id="35" dur="1000"/>
                                        <p:tgtEl>
                                          <p:spTgt spid="34828"/>
                                        </p:tgtEl>
                                      </p:cBhvr>
                                    </p:animEffect>
                                    <p:set>
                                      <p:cBhvr>
                                        <p:cTn id="36" dur="1" fill="hold">
                                          <p:stCondLst>
                                            <p:cond delay="999"/>
                                          </p:stCondLst>
                                        </p:cTn>
                                        <p:tgtEl>
                                          <p:spTgt spid="34828"/>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7" fill="hold" nodeType="afterGroup">
                            <p:stCondLst>
                              <p:cond delay="1000"/>
                            </p:stCondLst>
                            <p:childTnLst>
                              <p:par>
                                <p:cTn id="38" presetID="54" presetClass="exit" presetSubtype="0" decel="100000" fill="hold" grpId="0" nodeType="afterEffect">
                                  <p:stCondLst>
                                    <p:cond delay="0"/>
                                  </p:stCondLst>
                                  <p:childTnLst>
                                    <p:anim calcmode="lin" valueType="num">
                                      <p:cBhvr>
                                        <p:cTn id="39" dur="500"/>
                                        <p:tgtEl>
                                          <p:spTgt spid="34827"/>
                                        </p:tgtEl>
                                        <p:attrNameLst>
                                          <p:attrName>ppt_w</p:attrName>
                                        </p:attrNameLst>
                                      </p:cBhvr>
                                      <p:tavLst>
                                        <p:tav tm="0">
                                          <p:val>
                                            <p:strVal val="ppt_w"/>
                                          </p:val>
                                        </p:tav>
                                        <p:tav tm="100000">
                                          <p:val>
                                            <p:strVal val="ppt_w*0.05"/>
                                          </p:val>
                                        </p:tav>
                                      </p:tavLst>
                                    </p:anim>
                                    <p:anim calcmode="lin" valueType="num">
                                      <p:cBhvr>
                                        <p:cTn id="40" dur="500"/>
                                        <p:tgtEl>
                                          <p:spTgt spid="34827"/>
                                        </p:tgtEl>
                                        <p:attrNameLst>
                                          <p:attrName>ppt_h</p:attrName>
                                        </p:attrNameLst>
                                      </p:cBhvr>
                                      <p:tavLst>
                                        <p:tav tm="0">
                                          <p:val>
                                            <p:strVal val="ppt_h"/>
                                          </p:val>
                                        </p:tav>
                                        <p:tav tm="100000">
                                          <p:val>
                                            <p:strVal val="ppt_h"/>
                                          </p:val>
                                        </p:tav>
                                      </p:tavLst>
                                    </p:anim>
                                    <p:anim calcmode="lin" valueType="num">
                                      <p:cBhvr>
                                        <p:cTn id="41" dur="500"/>
                                        <p:tgtEl>
                                          <p:spTgt spid="34827"/>
                                        </p:tgtEl>
                                        <p:attrNameLst>
                                          <p:attrName>ppt_x</p:attrName>
                                        </p:attrNameLst>
                                      </p:cBhvr>
                                      <p:tavLst>
                                        <p:tav tm="0">
                                          <p:val>
                                            <p:strVal val="ppt_x"/>
                                          </p:val>
                                        </p:tav>
                                        <p:tav tm="100000">
                                          <p:val>
                                            <p:strVal val="ppt_x-.2"/>
                                          </p:val>
                                        </p:tav>
                                      </p:tavLst>
                                    </p:anim>
                                    <p:anim calcmode="lin" valueType="num">
                                      <p:cBhvr>
                                        <p:cTn id="42" dur="500"/>
                                        <p:tgtEl>
                                          <p:spTgt spid="34827"/>
                                        </p:tgtEl>
                                        <p:attrNameLst>
                                          <p:attrName>ppt_y</p:attrName>
                                        </p:attrNameLst>
                                      </p:cBhvr>
                                      <p:tavLst>
                                        <p:tav tm="0">
                                          <p:val>
                                            <p:strVal val="ppt_y"/>
                                          </p:val>
                                        </p:tav>
                                        <p:tav tm="100000">
                                          <p:val>
                                            <p:strVal val="ppt_y"/>
                                          </p:val>
                                        </p:tav>
                                      </p:tavLst>
                                    </p:anim>
                                    <p:animEffect transition="out" filter="fade">
                                      <p:cBhvr>
                                        <p:cTn id="43" dur="500"/>
                                        <p:tgtEl>
                                          <p:spTgt spid="34827"/>
                                        </p:tgtEl>
                                      </p:cBhvr>
                                    </p:animEffect>
                                    <p:set>
                                      <p:cBhvr>
                                        <p:cTn id="44" dur="1" fill="hold">
                                          <p:stCondLst>
                                            <p:cond delay="499"/>
                                          </p:stCondLst>
                                        </p:cTn>
                                        <p:tgtEl>
                                          <p:spTgt spid="348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par>
                          <p:cTn id="45" fill="hold" nodeType="afterGroup">
                            <p:stCondLst>
                              <p:cond delay="1500"/>
                            </p:stCondLst>
                            <p:childTnLst>
                              <p:par>
                                <p:cTn id="46" presetID="54" presetClass="exit" presetSubtype="0" decel="100000" fill="hold" grpId="0" nodeType="afterEffect">
                                  <p:stCondLst>
                                    <p:cond delay="0"/>
                                  </p:stCondLst>
                                  <p:childTnLst>
                                    <p:anim calcmode="lin" valueType="num">
                                      <p:cBhvr>
                                        <p:cTn id="47" dur="1000"/>
                                        <p:tgtEl>
                                          <p:spTgt spid="34826"/>
                                        </p:tgtEl>
                                        <p:attrNameLst>
                                          <p:attrName>ppt_w</p:attrName>
                                        </p:attrNameLst>
                                      </p:cBhvr>
                                      <p:tavLst>
                                        <p:tav tm="0">
                                          <p:val>
                                            <p:strVal val="ppt_w"/>
                                          </p:val>
                                        </p:tav>
                                        <p:tav tm="100000">
                                          <p:val>
                                            <p:strVal val="ppt_w*0.05"/>
                                          </p:val>
                                        </p:tav>
                                      </p:tavLst>
                                    </p:anim>
                                    <p:anim calcmode="lin" valueType="num">
                                      <p:cBhvr>
                                        <p:cTn id="48" dur="1000"/>
                                        <p:tgtEl>
                                          <p:spTgt spid="34826"/>
                                        </p:tgtEl>
                                        <p:attrNameLst>
                                          <p:attrName>ppt_h</p:attrName>
                                        </p:attrNameLst>
                                      </p:cBhvr>
                                      <p:tavLst>
                                        <p:tav tm="0">
                                          <p:val>
                                            <p:strVal val="ppt_h"/>
                                          </p:val>
                                        </p:tav>
                                        <p:tav tm="100000">
                                          <p:val>
                                            <p:strVal val="ppt_h"/>
                                          </p:val>
                                        </p:tav>
                                      </p:tavLst>
                                    </p:anim>
                                    <p:anim calcmode="lin" valueType="num">
                                      <p:cBhvr>
                                        <p:cTn id="49" dur="1000"/>
                                        <p:tgtEl>
                                          <p:spTgt spid="34826"/>
                                        </p:tgtEl>
                                        <p:attrNameLst>
                                          <p:attrName>ppt_x</p:attrName>
                                        </p:attrNameLst>
                                      </p:cBhvr>
                                      <p:tavLst>
                                        <p:tav tm="0">
                                          <p:val>
                                            <p:strVal val="ppt_x"/>
                                          </p:val>
                                        </p:tav>
                                        <p:tav tm="100000">
                                          <p:val>
                                            <p:strVal val="ppt_x-.2"/>
                                          </p:val>
                                        </p:tav>
                                      </p:tavLst>
                                    </p:anim>
                                    <p:anim calcmode="lin" valueType="num">
                                      <p:cBhvr>
                                        <p:cTn id="50" dur="1000"/>
                                        <p:tgtEl>
                                          <p:spTgt spid="34826"/>
                                        </p:tgtEl>
                                        <p:attrNameLst>
                                          <p:attrName>ppt_y</p:attrName>
                                        </p:attrNameLst>
                                      </p:cBhvr>
                                      <p:tavLst>
                                        <p:tav tm="0">
                                          <p:val>
                                            <p:strVal val="ppt_y"/>
                                          </p:val>
                                        </p:tav>
                                        <p:tav tm="100000">
                                          <p:val>
                                            <p:strVal val="ppt_y"/>
                                          </p:val>
                                        </p:tav>
                                      </p:tavLst>
                                    </p:anim>
                                    <p:animEffect transition="out" filter="fade">
                                      <p:cBhvr>
                                        <p:cTn id="51" dur="1000"/>
                                        <p:tgtEl>
                                          <p:spTgt spid="34826"/>
                                        </p:tgtEl>
                                      </p:cBhvr>
                                    </p:animEffect>
                                    <p:set>
                                      <p:cBhvr>
                                        <p:cTn id="52" dur="1" fill="hold">
                                          <p:stCondLst>
                                            <p:cond delay="999"/>
                                          </p:stCondLst>
                                        </p:cTn>
                                        <p:tgtEl>
                                          <p:spTgt spid="3482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53" fill="hold" nodeType="afterGroup">
                            <p:stCondLst>
                              <p:cond delay="2500"/>
                            </p:stCondLst>
                            <p:childTnLst>
                              <p:par>
                                <p:cTn id="54" presetID="54" presetClass="exit" presetSubtype="0" decel="100000" fill="hold" grpId="0" nodeType="afterEffect">
                                  <p:stCondLst>
                                    <p:cond delay="0"/>
                                  </p:stCondLst>
                                  <p:childTnLst>
                                    <p:anim calcmode="lin" valueType="num">
                                      <p:cBhvr>
                                        <p:cTn id="55" dur="1000"/>
                                        <p:tgtEl>
                                          <p:spTgt spid="34825"/>
                                        </p:tgtEl>
                                        <p:attrNameLst>
                                          <p:attrName>ppt_w</p:attrName>
                                        </p:attrNameLst>
                                      </p:cBhvr>
                                      <p:tavLst>
                                        <p:tav tm="0">
                                          <p:val>
                                            <p:strVal val="ppt_w"/>
                                          </p:val>
                                        </p:tav>
                                        <p:tav tm="100000">
                                          <p:val>
                                            <p:strVal val="ppt_w*0.05"/>
                                          </p:val>
                                        </p:tav>
                                      </p:tavLst>
                                    </p:anim>
                                    <p:anim calcmode="lin" valueType="num">
                                      <p:cBhvr>
                                        <p:cTn id="56" dur="1000"/>
                                        <p:tgtEl>
                                          <p:spTgt spid="34825"/>
                                        </p:tgtEl>
                                        <p:attrNameLst>
                                          <p:attrName>ppt_h</p:attrName>
                                        </p:attrNameLst>
                                      </p:cBhvr>
                                      <p:tavLst>
                                        <p:tav tm="0">
                                          <p:val>
                                            <p:strVal val="ppt_h"/>
                                          </p:val>
                                        </p:tav>
                                        <p:tav tm="100000">
                                          <p:val>
                                            <p:strVal val="ppt_h"/>
                                          </p:val>
                                        </p:tav>
                                      </p:tavLst>
                                    </p:anim>
                                    <p:anim calcmode="lin" valueType="num">
                                      <p:cBhvr>
                                        <p:cTn id="57" dur="1000"/>
                                        <p:tgtEl>
                                          <p:spTgt spid="34825"/>
                                        </p:tgtEl>
                                        <p:attrNameLst>
                                          <p:attrName>ppt_x</p:attrName>
                                        </p:attrNameLst>
                                      </p:cBhvr>
                                      <p:tavLst>
                                        <p:tav tm="0">
                                          <p:val>
                                            <p:strVal val="ppt_x"/>
                                          </p:val>
                                        </p:tav>
                                        <p:tav tm="100000">
                                          <p:val>
                                            <p:strVal val="ppt_x-.2"/>
                                          </p:val>
                                        </p:tav>
                                      </p:tavLst>
                                    </p:anim>
                                    <p:anim calcmode="lin" valueType="num">
                                      <p:cBhvr>
                                        <p:cTn id="58" dur="1000"/>
                                        <p:tgtEl>
                                          <p:spTgt spid="34825"/>
                                        </p:tgtEl>
                                        <p:attrNameLst>
                                          <p:attrName>ppt_y</p:attrName>
                                        </p:attrNameLst>
                                      </p:cBhvr>
                                      <p:tavLst>
                                        <p:tav tm="0">
                                          <p:val>
                                            <p:strVal val="ppt_y"/>
                                          </p:val>
                                        </p:tav>
                                        <p:tav tm="100000">
                                          <p:val>
                                            <p:strVal val="ppt_y"/>
                                          </p:val>
                                        </p:tav>
                                      </p:tavLst>
                                    </p:anim>
                                    <p:animEffect transition="out" filter="fade">
                                      <p:cBhvr>
                                        <p:cTn id="59" dur="1000"/>
                                        <p:tgtEl>
                                          <p:spTgt spid="34825"/>
                                        </p:tgtEl>
                                      </p:cBhvr>
                                    </p:animEffect>
                                    <p:set>
                                      <p:cBhvr>
                                        <p:cTn id="60" dur="1" fill="hold">
                                          <p:stCondLst>
                                            <p:cond delay="999"/>
                                          </p:stCondLst>
                                        </p:cTn>
                                        <p:tgtEl>
                                          <p:spTgt spid="3482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par>
                          <p:cTn id="61" fill="hold" nodeType="afterGroup">
                            <p:stCondLst>
                              <p:cond delay="3500"/>
                            </p:stCondLst>
                            <p:childTnLst>
                              <p:par>
                                <p:cTn id="62" presetID="54" presetClass="exit" presetSubtype="0" decel="100000" fill="hold" grpId="0" nodeType="afterEffect">
                                  <p:stCondLst>
                                    <p:cond delay="0"/>
                                  </p:stCondLst>
                                  <p:childTnLst>
                                    <p:anim calcmode="lin" valueType="num">
                                      <p:cBhvr>
                                        <p:cTn id="63" dur="1000"/>
                                        <p:tgtEl>
                                          <p:spTgt spid="34824"/>
                                        </p:tgtEl>
                                        <p:attrNameLst>
                                          <p:attrName>ppt_w</p:attrName>
                                        </p:attrNameLst>
                                      </p:cBhvr>
                                      <p:tavLst>
                                        <p:tav tm="0">
                                          <p:val>
                                            <p:strVal val="ppt_w"/>
                                          </p:val>
                                        </p:tav>
                                        <p:tav tm="100000">
                                          <p:val>
                                            <p:strVal val="ppt_w*0.05"/>
                                          </p:val>
                                        </p:tav>
                                      </p:tavLst>
                                    </p:anim>
                                    <p:anim calcmode="lin" valueType="num">
                                      <p:cBhvr>
                                        <p:cTn id="64" dur="1000"/>
                                        <p:tgtEl>
                                          <p:spTgt spid="34824"/>
                                        </p:tgtEl>
                                        <p:attrNameLst>
                                          <p:attrName>ppt_h</p:attrName>
                                        </p:attrNameLst>
                                      </p:cBhvr>
                                      <p:tavLst>
                                        <p:tav tm="0">
                                          <p:val>
                                            <p:strVal val="ppt_h"/>
                                          </p:val>
                                        </p:tav>
                                        <p:tav tm="100000">
                                          <p:val>
                                            <p:strVal val="ppt_h"/>
                                          </p:val>
                                        </p:tav>
                                      </p:tavLst>
                                    </p:anim>
                                    <p:anim calcmode="lin" valueType="num">
                                      <p:cBhvr>
                                        <p:cTn id="65" dur="1000"/>
                                        <p:tgtEl>
                                          <p:spTgt spid="34824"/>
                                        </p:tgtEl>
                                        <p:attrNameLst>
                                          <p:attrName>ppt_x</p:attrName>
                                        </p:attrNameLst>
                                      </p:cBhvr>
                                      <p:tavLst>
                                        <p:tav tm="0">
                                          <p:val>
                                            <p:strVal val="ppt_x"/>
                                          </p:val>
                                        </p:tav>
                                        <p:tav tm="100000">
                                          <p:val>
                                            <p:strVal val="ppt_x-.2"/>
                                          </p:val>
                                        </p:tav>
                                      </p:tavLst>
                                    </p:anim>
                                    <p:anim calcmode="lin" valueType="num">
                                      <p:cBhvr>
                                        <p:cTn id="66" dur="1000"/>
                                        <p:tgtEl>
                                          <p:spTgt spid="34824"/>
                                        </p:tgtEl>
                                        <p:attrNameLst>
                                          <p:attrName>ppt_y</p:attrName>
                                        </p:attrNameLst>
                                      </p:cBhvr>
                                      <p:tavLst>
                                        <p:tav tm="0">
                                          <p:val>
                                            <p:strVal val="ppt_y"/>
                                          </p:val>
                                        </p:tav>
                                        <p:tav tm="100000">
                                          <p:val>
                                            <p:strVal val="ppt_y"/>
                                          </p:val>
                                        </p:tav>
                                      </p:tavLst>
                                    </p:anim>
                                    <p:animEffect transition="out" filter="fade">
                                      <p:cBhvr>
                                        <p:cTn id="67" dur="1000"/>
                                        <p:tgtEl>
                                          <p:spTgt spid="34824"/>
                                        </p:tgtEl>
                                      </p:cBhvr>
                                    </p:animEffect>
                                    <p:set>
                                      <p:cBhvr>
                                        <p:cTn id="68" dur="1" fill="hold">
                                          <p:stCondLst>
                                            <p:cond delay="999"/>
                                          </p:stCondLst>
                                        </p:cTn>
                                        <p:tgtEl>
                                          <p:spTgt spid="3482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9" fill="hold" nodeType="afterGroup">
                            <p:stCondLst>
                              <p:cond delay="4500"/>
                            </p:stCondLst>
                            <p:childTnLst>
                              <p:par>
                                <p:cTn id="70" presetID="54" presetClass="exit" presetSubtype="0" decel="100000" fill="hold" grpId="0" nodeType="afterEffect">
                                  <p:stCondLst>
                                    <p:cond delay="0"/>
                                  </p:stCondLst>
                                  <p:childTnLst>
                                    <p:anim calcmode="lin" valueType="num">
                                      <p:cBhvr>
                                        <p:cTn id="71" dur="1000"/>
                                        <p:tgtEl>
                                          <p:spTgt spid="34823"/>
                                        </p:tgtEl>
                                        <p:attrNameLst>
                                          <p:attrName>ppt_w</p:attrName>
                                        </p:attrNameLst>
                                      </p:cBhvr>
                                      <p:tavLst>
                                        <p:tav tm="0">
                                          <p:val>
                                            <p:strVal val="ppt_w"/>
                                          </p:val>
                                        </p:tav>
                                        <p:tav tm="100000">
                                          <p:val>
                                            <p:strVal val="ppt_w*0.05"/>
                                          </p:val>
                                        </p:tav>
                                      </p:tavLst>
                                    </p:anim>
                                    <p:anim calcmode="lin" valueType="num">
                                      <p:cBhvr>
                                        <p:cTn id="72" dur="1000"/>
                                        <p:tgtEl>
                                          <p:spTgt spid="34823"/>
                                        </p:tgtEl>
                                        <p:attrNameLst>
                                          <p:attrName>ppt_h</p:attrName>
                                        </p:attrNameLst>
                                      </p:cBhvr>
                                      <p:tavLst>
                                        <p:tav tm="0">
                                          <p:val>
                                            <p:strVal val="ppt_h"/>
                                          </p:val>
                                        </p:tav>
                                        <p:tav tm="100000">
                                          <p:val>
                                            <p:strVal val="ppt_h"/>
                                          </p:val>
                                        </p:tav>
                                      </p:tavLst>
                                    </p:anim>
                                    <p:anim calcmode="lin" valueType="num">
                                      <p:cBhvr>
                                        <p:cTn id="73" dur="1000"/>
                                        <p:tgtEl>
                                          <p:spTgt spid="34823"/>
                                        </p:tgtEl>
                                        <p:attrNameLst>
                                          <p:attrName>ppt_x</p:attrName>
                                        </p:attrNameLst>
                                      </p:cBhvr>
                                      <p:tavLst>
                                        <p:tav tm="0">
                                          <p:val>
                                            <p:strVal val="ppt_x"/>
                                          </p:val>
                                        </p:tav>
                                        <p:tav tm="100000">
                                          <p:val>
                                            <p:strVal val="ppt_x-.2"/>
                                          </p:val>
                                        </p:tav>
                                      </p:tavLst>
                                    </p:anim>
                                    <p:anim calcmode="lin" valueType="num">
                                      <p:cBhvr>
                                        <p:cTn id="74" dur="1000"/>
                                        <p:tgtEl>
                                          <p:spTgt spid="34823"/>
                                        </p:tgtEl>
                                        <p:attrNameLst>
                                          <p:attrName>ppt_y</p:attrName>
                                        </p:attrNameLst>
                                      </p:cBhvr>
                                      <p:tavLst>
                                        <p:tav tm="0">
                                          <p:val>
                                            <p:strVal val="ppt_y"/>
                                          </p:val>
                                        </p:tav>
                                        <p:tav tm="100000">
                                          <p:val>
                                            <p:strVal val="ppt_y"/>
                                          </p:val>
                                        </p:tav>
                                      </p:tavLst>
                                    </p:anim>
                                    <p:animEffect transition="out" filter="fade">
                                      <p:cBhvr>
                                        <p:cTn id="75" dur="1000"/>
                                        <p:tgtEl>
                                          <p:spTgt spid="34823"/>
                                        </p:tgtEl>
                                      </p:cBhvr>
                                    </p:animEffect>
                                    <p:set>
                                      <p:cBhvr>
                                        <p:cTn id="76" dur="1" fill="hold">
                                          <p:stCondLst>
                                            <p:cond delay="999"/>
                                          </p:stCondLst>
                                        </p:cTn>
                                        <p:tgtEl>
                                          <p:spTgt spid="34823"/>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7" fill="hold" nodeType="afterGroup">
                            <p:stCondLst>
                              <p:cond delay="5500"/>
                            </p:stCondLst>
                            <p:childTnLst>
                              <p:par>
                                <p:cTn id="78" presetID="54" presetClass="exit" presetSubtype="0" decel="100000" fill="hold" grpId="0" nodeType="afterEffect">
                                  <p:stCondLst>
                                    <p:cond delay="0"/>
                                  </p:stCondLst>
                                  <p:childTnLst>
                                    <p:anim calcmode="lin" valueType="num">
                                      <p:cBhvr>
                                        <p:cTn id="79" dur="1000"/>
                                        <p:tgtEl>
                                          <p:spTgt spid="34822"/>
                                        </p:tgtEl>
                                        <p:attrNameLst>
                                          <p:attrName>ppt_w</p:attrName>
                                        </p:attrNameLst>
                                      </p:cBhvr>
                                      <p:tavLst>
                                        <p:tav tm="0">
                                          <p:val>
                                            <p:strVal val="ppt_w"/>
                                          </p:val>
                                        </p:tav>
                                        <p:tav tm="100000">
                                          <p:val>
                                            <p:strVal val="ppt_w*0.05"/>
                                          </p:val>
                                        </p:tav>
                                      </p:tavLst>
                                    </p:anim>
                                    <p:anim calcmode="lin" valueType="num">
                                      <p:cBhvr>
                                        <p:cTn id="80" dur="1000"/>
                                        <p:tgtEl>
                                          <p:spTgt spid="34822"/>
                                        </p:tgtEl>
                                        <p:attrNameLst>
                                          <p:attrName>ppt_h</p:attrName>
                                        </p:attrNameLst>
                                      </p:cBhvr>
                                      <p:tavLst>
                                        <p:tav tm="0">
                                          <p:val>
                                            <p:strVal val="ppt_h"/>
                                          </p:val>
                                        </p:tav>
                                        <p:tav tm="100000">
                                          <p:val>
                                            <p:strVal val="ppt_h"/>
                                          </p:val>
                                        </p:tav>
                                      </p:tavLst>
                                    </p:anim>
                                    <p:anim calcmode="lin" valueType="num">
                                      <p:cBhvr>
                                        <p:cTn id="81" dur="1000"/>
                                        <p:tgtEl>
                                          <p:spTgt spid="34822"/>
                                        </p:tgtEl>
                                        <p:attrNameLst>
                                          <p:attrName>ppt_x</p:attrName>
                                        </p:attrNameLst>
                                      </p:cBhvr>
                                      <p:tavLst>
                                        <p:tav tm="0">
                                          <p:val>
                                            <p:strVal val="ppt_x"/>
                                          </p:val>
                                        </p:tav>
                                        <p:tav tm="100000">
                                          <p:val>
                                            <p:strVal val="ppt_x-.2"/>
                                          </p:val>
                                        </p:tav>
                                      </p:tavLst>
                                    </p:anim>
                                    <p:anim calcmode="lin" valueType="num">
                                      <p:cBhvr>
                                        <p:cTn id="82" dur="1000"/>
                                        <p:tgtEl>
                                          <p:spTgt spid="34822"/>
                                        </p:tgtEl>
                                        <p:attrNameLst>
                                          <p:attrName>ppt_y</p:attrName>
                                        </p:attrNameLst>
                                      </p:cBhvr>
                                      <p:tavLst>
                                        <p:tav tm="0">
                                          <p:val>
                                            <p:strVal val="ppt_y"/>
                                          </p:val>
                                        </p:tav>
                                        <p:tav tm="100000">
                                          <p:val>
                                            <p:strVal val="ppt_y"/>
                                          </p:val>
                                        </p:tav>
                                      </p:tavLst>
                                    </p:anim>
                                    <p:animEffect transition="out" filter="fade">
                                      <p:cBhvr>
                                        <p:cTn id="83" dur="1000"/>
                                        <p:tgtEl>
                                          <p:spTgt spid="34822"/>
                                        </p:tgtEl>
                                      </p:cBhvr>
                                    </p:animEffect>
                                    <p:set>
                                      <p:cBhvr>
                                        <p:cTn id="84" dur="1" fill="hold">
                                          <p:stCondLst>
                                            <p:cond delay="999"/>
                                          </p:stCondLst>
                                        </p:cTn>
                                        <p:tgtEl>
                                          <p:spTgt spid="34822"/>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5" fill="hold" nodeType="afterGroup">
                            <p:stCondLst>
                              <p:cond delay="6500"/>
                            </p:stCondLst>
                            <p:childTnLst>
                              <p:par>
                                <p:cTn id="86" presetID="54" presetClass="exit" presetSubtype="0" decel="100000" fill="hold" grpId="0" nodeType="afterEffect">
                                  <p:stCondLst>
                                    <p:cond delay="0"/>
                                  </p:stCondLst>
                                  <p:childTnLst>
                                    <p:anim calcmode="lin" valueType="num">
                                      <p:cBhvr>
                                        <p:cTn id="87" dur="1000"/>
                                        <p:tgtEl>
                                          <p:spTgt spid="34821"/>
                                        </p:tgtEl>
                                        <p:attrNameLst>
                                          <p:attrName>ppt_w</p:attrName>
                                        </p:attrNameLst>
                                      </p:cBhvr>
                                      <p:tavLst>
                                        <p:tav tm="0">
                                          <p:val>
                                            <p:strVal val="ppt_w"/>
                                          </p:val>
                                        </p:tav>
                                        <p:tav tm="100000">
                                          <p:val>
                                            <p:strVal val="ppt_w*0.05"/>
                                          </p:val>
                                        </p:tav>
                                      </p:tavLst>
                                    </p:anim>
                                    <p:anim calcmode="lin" valueType="num">
                                      <p:cBhvr>
                                        <p:cTn id="88" dur="1000"/>
                                        <p:tgtEl>
                                          <p:spTgt spid="34821"/>
                                        </p:tgtEl>
                                        <p:attrNameLst>
                                          <p:attrName>ppt_h</p:attrName>
                                        </p:attrNameLst>
                                      </p:cBhvr>
                                      <p:tavLst>
                                        <p:tav tm="0">
                                          <p:val>
                                            <p:strVal val="ppt_h"/>
                                          </p:val>
                                        </p:tav>
                                        <p:tav tm="100000">
                                          <p:val>
                                            <p:strVal val="ppt_h"/>
                                          </p:val>
                                        </p:tav>
                                      </p:tavLst>
                                    </p:anim>
                                    <p:anim calcmode="lin" valueType="num">
                                      <p:cBhvr>
                                        <p:cTn id="89" dur="1000"/>
                                        <p:tgtEl>
                                          <p:spTgt spid="34821"/>
                                        </p:tgtEl>
                                        <p:attrNameLst>
                                          <p:attrName>ppt_x</p:attrName>
                                        </p:attrNameLst>
                                      </p:cBhvr>
                                      <p:tavLst>
                                        <p:tav tm="0">
                                          <p:val>
                                            <p:strVal val="ppt_x"/>
                                          </p:val>
                                        </p:tav>
                                        <p:tav tm="100000">
                                          <p:val>
                                            <p:strVal val="ppt_x-.2"/>
                                          </p:val>
                                        </p:tav>
                                      </p:tavLst>
                                    </p:anim>
                                    <p:anim calcmode="lin" valueType="num">
                                      <p:cBhvr>
                                        <p:cTn id="90" dur="1000"/>
                                        <p:tgtEl>
                                          <p:spTgt spid="34821"/>
                                        </p:tgtEl>
                                        <p:attrNameLst>
                                          <p:attrName>ppt_y</p:attrName>
                                        </p:attrNameLst>
                                      </p:cBhvr>
                                      <p:tavLst>
                                        <p:tav tm="0">
                                          <p:val>
                                            <p:strVal val="ppt_y"/>
                                          </p:val>
                                        </p:tav>
                                        <p:tav tm="100000">
                                          <p:val>
                                            <p:strVal val="ppt_y"/>
                                          </p:val>
                                        </p:tav>
                                      </p:tavLst>
                                    </p:anim>
                                    <p:animEffect transition="out" filter="fade">
                                      <p:cBhvr>
                                        <p:cTn id="91" dur="1000"/>
                                        <p:tgtEl>
                                          <p:spTgt spid="34821"/>
                                        </p:tgtEl>
                                      </p:cBhvr>
                                    </p:animEffect>
                                    <p:set>
                                      <p:cBhvr>
                                        <p:cTn id="92" dur="1" fill="hold">
                                          <p:stCondLst>
                                            <p:cond delay="999"/>
                                          </p:stCondLst>
                                        </p:cTn>
                                        <p:tgtEl>
                                          <p:spTgt spid="348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93" fill="hold" nodeType="afterGroup">
                            <p:stCondLst>
                              <p:cond delay="7500"/>
                            </p:stCondLst>
                            <p:childTnLst>
                              <p:par>
                                <p:cTn id="94" presetID="54" presetClass="exit" presetSubtype="0" decel="100000" fill="hold" grpId="0" nodeType="afterEffect">
                                  <p:stCondLst>
                                    <p:cond delay="0"/>
                                  </p:stCondLst>
                                  <p:childTnLst>
                                    <p:anim calcmode="lin" valueType="num">
                                      <p:cBhvr>
                                        <p:cTn id="95" dur="1000"/>
                                        <p:tgtEl>
                                          <p:spTgt spid="34820"/>
                                        </p:tgtEl>
                                        <p:attrNameLst>
                                          <p:attrName>ppt_w</p:attrName>
                                        </p:attrNameLst>
                                      </p:cBhvr>
                                      <p:tavLst>
                                        <p:tav tm="0">
                                          <p:val>
                                            <p:strVal val="ppt_w"/>
                                          </p:val>
                                        </p:tav>
                                        <p:tav tm="100000">
                                          <p:val>
                                            <p:strVal val="ppt_w*0.05"/>
                                          </p:val>
                                        </p:tav>
                                      </p:tavLst>
                                    </p:anim>
                                    <p:anim calcmode="lin" valueType="num">
                                      <p:cBhvr>
                                        <p:cTn id="96" dur="1000"/>
                                        <p:tgtEl>
                                          <p:spTgt spid="34820"/>
                                        </p:tgtEl>
                                        <p:attrNameLst>
                                          <p:attrName>ppt_h</p:attrName>
                                        </p:attrNameLst>
                                      </p:cBhvr>
                                      <p:tavLst>
                                        <p:tav tm="0">
                                          <p:val>
                                            <p:strVal val="ppt_h"/>
                                          </p:val>
                                        </p:tav>
                                        <p:tav tm="100000">
                                          <p:val>
                                            <p:strVal val="ppt_h"/>
                                          </p:val>
                                        </p:tav>
                                      </p:tavLst>
                                    </p:anim>
                                    <p:anim calcmode="lin" valueType="num">
                                      <p:cBhvr>
                                        <p:cTn id="97" dur="1000"/>
                                        <p:tgtEl>
                                          <p:spTgt spid="34820"/>
                                        </p:tgtEl>
                                        <p:attrNameLst>
                                          <p:attrName>ppt_x</p:attrName>
                                        </p:attrNameLst>
                                      </p:cBhvr>
                                      <p:tavLst>
                                        <p:tav tm="0">
                                          <p:val>
                                            <p:strVal val="ppt_x"/>
                                          </p:val>
                                        </p:tav>
                                        <p:tav tm="100000">
                                          <p:val>
                                            <p:strVal val="ppt_x-.2"/>
                                          </p:val>
                                        </p:tav>
                                      </p:tavLst>
                                    </p:anim>
                                    <p:anim calcmode="lin" valueType="num">
                                      <p:cBhvr>
                                        <p:cTn id="98" dur="1000"/>
                                        <p:tgtEl>
                                          <p:spTgt spid="34820"/>
                                        </p:tgtEl>
                                        <p:attrNameLst>
                                          <p:attrName>ppt_y</p:attrName>
                                        </p:attrNameLst>
                                      </p:cBhvr>
                                      <p:tavLst>
                                        <p:tav tm="0">
                                          <p:val>
                                            <p:strVal val="ppt_y"/>
                                          </p:val>
                                        </p:tav>
                                        <p:tav tm="100000">
                                          <p:val>
                                            <p:strVal val="ppt_y"/>
                                          </p:val>
                                        </p:tav>
                                      </p:tavLst>
                                    </p:anim>
                                    <p:animEffect transition="out" filter="fade">
                                      <p:cBhvr>
                                        <p:cTn id="99" dur="1000"/>
                                        <p:tgtEl>
                                          <p:spTgt spid="34820"/>
                                        </p:tgtEl>
                                      </p:cBhvr>
                                    </p:animEffect>
                                    <p:set>
                                      <p:cBhvr>
                                        <p:cTn id="100" dur="1" fill="hold">
                                          <p:stCondLst>
                                            <p:cond delay="999"/>
                                          </p:stCondLst>
                                        </p:cTn>
                                        <p:tgtEl>
                                          <p:spTgt spid="34820"/>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101" fill="hold" nodeType="afterGroup">
                            <p:stCondLst>
                              <p:cond delay="8500"/>
                            </p:stCondLst>
                            <p:childTnLst>
                              <p:par>
                                <p:cTn id="102" presetID="54" presetClass="exit" presetSubtype="0" decel="100000" fill="hold" grpId="0" nodeType="afterEffect">
                                  <p:stCondLst>
                                    <p:cond delay="0"/>
                                  </p:stCondLst>
                                  <p:childTnLst>
                                    <p:anim calcmode="lin" valueType="num">
                                      <p:cBhvr>
                                        <p:cTn id="103" dur="1000"/>
                                        <p:tgtEl>
                                          <p:spTgt spid="34819"/>
                                        </p:tgtEl>
                                        <p:attrNameLst>
                                          <p:attrName>ppt_w</p:attrName>
                                        </p:attrNameLst>
                                      </p:cBhvr>
                                      <p:tavLst>
                                        <p:tav tm="0">
                                          <p:val>
                                            <p:strVal val="ppt_w"/>
                                          </p:val>
                                        </p:tav>
                                        <p:tav tm="100000">
                                          <p:val>
                                            <p:strVal val="ppt_w*0.05"/>
                                          </p:val>
                                        </p:tav>
                                      </p:tavLst>
                                    </p:anim>
                                    <p:anim calcmode="lin" valueType="num">
                                      <p:cBhvr>
                                        <p:cTn id="104" dur="1000"/>
                                        <p:tgtEl>
                                          <p:spTgt spid="34819"/>
                                        </p:tgtEl>
                                        <p:attrNameLst>
                                          <p:attrName>ppt_h</p:attrName>
                                        </p:attrNameLst>
                                      </p:cBhvr>
                                      <p:tavLst>
                                        <p:tav tm="0">
                                          <p:val>
                                            <p:strVal val="ppt_h"/>
                                          </p:val>
                                        </p:tav>
                                        <p:tav tm="100000">
                                          <p:val>
                                            <p:strVal val="ppt_h"/>
                                          </p:val>
                                        </p:tav>
                                      </p:tavLst>
                                    </p:anim>
                                    <p:anim calcmode="lin" valueType="num">
                                      <p:cBhvr>
                                        <p:cTn id="105" dur="1000"/>
                                        <p:tgtEl>
                                          <p:spTgt spid="34819"/>
                                        </p:tgtEl>
                                        <p:attrNameLst>
                                          <p:attrName>ppt_x</p:attrName>
                                        </p:attrNameLst>
                                      </p:cBhvr>
                                      <p:tavLst>
                                        <p:tav tm="0">
                                          <p:val>
                                            <p:strVal val="ppt_x"/>
                                          </p:val>
                                        </p:tav>
                                        <p:tav tm="100000">
                                          <p:val>
                                            <p:strVal val="ppt_x-.2"/>
                                          </p:val>
                                        </p:tav>
                                      </p:tavLst>
                                    </p:anim>
                                    <p:anim calcmode="lin" valueType="num">
                                      <p:cBhvr>
                                        <p:cTn id="106" dur="1000"/>
                                        <p:tgtEl>
                                          <p:spTgt spid="34819"/>
                                        </p:tgtEl>
                                        <p:attrNameLst>
                                          <p:attrName>ppt_y</p:attrName>
                                        </p:attrNameLst>
                                      </p:cBhvr>
                                      <p:tavLst>
                                        <p:tav tm="0">
                                          <p:val>
                                            <p:strVal val="ppt_y"/>
                                          </p:val>
                                        </p:tav>
                                        <p:tav tm="100000">
                                          <p:val>
                                            <p:strVal val="ppt_y"/>
                                          </p:val>
                                        </p:tav>
                                      </p:tavLst>
                                    </p:anim>
                                    <p:animEffect transition="out" filter="fade">
                                      <p:cBhvr>
                                        <p:cTn id="107" dur="1000"/>
                                        <p:tgtEl>
                                          <p:spTgt spid="34819"/>
                                        </p:tgtEl>
                                      </p:cBhvr>
                                    </p:animEffect>
                                    <p:set>
                                      <p:cBhvr>
                                        <p:cTn id="108" dur="1" fill="hold">
                                          <p:stCondLst>
                                            <p:cond delay="999"/>
                                          </p:stCondLst>
                                        </p:cTn>
                                        <p:tgtEl>
                                          <p:spTgt spid="34819"/>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9" fill="hold" nodeType="afterGroup">
                            <p:stCondLst>
                              <p:cond delay="9500"/>
                            </p:stCondLst>
                            <p:childTnLst>
                              <p:par>
                                <p:cTn id="110" presetID="53" presetClass="exit" presetSubtype="0" fill="hold" grpId="0" nodeType="afterEffect">
                                  <p:stCondLst>
                                    <p:cond delay="0"/>
                                  </p:stCondLst>
                                  <p:childTnLst>
                                    <p:anim calcmode="lin" valueType="num">
                                      <p:cBhvr>
                                        <p:cTn id="111" dur="500"/>
                                        <p:tgtEl>
                                          <p:spTgt spid="34818"/>
                                        </p:tgtEl>
                                        <p:attrNameLst>
                                          <p:attrName>ppt_w</p:attrName>
                                        </p:attrNameLst>
                                      </p:cBhvr>
                                      <p:tavLst>
                                        <p:tav tm="0">
                                          <p:val>
                                            <p:strVal val="ppt_w"/>
                                          </p:val>
                                        </p:tav>
                                        <p:tav tm="100000">
                                          <p:val>
                                            <p:fltVal val="0"/>
                                          </p:val>
                                        </p:tav>
                                      </p:tavLst>
                                    </p:anim>
                                    <p:anim calcmode="lin" valueType="num">
                                      <p:cBhvr>
                                        <p:cTn id="112" dur="500"/>
                                        <p:tgtEl>
                                          <p:spTgt spid="34818"/>
                                        </p:tgtEl>
                                        <p:attrNameLst>
                                          <p:attrName>ppt_h</p:attrName>
                                        </p:attrNameLst>
                                      </p:cBhvr>
                                      <p:tavLst>
                                        <p:tav tm="0">
                                          <p:val>
                                            <p:strVal val="ppt_h"/>
                                          </p:val>
                                        </p:tav>
                                        <p:tav tm="100000">
                                          <p:val>
                                            <p:fltVal val="0"/>
                                          </p:val>
                                        </p:tav>
                                      </p:tavLst>
                                    </p:anim>
                                    <p:animEffect transition="out" filter="fade">
                                      <p:cBhvr>
                                        <p:cTn id="113" dur="500"/>
                                        <p:tgtEl>
                                          <p:spTgt spid="34818"/>
                                        </p:tgtEl>
                                      </p:cBhvr>
                                    </p:animEffect>
                                    <p:set>
                                      <p:cBhvr>
                                        <p:cTn id="114" dur="1" fill="hold">
                                          <p:stCondLst>
                                            <p:cond delay="499"/>
                                          </p:stCondLst>
                                        </p:cTn>
                                        <p:tgtEl>
                                          <p:spTgt spid="34818"/>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3" name="BELL.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16" fill="remove" nodeType="clickEffect">
                                  <p:stCondLst>
                                    <p:cond delay="0"/>
                                  </p:stCondLst>
                                  <p:childTnLst>
                                    <p:set>
                                      <p:cBhvr>
                                        <p:cTn id="118" dur="1" fill="hold">
                                          <p:stCondLst>
                                            <p:cond delay="0"/>
                                          </p:stCondLst>
                                        </p:cTn>
                                        <p:tgtEl>
                                          <p:spTgt spid="34829"/>
                                        </p:tgtEl>
                                        <p:attrNameLst>
                                          <p:attrName>style.visibility</p:attrName>
                                        </p:attrNameLst>
                                      </p:cBhvr>
                                      <p:to>
                                        <p:strVal val="visible"/>
                                      </p:to>
                                    </p:set>
                                    <p:anim calcmode="lin" valueType="num">
                                      <p:cBhvr>
                                        <p:cTn id="119" dur="1000" fill="hold"/>
                                        <p:tgtEl>
                                          <p:spTgt spid="34829"/>
                                        </p:tgtEl>
                                        <p:attrNameLst>
                                          <p:attrName>ppt_w</p:attrName>
                                        </p:attrNameLst>
                                      </p:cBhvr>
                                      <p:tavLst>
                                        <p:tav tm="0">
                                          <p:val>
                                            <p:fltVal val="0"/>
                                          </p:val>
                                        </p:tav>
                                        <p:tav tm="100000">
                                          <p:val>
                                            <p:strVal val="#ppt_w"/>
                                          </p:val>
                                        </p:tav>
                                      </p:tavLst>
                                    </p:anim>
                                    <p:anim calcmode="lin" valueType="num">
                                      <p:cBhvr>
                                        <p:cTn id="120" dur="1000" fill="hold"/>
                                        <p:tgtEl>
                                          <p:spTgt spid="348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4" name="Cau hoi.wav"/>
                                        </p:tgtEl>
                                      </p:cMediaNode>
                                    </p:audio>
                                  </p:subTnLst>
                                </p:cTn>
                              </p:par>
                            </p:childTnLst>
                          </p:cTn>
                        </p:par>
                      </p:childTnLst>
                    </p:cTn>
                  </p:par>
                  <p:par>
                    <p:cTn id="121" fill="hold" nodeType="clickPar">
                      <p:stCondLst>
                        <p:cond delay="indefinite"/>
                      </p:stCondLst>
                      <p:childTnLst>
                        <p:par>
                          <p:cTn id="122" fill="hold" nodeType="withGroup">
                            <p:stCondLst>
                              <p:cond delay="0"/>
                            </p:stCondLst>
                            <p:childTnLst>
                              <p:par>
                                <p:cTn id="123" presetID="53" presetClass="entr" presetSubtype="0" fill="hold" grpId="0" nodeType="clickEffect">
                                  <p:stCondLst>
                                    <p:cond delay="0"/>
                                  </p:stCondLst>
                                  <p:childTnLst>
                                    <p:set>
                                      <p:cBhvr>
                                        <p:cTn id="124" dur="1" fill="hold">
                                          <p:stCondLst>
                                            <p:cond delay="0"/>
                                          </p:stCondLst>
                                        </p:cTn>
                                        <p:tgtEl>
                                          <p:spTgt spid="34837"/>
                                        </p:tgtEl>
                                        <p:attrNameLst>
                                          <p:attrName>style.visibility</p:attrName>
                                        </p:attrNameLst>
                                      </p:cBhvr>
                                      <p:to>
                                        <p:strVal val="visible"/>
                                      </p:to>
                                    </p:set>
                                    <p:anim calcmode="lin" valueType="num">
                                      <p:cBhvr>
                                        <p:cTn id="125" dur="500" fill="hold"/>
                                        <p:tgtEl>
                                          <p:spTgt spid="34837"/>
                                        </p:tgtEl>
                                        <p:attrNameLst>
                                          <p:attrName>ppt_w</p:attrName>
                                        </p:attrNameLst>
                                      </p:cBhvr>
                                      <p:tavLst>
                                        <p:tav tm="0">
                                          <p:val>
                                            <p:fltVal val="0"/>
                                          </p:val>
                                        </p:tav>
                                        <p:tav tm="100000">
                                          <p:val>
                                            <p:strVal val="#ppt_w"/>
                                          </p:val>
                                        </p:tav>
                                      </p:tavLst>
                                    </p:anim>
                                    <p:anim calcmode="lin" valueType="num">
                                      <p:cBhvr>
                                        <p:cTn id="126" dur="500" fill="hold"/>
                                        <p:tgtEl>
                                          <p:spTgt spid="34837"/>
                                        </p:tgtEl>
                                        <p:attrNameLst>
                                          <p:attrName>ppt_h</p:attrName>
                                        </p:attrNameLst>
                                      </p:cBhvr>
                                      <p:tavLst>
                                        <p:tav tm="0">
                                          <p:val>
                                            <p:fltVal val="0"/>
                                          </p:val>
                                        </p:tav>
                                        <p:tav tm="100000">
                                          <p:val>
                                            <p:strVal val="#ppt_h"/>
                                          </p:val>
                                        </p:tav>
                                      </p:tavLst>
                                    </p:anim>
                                    <p:animEffect transition="in" filter="fade">
                                      <p:cBhvr>
                                        <p:cTn id="127" dur="500"/>
                                        <p:tgtEl>
                                          <p:spTgt spid="3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4819" grpId="0" animBg="1"/>
      <p:bldP spid="34820" grpId="0" animBg="1"/>
      <p:bldP spid="34821" grpId="0" animBg="1"/>
      <p:bldP spid="34822" grpId="0" animBg="1"/>
      <p:bldP spid="34823" grpId="0" animBg="1"/>
      <p:bldP spid="34824" grpId="0" animBg="1"/>
      <p:bldP spid="34825" grpId="0" animBg="1"/>
      <p:bldP spid="34826" grpId="0" animBg="1"/>
      <p:bldP spid="34827" grpId="0" animBg="1"/>
      <p:bldP spid="34828" grpId="0" animBg="1"/>
      <p:bldP spid="34832" grpId="0"/>
      <p:bldP spid="34833" grpId="0"/>
      <p:bldP spid="34834" grpId="0"/>
      <p:bldP spid="34835" grpId="0"/>
      <p:bldP spid="348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a:extLst>
              <a:ext uri="{FF2B5EF4-FFF2-40B4-BE49-F238E27FC236}">
                <a16:creationId xmlns:a16="http://schemas.microsoft.com/office/drawing/2014/main" xmlns="" id="{092917A8-5D35-914A-B6F8-0D3150B4D3B0}"/>
              </a:ext>
            </a:extLst>
          </p:cNvPr>
          <p:cNvSpPr>
            <a:spLocks noChangeArrowheads="1"/>
          </p:cNvSpPr>
          <p:nvPr/>
        </p:nvSpPr>
        <p:spPr bwMode="auto">
          <a:xfrm>
            <a:off x="5448300"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FF0000"/>
                </a:solidFill>
              </a:rPr>
              <a:t>0</a:t>
            </a:r>
          </a:p>
        </p:txBody>
      </p:sp>
      <p:sp>
        <p:nvSpPr>
          <p:cNvPr id="38915" name="AutoShape 3">
            <a:extLst>
              <a:ext uri="{FF2B5EF4-FFF2-40B4-BE49-F238E27FC236}">
                <a16:creationId xmlns:a16="http://schemas.microsoft.com/office/drawing/2014/main" xmlns="" id="{6BAC24B5-853E-0549-A146-B9C70EE51ED3}"/>
              </a:ext>
            </a:extLst>
          </p:cNvPr>
          <p:cNvSpPr>
            <a:spLocks noChangeArrowheads="1"/>
          </p:cNvSpPr>
          <p:nvPr/>
        </p:nvSpPr>
        <p:spPr bwMode="auto">
          <a:xfrm>
            <a:off x="5451475"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800000"/>
                </a:solidFill>
              </a:rPr>
              <a:t>1</a:t>
            </a:r>
          </a:p>
        </p:txBody>
      </p:sp>
      <p:sp>
        <p:nvSpPr>
          <p:cNvPr id="38916" name="AutoShape 4">
            <a:extLst>
              <a:ext uri="{FF2B5EF4-FFF2-40B4-BE49-F238E27FC236}">
                <a16:creationId xmlns:a16="http://schemas.microsoft.com/office/drawing/2014/main" xmlns="" id="{4372D2C2-2518-CB45-B201-462FB85CD5EA}"/>
              </a:ext>
            </a:extLst>
          </p:cNvPr>
          <p:cNvSpPr>
            <a:spLocks noChangeArrowheads="1"/>
          </p:cNvSpPr>
          <p:nvPr/>
        </p:nvSpPr>
        <p:spPr bwMode="auto">
          <a:xfrm>
            <a:off x="5456238"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2</a:t>
            </a:r>
          </a:p>
        </p:txBody>
      </p:sp>
      <p:sp>
        <p:nvSpPr>
          <p:cNvPr id="38917" name="AutoShape 5">
            <a:extLst>
              <a:ext uri="{FF2B5EF4-FFF2-40B4-BE49-F238E27FC236}">
                <a16:creationId xmlns:a16="http://schemas.microsoft.com/office/drawing/2014/main" xmlns="" id="{54AAD6FB-8BE3-F44E-9DE5-FE9635F82ACE}"/>
              </a:ext>
            </a:extLst>
          </p:cNvPr>
          <p:cNvSpPr>
            <a:spLocks noChangeArrowheads="1"/>
          </p:cNvSpPr>
          <p:nvPr/>
        </p:nvSpPr>
        <p:spPr bwMode="auto">
          <a:xfrm>
            <a:off x="5448300"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3</a:t>
            </a:r>
          </a:p>
        </p:txBody>
      </p:sp>
      <p:sp>
        <p:nvSpPr>
          <p:cNvPr id="38918" name="AutoShape 6">
            <a:extLst>
              <a:ext uri="{FF2B5EF4-FFF2-40B4-BE49-F238E27FC236}">
                <a16:creationId xmlns:a16="http://schemas.microsoft.com/office/drawing/2014/main" xmlns="" id="{D4381FDA-7469-AE48-9A19-985E24C9AB1D}"/>
              </a:ext>
            </a:extLst>
          </p:cNvPr>
          <p:cNvSpPr>
            <a:spLocks noChangeArrowheads="1"/>
          </p:cNvSpPr>
          <p:nvPr/>
        </p:nvSpPr>
        <p:spPr bwMode="auto">
          <a:xfrm>
            <a:off x="5448300"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4</a:t>
            </a:r>
          </a:p>
        </p:txBody>
      </p:sp>
      <p:sp>
        <p:nvSpPr>
          <p:cNvPr id="38919" name="AutoShape 7">
            <a:extLst>
              <a:ext uri="{FF2B5EF4-FFF2-40B4-BE49-F238E27FC236}">
                <a16:creationId xmlns:a16="http://schemas.microsoft.com/office/drawing/2014/main" xmlns="" id="{DBD07DFF-AEC9-F542-838C-D780F97FD97F}"/>
              </a:ext>
            </a:extLst>
          </p:cNvPr>
          <p:cNvSpPr>
            <a:spLocks noChangeArrowheads="1"/>
          </p:cNvSpPr>
          <p:nvPr/>
        </p:nvSpPr>
        <p:spPr bwMode="auto">
          <a:xfrm>
            <a:off x="5438775"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5</a:t>
            </a:r>
          </a:p>
        </p:txBody>
      </p:sp>
      <p:sp>
        <p:nvSpPr>
          <p:cNvPr id="38920" name="AutoShape 8">
            <a:extLst>
              <a:ext uri="{FF2B5EF4-FFF2-40B4-BE49-F238E27FC236}">
                <a16:creationId xmlns:a16="http://schemas.microsoft.com/office/drawing/2014/main" xmlns="" id="{B4839AF9-E8C1-CA4C-85A1-76BD207A91E0}"/>
              </a:ext>
            </a:extLst>
          </p:cNvPr>
          <p:cNvSpPr>
            <a:spLocks noChangeArrowheads="1"/>
          </p:cNvSpPr>
          <p:nvPr/>
        </p:nvSpPr>
        <p:spPr bwMode="auto">
          <a:xfrm>
            <a:off x="5457825"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6</a:t>
            </a:r>
          </a:p>
        </p:txBody>
      </p:sp>
      <p:sp>
        <p:nvSpPr>
          <p:cNvPr id="38921" name="AutoShape 9">
            <a:extLst>
              <a:ext uri="{FF2B5EF4-FFF2-40B4-BE49-F238E27FC236}">
                <a16:creationId xmlns:a16="http://schemas.microsoft.com/office/drawing/2014/main" xmlns="" id="{0C3D10F9-0A4D-7340-BFB0-420D2E7220C2}"/>
              </a:ext>
            </a:extLst>
          </p:cNvPr>
          <p:cNvSpPr>
            <a:spLocks noChangeArrowheads="1"/>
          </p:cNvSpPr>
          <p:nvPr/>
        </p:nvSpPr>
        <p:spPr bwMode="auto">
          <a:xfrm>
            <a:off x="5430838"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7</a:t>
            </a:r>
          </a:p>
        </p:txBody>
      </p:sp>
      <p:sp>
        <p:nvSpPr>
          <p:cNvPr id="38922" name="AutoShape 10">
            <a:extLst>
              <a:ext uri="{FF2B5EF4-FFF2-40B4-BE49-F238E27FC236}">
                <a16:creationId xmlns:a16="http://schemas.microsoft.com/office/drawing/2014/main" xmlns="" id="{2E2B7219-AAC3-CF48-A7EB-087AB1E642D2}"/>
              </a:ext>
            </a:extLst>
          </p:cNvPr>
          <p:cNvSpPr>
            <a:spLocks noChangeArrowheads="1"/>
          </p:cNvSpPr>
          <p:nvPr/>
        </p:nvSpPr>
        <p:spPr bwMode="auto">
          <a:xfrm>
            <a:off x="5438775"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8</a:t>
            </a:r>
          </a:p>
        </p:txBody>
      </p:sp>
      <p:sp>
        <p:nvSpPr>
          <p:cNvPr id="38923" name="AutoShape 11">
            <a:extLst>
              <a:ext uri="{FF2B5EF4-FFF2-40B4-BE49-F238E27FC236}">
                <a16:creationId xmlns:a16="http://schemas.microsoft.com/office/drawing/2014/main" xmlns="" id="{F4453FAF-9639-7A42-9C9C-71FBA247AC48}"/>
              </a:ext>
            </a:extLst>
          </p:cNvPr>
          <p:cNvSpPr>
            <a:spLocks noChangeArrowheads="1"/>
          </p:cNvSpPr>
          <p:nvPr/>
        </p:nvSpPr>
        <p:spPr bwMode="auto">
          <a:xfrm>
            <a:off x="5459413"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rPr>
              <a:t>9</a:t>
            </a:r>
          </a:p>
        </p:txBody>
      </p:sp>
      <p:sp>
        <p:nvSpPr>
          <p:cNvPr id="38924" name="AutoShape 12">
            <a:extLst>
              <a:ext uri="{FF2B5EF4-FFF2-40B4-BE49-F238E27FC236}">
                <a16:creationId xmlns:a16="http://schemas.microsoft.com/office/drawing/2014/main" xmlns="" id="{63AF59EF-444C-C245-B7BD-71A3BBFF3E56}"/>
              </a:ext>
            </a:extLst>
          </p:cNvPr>
          <p:cNvSpPr>
            <a:spLocks noChangeArrowheads="1"/>
          </p:cNvSpPr>
          <p:nvPr/>
        </p:nvSpPr>
        <p:spPr bwMode="auto">
          <a:xfrm>
            <a:off x="5446713"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lgn="ctr"/>
            <a:r>
              <a:rPr lang="en-US" altLang="en-US" sz="4400" b="1">
                <a:solidFill>
                  <a:srgbClr val="0033CC"/>
                </a:solidFill>
                <a:latin typeface="Times New Roman" panose="02020603050405020304" pitchFamily="18" charset="0"/>
              </a:rPr>
              <a:t>10</a:t>
            </a:r>
          </a:p>
        </p:txBody>
      </p:sp>
      <p:grpSp>
        <p:nvGrpSpPr>
          <p:cNvPr id="38925" name="Group 13">
            <a:extLst>
              <a:ext uri="{FF2B5EF4-FFF2-40B4-BE49-F238E27FC236}">
                <a16:creationId xmlns:a16="http://schemas.microsoft.com/office/drawing/2014/main" xmlns="" id="{A3476202-2B7F-1C45-AA38-31BC9ACBDF48}"/>
              </a:ext>
            </a:extLst>
          </p:cNvPr>
          <p:cNvGrpSpPr>
            <a:grpSpLocks/>
          </p:cNvGrpSpPr>
          <p:nvPr/>
        </p:nvGrpSpPr>
        <p:grpSpPr bwMode="auto">
          <a:xfrm>
            <a:off x="4343400" y="4495801"/>
            <a:ext cx="3436938" cy="936625"/>
            <a:chOff x="912" y="2592"/>
            <a:chExt cx="3072" cy="960"/>
          </a:xfrm>
        </p:grpSpPr>
        <p:sp>
          <p:nvSpPr>
            <p:cNvPr id="16407" name="Oval 14">
              <a:extLst>
                <a:ext uri="{FF2B5EF4-FFF2-40B4-BE49-F238E27FC236}">
                  <a16:creationId xmlns:a16="http://schemas.microsoft.com/office/drawing/2014/main" xmlns="" id="{BF54BEE8-9003-7A41-87FA-6E0A85FB59F9}"/>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6408" name="WordArt 15">
              <a:extLst>
                <a:ext uri="{FF2B5EF4-FFF2-40B4-BE49-F238E27FC236}">
                  <a16:creationId xmlns:a16="http://schemas.microsoft.com/office/drawing/2014/main" xmlns="" id="{4E6387BE-1CC3-2148-B0D5-F2CC0374B423}"/>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mj-lt"/>
                  <a:ea typeface="+mj-lt"/>
                  <a:cs typeface="+mj-lt"/>
                </a:rPr>
                <a:t>Hết giờ</a:t>
              </a:r>
            </a:p>
          </p:txBody>
        </p:sp>
      </p:grpSp>
      <p:sp>
        <p:nvSpPr>
          <p:cNvPr id="38928" name="Text Box 16">
            <a:extLst>
              <a:ext uri="{FF2B5EF4-FFF2-40B4-BE49-F238E27FC236}">
                <a16:creationId xmlns:a16="http://schemas.microsoft.com/office/drawing/2014/main" xmlns="" id="{B517A4F2-5DD2-624C-A82D-02CC8A642078}"/>
              </a:ext>
            </a:extLst>
          </p:cNvPr>
          <p:cNvSpPr txBox="1">
            <a:spLocks noChangeArrowheads="1"/>
          </p:cNvSpPr>
          <p:nvPr/>
        </p:nvSpPr>
        <p:spPr bwMode="auto">
          <a:xfrm>
            <a:off x="2362200" y="609601"/>
            <a:ext cx="777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CC0066"/>
                </a:solidFill>
                <a:latin typeface="Times New Roman" panose="02020603050405020304" pitchFamily="18" charset="0"/>
              </a:rPr>
              <a:t>Câu 3  : Số cần điền vào chỗ trống </a:t>
            </a:r>
          </a:p>
        </p:txBody>
      </p:sp>
      <p:sp>
        <p:nvSpPr>
          <p:cNvPr id="38929" name="Text Box 17">
            <a:extLst>
              <a:ext uri="{FF2B5EF4-FFF2-40B4-BE49-F238E27FC236}">
                <a16:creationId xmlns:a16="http://schemas.microsoft.com/office/drawing/2014/main" xmlns="" id="{5709760F-65F1-8640-89D6-F93EAB8A4B11}"/>
              </a:ext>
            </a:extLst>
          </p:cNvPr>
          <p:cNvSpPr txBox="1">
            <a:spLocks noChangeArrowheads="1"/>
          </p:cNvSpPr>
          <p:nvPr/>
        </p:nvSpPr>
        <p:spPr bwMode="auto">
          <a:xfrm>
            <a:off x="2590800" y="32004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FF3300"/>
                </a:solidFill>
                <a:latin typeface="Times New Roman" panose="02020603050405020304" pitchFamily="18" charset="0"/>
              </a:rPr>
              <a:t>a. 1</a:t>
            </a:r>
          </a:p>
        </p:txBody>
      </p:sp>
      <p:sp>
        <p:nvSpPr>
          <p:cNvPr id="38930" name="Text Box 18">
            <a:extLst>
              <a:ext uri="{FF2B5EF4-FFF2-40B4-BE49-F238E27FC236}">
                <a16:creationId xmlns:a16="http://schemas.microsoft.com/office/drawing/2014/main" xmlns="" id="{57B6CCA9-ECA4-9640-B5CC-3C14CE5193C7}"/>
              </a:ext>
            </a:extLst>
          </p:cNvPr>
          <p:cNvSpPr txBox="1">
            <a:spLocks noChangeArrowheads="1"/>
          </p:cNvSpPr>
          <p:nvPr/>
        </p:nvSpPr>
        <p:spPr bwMode="auto">
          <a:xfrm>
            <a:off x="5181600" y="31242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FF3300"/>
                </a:solidFill>
                <a:latin typeface="Times New Roman" panose="02020603050405020304" pitchFamily="18" charset="0"/>
              </a:rPr>
              <a:t>b.  2</a:t>
            </a:r>
          </a:p>
        </p:txBody>
      </p:sp>
      <p:sp>
        <p:nvSpPr>
          <p:cNvPr id="38931" name="Text Box 19">
            <a:extLst>
              <a:ext uri="{FF2B5EF4-FFF2-40B4-BE49-F238E27FC236}">
                <a16:creationId xmlns:a16="http://schemas.microsoft.com/office/drawing/2014/main" xmlns="" id="{324211EF-3A14-8641-B9DA-EE84912BCB90}"/>
              </a:ext>
            </a:extLst>
          </p:cNvPr>
          <p:cNvSpPr txBox="1">
            <a:spLocks noChangeArrowheads="1"/>
          </p:cNvSpPr>
          <p:nvPr/>
        </p:nvSpPr>
        <p:spPr bwMode="auto">
          <a:xfrm>
            <a:off x="7620000" y="31242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sz="2800">
                <a:solidFill>
                  <a:srgbClr val="FF3300"/>
                </a:solidFill>
                <a:latin typeface="Times New Roman" panose="02020603050405020304" pitchFamily="18" charset="0"/>
              </a:rPr>
              <a:t>c.  3</a:t>
            </a:r>
          </a:p>
        </p:txBody>
      </p:sp>
      <p:sp>
        <p:nvSpPr>
          <p:cNvPr id="38933" name="Text Box 21">
            <a:extLst>
              <a:ext uri="{FF2B5EF4-FFF2-40B4-BE49-F238E27FC236}">
                <a16:creationId xmlns:a16="http://schemas.microsoft.com/office/drawing/2014/main" xmlns="" id="{624190BF-8CEB-9844-9AA6-79F4E686ADB5}"/>
              </a:ext>
            </a:extLst>
          </p:cNvPr>
          <p:cNvSpPr txBox="1">
            <a:spLocks noChangeArrowheads="1"/>
          </p:cNvSpPr>
          <p:nvPr/>
        </p:nvSpPr>
        <p:spPr bwMode="auto">
          <a:xfrm>
            <a:off x="3657600" y="1295401"/>
            <a:ext cx="4648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pPr>
              <a:spcBef>
                <a:spcPct val="50000"/>
              </a:spcBef>
            </a:pPr>
            <a:r>
              <a:rPr lang="en-US" altLang="en-US">
                <a:latin typeface="Times New Roman" panose="02020603050405020304" pitchFamily="18" charset="0"/>
              </a:rPr>
              <a:t>2125       212</a:t>
            </a:r>
          </a:p>
          <a:p>
            <a:pPr>
              <a:spcBef>
                <a:spcPct val="50000"/>
              </a:spcBef>
            </a:pPr>
            <a:r>
              <a:rPr lang="en-US" altLang="en-US">
                <a:latin typeface="Times New Roman" panose="02020603050405020304" pitchFamily="18" charset="0"/>
              </a:rPr>
              <a:t>0005            0       </a:t>
            </a:r>
          </a:p>
        </p:txBody>
      </p:sp>
      <p:sp>
        <p:nvSpPr>
          <p:cNvPr id="38934" name="Line 22">
            <a:extLst>
              <a:ext uri="{FF2B5EF4-FFF2-40B4-BE49-F238E27FC236}">
                <a16:creationId xmlns:a16="http://schemas.microsoft.com/office/drawing/2014/main" xmlns="" id="{E9315104-A853-A04F-9830-9D5DC4B26799}"/>
              </a:ext>
            </a:extLst>
          </p:cNvPr>
          <p:cNvSpPr>
            <a:spLocks noChangeShapeType="1"/>
          </p:cNvSpPr>
          <p:nvPr/>
        </p:nvSpPr>
        <p:spPr bwMode="auto">
          <a:xfrm>
            <a:off x="5105400" y="13716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5" name="Line 23">
            <a:extLst>
              <a:ext uri="{FF2B5EF4-FFF2-40B4-BE49-F238E27FC236}">
                <a16:creationId xmlns:a16="http://schemas.microsoft.com/office/drawing/2014/main" xmlns="" id="{C3057907-B9CD-6448-8825-7B18CF5698C2}"/>
              </a:ext>
            </a:extLst>
          </p:cNvPr>
          <p:cNvSpPr>
            <a:spLocks noChangeShapeType="1"/>
          </p:cNvSpPr>
          <p:nvPr/>
        </p:nvSpPr>
        <p:spPr bwMode="auto">
          <a:xfrm>
            <a:off x="5105400" y="18288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6" name="Rectangle 24">
            <a:extLst>
              <a:ext uri="{FF2B5EF4-FFF2-40B4-BE49-F238E27FC236}">
                <a16:creationId xmlns:a16="http://schemas.microsoft.com/office/drawing/2014/main" xmlns="" id="{7E9E4578-761A-E94C-A991-C2EB69FBF872}"/>
              </a:ext>
            </a:extLst>
          </p:cNvPr>
          <p:cNvSpPr>
            <a:spLocks noChangeArrowheads="1"/>
          </p:cNvSpPr>
          <p:nvPr/>
        </p:nvSpPr>
        <p:spPr bwMode="auto">
          <a:xfrm>
            <a:off x="5181600" y="2057400"/>
            <a:ext cx="533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
        <p:nvSpPr>
          <p:cNvPr id="16406" name="AutoShape 25">
            <a:hlinkClick r:id="" action="ppaction://hlinkshowjump?jump=previousslide" highlightClick="1"/>
            <a:extLst>
              <a:ext uri="{FF2B5EF4-FFF2-40B4-BE49-F238E27FC236}">
                <a16:creationId xmlns:a16="http://schemas.microsoft.com/office/drawing/2014/main" xmlns="" id="{98B6F66B-6973-6242-A5C5-0F099A69F51A}"/>
              </a:ext>
            </a:extLst>
          </p:cNvPr>
          <p:cNvSpPr>
            <a:spLocks noChangeArrowheads="1"/>
          </p:cNvSpPr>
          <p:nvPr/>
        </p:nvSpPr>
        <p:spPr bwMode="auto">
          <a:xfrm>
            <a:off x="8077200" y="5791200"/>
            <a:ext cx="914400" cy="762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cs typeface="Times New Roman" panose="02020603050405020304" pitchFamily="18" charset="0"/>
              </a:defRPr>
            </a:lvl1pPr>
            <a:lvl2pPr marL="742950" indent="-285750">
              <a:defRPr sz="3200">
                <a:solidFill>
                  <a:schemeClr val="tx1"/>
                </a:solidFill>
                <a:latin typeface="Arial" panose="020B0604020202020204" pitchFamily="34" charset="0"/>
                <a:cs typeface="Times New Roman" panose="02020603050405020304" pitchFamily="18" charset="0"/>
              </a:defRPr>
            </a:lvl2pPr>
            <a:lvl3pPr marL="1143000" indent="-228600">
              <a:defRPr sz="3200">
                <a:solidFill>
                  <a:schemeClr val="tx1"/>
                </a:solidFill>
                <a:latin typeface="Arial" panose="020B0604020202020204" pitchFamily="34" charset="0"/>
                <a:cs typeface="Times New Roman" panose="02020603050405020304" pitchFamily="18" charset="0"/>
              </a:defRPr>
            </a:lvl3pPr>
            <a:lvl4pPr marL="1600200" indent="-228600">
              <a:defRPr sz="3200">
                <a:solidFill>
                  <a:schemeClr val="tx1"/>
                </a:solidFill>
                <a:latin typeface="Arial" panose="020B0604020202020204" pitchFamily="34" charset="0"/>
                <a:cs typeface="Times New Roman" panose="02020603050405020304" pitchFamily="18" charset="0"/>
              </a:defRPr>
            </a:lvl4pPr>
            <a:lvl5pPr marL="2057400" indent="-228600">
              <a:defRPr sz="32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238395419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38929"/>
                                        </p:tgtEl>
                                        <p:attrNameLst>
                                          <p:attrName>style.visibility</p:attrName>
                                        </p:attrNameLst>
                                      </p:cBhvr>
                                      <p:to>
                                        <p:strVal val="visible"/>
                                      </p:to>
                                    </p:set>
                                    <p:anim calcmode="lin" valueType="num">
                                      <p:cBhvr>
                                        <p:cTn id="23" dur="500" fill="hold"/>
                                        <p:tgtEl>
                                          <p:spTgt spid="38929"/>
                                        </p:tgtEl>
                                        <p:attrNameLst>
                                          <p:attrName>ppt_w</p:attrName>
                                        </p:attrNameLst>
                                      </p:cBhvr>
                                      <p:tavLst>
                                        <p:tav tm="0">
                                          <p:val>
                                            <p:fltVal val="0"/>
                                          </p:val>
                                        </p:tav>
                                        <p:tav tm="100000">
                                          <p:val>
                                            <p:strVal val="#ppt_w"/>
                                          </p:val>
                                        </p:tav>
                                      </p:tavLst>
                                    </p:anim>
                                    <p:anim calcmode="lin" valueType="num">
                                      <p:cBhvr>
                                        <p:cTn id="24" dur="500" fill="hold"/>
                                        <p:tgtEl>
                                          <p:spTgt spid="38929"/>
                                        </p:tgtEl>
                                        <p:attrNameLst>
                                          <p:attrName>ppt_h</p:attrName>
                                        </p:attrNameLst>
                                      </p:cBhvr>
                                      <p:tavLst>
                                        <p:tav tm="0">
                                          <p:val>
                                            <p:fltVal val="0"/>
                                          </p:val>
                                        </p:tav>
                                        <p:tav tm="100000">
                                          <p:val>
                                            <p:strVal val="#ppt_h"/>
                                          </p:val>
                                        </p:tav>
                                      </p:tavLst>
                                    </p:anim>
                                    <p:animEffect transition="in" filter="fade">
                                      <p:cBhvr>
                                        <p:cTn id="25" dur="500"/>
                                        <p:tgtEl>
                                          <p:spTgt spid="38929"/>
                                        </p:tgtEl>
                                      </p:cBhvr>
                                    </p:animEffect>
                                  </p:childTnLst>
                                </p:cTn>
                              </p:par>
                            </p:childTnLst>
                          </p:cTn>
                        </p:par>
                        <p:par>
                          <p:cTn id="26" fill="hold" nodeType="afterGroup">
                            <p:stCondLst>
                              <p:cond delay="500"/>
                            </p:stCondLst>
                            <p:childTnLst>
                              <p:par>
                                <p:cTn id="27" presetID="53" presetClass="entr" presetSubtype="0" fill="hold" grpId="0" nodeType="afterEffect">
                                  <p:stCondLst>
                                    <p:cond delay="0"/>
                                  </p:stCondLst>
                                  <p:childTnLst>
                                    <p:set>
                                      <p:cBhvr>
                                        <p:cTn id="28" dur="1" fill="hold">
                                          <p:stCondLst>
                                            <p:cond delay="0"/>
                                          </p:stCondLst>
                                        </p:cTn>
                                        <p:tgtEl>
                                          <p:spTgt spid="38930"/>
                                        </p:tgtEl>
                                        <p:attrNameLst>
                                          <p:attrName>style.visibility</p:attrName>
                                        </p:attrNameLst>
                                      </p:cBhvr>
                                      <p:to>
                                        <p:strVal val="visible"/>
                                      </p:to>
                                    </p:set>
                                    <p:anim calcmode="lin" valueType="num">
                                      <p:cBhvr>
                                        <p:cTn id="29" dur="500" fill="hold"/>
                                        <p:tgtEl>
                                          <p:spTgt spid="38930"/>
                                        </p:tgtEl>
                                        <p:attrNameLst>
                                          <p:attrName>ppt_w</p:attrName>
                                        </p:attrNameLst>
                                      </p:cBhvr>
                                      <p:tavLst>
                                        <p:tav tm="0">
                                          <p:val>
                                            <p:fltVal val="0"/>
                                          </p:val>
                                        </p:tav>
                                        <p:tav tm="100000">
                                          <p:val>
                                            <p:strVal val="#ppt_w"/>
                                          </p:val>
                                        </p:tav>
                                      </p:tavLst>
                                    </p:anim>
                                    <p:anim calcmode="lin" valueType="num">
                                      <p:cBhvr>
                                        <p:cTn id="30" dur="500" fill="hold"/>
                                        <p:tgtEl>
                                          <p:spTgt spid="38930"/>
                                        </p:tgtEl>
                                        <p:attrNameLst>
                                          <p:attrName>ppt_h</p:attrName>
                                        </p:attrNameLst>
                                      </p:cBhvr>
                                      <p:tavLst>
                                        <p:tav tm="0">
                                          <p:val>
                                            <p:fltVal val="0"/>
                                          </p:val>
                                        </p:tav>
                                        <p:tav tm="100000">
                                          <p:val>
                                            <p:strVal val="#ppt_h"/>
                                          </p:val>
                                        </p:tav>
                                      </p:tavLst>
                                    </p:anim>
                                    <p:animEffect transition="in" filter="fade">
                                      <p:cBhvr>
                                        <p:cTn id="31" dur="500"/>
                                        <p:tgtEl>
                                          <p:spTgt spid="38930"/>
                                        </p:tgtEl>
                                      </p:cBhvr>
                                    </p:animEffect>
                                  </p:childTnLst>
                                </p:cTn>
                              </p:par>
                            </p:childTnLst>
                          </p:cTn>
                        </p:par>
                        <p:par>
                          <p:cTn id="32" fill="hold" nodeType="afterGroup">
                            <p:stCondLst>
                              <p:cond delay="1000"/>
                            </p:stCondLst>
                            <p:childTnLst>
                              <p:par>
                                <p:cTn id="33" presetID="53" presetClass="entr" presetSubtype="0" fill="hold" grpId="0" nodeType="afterEffect">
                                  <p:stCondLst>
                                    <p:cond delay="0"/>
                                  </p:stCondLst>
                                  <p:childTnLst>
                                    <p:set>
                                      <p:cBhvr>
                                        <p:cTn id="34" dur="1" fill="hold">
                                          <p:stCondLst>
                                            <p:cond delay="0"/>
                                          </p:stCondLst>
                                        </p:cTn>
                                        <p:tgtEl>
                                          <p:spTgt spid="38931"/>
                                        </p:tgtEl>
                                        <p:attrNameLst>
                                          <p:attrName>style.visibility</p:attrName>
                                        </p:attrNameLst>
                                      </p:cBhvr>
                                      <p:to>
                                        <p:strVal val="visible"/>
                                      </p:to>
                                    </p:set>
                                    <p:anim calcmode="lin" valueType="num">
                                      <p:cBhvr>
                                        <p:cTn id="35" dur="500" fill="hold"/>
                                        <p:tgtEl>
                                          <p:spTgt spid="38931"/>
                                        </p:tgtEl>
                                        <p:attrNameLst>
                                          <p:attrName>ppt_w</p:attrName>
                                        </p:attrNameLst>
                                      </p:cBhvr>
                                      <p:tavLst>
                                        <p:tav tm="0">
                                          <p:val>
                                            <p:fltVal val="0"/>
                                          </p:val>
                                        </p:tav>
                                        <p:tav tm="100000">
                                          <p:val>
                                            <p:strVal val="#ppt_w"/>
                                          </p:val>
                                        </p:tav>
                                      </p:tavLst>
                                    </p:anim>
                                    <p:anim calcmode="lin" valueType="num">
                                      <p:cBhvr>
                                        <p:cTn id="36" dur="500" fill="hold"/>
                                        <p:tgtEl>
                                          <p:spTgt spid="38931"/>
                                        </p:tgtEl>
                                        <p:attrNameLst>
                                          <p:attrName>ppt_h</p:attrName>
                                        </p:attrNameLst>
                                      </p:cBhvr>
                                      <p:tavLst>
                                        <p:tav tm="0">
                                          <p:val>
                                            <p:fltVal val="0"/>
                                          </p:val>
                                        </p:tav>
                                        <p:tav tm="100000">
                                          <p:val>
                                            <p:strVal val="#ppt_h"/>
                                          </p:val>
                                        </p:tav>
                                      </p:tavLst>
                                    </p:anim>
                                    <p:animEffect transition="in" filter="fade">
                                      <p:cBhvr>
                                        <p:cTn id="37" dur="500"/>
                                        <p:tgtEl>
                                          <p:spTgt spid="389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xit" presetSubtype="0" decel="100000" fill="hold" grpId="0" nodeType="clickEffect">
                                  <p:stCondLst>
                                    <p:cond delay="0"/>
                                  </p:stCondLst>
                                  <p:childTnLst>
                                    <p:anim calcmode="lin" valueType="num">
                                      <p:cBhvr>
                                        <p:cTn id="41" dur="1000"/>
                                        <p:tgtEl>
                                          <p:spTgt spid="38924"/>
                                        </p:tgtEl>
                                        <p:attrNameLst>
                                          <p:attrName>ppt_w</p:attrName>
                                        </p:attrNameLst>
                                      </p:cBhvr>
                                      <p:tavLst>
                                        <p:tav tm="0">
                                          <p:val>
                                            <p:strVal val="ppt_w"/>
                                          </p:val>
                                        </p:tav>
                                        <p:tav tm="100000">
                                          <p:val>
                                            <p:strVal val="ppt_w*0.05"/>
                                          </p:val>
                                        </p:tav>
                                      </p:tavLst>
                                    </p:anim>
                                    <p:anim calcmode="lin" valueType="num">
                                      <p:cBhvr>
                                        <p:cTn id="42" dur="1000"/>
                                        <p:tgtEl>
                                          <p:spTgt spid="38924"/>
                                        </p:tgtEl>
                                        <p:attrNameLst>
                                          <p:attrName>ppt_h</p:attrName>
                                        </p:attrNameLst>
                                      </p:cBhvr>
                                      <p:tavLst>
                                        <p:tav tm="0">
                                          <p:val>
                                            <p:strVal val="ppt_h"/>
                                          </p:val>
                                        </p:tav>
                                        <p:tav tm="100000">
                                          <p:val>
                                            <p:strVal val="ppt_h"/>
                                          </p:val>
                                        </p:tav>
                                      </p:tavLst>
                                    </p:anim>
                                    <p:anim calcmode="lin" valueType="num">
                                      <p:cBhvr>
                                        <p:cTn id="43" dur="1000"/>
                                        <p:tgtEl>
                                          <p:spTgt spid="38924"/>
                                        </p:tgtEl>
                                        <p:attrNameLst>
                                          <p:attrName>ppt_x</p:attrName>
                                        </p:attrNameLst>
                                      </p:cBhvr>
                                      <p:tavLst>
                                        <p:tav tm="0">
                                          <p:val>
                                            <p:strVal val="ppt_x"/>
                                          </p:val>
                                        </p:tav>
                                        <p:tav tm="100000">
                                          <p:val>
                                            <p:strVal val="ppt_x-.2"/>
                                          </p:val>
                                        </p:tav>
                                      </p:tavLst>
                                    </p:anim>
                                    <p:anim calcmode="lin" valueType="num">
                                      <p:cBhvr>
                                        <p:cTn id="44" dur="1000"/>
                                        <p:tgtEl>
                                          <p:spTgt spid="38924"/>
                                        </p:tgtEl>
                                        <p:attrNameLst>
                                          <p:attrName>ppt_y</p:attrName>
                                        </p:attrNameLst>
                                      </p:cBhvr>
                                      <p:tavLst>
                                        <p:tav tm="0">
                                          <p:val>
                                            <p:strVal val="ppt_y"/>
                                          </p:val>
                                        </p:tav>
                                        <p:tav tm="100000">
                                          <p:val>
                                            <p:strVal val="ppt_y"/>
                                          </p:val>
                                        </p:tav>
                                      </p:tavLst>
                                    </p:anim>
                                    <p:animEffect transition="out" filter="fade">
                                      <p:cBhvr>
                                        <p:cTn id="45" dur="1000"/>
                                        <p:tgtEl>
                                          <p:spTgt spid="38924"/>
                                        </p:tgtEl>
                                      </p:cBhvr>
                                    </p:animEffect>
                                    <p:set>
                                      <p:cBhvr>
                                        <p:cTn id="46" dur="1" fill="hold">
                                          <p:stCondLst>
                                            <p:cond delay="999"/>
                                          </p:stCondLst>
                                        </p:cTn>
                                        <p:tgtEl>
                                          <p:spTgt spid="389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7" fill="hold" nodeType="afterGroup">
                            <p:stCondLst>
                              <p:cond delay="1000"/>
                            </p:stCondLst>
                            <p:childTnLst>
                              <p:par>
                                <p:cTn id="48" presetID="54" presetClass="exit" presetSubtype="0" decel="100000" fill="hold" grpId="0" nodeType="afterEffect">
                                  <p:stCondLst>
                                    <p:cond delay="0"/>
                                  </p:stCondLst>
                                  <p:childTnLst>
                                    <p:anim calcmode="lin" valueType="num">
                                      <p:cBhvr>
                                        <p:cTn id="49" dur="500"/>
                                        <p:tgtEl>
                                          <p:spTgt spid="38923"/>
                                        </p:tgtEl>
                                        <p:attrNameLst>
                                          <p:attrName>ppt_w</p:attrName>
                                        </p:attrNameLst>
                                      </p:cBhvr>
                                      <p:tavLst>
                                        <p:tav tm="0">
                                          <p:val>
                                            <p:strVal val="ppt_w"/>
                                          </p:val>
                                        </p:tav>
                                        <p:tav tm="100000">
                                          <p:val>
                                            <p:strVal val="ppt_w*0.05"/>
                                          </p:val>
                                        </p:tav>
                                      </p:tavLst>
                                    </p:anim>
                                    <p:anim calcmode="lin" valueType="num">
                                      <p:cBhvr>
                                        <p:cTn id="50" dur="500"/>
                                        <p:tgtEl>
                                          <p:spTgt spid="38923"/>
                                        </p:tgtEl>
                                        <p:attrNameLst>
                                          <p:attrName>ppt_h</p:attrName>
                                        </p:attrNameLst>
                                      </p:cBhvr>
                                      <p:tavLst>
                                        <p:tav tm="0">
                                          <p:val>
                                            <p:strVal val="ppt_h"/>
                                          </p:val>
                                        </p:tav>
                                        <p:tav tm="100000">
                                          <p:val>
                                            <p:strVal val="ppt_h"/>
                                          </p:val>
                                        </p:tav>
                                      </p:tavLst>
                                    </p:anim>
                                    <p:anim calcmode="lin" valueType="num">
                                      <p:cBhvr>
                                        <p:cTn id="51" dur="500"/>
                                        <p:tgtEl>
                                          <p:spTgt spid="38923"/>
                                        </p:tgtEl>
                                        <p:attrNameLst>
                                          <p:attrName>ppt_x</p:attrName>
                                        </p:attrNameLst>
                                      </p:cBhvr>
                                      <p:tavLst>
                                        <p:tav tm="0">
                                          <p:val>
                                            <p:strVal val="ppt_x"/>
                                          </p:val>
                                        </p:tav>
                                        <p:tav tm="100000">
                                          <p:val>
                                            <p:strVal val="ppt_x-.2"/>
                                          </p:val>
                                        </p:tav>
                                      </p:tavLst>
                                    </p:anim>
                                    <p:anim calcmode="lin" valueType="num">
                                      <p:cBhvr>
                                        <p:cTn id="52" dur="500"/>
                                        <p:tgtEl>
                                          <p:spTgt spid="38923"/>
                                        </p:tgtEl>
                                        <p:attrNameLst>
                                          <p:attrName>ppt_y</p:attrName>
                                        </p:attrNameLst>
                                      </p:cBhvr>
                                      <p:tavLst>
                                        <p:tav tm="0">
                                          <p:val>
                                            <p:strVal val="ppt_y"/>
                                          </p:val>
                                        </p:tav>
                                        <p:tav tm="100000">
                                          <p:val>
                                            <p:strVal val="ppt_y"/>
                                          </p:val>
                                        </p:tav>
                                      </p:tavLst>
                                    </p:anim>
                                    <p:animEffect transition="out" filter="fade">
                                      <p:cBhvr>
                                        <p:cTn id="53" dur="500"/>
                                        <p:tgtEl>
                                          <p:spTgt spid="38923"/>
                                        </p:tgtEl>
                                      </p:cBhvr>
                                    </p:animEffect>
                                    <p:set>
                                      <p:cBhvr>
                                        <p:cTn id="54" dur="1" fill="hold">
                                          <p:stCondLst>
                                            <p:cond delay="499"/>
                                          </p:stCondLst>
                                        </p:cTn>
                                        <p:tgtEl>
                                          <p:spTgt spid="3892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5" fill="hold" nodeType="afterGroup">
                            <p:stCondLst>
                              <p:cond delay="1500"/>
                            </p:stCondLst>
                            <p:childTnLst>
                              <p:par>
                                <p:cTn id="56" presetID="54" presetClass="exit" presetSubtype="0" decel="100000" fill="hold" grpId="0" nodeType="afterEffect">
                                  <p:stCondLst>
                                    <p:cond delay="0"/>
                                  </p:stCondLst>
                                  <p:childTnLst>
                                    <p:anim calcmode="lin" valueType="num">
                                      <p:cBhvr>
                                        <p:cTn id="57" dur="1000"/>
                                        <p:tgtEl>
                                          <p:spTgt spid="38922"/>
                                        </p:tgtEl>
                                        <p:attrNameLst>
                                          <p:attrName>ppt_w</p:attrName>
                                        </p:attrNameLst>
                                      </p:cBhvr>
                                      <p:tavLst>
                                        <p:tav tm="0">
                                          <p:val>
                                            <p:strVal val="ppt_w"/>
                                          </p:val>
                                        </p:tav>
                                        <p:tav tm="100000">
                                          <p:val>
                                            <p:strVal val="ppt_w*0.05"/>
                                          </p:val>
                                        </p:tav>
                                      </p:tavLst>
                                    </p:anim>
                                    <p:anim calcmode="lin" valueType="num">
                                      <p:cBhvr>
                                        <p:cTn id="58" dur="1000"/>
                                        <p:tgtEl>
                                          <p:spTgt spid="38922"/>
                                        </p:tgtEl>
                                        <p:attrNameLst>
                                          <p:attrName>ppt_h</p:attrName>
                                        </p:attrNameLst>
                                      </p:cBhvr>
                                      <p:tavLst>
                                        <p:tav tm="0">
                                          <p:val>
                                            <p:strVal val="ppt_h"/>
                                          </p:val>
                                        </p:tav>
                                        <p:tav tm="100000">
                                          <p:val>
                                            <p:strVal val="ppt_h"/>
                                          </p:val>
                                        </p:tav>
                                      </p:tavLst>
                                    </p:anim>
                                    <p:anim calcmode="lin" valueType="num">
                                      <p:cBhvr>
                                        <p:cTn id="59" dur="1000"/>
                                        <p:tgtEl>
                                          <p:spTgt spid="38922"/>
                                        </p:tgtEl>
                                        <p:attrNameLst>
                                          <p:attrName>ppt_x</p:attrName>
                                        </p:attrNameLst>
                                      </p:cBhvr>
                                      <p:tavLst>
                                        <p:tav tm="0">
                                          <p:val>
                                            <p:strVal val="ppt_x"/>
                                          </p:val>
                                        </p:tav>
                                        <p:tav tm="100000">
                                          <p:val>
                                            <p:strVal val="ppt_x-.2"/>
                                          </p:val>
                                        </p:tav>
                                      </p:tavLst>
                                    </p:anim>
                                    <p:anim calcmode="lin" valueType="num">
                                      <p:cBhvr>
                                        <p:cTn id="60" dur="1000"/>
                                        <p:tgtEl>
                                          <p:spTgt spid="38922"/>
                                        </p:tgtEl>
                                        <p:attrNameLst>
                                          <p:attrName>ppt_y</p:attrName>
                                        </p:attrNameLst>
                                      </p:cBhvr>
                                      <p:tavLst>
                                        <p:tav tm="0">
                                          <p:val>
                                            <p:strVal val="ppt_y"/>
                                          </p:val>
                                        </p:tav>
                                        <p:tav tm="100000">
                                          <p:val>
                                            <p:strVal val="ppt_y"/>
                                          </p:val>
                                        </p:tav>
                                      </p:tavLst>
                                    </p:anim>
                                    <p:animEffect transition="out" filter="fade">
                                      <p:cBhvr>
                                        <p:cTn id="61" dur="1000"/>
                                        <p:tgtEl>
                                          <p:spTgt spid="38922"/>
                                        </p:tgtEl>
                                      </p:cBhvr>
                                    </p:animEffect>
                                    <p:set>
                                      <p:cBhvr>
                                        <p:cTn id="62" dur="1" fill="hold">
                                          <p:stCondLst>
                                            <p:cond delay="999"/>
                                          </p:stCondLst>
                                        </p:cTn>
                                        <p:tgtEl>
                                          <p:spTgt spid="389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3" fill="hold" nodeType="afterGroup">
                            <p:stCondLst>
                              <p:cond delay="2500"/>
                            </p:stCondLst>
                            <p:childTnLst>
                              <p:par>
                                <p:cTn id="64" presetID="54" presetClass="exit" presetSubtype="0" decel="100000" fill="hold" grpId="0" nodeType="afterEffect">
                                  <p:stCondLst>
                                    <p:cond delay="0"/>
                                  </p:stCondLst>
                                  <p:childTnLst>
                                    <p:anim calcmode="lin" valueType="num">
                                      <p:cBhvr>
                                        <p:cTn id="65" dur="1000"/>
                                        <p:tgtEl>
                                          <p:spTgt spid="38921"/>
                                        </p:tgtEl>
                                        <p:attrNameLst>
                                          <p:attrName>ppt_w</p:attrName>
                                        </p:attrNameLst>
                                      </p:cBhvr>
                                      <p:tavLst>
                                        <p:tav tm="0">
                                          <p:val>
                                            <p:strVal val="ppt_w"/>
                                          </p:val>
                                        </p:tav>
                                        <p:tav tm="100000">
                                          <p:val>
                                            <p:strVal val="ppt_w*0.05"/>
                                          </p:val>
                                        </p:tav>
                                      </p:tavLst>
                                    </p:anim>
                                    <p:anim calcmode="lin" valueType="num">
                                      <p:cBhvr>
                                        <p:cTn id="66" dur="1000"/>
                                        <p:tgtEl>
                                          <p:spTgt spid="38921"/>
                                        </p:tgtEl>
                                        <p:attrNameLst>
                                          <p:attrName>ppt_h</p:attrName>
                                        </p:attrNameLst>
                                      </p:cBhvr>
                                      <p:tavLst>
                                        <p:tav tm="0">
                                          <p:val>
                                            <p:strVal val="ppt_h"/>
                                          </p:val>
                                        </p:tav>
                                        <p:tav tm="100000">
                                          <p:val>
                                            <p:strVal val="ppt_h"/>
                                          </p:val>
                                        </p:tav>
                                      </p:tavLst>
                                    </p:anim>
                                    <p:anim calcmode="lin" valueType="num">
                                      <p:cBhvr>
                                        <p:cTn id="67" dur="1000"/>
                                        <p:tgtEl>
                                          <p:spTgt spid="38921"/>
                                        </p:tgtEl>
                                        <p:attrNameLst>
                                          <p:attrName>ppt_x</p:attrName>
                                        </p:attrNameLst>
                                      </p:cBhvr>
                                      <p:tavLst>
                                        <p:tav tm="0">
                                          <p:val>
                                            <p:strVal val="ppt_x"/>
                                          </p:val>
                                        </p:tav>
                                        <p:tav tm="100000">
                                          <p:val>
                                            <p:strVal val="ppt_x-.2"/>
                                          </p:val>
                                        </p:tav>
                                      </p:tavLst>
                                    </p:anim>
                                    <p:anim calcmode="lin" valueType="num">
                                      <p:cBhvr>
                                        <p:cTn id="68" dur="1000"/>
                                        <p:tgtEl>
                                          <p:spTgt spid="38921"/>
                                        </p:tgtEl>
                                        <p:attrNameLst>
                                          <p:attrName>ppt_y</p:attrName>
                                        </p:attrNameLst>
                                      </p:cBhvr>
                                      <p:tavLst>
                                        <p:tav tm="0">
                                          <p:val>
                                            <p:strVal val="ppt_y"/>
                                          </p:val>
                                        </p:tav>
                                        <p:tav tm="100000">
                                          <p:val>
                                            <p:strVal val="ppt_y"/>
                                          </p:val>
                                        </p:tav>
                                      </p:tavLst>
                                    </p:anim>
                                    <p:animEffect transition="out" filter="fade">
                                      <p:cBhvr>
                                        <p:cTn id="69" dur="1000"/>
                                        <p:tgtEl>
                                          <p:spTgt spid="38921"/>
                                        </p:tgtEl>
                                      </p:cBhvr>
                                    </p:animEffect>
                                    <p:set>
                                      <p:cBhvr>
                                        <p:cTn id="70" dur="1" fill="hold">
                                          <p:stCondLst>
                                            <p:cond delay="999"/>
                                          </p:stCondLst>
                                        </p:cTn>
                                        <p:tgtEl>
                                          <p:spTgt spid="3892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71" fill="hold" nodeType="afterGroup">
                            <p:stCondLst>
                              <p:cond delay="3500"/>
                            </p:stCondLst>
                            <p:childTnLst>
                              <p:par>
                                <p:cTn id="72" presetID="54" presetClass="exit" presetSubtype="0" decel="100000" fill="hold" grpId="0" nodeType="afterEffect">
                                  <p:stCondLst>
                                    <p:cond delay="0"/>
                                  </p:stCondLst>
                                  <p:childTnLst>
                                    <p:anim calcmode="lin" valueType="num">
                                      <p:cBhvr>
                                        <p:cTn id="73" dur="1000"/>
                                        <p:tgtEl>
                                          <p:spTgt spid="38920"/>
                                        </p:tgtEl>
                                        <p:attrNameLst>
                                          <p:attrName>ppt_w</p:attrName>
                                        </p:attrNameLst>
                                      </p:cBhvr>
                                      <p:tavLst>
                                        <p:tav tm="0">
                                          <p:val>
                                            <p:strVal val="ppt_w"/>
                                          </p:val>
                                        </p:tav>
                                        <p:tav tm="100000">
                                          <p:val>
                                            <p:strVal val="ppt_w*0.05"/>
                                          </p:val>
                                        </p:tav>
                                      </p:tavLst>
                                    </p:anim>
                                    <p:anim calcmode="lin" valueType="num">
                                      <p:cBhvr>
                                        <p:cTn id="74" dur="1000"/>
                                        <p:tgtEl>
                                          <p:spTgt spid="38920"/>
                                        </p:tgtEl>
                                        <p:attrNameLst>
                                          <p:attrName>ppt_h</p:attrName>
                                        </p:attrNameLst>
                                      </p:cBhvr>
                                      <p:tavLst>
                                        <p:tav tm="0">
                                          <p:val>
                                            <p:strVal val="ppt_h"/>
                                          </p:val>
                                        </p:tav>
                                        <p:tav tm="100000">
                                          <p:val>
                                            <p:strVal val="ppt_h"/>
                                          </p:val>
                                        </p:tav>
                                      </p:tavLst>
                                    </p:anim>
                                    <p:anim calcmode="lin" valueType="num">
                                      <p:cBhvr>
                                        <p:cTn id="75" dur="1000"/>
                                        <p:tgtEl>
                                          <p:spTgt spid="38920"/>
                                        </p:tgtEl>
                                        <p:attrNameLst>
                                          <p:attrName>ppt_x</p:attrName>
                                        </p:attrNameLst>
                                      </p:cBhvr>
                                      <p:tavLst>
                                        <p:tav tm="0">
                                          <p:val>
                                            <p:strVal val="ppt_x"/>
                                          </p:val>
                                        </p:tav>
                                        <p:tav tm="100000">
                                          <p:val>
                                            <p:strVal val="ppt_x-.2"/>
                                          </p:val>
                                        </p:tav>
                                      </p:tavLst>
                                    </p:anim>
                                    <p:anim calcmode="lin" valueType="num">
                                      <p:cBhvr>
                                        <p:cTn id="76" dur="1000"/>
                                        <p:tgtEl>
                                          <p:spTgt spid="38920"/>
                                        </p:tgtEl>
                                        <p:attrNameLst>
                                          <p:attrName>ppt_y</p:attrName>
                                        </p:attrNameLst>
                                      </p:cBhvr>
                                      <p:tavLst>
                                        <p:tav tm="0">
                                          <p:val>
                                            <p:strVal val="ppt_y"/>
                                          </p:val>
                                        </p:tav>
                                        <p:tav tm="100000">
                                          <p:val>
                                            <p:strVal val="ppt_y"/>
                                          </p:val>
                                        </p:tav>
                                      </p:tavLst>
                                    </p:anim>
                                    <p:animEffect transition="out" filter="fade">
                                      <p:cBhvr>
                                        <p:cTn id="77" dur="1000"/>
                                        <p:tgtEl>
                                          <p:spTgt spid="38920"/>
                                        </p:tgtEl>
                                      </p:cBhvr>
                                    </p:animEffect>
                                    <p:set>
                                      <p:cBhvr>
                                        <p:cTn id="78" dur="1" fill="hold">
                                          <p:stCondLst>
                                            <p:cond delay="999"/>
                                          </p:stCondLst>
                                        </p:cTn>
                                        <p:tgtEl>
                                          <p:spTgt spid="389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9" fill="hold" nodeType="afterGroup">
                            <p:stCondLst>
                              <p:cond delay="4500"/>
                            </p:stCondLst>
                            <p:childTnLst>
                              <p:par>
                                <p:cTn id="80" presetID="54" presetClass="exit" presetSubtype="0" decel="100000" fill="hold" grpId="0" nodeType="afterEffect">
                                  <p:stCondLst>
                                    <p:cond delay="0"/>
                                  </p:stCondLst>
                                  <p:childTnLst>
                                    <p:anim calcmode="lin" valueType="num">
                                      <p:cBhvr>
                                        <p:cTn id="81" dur="1000"/>
                                        <p:tgtEl>
                                          <p:spTgt spid="38919"/>
                                        </p:tgtEl>
                                        <p:attrNameLst>
                                          <p:attrName>ppt_w</p:attrName>
                                        </p:attrNameLst>
                                      </p:cBhvr>
                                      <p:tavLst>
                                        <p:tav tm="0">
                                          <p:val>
                                            <p:strVal val="ppt_w"/>
                                          </p:val>
                                        </p:tav>
                                        <p:tav tm="100000">
                                          <p:val>
                                            <p:strVal val="ppt_w*0.05"/>
                                          </p:val>
                                        </p:tav>
                                      </p:tavLst>
                                    </p:anim>
                                    <p:anim calcmode="lin" valueType="num">
                                      <p:cBhvr>
                                        <p:cTn id="82" dur="1000"/>
                                        <p:tgtEl>
                                          <p:spTgt spid="38919"/>
                                        </p:tgtEl>
                                        <p:attrNameLst>
                                          <p:attrName>ppt_h</p:attrName>
                                        </p:attrNameLst>
                                      </p:cBhvr>
                                      <p:tavLst>
                                        <p:tav tm="0">
                                          <p:val>
                                            <p:strVal val="ppt_h"/>
                                          </p:val>
                                        </p:tav>
                                        <p:tav tm="100000">
                                          <p:val>
                                            <p:strVal val="ppt_h"/>
                                          </p:val>
                                        </p:tav>
                                      </p:tavLst>
                                    </p:anim>
                                    <p:anim calcmode="lin" valueType="num">
                                      <p:cBhvr>
                                        <p:cTn id="83" dur="1000"/>
                                        <p:tgtEl>
                                          <p:spTgt spid="38919"/>
                                        </p:tgtEl>
                                        <p:attrNameLst>
                                          <p:attrName>ppt_x</p:attrName>
                                        </p:attrNameLst>
                                      </p:cBhvr>
                                      <p:tavLst>
                                        <p:tav tm="0">
                                          <p:val>
                                            <p:strVal val="ppt_x"/>
                                          </p:val>
                                        </p:tav>
                                        <p:tav tm="100000">
                                          <p:val>
                                            <p:strVal val="ppt_x-.2"/>
                                          </p:val>
                                        </p:tav>
                                      </p:tavLst>
                                    </p:anim>
                                    <p:anim calcmode="lin" valueType="num">
                                      <p:cBhvr>
                                        <p:cTn id="84" dur="1000"/>
                                        <p:tgtEl>
                                          <p:spTgt spid="38919"/>
                                        </p:tgtEl>
                                        <p:attrNameLst>
                                          <p:attrName>ppt_y</p:attrName>
                                        </p:attrNameLst>
                                      </p:cBhvr>
                                      <p:tavLst>
                                        <p:tav tm="0">
                                          <p:val>
                                            <p:strVal val="ppt_y"/>
                                          </p:val>
                                        </p:tav>
                                        <p:tav tm="100000">
                                          <p:val>
                                            <p:strVal val="ppt_y"/>
                                          </p:val>
                                        </p:tav>
                                      </p:tavLst>
                                    </p:anim>
                                    <p:animEffect transition="out" filter="fade">
                                      <p:cBhvr>
                                        <p:cTn id="85" dur="1000"/>
                                        <p:tgtEl>
                                          <p:spTgt spid="38919"/>
                                        </p:tgtEl>
                                      </p:cBhvr>
                                    </p:animEffect>
                                    <p:set>
                                      <p:cBhvr>
                                        <p:cTn id="86" dur="1" fill="hold">
                                          <p:stCondLst>
                                            <p:cond delay="999"/>
                                          </p:stCondLst>
                                        </p:cTn>
                                        <p:tgtEl>
                                          <p:spTgt spid="38919"/>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7" fill="hold" nodeType="afterGroup">
                            <p:stCondLst>
                              <p:cond delay="5500"/>
                            </p:stCondLst>
                            <p:childTnLst>
                              <p:par>
                                <p:cTn id="88" presetID="54" presetClass="exit" presetSubtype="0" decel="100000" fill="hold" grpId="0" nodeType="afterEffect">
                                  <p:stCondLst>
                                    <p:cond delay="0"/>
                                  </p:stCondLst>
                                  <p:childTnLst>
                                    <p:anim calcmode="lin" valueType="num">
                                      <p:cBhvr>
                                        <p:cTn id="89" dur="1000"/>
                                        <p:tgtEl>
                                          <p:spTgt spid="38918"/>
                                        </p:tgtEl>
                                        <p:attrNameLst>
                                          <p:attrName>ppt_w</p:attrName>
                                        </p:attrNameLst>
                                      </p:cBhvr>
                                      <p:tavLst>
                                        <p:tav tm="0">
                                          <p:val>
                                            <p:strVal val="ppt_w"/>
                                          </p:val>
                                        </p:tav>
                                        <p:tav tm="100000">
                                          <p:val>
                                            <p:strVal val="ppt_w*0.05"/>
                                          </p:val>
                                        </p:tav>
                                      </p:tavLst>
                                    </p:anim>
                                    <p:anim calcmode="lin" valueType="num">
                                      <p:cBhvr>
                                        <p:cTn id="90" dur="1000"/>
                                        <p:tgtEl>
                                          <p:spTgt spid="38918"/>
                                        </p:tgtEl>
                                        <p:attrNameLst>
                                          <p:attrName>ppt_h</p:attrName>
                                        </p:attrNameLst>
                                      </p:cBhvr>
                                      <p:tavLst>
                                        <p:tav tm="0">
                                          <p:val>
                                            <p:strVal val="ppt_h"/>
                                          </p:val>
                                        </p:tav>
                                        <p:tav tm="100000">
                                          <p:val>
                                            <p:strVal val="ppt_h"/>
                                          </p:val>
                                        </p:tav>
                                      </p:tavLst>
                                    </p:anim>
                                    <p:anim calcmode="lin" valueType="num">
                                      <p:cBhvr>
                                        <p:cTn id="91" dur="1000"/>
                                        <p:tgtEl>
                                          <p:spTgt spid="38918"/>
                                        </p:tgtEl>
                                        <p:attrNameLst>
                                          <p:attrName>ppt_x</p:attrName>
                                        </p:attrNameLst>
                                      </p:cBhvr>
                                      <p:tavLst>
                                        <p:tav tm="0">
                                          <p:val>
                                            <p:strVal val="ppt_x"/>
                                          </p:val>
                                        </p:tav>
                                        <p:tav tm="100000">
                                          <p:val>
                                            <p:strVal val="ppt_x-.2"/>
                                          </p:val>
                                        </p:tav>
                                      </p:tavLst>
                                    </p:anim>
                                    <p:anim calcmode="lin" valueType="num">
                                      <p:cBhvr>
                                        <p:cTn id="92" dur="1000"/>
                                        <p:tgtEl>
                                          <p:spTgt spid="38918"/>
                                        </p:tgtEl>
                                        <p:attrNameLst>
                                          <p:attrName>ppt_y</p:attrName>
                                        </p:attrNameLst>
                                      </p:cBhvr>
                                      <p:tavLst>
                                        <p:tav tm="0">
                                          <p:val>
                                            <p:strVal val="ppt_y"/>
                                          </p:val>
                                        </p:tav>
                                        <p:tav tm="100000">
                                          <p:val>
                                            <p:strVal val="ppt_y"/>
                                          </p:val>
                                        </p:tav>
                                      </p:tavLst>
                                    </p:anim>
                                    <p:animEffect transition="out" filter="fade">
                                      <p:cBhvr>
                                        <p:cTn id="93" dur="1000"/>
                                        <p:tgtEl>
                                          <p:spTgt spid="38918"/>
                                        </p:tgtEl>
                                      </p:cBhvr>
                                    </p:animEffect>
                                    <p:set>
                                      <p:cBhvr>
                                        <p:cTn id="94" dur="1" fill="hold">
                                          <p:stCondLst>
                                            <p:cond delay="999"/>
                                          </p:stCondLst>
                                        </p:cTn>
                                        <p:tgtEl>
                                          <p:spTgt spid="38918"/>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5" fill="hold" nodeType="afterGroup">
                            <p:stCondLst>
                              <p:cond delay="6500"/>
                            </p:stCondLst>
                            <p:childTnLst>
                              <p:par>
                                <p:cTn id="96" presetID="54" presetClass="exit" presetSubtype="0" decel="100000" fill="hold" grpId="0" nodeType="afterEffect">
                                  <p:stCondLst>
                                    <p:cond delay="0"/>
                                  </p:stCondLst>
                                  <p:childTnLst>
                                    <p:anim calcmode="lin" valueType="num">
                                      <p:cBhvr>
                                        <p:cTn id="97" dur="1000"/>
                                        <p:tgtEl>
                                          <p:spTgt spid="38917"/>
                                        </p:tgtEl>
                                        <p:attrNameLst>
                                          <p:attrName>ppt_w</p:attrName>
                                        </p:attrNameLst>
                                      </p:cBhvr>
                                      <p:tavLst>
                                        <p:tav tm="0">
                                          <p:val>
                                            <p:strVal val="ppt_w"/>
                                          </p:val>
                                        </p:tav>
                                        <p:tav tm="100000">
                                          <p:val>
                                            <p:strVal val="ppt_w*0.05"/>
                                          </p:val>
                                        </p:tav>
                                      </p:tavLst>
                                    </p:anim>
                                    <p:anim calcmode="lin" valueType="num">
                                      <p:cBhvr>
                                        <p:cTn id="98" dur="1000"/>
                                        <p:tgtEl>
                                          <p:spTgt spid="38917"/>
                                        </p:tgtEl>
                                        <p:attrNameLst>
                                          <p:attrName>ppt_h</p:attrName>
                                        </p:attrNameLst>
                                      </p:cBhvr>
                                      <p:tavLst>
                                        <p:tav tm="0">
                                          <p:val>
                                            <p:strVal val="ppt_h"/>
                                          </p:val>
                                        </p:tav>
                                        <p:tav tm="100000">
                                          <p:val>
                                            <p:strVal val="ppt_h"/>
                                          </p:val>
                                        </p:tav>
                                      </p:tavLst>
                                    </p:anim>
                                    <p:anim calcmode="lin" valueType="num">
                                      <p:cBhvr>
                                        <p:cTn id="99" dur="1000"/>
                                        <p:tgtEl>
                                          <p:spTgt spid="38917"/>
                                        </p:tgtEl>
                                        <p:attrNameLst>
                                          <p:attrName>ppt_x</p:attrName>
                                        </p:attrNameLst>
                                      </p:cBhvr>
                                      <p:tavLst>
                                        <p:tav tm="0">
                                          <p:val>
                                            <p:strVal val="ppt_x"/>
                                          </p:val>
                                        </p:tav>
                                        <p:tav tm="100000">
                                          <p:val>
                                            <p:strVal val="ppt_x-.2"/>
                                          </p:val>
                                        </p:tav>
                                      </p:tavLst>
                                    </p:anim>
                                    <p:anim calcmode="lin" valueType="num">
                                      <p:cBhvr>
                                        <p:cTn id="100" dur="1000"/>
                                        <p:tgtEl>
                                          <p:spTgt spid="38917"/>
                                        </p:tgtEl>
                                        <p:attrNameLst>
                                          <p:attrName>ppt_y</p:attrName>
                                        </p:attrNameLst>
                                      </p:cBhvr>
                                      <p:tavLst>
                                        <p:tav tm="0">
                                          <p:val>
                                            <p:strVal val="ppt_y"/>
                                          </p:val>
                                        </p:tav>
                                        <p:tav tm="100000">
                                          <p:val>
                                            <p:strVal val="ppt_y"/>
                                          </p:val>
                                        </p:tav>
                                      </p:tavLst>
                                    </p:anim>
                                    <p:animEffect transition="out" filter="fade">
                                      <p:cBhvr>
                                        <p:cTn id="101" dur="1000"/>
                                        <p:tgtEl>
                                          <p:spTgt spid="38917"/>
                                        </p:tgtEl>
                                      </p:cBhvr>
                                    </p:animEffect>
                                    <p:set>
                                      <p:cBhvr>
                                        <p:cTn id="102" dur="1" fill="hold">
                                          <p:stCondLst>
                                            <p:cond delay="999"/>
                                          </p:stCondLst>
                                        </p:cTn>
                                        <p:tgtEl>
                                          <p:spTgt spid="3891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103" fill="hold" nodeType="afterGroup">
                            <p:stCondLst>
                              <p:cond delay="7500"/>
                            </p:stCondLst>
                            <p:childTnLst>
                              <p:par>
                                <p:cTn id="104" presetID="54" presetClass="exit" presetSubtype="0" decel="100000" fill="hold" grpId="0" nodeType="afterEffect">
                                  <p:stCondLst>
                                    <p:cond delay="0"/>
                                  </p:stCondLst>
                                  <p:childTnLst>
                                    <p:anim calcmode="lin" valueType="num">
                                      <p:cBhvr>
                                        <p:cTn id="105" dur="1000"/>
                                        <p:tgtEl>
                                          <p:spTgt spid="38916"/>
                                        </p:tgtEl>
                                        <p:attrNameLst>
                                          <p:attrName>ppt_w</p:attrName>
                                        </p:attrNameLst>
                                      </p:cBhvr>
                                      <p:tavLst>
                                        <p:tav tm="0">
                                          <p:val>
                                            <p:strVal val="ppt_w"/>
                                          </p:val>
                                        </p:tav>
                                        <p:tav tm="100000">
                                          <p:val>
                                            <p:strVal val="ppt_w*0.05"/>
                                          </p:val>
                                        </p:tav>
                                      </p:tavLst>
                                    </p:anim>
                                    <p:anim calcmode="lin" valueType="num">
                                      <p:cBhvr>
                                        <p:cTn id="106" dur="1000"/>
                                        <p:tgtEl>
                                          <p:spTgt spid="38916"/>
                                        </p:tgtEl>
                                        <p:attrNameLst>
                                          <p:attrName>ppt_h</p:attrName>
                                        </p:attrNameLst>
                                      </p:cBhvr>
                                      <p:tavLst>
                                        <p:tav tm="0">
                                          <p:val>
                                            <p:strVal val="ppt_h"/>
                                          </p:val>
                                        </p:tav>
                                        <p:tav tm="100000">
                                          <p:val>
                                            <p:strVal val="ppt_h"/>
                                          </p:val>
                                        </p:tav>
                                      </p:tavLst>
                                    </p:anim>
                                    <p:anim calcmode="lin" valueType="num">
                                      <p:cBhvr>
                                        <p:cTn id="107" dur="1000"/>
                                        <p:tgtEl>
                                          <p:spTgt spid="38916"/>
                                        </p:tgtEl>
                                        <p:attrNameLst>
                                          <p:attrName>ppt_x</p:attrName>
                                        </p:attrNameLst>
                                      </p:cBhvr>
                                      <p:tavLst>
                                        <p:tav tm="0">
                                          <p:val>
                                            <p:strVal val="ppt_x"/>
                                          </p:val>
                                        </p:tav>
                                        <p:tav tm="100000">
                                          <p:val>
                                            <p:strVal val="ppt_x-.2"/>
                                          </p:val>
                                        </p:tav>
                                      </p:tavLst>
                                    </p:anim>
                                    <p:anim calcmode="lin" valueType="num">
                                      <p:cBhvr>
                                        <p:cTn id="108" dur="1000"/>
                                        <p:tgtEl>
                                          <p:spTgt spid="38916"/>
                                        </p:tgtEl>
                                        <p:attrNameLst>
                                          <p:attrName>ppt_y</p:attrName>
                                        </p:attrNameLst>
                                      </p:cBhvr>
                                      <p:tavLst>
                                        <p:tav tm="0">
                                          <p:val>
                                            <p:strVal val="ppt_y"/>
                                          </p:val>
                                        </p:tav>
                                        <p:tav tm="100000">
                                          <p:val>
                                            <p:strVal val="ppt_y"/>
                                          </p:val>
                                        </p:tav>
                                      </p:tavLst>
                                    </p:anim>
                                    <p:animEffect transition="out" filter="fade">
                                      <p:cBhvr>
                                        <p:cTn id="109" dur="1000"/>
                                        <p:tgtEl>
                                          <p:spTgt spid="38916"/>
                                        </p:tgtEl>
                                      </p:cBhvr>
                                    </p:animEffect>
                                    <p:set>
                                      <p:cBhvr>
                                        <p:cTn id="110" dur="1" fill="hold">
                                          <p:stCondLst>
                                            <p:cond delay="999"/>
                                          </p:stCondLst>
                                        </p:cTn>
                                        <p:tgtEl>
                                          <p:spTgt spid="38916"/>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11" fill="hold" nodeType="afterGroup">
                            <p:stCondLst>
                              <p:cond delay="8500"/>
                            </p:stCondLst>
                            <p:childTnLst>
                              <p:par>
                                <p:cTn id="112" presetID="54" presetClass="exit" presetSubtype="0" decel="100000" fill="hold" grpId="0" nodeType="afterEffect">
                                  <p:stCondLst>
                                    <p:cond delay="0"/>
                                  </p:stCondLst>
                                  <p:childTnLst>
                                    <p:anim calcmode="lin" valueType="num">
                                      <p:cBhvr>
                                        <p:cTn id="113" dur="1000"/>
                                        <p:tgtEl>
                                          <p:spTgt spid="38915"/>
                                        </p:tgtEl>
                                        <p:attrNameLst>
                                          <p:attrName>ppt_w</p:attrName>
                                        </p:attrNameLst>
                                      </p:cBhvr>
                                      <p:tavLst>
                                        <p:tav tm="0">
                                          <p:val>
                                            <p:strVal val="ppt_w"/>
                                          </p:val>
                                        </p:tav>
                                        <p:tav tm="100000">
                                          <p:val>
                                            <p:strVal val="ppt_w*0.05"/>
                                          </p:val>
                                        </p:tav>
                                      </p:tavLst>
                                    </p:anim>
                                    <p:anim calcmode="lin" valueType="num">
                                      <p:cBhvr>
                                        <p:cTn id="114" dur="1000"/>
                                        <p:tgtEl>
                                          <p:spTgt spid="38915"/>
                                        </p:tgtEl>
                                        <p:attrNameLst>
                                          <p:attrName>ppt_h</p:attrName>
                                        </p:attrNameLst>
                                      </p:cBhvr>
                                      <p:tavLst>
                                        <p:tav tm="0">
                                          <p:val>
                                            <p:strVal val="ppt_h"/>
                                          </p:val>
                                        </p:tav>
                                        <p:tav tm="100000">
                                          <p:val>
                                            <p:strVal val="ppt_h"/>
                                          </p:val>
                                        </p:tav>
                                      </p:tavLst>
                                    </p:anim>
                                    <p:anim calcmode="lin" valueType="num">
                                      <p:cBhvr>
                                        <p:cTn id="115" dur="1000"/>
                                        <p:tgtEl>
                                          <p:spTgt spid="38915"/>
                                        </p:tgtEl>
                                        <p:attrNameLst>
                                          <p:attrName>ppt_x</p:attrName>
                                        </p:attrNameLst>
                                      </p:cBhvr>
                                      <p:tavLst>
                                        <p:tav tm="0">
                                          <p:val>
                                            <p:strVal val="ppt_x"/>
                                          </p:val>
                                        </p:tav>
                                        <p:tav tm="100000">
                                          <p:val>
                                            <p:strVal val="ppt_x-.2"/>
                                          </p:val>
                                        </p:tav>
                                      </p:tavLst>
                                    </p:anim>
                                    <p:anim calcmode="lin" valueType="num">
                                      <p:cBhvr>
                                        <p:cTn id="116" dur="1000"/>
                                        <p:tgtEl>
                                          <p:spTgt spid="38915"/>
                                        </p:tgtEl>
                                        <p:attrNameLst>
                                          <p:attrName>ppt_y</p:attrName>
                                        </p:attrNameLst>
                                      </p:cBhvr>
                                      <p:tavLst>
                                        <p:tav tm="0">
                                          <p:val>
                                            <p:strVal val="ppt_y"/>
                                          </p:val>
                                        </p:tav>
                                        <p:tav tm="100000">
                                          <p:val>
                                            <p:strVal val="ppt_y"/>
                                          </p:val>
                                        </p:tav>
                                      </p:tavLst>
                                    </p:anim>
                                    <p:animEffect transition="out" filter="fade">
                                      <p:cBhvr>
                                        <p:cTn id="117" dur="1000"/>
                                        <p:tgtEl>
                                          <p:spTgt spid="38915"/>
                                        </p:tgtEl>
                                      </p:cBhvr>
                                    </p:animEffect>
                                    <p:set>
                                      <p:cBhvr>
                                        <p:cTn id="118" dur="1" fill="hold">
                                          <p:stCondLst>
                                            <p:cond delay="999"/>
                                          </p:stCondLst>
                                        </p:cTn>
                                        <p:tgtEl>
                                          <p:spTgt spid="38915"/>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9" fill="hold" nodeType="afterGroup">
                            <p:stCondLst>
                              <p:cond delay="9500"/>
                            </p:stCondLst>
                            <p:childTnLst>
                              <p:par>
                                <p:cTn id="120" presetID="53" presetClass="exit" presetSubtype="0" fill="hold" grpId="0" nodeType="afterEffect">
                                  <p:stCondLst>
                                    <p:cond delay="0"/>
                                  </p:stCondLst>
                                  <p:childTnLst>
                                    <p:anim calcmode="lin" valueType="num">
                                      <p:cBhvr>
                                        <p:cTn id="121" dur="500"/>
                                        <p:tgtEl>
                                          <p:spTgt spid="38914"/>
                                        </p:tgtEl>
                                        <p:attrNameLst>
                                          <p:attrName>ppt_w</p:attrName>
                                        </p:attrNameLst>
                                      </p:cBhvr>
                                      <p:tavLst>
                                        <p:tav tm="0">
                                          <p:val>
                                            <p:strVal val="ppt_w"/>
                                          </p:val>
                                        </p:tav>
                                        <p:tav tm="100000">
                                          <p:val>
                                            <p:fltVal val="0"/>
                                          </p:val>
                                        </p:tav>
                                      </p:tavLst>
                                    </p:anim>
                                    <p:anim calcmode="lin" valueType="num">
                                      <p:cBhvr>
                                        <p:cTn id="122" dur="500"/>
                                        <p:tgtEl>
                                          <p:spTgt spid="38914"/>
                                        </p:tgtEl>
                                        <p:attrNameLst>
                                          <p:attrName>ppt_h</p:attrName>
                                        </p:attrNameLst>
                                      </p:cBhvr>
                                      <p:tavLst>
                                        <p:tav tm="0">
                                          <p:val>
                                            <p:strVal val="ppt_h"/>
                                          </p:val>
                                        </p:tav>
                                        <p:tav tm="100000">
                                          <p:val>
                                            <p:fltVal val="0"/>
                                          </p:val>
                                        </p:tav>
                                      </p:tavLst>
                                    </p:anim>
                                    <p:animEffect transition="out" filter="fade">
                                      <p:cBhvr>
                                        <p:cTn id="123" dur="500"/>
                                        <p:tgtEl>
                                          <p:spTgt spid="38914"/>
                                        </p:tgtEl>
                                      </p:cBhvr>
                                    </p:animEffect>
                                    <p:set>
                                      <p:cBhvr>
                                        <p:cTn id="124" dur="1" fill="hold">
                                          <p:stCondLst>
                                            <p:cond delay="499"/>
                                          </p:stCondLst>
                                        </p:cTn>
                                        <p:tgtEl>
                                          <p:spTgt spid="38914"/>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BELL.WAV"/>
                                        </p:tgtEl>
                                      </p:cMediaNode>
                                    </p:audio>
                                  </p:subTnLst>
                                </p:cTn>
                              </p:par>
                            </p:childTnLst>
                          </p:cTn>
                        </p:par>
                      </p:childTnLst>
                    </p:cTn>
                  </p:par>
                  <p:par>
                    <p:cTn id="125" fill="hold" nodeType="clickPar">
                      <p:stCondLst>
                        <p:cond delay="indefinite"/>
                      </p:stCondLst>
                      <p:childTnLst>
                        <p:par>
                          <p:cTn id="126" fill="hold" nodeType="withGroup">
                            <p:stCondLst>
                              <p:cond delay="0"/>
                            </p:stCondLst>
                            <p:childTnLst>
                              <p:par>
                                <p:cTn id="127" presetID="23" presetClass="entr" presetSubtype="16" fill="remove" nodeType="clickEffect">
                                  <p:stCondLst>
                                    <p:cond delay="0"/>
                                  </p:stCondLst>
                                  <p:childTnLst>
                                    <p:set>
                                      <p:cBhvr>
                                        <p:cTn id="128" dur="1" fill="hold">
                                          <p:stCondLst>
                                            <p:cond delay="0"/>
                                          </p:stCondLst>
                                        </p:cTn>
                                        <p:tgtEl>
                                          <p:spTgt spid="38925"/>
                                        </p:tgtEl>
                                        <p:attrNameLst>
                                          <p:attrName>style.visibility</p:attrName>
                                        </p:attrNameLst>
                                      </p:cBhvr>
                                      <p:to>
                                        <p:strVal val="visible"/>
                                      </p:to>
                                    </p:set>
                                    <p:anim calcmode="lin" valueType="num">
                                      <p:cBhvr>
                                        <p:cTn id="129" dur="1000" fill="hold"/>
                                        <p:tgtEl>
                                          <p:spTgt spid="38925"/>
                                        </p:tgtEl>
                                        <p:attrNameLst>
                                          <p:attrName>ppt_w</p:attrName>
                                        </p:attrNameLst>
                                      </p:cBhvr>
                                      <p:tavLst>
                                        <p:tav tm="0">
                                          <p:val>
                                            <p:fltVal val="0"/>
                                          </p:val>
                                        </p:tav>
                                        <p:tav tm="100000">
                                          <p:val>
                                            <p:strVal val="#ppt_w"/>
                                          </p:val>
                                        </p:tav>
                                      </p:tavLst>
                                    </p:anim>
                                    <p:anim calcmode="lin" valueType="num">
                                      <p:cBhvr>
                                        <p:cTn id="130" dur="1000" fill="hold"/>
                                        <p:tgtEl>
                                          <p:spTgt spid="389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7"/>
                                            </p:cond>
                                          </p:stCondLst>
                                          <p:endCondLst>
                                            <p:cond evt="onStopAudio" delay="0">
                                              <p:tgtEl>
                                                <p:sldTgt/>
                                              </p:tgtEl>
                                            </p:cond>
                                          </p:endCondLst>
                                        </p:cTn>
                                        <p:tgtEl>
                                          <p:sndTgt r:embed="rId4" name="Cau hoi.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xit" presetSubtype="4" fill="hold" grpId="1" nodeType="clickEffect">
                                  <p:stCondLst>
                                    <p:cond delay="0"/>
                                  </p:stCondLst>
                                  <p:childTnLst>
                                    <p:anim calcmode="lin" valueType="num">
                                      <p:cBhvr additive="base">
                                        <p:cTn id="134" dur="500"/>
                                        <p:tgtEl>
                                          <p:spTgt spid="38930"/>
                                        </p:tgtEl>
                                        <p:attrNameLst>
                                          <p:attrName>ppt_x</p:attrName>
                                        </p:attrNameLst>
                                      </p:cBhvr>
                                      <p:tavLst>
                                        <p:tav tm="0">
                                          <p:val>
                                            <p:strVal val="ppt_x"/>
                                          </p:val>
                                        </p:tav>
                                        <p:tav tm="100000">
                                          <p:val>
                                            <p:strVal val="ppt_x"/>
                                          </p:val>
                                        </p:tav>
                                      </p:tavLst>
                                    </p:anim>
                                    <p:anim calcmode="lin" valueType="num">
                                      <p:cBhvr additive="base">
                                        <p:cTn id="135" dur="500"/>
                                        <p:tgtEl>
                                          <p:spTgt spid="38930"/>
                                        </p:tgtEl>
                                        <p:attrNameLst>
                                          <p:attrName>ppt_y</p:attrName>
                                        </p:attrNameLst>
                                      </p:cBhvr>
                                      <p:tavLst>
                                        <p:tav tm="0">
                                          <p:val>
                                            <p:strVal val="ppt_y"/>
                                          </p:val>
                                        </p:tav>
                                        <p:tav tm="100000">
                                          <p:val>
                                            <p:strVal val="1+ppt_h/2"/>
                                          </p:val>
                                        </p:tav>
                                      </p:tavLst>
                                    </p:anim>
                                    <p:set>
                                      <p:cBhvr>
                                        <p:cTn id="136" dur="1" fill="hold">
                                          <p:stCondLst>
                                            <p:cond delay="499"/>
                                          </p:stCondLst>
                                        </p:cTn>
                                        <p:tgtEl>
                                          <p:spTgt spid="38930"/>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38931"/>
                                        </p:tgtEl>
                                        <p:attrNameLst>
                                          <p:attrName>ppt_x</p:attrName>
                                        </p:attrNameLst>
                                      </p:cBhvr>
                                      <p:tavLst>
                                        <p:tav tm="0">
                                          <p:val>
                                            <p:strVal val="ppt_x"/>
                                          </p:val>
                                        </p:tav>
                                        <p:tav tm="100000">
                                          <p:val>
                                            <p:strVal val="ppt_x"/>
                                          </p:val>
                                        </p:tav>
                                      </p:tavLst>
                                    </p:anim>
                                    <p:anim calcmode="lin" valueType="num">
                                      <p:cBhvr additive="base">
                                        <p:cTn id="139" dur="500"/>
                                        <p:tgtEl>
                                          <p:spTgt spid="38931"/>
                                        </p:tgtEl>
                                        <p:attrNameLst>
                                          <p:attrName>ppt_y</p:attrName>
                                        </p:attrNameLst>
                                      </p:cBhvr>
                                      <p:tavLst>
                                        <p:tav tm="0">
                                          <p:val>
                                            <p:strVal val="ppt_y"/>
                                          </p:val>
                                        </p:tav>
                                        <p:tav tm="100000">
                                          <p:val>
                                            <p:strVal val="1+ppt_h/2"/>
                                          </p:val>
                                        </p:tav>
                                      </p:tavLst>
                                    </p:anim>
                                    <p:set>
                                      <p:cBhvr>
                                        <p:cTn id="140" dur="1" fill="hold">
                                          <p:stCondLst>
                                            <p:cond delay="499"/>
                                          </p:stCondLst>
                                        </p:cTn>
                                        <p:tgtEl>
                                          <p:spTgt spid="38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6" grpId="0" animBg="1"/>
      <p:bldP spid="38917" grpId="0" animBg="1"/>
      <p:bldP spid="38918" grpId="0" animBg="1"/>
      <p:bldP spid="38919" grpId="0" animBg="1"/>
      <p:bldP spid="38920" grpId="0" animBg="1"/>
      <p:bldP spid="38921" grpId="0" animBg="1"/>
      <p:bldP spid="38922" grpId="0" animBg="1"/>
      <p:bldP spid="38923" grpId="0" animBg="1"/>
      <p:bldP spid="38924" grpId="0" animBg="1"/>
      <p:bldP spid="38928" grpId="0"/>
      <p:bldP spid="38929" grpId="0"/>
      <p:bldP spid="38930" grpId="0"/>
      <p:bldP spid="38930" grpId="1"/>
      <p:bldP spid="38931" grpId="0"/>
      <p:bldP spid="38931" grpId="1"/>
      <p:bldP spid="389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of zookeeper boy and girl in the garden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9100"/>
          <a:stretch/>
        </p:blipFill>
        <p:spPr bwMode="auto">
          <a:xfrm>
            <a:off x="0" y="0"/>
            <a:ext cx="12192000" cy="7697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85" y="329323"/>
            <a:ext cx="5986061" cy="3284541"/>
          </a:xfrm>
          <a:prstGeom prst="rect">
            <a:avLst/>
          </a:prstGeom>
        </p:spPr>
      </p:pic>
      <p:sp>
        <p:nvSpPr>
          <p:cNvPr id="3" name="Rectangle 2"/>
          <p:cNvSpPr/>
          <p:nvPr/>
        </p:nvSpPr>
        <p:spPr>
          <a:xfrm rot="21249602">
            <a:off x="3687725" y="1228241"/>
            <a:ext cx="408958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bg2">
                    <a:lumMod val="90000"/>
                  </a:schemeClr>
                </a:solidFill>
                <a:effectLst/>
                <a:latin typeface="UTM American Sans" panose="02040603050506020204" pitchFamily="18" charset="0"/>
              </a:rPr>
              <a:t>KHỞI ĐỘNG</a:t>
            </a:r>
          </a:p>
        </p:txBody>
      </p:sp>
      <p:sp>
        <p:nvSpPr>
          <p:cNvPr id="5" name="Rectangle 4"/>
          <p:cNvSpPr/>
          <p:nvPr/>
        </p:nvSpPr>
        <p:spPr>
          <a:xfrm rot="21249602">
            <a:off x="3749721" y="1228241"/>
            <a:ext cx="408958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2">
                    <a:lumMod val="75000"/>
                  </a:schemeClr>
                </a:solidFill>
                <a:effectLst>
                  <a:glow rad="228600">
                    <a:schemeClr val="accent2">
                      <a:satMod val="175000"/>
                      <a:alpha val="40000"/>
                    </a:schemeClr>
                  </a:glow>
                  <a:reflection blurRad="6350" stA="60000" endA="900" endPos="58000" dir="5400000" sy="-100000" algn="bl" rotWithShape="0"/>
                </a:effectLst>
                <a:latin typeface="UTM American Sans" panose="02040603050506020204" pitchFamily="18" charset="0"/>
              </a:rPr>
              <a:t>KHỞI ĐỘNG</a:t>
            </a:r>
          </a:p>
        </p:txBody>
      </p:sp>
      <p:pic>
        <p:nvPicPr>
          <p:cNvPr id="8" name="图片 31">
            <a:extLst>
              <a:ext uri="{FF2B5EF4-FFF2-40B4-BE49-F238E27FC236}">
                <a16:creationId xmlns="" xmlns:a16="http://schemas.microsoft.com/office/drawing/2014/main" id="{32B8F725-3267-4FB1-83D6-218F0F720C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73422" y="5981085"/>
            <a:ext cx="6096000" cy="1798924"/>
          </a:xfrm>
          <a:prstGeom prst="rect">
            <a:avLst/>
          </a:prstGeom>
        </p:spPr>
      </p:pic>
      <p:pic>
        <p:nvPicPr>
          <p:cNvPr id="9" name="图片 31">
            <a:extLst>
              <a:ext uri="{FF2B5EF4-FFF2-40B4-BE49-F238E27FC236}">
                <a16:creationId xmlns="" xmlns:a16="http://schemas.microsoft.com/office/drawing/2014/main" id="{32B8F725-3267-4FB1-83D6-218F0F720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 y="5981085"/>
            <a:ext cx="6074375" cy="1798924"/>
          </a:xfrm>
          <a:prstGeom prst="rect">
            <a:avLst/>
          </a:prstGeom>
        </p:spPr>
      </p:pic>
    </p:spTree>
    <p:extLst>
      <p:ext uri="{BB962C8B-B14F-4D97-AF65-F5344CB8AC3E}">
        <p14:creationId xmlns:p14="http://schemas.microsoft.com/office/powerpoint/2010/main" val="1221028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bb63f59c772f80c241f5a3259235930"/>
          <p:cNvPicPr>
            <a:picLocks noChangeAspect="1"/>
          </p:cNvPicPr>
          <p:nvPr/>
        </p:nvPicPr>
        <p:blipFill>
          <a:blip r:embed="rId2"/>
          <a:stretch>
            <a:fillRect/>
          </a:stretch>
        </p:blipFill>
        <p:spPr>
          <a:xfrm>
            <a:off x="-29210" y="-380365"/>
            <a:ext cx="13680440" cy="7204075"/>
          </a:xfrm>
          <a:prstGeom prst="rect">
            <a:avLst/>
          </a:prstGeom>
        </p:spPr>
      </p:pic>
      <p:sp>
        <p:nvSpPr>
          <p:cNvPr id="3" name="TextBox 7"/>
          <p:cNvSpPr>
            <a:spLocks noChangeArrowheads="1"/>
          </p:cNvSpPr>
          <p:nvPr/>
        </p:nvSpPr>
        <p:spPr bwMode="auto">
          <a:xfrm>
            <a:off x="372744" y="513238"/>
            <a:ext cx="877125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fontAlgn="auto">
              <a:spcBef>
                <a:spcPts val="0"/>
              </a:spcBef>
              <a:spcAft>
                <a:spcPts val="0"/>
              </a:spcAft>
              <a:defRPr/>
            </a:pPr>
            <a:r>
              <a:rPr lang="en-US" altLang="zh-CN" sz="8800" b="1" spc="400" dirty="0">
                <a:solidFill>
                  <a:schemeClr val="bg2">
                    <a:lumMod val="10000"/>
                  </a:schemeClr>
                </a:solidFill>
                <a:effectLst>
                  <a:outerShdw blurRad="38100" dist="38100" dir="2700000" algn="tl">
                    <a:srgbClr val="000000">
                      <a:alpha val="43137"/>
                    </a:srgbClr>
                  </a:outerShdw>
                </a:effectLst>
                <a:latin typeface="UTM Arruba KT" panose="02040603050506020204" pitchFamily="18" charset="0"/>
                <a:ea typeface="微软雅黑" panose="020B0503020204020204" charset="-122"/>
                <a:sym typeface="微软雅黑" panose="020B0503020204020204" charset="-122"/>
              </a:rPr>
              <a:t>CHÚC CÁC CON HỌC TỐT!</a:t>
            </a:r>
            <a:endParaRPr lang="zh-CN" altLang="en-US" sz="8800" b="1" spc="400" dirty="0">
              <a:solidFill>
                <a:schemeClr val="bg2">
                  <a:lumMod val="10000"/>
                </a:schemeClr>
              </a:solidFill>
              <a:effectLst>
                <a:outerShdw blurRad="38100" dist="38100" dir="2700000" algn="tl">
                  <a:srgbClr val="000000">
                    <a:alpha val="43137"/>
                  </a:srgbClr>
                </a:outerShdw>
              </a:effectLst>
              <a:latin typeface="UTM Arruba KT" panose="02040603050506020204" pitchFamily="18" charset="0"/>
              <a:ea typeface="微软雅黑" panose="020B0503020204020204" charset="-122"/>
              <a:sym typeface="微软雅黑" panose="020B0503020204020204" charset="-122"/>
            </a:endParaRPr>
          </a:p>
        </p:txBody>
      </p:sp>
      <p:grpSp>
        <p:nvGrpSpPr>
          <p:cNvPr id="8" name="组合 7"/>
          <p:cNvGrpSpPr/>
          <p:nvPr/>
        </p:nvGrpSpPr>
        <p:grpSpPr>
          <a:xfrm>
            <a:off x="476348" y="4715565"/>
            <a:ext cx="458374" cy="413329"/>
            <a:chOff x="4634991" y="2138335"/>
            <a:chExt cx="428348" cy="386204"/>
          </a:xfrm>
        </p:grpSpPr>
        <p:sp>
          <p:nvSpPr>
            <p:cNvPr id="9"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0"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 name="组合 10"/>
          <p:cNvGrpSpPr/>
          <p:nvPr/>
        </p:nvGrpSpPr>
        <p:grpSpPr>
          <a:xfrm>
            <a:off x="955271" y="4715565"/>
            <a:ext cx="458374" cy="413329"/>
            <a:chOff x="5076056" y="2138335"/>
            <a:chExt cx="428348" cy="386204"/>
          </a:xfrm>
        </p:grpSpPr>
        <p:sp>
          <p:nvSpPr>
            <p:cNvPr id="12"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3"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4" name="组合 13"/>
          <p:cNvGrpSpPr/>
          <p:nvPr/>
        </p:nvGrpSpPr>
        <p:grpSpPr>
          <a:xfrm>
            <a:off x="1434194" y="4715565"/>
            <a:ext cx="458374" cy="413329"/>
            <a:chOff x="5557128" y="2138335"/>
            <a:chExt cx="428348" cy="386204"/>
          </a:xfrm>
        </p:grpSpPr>
        <p:sp>
          <p:nvSpPr>
            <p:cNvPr id="15"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6"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7" name="组合 16"/>
          <p:cNvGrpSpPr/>
          <p:nvPr/>
        </p:nvGrpSpPr>
        <p:grpSpPr>
          <a:xfrm>
            <a:off x="1913117" y="4715565"/>
            <a:ext cx="458374" cy="413329"/>
            <a:chOff x="6068610" y="2138335"/>
            <a:chExt cx="428348" cy="386204"/>
          </a:xfrm>
        </p:grpSpPr>
        <p:sp>
          <p:nvSpPr>
            <p:cNvPr id="18"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9"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20" name="组合 19"/>
          <p:cNvGrpSpPr/>
          <p:nvPr/>
        </p:nvGrpSpPr>
        <p:grpSpPr>
          <a:xfrm>
            <a:off x="2392038" y="4715565"/>
            <a:ext cx="458374" cy="413329"/>
            <a:chOff x="6623914" y="2138335"/>
            <a:chExt cx="428348" cy="386204"/>
          </a:xfrm>
        </p:grpSpPr>
        <p:sp>
          <p:nvSpPr>
            <p:cNvPr id="21" name="Freeform 5"/>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22" name="KSO_Shape"/>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3600"/>
                            </p:stCondLst>
                            <p:childTnLst>
                              <p:par>
                                <p:cTn id="17" presetID="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4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6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8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ết Kế Nền Cây Cỏ Mùa Xuân đẹp, Mùa Xuân, Xinh đẹp, Cổ Xưa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7554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26943" y="356461"/>
            <a:ext cx="11189775" cy="6121830"/>
          </a:xfrm>
          <a:prstGeom prst="roundRect">
            <a:avLst/>
          </a:prstGeom>
          <a:solidFill>
            <a:schemeClr val="bg1">
              <a:alpha val="92000"/>
            </a:schemeClr>
          </a:solidFill>
          <a:ln w="666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6">
            <a:extLst>
              <a:ext uri="{FF2B5EF4-FFF2-40B4-BE49-F238E27FC236}">
                <a16:creationId xmlns="" xmlns:a16="http://schemas.microsoft.com/office/drawing/2014/main" id="{F21AD13A-76F3-4061-9C10-C8CF5C1C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10061" y="-1252172"/>
            <a:ext cx="1356709" cy="3853839"/>
          </a:xfrm>
          <a:prstGeom prst="rect">
            <a:avLst/>
          </a:prstGeom>
        </p:spPr>
      </p:pic>
      <p:pic>
        <p:nvPicPr>
          <p:cNvPr id="12" name="图片 24">
            <a:extLst>
              <a:ext uri="{FF2B5EF4-FFF2-40B4-BE49-F238E27FC236}">
                <a16:creationId xmlns="" xmlns:a16="http://schemas.microsoft.com/office/drawing/2014/main" id="{1F25559C-BBC1-4B4A-A5D6-DA6B9F49D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630" y="0"/>
            <a:ext cx="4277453" cy="1332086"/>
          </a:xfrm>
          <a:prstGeom prst="rect">
            <a:avLst/>
          </a:prstGeom>
        </p:spPr>
      </p:pic>
      <p:pic>
        <p:nvPicPr>
          <p:cNvPr id="13" name="图片 20">
            <a:extLst>
              <a:ext uri="{FF2B5EF4-FFF2-40B4-BE49-F238E27FC236}">
                <a16:creationId xmlns="" xmlns:a16="http://schemas.microsoft.com/office/drawing/2014/main" id="{8544A742-E21A-4BD0-813C-14F57DA04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904" y="1"/>
            <a:ext cx="2054758" cy="1890792"/>
          </a:xfrm>
          <a:prstGeom prst="rect">
            <a:avLst/>
          </a:prstGeom>
        </p:spPr>
      </p:pic>
      <p:pic>
        <p:nvPicPr>
          <p:cNvPr id="15" name="图片 31">
            <a:extLst>
              <a:ext uri="{FF2B5EF4-FFF2-40B4-BE49-F238E27FC236}">
                <a16:creationId xmlns="" xmlns:a16="http://schemas.microsoft.com/office/drawing/2014/main" id="{32B8F725-3267-4FB1-83D6-218F0F720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25" y="5059076"/>
            <a:ext cx="6074375" cy="1798924"/>
          </a:xfrm>
          <a:prstGeom prst="rect">
            <a:avLst/>
          </a:prstGeom>
        </p:spPr>
      </p:pic>
      <p:sp>
        <p:nvSpPr>
          <p:cNvPr id="18" name="文本框 8">
            <a:extLst>
              <a:ext uri="{FF2B5EF4-FFF2-40B4-BE49-F238E27FC236}">
                <a16:creationId xmlns="" xmlns:a16="http://schemas.microsoft.com/office/drawing/2014/main" id="{A57D9D2A-C0CE-4A44-A874-C5AA1093F80A}"/>
              </a:ext>
            </a:extLst>
          </p:cNvPr>
          <p:cNvSpPr txBox="1"/>
          <p:nvPr/>
        </p:nvSpPr>
        <p:spPr>
          <a:xfrm>
            <a:off x="3602368" y="564092"/>
            <a:ext cx="4987263" cy="1754326"/>
          </a:xfrm>
          <a:prstGeom prst="rect">
            <a:avLst/>
          </a:prstGeom>
          <a:noFill/>
        </p:spPr>
        <p:txBody>
          <a:bodyPr wrap="none" rtlCol="0">
            <a:spAutoFit/>
            <a:scene3d>
              <a:camera prst="orthographicFront"/>
              <a:lightRig rig="threePt" dir="t"/>
            </a:scene3d>
            <a:sp3d contourW="12700"/>
          </a:bodyPr>
          <a:lstStyle/>
          <a:p>
            <a:pPr algn="ctr"/>
            <a:r>
              <a:rPr lang="en-US" altLang="zh-CN" sz="5400" b="1" dirty="0" err="1">
                <a:solidFill>
                  <a:srgbClr val="E43C50"/>
                </a:solidFill>
                <a:latin typeface="UVN Van Chuong Nang" panose="00000400000000000000" pitchFamily="2" charset="0"/>
                <a:ea typeface="小美好体" panose="02010601030101010101" pitchFamily="2" charset="-122"/>
              </a:rPr>
              <a:t>Đặt</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tính</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rồi</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tính</a:t>
            </a:r>
            <a:endParaRPr lang="en-US" altLang="zh-CN" sz="5400" b="1" dirty="0">
              <a:solidFill>
                <a:srgbClr val="E43C50"/>
              </a:solidFill>
              <a:latin typeface="UVN Van Chuong Nang" panose="00000400000000000000" pitchFamily="2" charset="0"/>
              <a:ea typeface="小美好体" panose="02010601030101010101" pitchFamily="2" charset="-122"/>
            </a:endParaRPr>
          </a:p>
          <a:p>
            <a:pPr algn="ctr"/>
            <a:r>
              <a:rPr lang="en-US" altLang="zh-CN" sz="5400" b="1" dirty="0">
                <a:solidFill>
                  <a:srgbClr val="E43C50"/>
                </a:solidFill>
                <a:latin typeface="UVN Van Chuong Nang" panose="00000400000000000000" pitchFamily="2" charset="0"/>
                <a:ea typeface="小美好体" panose="02010601030101010101" pitchFamily="2" charset="-122"/>
              </a:rPr>
              <a:t>2625 : 25</a:t>
            </a:r>
          </a:p>
        </p:txBody>
      </p:sp>
      <p:sp>
        <p:nvSpPr>
          <p:cNvPr id="10" name="Rectangle 9"/>
          <p:cNvSpPr/>
          <p:nvPr/>
        </p:nvSpPr>
        <p:spPr>
          <a:xfrm>
            <a:off x="2766928" y="2318418"/>
            <a:ext cx="3310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2625  25</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nvGrpSpPr>
          <p:cNvPr id="26" name="Group 25"/>
          <p:cNvGrpSpPr/>
          <p:nvPr/>
        </p:nvGrpSpPr>
        <p:grpSpPr>
          <a:xfrm>
            <a:off x="4854005" y="2343461"/>
            <a:ext cx="1586283" cy="1953170"/>
            <a:chOff x="4962493" y="2318418"/>
            <a:chExt cx="1586283" cy="1953170"/>
          </a:xfrm>
        </p:grpSpPr>
        <p:cxnSp>
          <p:nvCxnSpPr>
            <p:cNvPr id="20" name="Straight Connector 19"/>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5013854" y="3283734"/>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1</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3" name="Rectangle 32"/>
          <p:cNvSpPr/>
          <p:nvPr/>
        </p:nvSpPr>
        <p:spPr>
          <a:xfrm>
            <a:off x="3281607" y="3283733"/>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1</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4" name="Rectangle 33"/>
          <p:cNvSpPr/>
          <p:nvPr/>
        </p:nvSpPr>
        <p:spPr>
          <a:xfrm>
            <a:off x="3686226" y="3283449"/>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2</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5" name="Rectangle 34"/>
          <p:cNvSpPr/>
          <p:nvPr/>
        </p:nvSpPr>
        <p:spPr>
          <a:xfrm>
            <a:off x="5481936" y="3282351"/>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6" name="Rectangle 35"/>
          <p:cNvSpPr/>
          <p:nvPr/>
        </p:nvSpPr>
        <p:spPr>
          <a:xfrm>
            <a:off x="4144837" y="3290118"/>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5</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7" name="Rectangle 36"/>
          <p:cNvSpPr/>
          <p:nvPr/>
        </p:nvSpPr>
        <p:spPr>
          <a:xfrm>
            <a:off x="5985995" y="3280968"/>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5</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8" name="Rectangle 37"/>
          <p:cNvSpPr/>
          <p:nvPr/>
        </p:nvSpPr>
        <p:spPr>
          <a:xfrm>
            <a:off x="4107877" y="4087376"/>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1918" y="2954905"/>
            <a:ext cx="1956986" cy="3353091"/>
          </a:xfrm>
          <a:prstGeom prst="rect">
            <a:avLst/>
          </a:prstGeom>
        </p:spPr>
      </p:pic>
      <p:pic>
        <p:nvPicPr>
          <p:cNvPr id="41" name="图片 31">
            <a:extLst>
              <a:ext uri="{FF2B5EF4-FFF2-40B4-BE49-F238E27FC236}">
                <a16:creationId xmlns="" xmlns:a16="http://schemas.microsoft.com/office/drawing/2014/main" id="{32B8F725-3267-4FB1-83D6-218F0F720C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spTree>
    <p:extLst>
      <p:ext uri="{BB962C8B-B14F-4D97-AF65-F5344CB8AC3E}">
        <p14:creationId xmlns:p14="http://schemas.microsoft.com/office/powerpoint/2010/main" val="1895916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randombar(horizontal)">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randombar(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randombar(horizontal)">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randombar(horizontal)">
                                      <p:cBhvr>
                                        <p:cTn id="7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30" grpId="0"/>
      <p:bldP spid="33" grpId="0"/>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ết Kế Nền Cây Cỏ Mùa Xuân đẹp, Mùa Xuân, Xinh đẹp, Cổ Xưa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7554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39615" y="298209"/>
            <a:ext cx="11189775" cy="6121830"/>
          </a:xfrm>
          <a:prstGeom prst="roundRect">
            <a:avLst/>
          </a:prstGeom>
          <a:solidFill>
            <a:schemeClr val="bg1">
              <a:alpha val="92000"/>
            </a:schemeClr>
          </a:solidFill>
          <a:ln w="666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6">
            <a:extLst>
              <a:ext uri="{FF2B5EF4-FFF2-40B4-BE49-F238E27FC236}">
                <a16:creationId xmlns="" xmlns:a16="http://schemas.microsoft.com/office/drawing/2014/main" id="{F21AD13A-76F3-4061-9C10-C8CF5C1C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10061" y="-1252172"/>
            <a:ext cx="1356709" cy="3853839"/>
          </a:xfrm>
          <a:prstGeom prst="rect">
            <a:avLst/>
          </a:prstGeom>
        </p:spPr>
      </p:pic>
      <p:pic>
        <p:nvPicPr>
          <p:cNvPr id="12" name="图片 24">
            <a:extLst>
              <a:ext uri="{FF2B5EF4-FFF2-40B4-BE49-F238E27FC236}">
                <a16:creationId xmlns="" xmlns:a16="http://schemas.microsoft.com/office/drawing/2014/main" id="{1F25559C-BBC1-4B4A-A5D6-DA6B9F49D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630" y="0"/>
            <a:ext cx="4277453" cy="1332086"/>
          </a:xfrm>
          <a:prstGeom prst="rect">
            <a:avLst/>
          </a:prstGeom>
        </p:spPr>
      </p:pic>
      <p:pic>
        <p:nvPicPr>
          <p:cNvPr id="13" name="图片 20">
            <a:extLst>
              <a:ext uri="{FF2B5EF4-FFF2-40B4-BE49-F238E27FC236}">
                <a16:creationId xmlns="" xmlns:a16="http://schemas.microsoft.com/office/drawing/2014/main" id="{8544A742-E21A-4BD0-813C-14F57DA04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904" y="1"/>
            <a:ext cx="2054758" cy="1890792"/>
          </a:xfrm>
          <a:prstGeom prst="rect">
            <a:avLst/>
          </a:prstGeom>
        </p:spPr>
      </p:pic>
      <p:pic>
        <p:nvPicPr>
          <p:cNvPr id="15" name="图片 31">
            <a:extLst>
              <a:ext uri="{FF2B5EF4-FFF2-40B4-BE49-F238E27FC236}">
                <a16:creationId xmlns="" xmlns:a16="http://schemas.microsoft.com/office/drawing/2014/main" id="{32B8F725-3267-4FB1-83D6-218F0F720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25" y="5059076"/>
            <a:ext cx="6074375" cy="1798924"/>
          </a:xfrm>
          <a:prstGeom prst="rect">
            <a:avLst/>
          </a:prstGeom>
        </p:spPr>
      </p:pic>
      <p:sp>
        <p:nvSpPr>
          <p:cNvPr id="18" name="文本框 8">
            <a:extLst>
              <a:ext uri="{FF2B5EF4-FFF2-40B4-BE49-F238E27FC236}">
                <a16:creationId xmlns="" xmlns:a16="http://schemas.microsoft.com/office/drawing/2014/main" id="{A57D9D2A-C0CE-4A44-A874-C5AA1093F80A}"/>
              </a:ext>
            </a:extLst>
          </p:cNvPr>
          <p:cNvSpPr txBox="1"/>
          <p:nvPr/>
        </p:nvSpPr>
        <p:spPr>
          <a:xfrm>
            <a:off x="3602368" y="564092"/>
            <a:ext cx="4987263" cy="1754326"/>
          </a:xfrm>
          <a:prstGeom prst="rect">
            <a:avLst/>
          </a:prstGeom>
          <a:noFill/>
        </p:spPr>
        <p:txBody>
          <a:bodyPr wrap="none" rtlCol="0">
            <a:spAutoFit/>
            <a:scene3d>
              <a:camera prst="orthographicFront"/>
              <a:lightRig rig="threePt" dir="t"/>
            </a:scene3d>
            <a:sp3d contourW="12700"/>
          </a:bodyPr>
          <a:lstStyle/>
          <a:p>
            <a:pPr algn="ctr"/>
            <a:r>
              <a:rPr lang="en-US" altLang="zh-CN" sz="5400" b="1" dirty="0" err="1">
                <a:solidFill>
                  <a:srgbClr val="E43C50"/>
                </a:solidFill>
                <a:latin typeface="UVN Van Chuong Nang" panose="00000400000000000000" pitchFamily="2" charset="0"/>
                <a:ea typeface="小美好体" panose="02010601030101010101" pitchFamily="2" charset="-122"/>
              </a:rPr>
              <a:t>Đặt</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tính</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rồi</a:t>
            </a:r>
            <a:r>
              <a:rPr lang="en-US" altLang="zh-CN" sz="5400" b="1" dirty="0">
                <a:solidFill>
                  <a:srgbClr val="E43C50"/>
                </a:solidFill>
                <a:latin typeface="UVN Van Chuong Nang" panose="00000400000000000000" pitchFamily="2" charset="0"/>
                <a:ea typeface="小美好体" panose="02010601030101010101" pitchFamily="2" charset="-122"/>
              </a:rPr>
              <a:t> </a:t>
            </a:r>
            <a:r>
              <a:rPr lang="en-US" altLang="zh-CN" sz="5400" b="1" dirty="0" err="1">
                <a:solidFill>
                  <a:srgbClr val="E43C50"/>
                </a:solidFill>
                <a:latin typeface="UVN Van Chuong Nang" panose="00000400000000000000" pitchFamily="2" charset="0"/>
                <a:ea typeface="小美好体" panose="02010601030101010101" pitchFamily="2" charset="-122"/>
              </a:rPr>
              <a:t>tính</a:t>
            </a:r>
            <a:endParaRPr lang="en-US" altLang="zh-CN" sz="5400" b="1" dirty="0">
              <a:solidFill>
                <a:srgbClr val="E43C50"/>
              </a:solidFill>
              <a:latin typeface="UVN Van Chuong Nang" panose="00000400000000000000" pitchFamily="2" charset="0"/>
              <a:ea typeface="小美好体" panose="02010601030101010101" pitchFamily="2" charset="-122"/>
            </a:endParaRPr>
          </a:p>
          <a:p>
            <a:pPr algn="ctr"/>
            <a:r>
              <a:rPr lang="en-US" altLang="zh-CN" sz="5400" b="1" dirty="0">
                <a:solidFill>
                  <a:srgbClr val="E43C50"/>
                </a:solidFill>
                <a:latin typeface="UVN Van Chuong Nang" panose="00000400000000000000" pitchFamily="2" charset="0"/>
                <a:ea typeface="小美好体" panose="02010601030101010101" pitchFamily="2" charset="-122"/>
              </a:rPr>
              <a:t>2990 : 13</a:t>
            </a:r>
          </a:p>
        </p:txBody>
      </p:sp>
      <p:sp>
        <p:nvSpPr>
          <p:cNvPr id="10" name="Rectangle 9"/>
          <p:cNvSpPr/>
          <p:nvPr/>
        </p:nvSpPr>
        <p:spPr>
          <a:xfrm>
            <a:off x="2766928" y="2318418"/>
            <a:ext cx="3329072" cy="1015663"/>
          </a:xfrm>
          <a:prstGeom prst="rect">
            <a:avLst/>
          </a:prstGeom>
        </p:spPr>
        <p:txBody>
          <a:bodyPr wrap="squar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2990  13</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grpSp>
        <p:nvGrpSpPr>
          <p:cNvPr id="26" name="Group 25"/>
          <p:cNvGrpSpPr/>
          <p:nvPr/>
        </p:nvGrpSpPr>
        <p:grpSpPr>
          <a:xfrm>
            <a:off x="4854005" y="2343461"/>
            <a:ext cx="1586283" cy="1953170"/>
            <a:chOff x="4962493" y="2318418"/>
            <a:chExt cx="1586283" cy="1953170"/>
          </a:xfrm>
        </p:grpSpPr>
        <p:cxnSp>
          <p:nvCxnSpPr>
            <p:cNvPr id="20" name="Straight Connector 19"/>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5013854" y="3283734"/>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2</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3" name="Rectangle 32"/>
          <p:cNvSpPr/>
          <p:nvPr/>
        </p:nvSpPr>
        <p:spPr>
          <a:xfrm>
            <a:off x="3281607" y="3283733"/>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3</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4" name="Rectangle 33"/>
          <p:cNvSpPr/>
          <p:nvPr/>
        </p:nvSpPr>
        <p:spPr>
          <a:xfrm>
            <a:off x="3686226" y="3283449"/>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9</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5" name="Rectangle 34"/>
          <p:cNvSpPr/>
          <p:nvPr/>
        </p:nvSpPr>
        <p:spPr>
          <a:xfrm>
            <a:off x="5481936" y="3282351"/>
            <a:ext cx="641521"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3</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6" name="Rectangle 35"/>
          <p:cNvSpPr/>
          <p:nvPr/>
        </p:nvSpPr>
        <p:spPr>
          <a:xfrm>
            <a:off x="3650248" y="4084403"/>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7" name="Rectangle 36"/>
          <p:cNvSpPr/>
          <p:nvPr/>
        </p:nvSpPr>
        <p:spPr>
          <a:xfrm>
            <a:off x="5985995" y="3280968"/>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sp>
        <p:nvSpPr>
          <p:cNvPr id="38" name="Rectangle 37"/>
          <p:cNvSpPr/>
          <p:nvPr/>
        </p:nvSpPr>
        <p:spPr>
          <a:xfrm>
            <a:off x="4154308" y="4072744"/>
            <a:ext cx="641522" cy="1015663"/>
          </a:xfrm>
          <a:prstGeom prst="rect">
            <a:avLst/>
          </a:prstGeom>
        </p:spPr>
        <p:txBody>
          <a:bodyPr wrap="none">
            <a:spAutoFit/>
          </a:bodyPr>
          <a:lstStyle/>
          <a:p>
            <a:pPr algn="ctr"/>
            <a:r>
              <a:rPr lang="en-US" altLang="zh-CN" sz="6000" dirty="0">
                <a:solidFill>
                  <a:srgbClr val="1E675C"/>
                </a:solidFill>
                <a:latin typeface="UVN Van Chuong Nang" panose="00000400000000000000" pitchFamily="2" charset="0"/>
                <a:ea typeface="小美好体" panose="02010601030101010101" pitchFamily="2" charset="-122"/>
              </a:rPr>
              <a:t>0</a:t>
            </a:r>
            <a:endParaRPr lang="zh-CN" altLang="en-US" sz="6000" dirty="0">
              <a:solidFill>
                <a:srgbClr val="1E675C"/>
              </a:solidFill>
              <a:latin typeface="UVN Van Chuong Nang" panose="00000400000000000000" pitchFamily="2" charset="0"/>
              <a:ea typeface="小美好体" panose="02010601030101010101" pitchFamily="2" charset="-122"/>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0517" y="2915688"/>
            <a:ext cx="1956986" cy="3353091"/>
          </a:xfrm>
          <a:prstGeom prst="rect">
            <a:avLst/>
          </a:prstGeom>
        </p:spPr>
      </p:pic>
      <p:pic>
        <p:nvPicPr>
          <p:cNvPr id="22" name="图片 31">
            <a:extLst>
              <a:ext uri="{FF2B5EF4-FFF2-40B4-BE49-F238E27FC236}">
                <a16:creationId xmlns="" xmlns:a16="http://schemas.microsoft.com/office/drawing/2014/main" id="{32B8F725-3267-4FB1-83D6-218F0F720C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spTree>
    <p:extLst>
      <p:ext uri="{BB962C8B-B14F-4D97-AF65-F5344CB8AC3E}">
        <p14:creationId xmlns:p14="http://schemas.microsoft.com/office/powerpoint/2010/main" val="17503950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randombar(horizontal)">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randombar(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randombar(horizontal)">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randombar(horizontal)">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randombar(horizontal)">
                                      <p:cBhvr>
                                        <p:cTn id="7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30" grpId="0"/>
      <p:bldP spid="33" grpId="0"/>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 descr="5c95d9be9ffa50fc92ed5552156a00c5">
            <a:extLst>
              <a:ext uri="{FF2B5EF4-FFF2-40B4-BE49-F238E27FC236}">
                <a16:creationId xmlns="" xmlns:a16="http://schemas.microsoft.com/office/drawing/2014/main" id="{522B5825-68A3-45C3-A1DE-7D59BDDF2B8B}"/>
              </a:ext>
            </a:extLst>
          </p:cNvPr>
          <p:cNvPicPr>
            <a:picLocks noChangeAspect="1"/>
          </p:cNvPicPr>
          <p:nvPr/>
        </p:nvPicPr>
        <p:blipFill rotWithShape="1">
          <a:blip r:embed="rId3"/>
          <a:srcRect t="5348"/>
          <a:stretch/>
        </p:blipFill>
        <p:spPr>
          <a:xfrm>
            <a:off x="1923615" y="786812"/>
            <a:ext cx="9239864" cy="467385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717" y="4153862"/>
            <a:ext cx="1715175" cy="25268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701" y="279369"/>
            <a:ext cx="1713124" cy="1792379"/>
          </a:xfrm>
          <a:prstGeom prst="rect">
            <a:avLst/>
          </a:prstGeom>
        </p:spPr>
      </p:pic>
      <p:pic>
        <p:nvPicPr>
          <p:cNvPr id="5" name="图片 95"/>
          <p:cNvPicPr>
            <a:picLocks noChangeAspect="1"/>
          </p:cNvPicPr>
          <p:nvPr/>
        </p:nvPicPr>
        <p:blipFill rotWithShape="1">
          <a:blip r:embed="rId6">
            <a:extLst>
              <a:ext uri="{28A0092B-C50C-407E-A947-70E740481C1C}">
                <a14:useLocalDpi xmlns:a14="http://schemas.microsoft.com/office/drawing/2010/main" val="0"/>
              </a:ext>
            </a:extLst>
          </a:blip>
          <a:srcRect t="1607" r="44764" b="88413"/>
          <a:stretch>
            <a:fillRect/>
          </a:stretch>
        </p:blipFill>
        <p:spPr>
          <a:xfrm>
            <a:off x="9486" y="0"/>
            <a:ext cx="6040250" cy="1637268"/>
          </a:xfrm>
          <a:prstGeom prst="rect">
            <a:avLst/>
          </a:prstGeom>
          <a:effectLst>
            <a:outerShdw blurRad="50800" dist="38100" dir="5400000" sx="102000" sy="102000" algn="t" rotWithShape="0">
              <a:srgbClr val="53A8DD">
                <a:alpha val="40000"/>
              </a:srgbClr>
            </a:outerShdw>
          </a:effectLst>
        </p:spPr>
      </p:pic>
      <p:pic>
        <p:nvPicPr>
          <p:cNvPr id="6" name="图片 92"/>
          <p:cNvPicPr>
            <a:picLocks noChangeAspect="1"/>
          </p:cNvPicPr>
          <p:nvPr/>
        </p:nvPicPr>
        <p:blipFill rotWithShape="1">
          <a:blip r:embed="rId7">
            <a:extLst>
              <a:ext uri="{28A0092B-C50C-407E-A947-70E740481C1C}">
                <a14:useLocalDpi xmlns:a14="http://schemas.microsoft.com/office/drawing/2010/main" val="0"/>
              </a:ext>
            </a:extLst>
          </a:blip>
          <a:srcRect l="32585" t="1563" b="89979"/>
          <a:stretch>
            <a:fillRect/>
          </a:stretch>
        </p:blipFill>
        <p:spPr>
          <a:xfrm>
            <a:off x="4141634" y="-43928"/>
            <a:ext cx="8050366" cy="1515213"/>
          </a:xfrm>
          <a:prstGeom prst="rect">
            <a:avLst/>
          </a:prstGeom>
          <a:effectLst>
            <a:outerShdw blurRad="50800" dist="38100" dir="5400000" sx="102000" sy="102000" algn="t" rotWithShape="0">
              <a:srgbClr val="53A8DD">
                <a:alpha val="39000"/>
              </a:srgbClr>
            </a:outerShdw>
          </a:effectLst>
        </p:spPr>
      </p:pic>
      <p:pic>
        <p:nvPicPr>
          <p:cNvPr id="9" name="图片 31">
            <a:extLst>
              <a:ext uri="{FF2B5EF4-FFF2-40B4-BE49-F238E27FC236}">
                <a16:creationId xmlns="" xmlns:a16="http://schemas.microsoft.com/office/drawing/2014/main"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5998" y="5073373"/>
            <a:ext cx="6096000" cy="1798924"/>
          </a:xfrm>
          <a:prstGeom prst="rect">
            <a:avLst/>
          </a:prstGeom>
        </p:spPr>
      </p:pic>
      <p:sp>
        <p:nvSpPr>
          <p:cNvPr id="17" name="Rectangle 16"/>
          <p:cNvSpPr/>
          <p:nvPr/>
        </p:nvSpPr>
        <p:spPr>
          <a:xfrm>
            <a:off x="4066314" y="2175567"/>
            <a:ext cx="5554726"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chemeClr val="bg1"/>
                </a:solidFill>
                <a:latin typeface="UTM Akashi" panose="02040603050506020204" pitchFamily="18" charset="0"/>
              </a:rPr>
              <a:t>Chia </a:t>
            </a:r>
            <a:r>
              <a:rPr lang="en-US" sz="6000" b="1" dirty="0" err="1">
                <a:ln/>
                <a:solidFill>
                  <a:schemeClr val="bg1"/>
                </a:solidFill>
                <a:latin typeface="UTM Akashi" panose="02040603050506020204" pitchFamily="18" charset="0"/>
              </a:rPr>
              <a:t>cho</a:t>
            </a:r>
            <a:r>
              <a:rPr lang="en-US" sz="6000" b="1" dirty="0">
                <a:ln/>
                <a:solidFill>
                  <a:schemeClr val="bg1"/>
                </a:solidFill>
                <a:latin typeface="UTM Akashi" panose="02040603050506020204" pitchFamily="18" charset="0"/>
              </a:rPr>
              <a:t> </a:t>
            </a:r>
            <a:r>
              <a:rPr lang="en-US" sz="6000" b="1" dirty="0" err="1">
                <a:ln/>
                <a:solidFill>
                  <a:schemeClr val="bg1"/>
                </a:solidFill>
                <a:latin typeface="UTM Akashi" panose="02040603050506020204" pitchFamily="18" charset="0"/>
              </a:rPr>
              <a:t>số</a:t>
            </a:r>
            <a:r>
              <a:rPr lang="en-US" sz="6000" b="1" dirty="0">
                <a:ln/>
                <a:solidFill>
                  <a:schemeClr val="bg1"/>
                </a:solidFill>
                <a:latin typeface="UTM Akashi" panose="02040603050506020204" pitchFamily="18" charset="0"/>
              </a:rPr>
              <a:t> </a:t>
            </a:r>
          </a:p>
          <a:p>
            <a:pPr algn="ctr"/>
            <a:r>
              <a:rPr lang="en-US" sz="6000" b="1" dirty="0" err="1">
                <a:ln/>
                <a:solidFill>
                  <a:schemeClr val="bg1"/>
                </a:solidFill>
                <a:latin typeface="UTM Akashi" panose="02040603050506020204" pitchFamily="18" charset="0"/>
              </a:rPr>
              <a:t>có</a:t>
            </a:r>
            <a:r>
              <a:rPr lang="en-US" sz="6000" b="1" dirty="0">
                <a:ln/>
                <a:solidFill>
                  <a:schemeClr val="bg1"/>
                </a:solidFill>
                <a:latin typeface="UTM Akashi" panose="02040603050506020204" pitchFamily="18" charset="0"/>
              </a:rPr>
              <a:t> </a:t>
            </a:r>
            <a:r>
              <a:rPr lang="en-US" sz="6000" b="1" dirty="0" err="1">
                <a:ln/>
                <a:solidFill>
                  <a:schemeClr val="bg1"/>
                </a:solidFill>
                <a:latin typeface="UTM Akashi" panose="02040603050506020204" pitchFamily="18" charset="0"/>
              </a:rPr>
              <a:t>ba</a:t>
            </a:r>
            <a:r>
              <a:rPr lang="en-US" sz="6000" b="1" dirty="0">
                <a:ln/>
                <a:solidFill>
                  <a:schemeClr val="bg1"/>
                </a:solidFill>
                <a:latin typeface="UTM Akashi" panose="02040603050506020204" pitchFamily="18" charset="0"/>
              </a:rPr>
              <a:t> </a:t>
            </a:r>
            <a:r>
              <a:rPr lang="en-US" sz="6000" b="1" dirty="0" err="1">
                <a:ln/>
                <a:solidFill>
                  <a:schemeClr val="bg1"/>
                </a:solidFill>
                <a:latin typeface="UTM Akashi" panose="02040603050506020204" pitchFamily="18" charset="0"/>
              </a:rPr>
              <a:t>chữ</a:t>
            </a:r>
            <a:r>
              <a:rPr lang="en-US" sz="6000" b="1" dirty="0">
                <a:ln/>
                <a:solidFill>
                  <a:schemeClr val="bg1"/>
                </a:solidFill>
                <a:latin typeface="UTM Akashi" panose="02040603050506020204" pitchFamily="18" charset="0"/>
              </a:rPr>
              <a:t> </a:t>
            </a:r>
            <a:r>
              <a:rPr lang="en-US" sz="6000" b="1" dirty="0" err="1">
                <a:ln/>
                <a:solidFill>
                  <a:schemeClr val="bg1"/>
                </a:solidFill>
                <a:latin typeface="UTM Akashi" panose="02040603050506020204" pitchFamily="18" charset="0"/>
              </a:rPr>
              <a:t>số</a:t>
            </a:r>
            <a:endParaRPr lang="en-US" sz="6000" b="1" cap="none" spc="0" dirty="0">
              <a:ln/>
              <a:solidFill>
                <a:schemeClr val="bg1"/>
              </a:solidFill>
              <a:effectLst/>
              <a:latin typeface="UTM Akashi" panose="02040603050506020204" pitchFamily="18" charset="0"/>
            </a:endParaRPr>
          </a:p>
        </p:txBody>
      </p:sp>
      <p:sp>
        <p:nvSpPr>
          <p:cNvPr id="18" name="Rectangle 17"/>
          <p:cNvSpPr/>
          <p:nvPr/>
        </p:nvSpPr>
        <p:spPr>
          <a:xfrm>
            <a:off x="4117493" y="2202218"/>
            <a:ext cx="5554726"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Chia </a:t>
            </a: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cho</a:t>
            </a: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 </a:t>
            </a: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số</a:t>
            </a: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 </a:t>
            </a:r>
          </a:p>
          <a:p>
            <a:pPr algn="ct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có</a:t>
            </a: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 </a:t>
            </a: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ba</a:t>
            </a: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 </a:t>
            </a: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chữ</a:t>
            </a:r>
            <a:r>
              <a:rPr lang="en-US" sz="6000" b="1" dirty="0">
                <a:ln/>
                <a:solidFill>
                  <a:srgbClr val="FF0000"/>
                </a:solidFill>
                <a:effectLst>
                  <a:outerShdw blurRad="50800" dist="38100" dir="18900000" algn="bl" rotWithShape="0">
                    <a:prstClr val="black">
                      <a:alpha val="40000"/>
                    </a:prstClr>
                  </a:outerShdw>
                </a:effectLst>
                <a:latin typeface="UTM Akashi" panose="02040603050506020204" pitchFamily="18" charset="0"/>
              </a:rPr>
              <a:t> </a:t>
            </a:r>
            <a:r>
              <a:rPr lang="en-US" sz="6000" b="1" dirty="0" err="1">
                <a:ln/>
                <a:solidFill>
                  <a:srgbClr val="FF0000"/>
                </a:solidFill>
                <a:effectLst>
                  <a:outerShdw blurRad="50800" dist="38100" dir="18900000" algn="bl" rotWithShape="0">
                    <a:prstClr val="black">
                      <a:alpha val="40000"/>
                    </a:prstClr>
                  </a:outerShdw>
                </a:effectLst>
                <a:latin typeface="UTM Akashi" panose="02040603050506020204" pitchFamily="18" charset="0"/>
              </a:rPr>
              <a:t>số</a:t>
            </a:r>
            <a:endParaRPr lang="en-US" sz="6000" b="1" cap="none" spc="0" dirty="0">
              <a:ln/>
              <a:solidFill>
                <a:srgbClr val="FF0000"/>
              </a:solidFill>
              <a:effectLst>
                <a:outerShdw blurRad="50800" dist="38100" dir="18900000" algn="bl" rotWithShape="0">
                  <a:prstClr val="black">
                    <a:alpha val="40000"/>
                  </a:prstClr>
                </a:outerShdw>
              </a:effectLst>
              <a:latin typeface="UTM Akashi" panose="02040603050506020204" pitchFamily="18" charset="0"/>
            </a:endParaRPr>
          </a:p>
        </p:txBody>
      </p:sp>
      <p:pic>
        <p:nvPicPr>
          <p:cNvPr id="15" name="图片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0861" y="2439502"/>
            <a:ext cx="1224568" cy="1162090"/>
          </a:xfrm>
          <a:prstGeom prst="rect">
            <a:avLst/>
          </a:prstGeom>
        </p:spPr>
      </p:pic>
      <p:pic>
        <p:nvPicPr>
          <p:cNvPr id="16" name="图片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987" y="1080678"/>
            <a:ext cx="1636497" cy="1975083"/>
          </a:xfrm>
          <a:prstGeom prst="rect">
            <a:avLst/>
          </a:prstGeom>
        </p:spPr>
      </p:pic>
      <p:pic>
        <p:nvPicPr>
          <p:cNvPr id="19" name="图片 6">
            <a:extLst>
              <a:ext uri="{FF2B5EF4-FFF2-40B4-BE49-F238E27FC236}">
                <a16:creationId xmlns="" xmlns:a16="http://schemas.microsoft.com/office/drawing/2014/main" id="{121282E1-B056-4639-805D-96CBA93F6F76}"/>
              </a:ext>
            </a:extLst>
          </p:cNvPr>
          <p:cNvPicPr>
            <a:picLocks noChangeAspect="1"/>
          </p:cNvPicPr>
          <p:nvPr/>
        </p:nvPicPr>
        <p:blipFill>
          <a:blip r:embed="rId11"/>
          <a:stretch>
            <a:fillRect/>
          </a:stretch>
        </p:blipFill>
        <p:spPr>
          <a:xfrm>
            <a:off x="8338118" y="1247498"/>
            <a:ext cx="922949" cy="762086"/>
          </a:xfrm>
          <a:prstGeom prst="rect">
            <a:avLst/>
          </a:prstGeom>
          <a:effectLst>
            <a:outerShdw blurRad="25400" dist="25400" dir="2700000" algn="tl" rotWithShape="0">
              <a:prstClr val="black">
                <a:alpha val="40000"/>
              </a:prstClr>
            </a:outerShdw>
          </a:effectLst>
        </p:spPr>
      </p:pic>
      <p:pic>
        <p:nvPicPr>
          <p:cNvPr id="20" name="图片 9">
            <a:extLst>
              <a:ext uri="{FF2B5EF4-FFF2-40B4-BE49-F238E27FC236}">
                <a16:creationId xmlns="" xmlns:a16="http://schemas.microsoft.com/office/drawing/2014/main" id="{86D78D32-CD61-41C7-B072-A67602825F42}"/>
              </a:ext>
            </a:extLst>
          </p:cNvPr>
          <p:cNvPicPr>
            <a:picLocks noChangeAspect="1"/>
          </p:cNvPicPr>
          <p:nvPr/>
        </p:nvPicPr>
        <p:blipFill>
          <a:blip r:embed="rId12"/>
          <a:stretch>
            <a:fillRect/>
          </a:stretch>
        </p:blipFill>
        <p:spPr>
          <a:xfrm>
            <a:off x="3172422" y="1800220"/>
            <a:ext cx="815147" cy="875397"/>
          </a:xfrm>
          <a:prstGeom prst="rect">
            <a:avLst/>
          </a:prstGeom>
          <a:effectLst>
            <a:outerShdw blurRad="25400" dist="25400" dir="2700000" algn="tl" rotWithShape="0">
              <a:prstClr val="black">
                <a:alpha val="40000"/>
              </a:prstClr>
            </a:outerShdw>
          </a:effectLst>
        </p:spPr>
      </p:pic>
      <p:pic>
        <p:nvPicPr>
          <p:cNvPr id="24" name="图片 6">
            <a:extLst>
              <a:ext uri="{FF2B5EF4-FFF2-40B4-BE49-F238E27FC236}">
                <a16:creationId xmlns="" xmlns:a16="http://schemas.microsoft.com/office/drawing/2014/main" id="{C335EB2A-0447-4B4D-B770-5CE3E49BEF0B}"/>
              </a:ext>
            </a:extLst>
          </p:cNvPr>
          <p:cNvPicPr>
            <a:picLocks noChangeAspect="1"/>
          </p:cNvPicPr>
          <p:nvPr/>
        </p:nvPicPr>
        <p:blipFill>
          <a:blip r:embed="rId13"/>
          <a:stretch>
            <a:fillRect/>
          </a:stretch>
        </p:blipFill>
        <p:spPr>
          <a:xfrm>
            <a:off x="891355" y="3020547"/>
            <a:ext cx="2799907" cy="3435676"/>
          </a:xfrm>
          <a:prstGeom prst="rect">
            <a:avLst/>
          </a:prstGeom>
          <a:effectLst>
            <a:outerShdw blurRad="50800" dist="38100" algn="l" rotWithShape="0">
              <a:prstClr val="black">
                <a:alpha val="40000"/>
              </a:prstClr>
            </a:outerShdw>
          </a:effectLst>
        </p:spPr>
      </p:pic>
      <p:pic>
        <p:nvPicPr>
          <p:cNvPr id="25" name="图片 31">
            <a:extLst>
              <a:ext uri="{FF2B5EF4-FFF2-40B4-BE49-F238E27FC236}">
                <a16:creationId xmlns="" xmlns:a16="http://schemas.microsoft.com/office/drawing/2014/main" id="{32B8F725-3267-4FB1-83D6-218F0F720C1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23" y="5059076"/>
            <a:ext cx="6074375" cy="1798924"/>
          </a:xfrm>
          <a:prstGeom prst="rect">
            <a:avLst/>
          </a:prstGeom>
        </p:spPr>
      </p:pic>
    </p:spTree>
    <p:extLst>
      <p:ext uri="{BB962C8B-B14F-4D97-AF65-F5344CB8AC3E}">
        <p14:creationId xmlns:p14="http://schemas.microsoft.com/office/powerpoint/2010/main" val="31019926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26"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290">
                                          <p:stCondLst>
                                            <p:cond delay="0"/>
                                          </p:stCondLst>
                                        </p:cTn>
                                        <p:tgtEl>
                                          <p:spTgt spid="18"/>
                                        </p:tgtEl>
                                      </p:cBhvr>
                                    </p:animEffect>
                                    <p:anim calcmode="lin" valueType="num">
                                      <p:cBhvr>
                                        <p:cTn id="33"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38" dur="13">
                                          <p:stCondLst>
                                            <p:cond delay="325"/>
                                          </p:stCondLst>
                                        </p:cTn>
                                        <p:tgtEl>
                                          <p:spTgt spid="18"/>
                                        </p:tgtEl>
                                      </p:cBhvr>
                                      <p:to x="100000" y="60000"/>
                                    </p:animScale>
                                    <p:animScale>
                                      <p:cBhvr>
                                        <p:cTn id="39" dur="83" decel="50000">
                                          <p:stCondLst>
                                            <p:cond delay="338"/>
                                          </p:stCondLst>
                                        </p:cTn>
                                        <p:tgtEl>
                                          <p:spTgt spid="18"/>
                                        </p:tgtEl>
                                      </p:cBhvr>
                                      <p:to x="100000" y="100000"/>
                                    </p:animScale>
                                    <p:animScale>
                                      <p:cBhvr>
                                        <p:cTn id="40" dur="13">
                                          <p:stCondLst>
                                            <p:cond delay="656"/>
                                          </p:stCondLst>
                                        </p:cTn>
                                        <p:tgtEl>
                                          <p:spTgt spid="18"/>
                                        </p:tgtEl>
                                      </p:cBhvr>
                                      <p:to x="100000" y="80000"/>
                                    </p:animScale>
                                    <p:animScale>
                                      <p:cBhvr>
                                        <p:cTn id="41" dur="83" decel="50000">
                                          <p:stCondLst>
                                            <p:cond delay="669"/>
                                          </p:stCondLst>
                                        </p:cTn>
                                        <p:tgtEl>
                                          <p:spTgt spid="18"/>
                                        </p:tgtEl>
                                      </p:cBhvr>
                                      <p:to x="100000" y="100000"/>
                                    </p:animScale>
                                    <p:animScale>
                                      <p:cBhvr>
                                        <p:cTn id="42" dur="13">
                                          <p:stCondLst>
                                            <p:cond delay="821"/>
                                          </p:stCondLst>
                                        </p:cTn>
                                        <p:tgtEl>
                                          <p:spTgt spid="18"/>
                                        </p:tgtEl>
                                      </p:cBhvr>
                                      <p:to x="100000" y="90000"/>
                                    </p:animScale>
                                    <p:animScale>
                                      <p:cBhvr>
                                        <p:cTn id="43" dur="83" decel="50000">
                                          <p:stCondLst>
                                            <p:cond delay="834"/>
                                          </p:stCondLst>
                                        </p:cTn>
                                        <p:tgtEl>
                                          <p:spTgt spid="18"/>
                                        </p:tgtEl>
                                      </p:cBhvr>
                                      <p:to x="100000" y="100000"/>
                                    </p:animScale>
                                    <p:animScale>
                                      <p:cBhvr>
                                        <p:cTn id="44" dur="13">
                                          <p:stCondLst>
                                            <p:cond delay="904"/>
                                          </p:stCondLst>
                                        </p:cTn>
                                        <p:tgtEl>
                                          <p:spTgt spid="18"/>
                                        </p:tgtEl>
                                      </p:cBhvr>
                                      <p:to x="100000" y="95000"/>
                                    </p:animScale>
                                    <p:animScale>
                                      <p:cBhvr>
                                        <p:cTn id="45" dur="83" decel="50000">
                                          <p:stCondLst>
                                            <p:cond delay="917"/>
                                          </p:stCondLst>
                                        </p:cTn>
                                        <p:tgtEl>
                                          <p:spTgt spid="18"/>
                                        </p:tgtEl>
                                      </p:cBhvr>
                                      <p:to x="100000" y="100000"/>
                                    </p:animScale>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7D7CB-3B22-3F4D-B6E5-E03ACE936C1F}"/>
              </a:ext>
            </a:extLst>
          </p:cNvPr>
          <p:cNvSpPr>
            <a:spLocks noGrp="1"/>
          </p:cNvSpPr>
          <p:nvPr>
            <p:ph type="title"/>
          </p:nvPr>
        </p:nvSpPr>
        <p:spPr>
          <a:xfrm>
            <a:off x="364067" y="1973791"/>
            <a:ext cx="11827933" cy="1325563"/>
          </a:xfrm>
        </p:spPr>
        <p:txBody>
          <a:bodyPr>
            <a:normAutofit fontScale="90000"/>
          </a:bodyPr>
          <a:lstStyle/>
          <a:p>
            <a:r>
              <a:rPr lang="en-US" b="1">
                <a:latin typeface="Times New Roman" panose="02020603050405020304" pitchFamily="18" charset="0"/>
                <a:cs typeface="Times New Roman" panose="02020603050405020304" pitchFamily="18" charset="0"/>
              </a:rPr>
              <a:t>YÊU CẦU CẦN ĐẠT</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Biết cách thực hiện phép chia cho số có ba chữ số.</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Áp dụng để tính giá trị của biểu thức số và giải bài toán về số trung bình cộng.</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pic>
        <p:nvPicPr>
          <p:cNvPr id="4" name="图片 3" descr="fbb63f59c772f80c241f5a3259235930">
            <a:extLst>
              <a:ext uri="{FF2B5EF4-FFF2-40B4-BE49-F238E27FC236}">
                <a16:creationId xmlns:a16="http://schemas.microsoft.com/office/drawing/2014/main" xmlns="" id="{6F6E8604-5675-C140-8C25-BFC35E328020}"/>
              </a:ext>
            </a:extLst>
          </p:cNvPr>
          <p:cNvPicPr>
            <a:picLocks noChangeAspect="1"/>
          </p:cNvPicPr>
          <p:nvPr/>
        </p:nvPicPr>
        <p:blipFill>
          <a:blip r:embed="rId2"/>
          <a:stretch>
            <a:fillRect/>
          </a:stretch>
        </p:blipFill>
        <p:spPr>
          <a:xfrm>
            <a:off x="0" y="2916240"/>
            <a:ext cx="13665200" cy="3941759"/>
          </a:xfrm>
          <a:prstGeom prst="rect">
            <a:avLst/>
          </a:prstGeom>
        </p:spPr>
      </p:pic>
    </p:spTree>
    <p:extLst>
      <p:ext uri="{BB962C8B-B14F-4D97-AF65-F5344CB8AC3E}">
        <p14:creationId xmlns:p14="http://schemas.microsoft.com/office/powerpoint/2010/main" val="173274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4bcac6b5be13ddbc994b6a8663d829f"/>
          <p:cNvPicPr>
            <a:picLocks noChangeAspect="1"/>
          </p:cNvPicPr>
          <p:nvPr/>
        </p:nvPicPr>
        <p:blipFill>
          <a:blip r:embed="rId2"/>
          <a:stretch>
            <a:fillRect/>
          </a:stretch>
        </p:blipFill>
        <p:spPr>
          <a:xfrm>
            <a:off x="1602740" y="1292225"/>
            <a:ext cx="2459990" cy="4188460"/>
          </a:xfrm>
          <a:prstGeom prst="rect">
            <a:avLst/>
          </a:prstGeom>
        </p:spPr>
      </p:pic>
      <p:sp>
        <p:nvSpPr>
          <p:cNvPr id="33" name="任意多边形 32"/>
          <p:cNvSpPr/>
          <p:nvPr/>
        </p:nvSpPr>
        <p:spPr bwMode="auto">
          <a:xfrm>
            <a:off x="4183306" y="2264012"/>
            <a:ext cx="6265567" cy="1061931"/>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flip="none" rotWithShape="1">
            <a:gsLst>
              <a:gs pos="0">
                <a:schemeClr val="accent1"/>
              </a:gs>
              <a:gs pos="100000">
                <a:schemeClr val="accent1">
                  <a:lumMod val="75000"/>
                </a:schemeClr>
              </a:gs>
            </a:gsLst>
            <a:lin ang="16200000" scaled="1"/>
            <a:tileRect/>
          </a:gradFill>
          <a:ln w="25400">
            <a:gradFill flip="none" rotWithShape="1">
              <a:gsLst>
                <a:gs pos="0">
                  <a:schemeClr val="accent1">
                    <a:lumMod val="75000"/>
                  </a:schemeClr>
                </a:gs>
                <a:gs pos="100000">
                  <a:schemeClr val="accent1"/>
                </a:gs>
              </a:gsLst>
              <a:lin ang="162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4" name="Rectangle 11"/>
          <p:cNvSpPr>
            <a:spLocks noChangeArrowheads="1"/>
          </p:cNvSpPr>
          <p:nvPr/>
        </p:nvSpPr>
        <p:spPr bwMode="gray">
          <a:xfrm>
            <a:off x="6094531" y="2456423"/>
            <a:ext cx="3705399" cy="676910"/>
          </a:xfrm>
          <a:prstGeom prst="rect">
            <a:avLst/>
          </a:prstGeom>
          <a:noFill/>
          <a:ln>
            <a:noFill/>
          </a:ln>
        </p:spPr>
        <p:txBody>
          <a:bodyPr wrap="square" lIns="0" tIns="0" rIns="0" bIns="0">
            <a:spAutoFit/>
          </a:bodyPr>
          <a:lstStyle/>
          <a:p>
            <a:r>
              <a:rPr lang="en-US" altLang="zh-CN" sz="4400" b="1" dirty="0">
                <a:solidFill>
                  <a:schemeClr val="bg1"/>
                </a:solidFill>
                <a:latin typeface="UTM Netmuc KT" panose="02040603050506020204" pitchFamily="18" charset="0"/>
                <a:ea typeface="微软雅黑" panose="020B0503020204020204" charset="-122"/>
              </a:rPr>
              <a:t>KHÁM PHÁ</a:t>
            </a:r>
            <a:endParaRPr lang="zh-CN" altLang="en-US" sz="4400" b="1" dirty="0">
              <a:solidFill>
                <a:schemeClr val="bg1"/>
              </a:solidFill>
              <a:latin typeface="UTM Netmuc KT" panose="02040603050506020204" pitchFamily="18" charset="0"/>
              <a:ea typeface="微软雅黑" panose="020B0503020204020204" charset="-122"/>
            </a:endParaRPr>
          </a:p>
        </p:txBody>
      </p:sp>
      <p:sp>
        <p:nvSpPr>
          <p:cNvPr id="35" name="Freeform 5"/>
          <p:cNvSpPr/>
          <p:nvPr/>
        </p:nvSpPr>
        <p:spPr bwMode="auto">
          <a:xfrm rot="10800000">
            <a:off x="5089893" y="2444801"/>
            <a:ext cx="700352" cy="700352"/>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36" name="TextBox 12"/>
          <p:cNvSpPr txBox="1"/>
          <p:nvPr/>
        </p:nvSpPr>
        <p:spPr>
          <a:xfrm>
            <a:off x="5168105" y="2487201"/>
            <a:ext cx="529951" cy="61555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charset="-122"/>
              </a:defRPr>
            </a:lvl1pPr>
          </a:lstStyle>
          <a:p>
            <a:r>
              <a:rPr lang="en-US" altLang="zh-CN" sz="4000" b="0" dirty="0">
                <a:ln w="12700">
                  <a:noFill/>
                </a:ln>
                <a:solidFill>
                  <a:schemeClr val="accent1">
                    <a:lumMod val="75000"/>
                  </a:schemeClr>
                </a:solidFill>
                <a:effectLst/>
              </a:rPr>
              <a:t>01</a:t>
            </a:r>
            <a:endParaRPr lang="zh-CN" altLang="en-US" sz="4000" b="0" dirty="0">
              <a:ln w="12700">
                <a:noFill/>
              </a:ln>
              <a:solidFill>
                <a:schemeClr val="accent1">
                  <a:lumMod val="75000"/>
                </a:schemeClr>
              </a:solidFill>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strVal val="#ppt_w*0.70"/>
                                          </p:val>
                                        </p:tav>
                                        <p:tav tm="100000">
                                          <p:val>
                                            <p:strVal val="#ppt_w"/>
                                          </p:val>
                                        </p:tav>
                                      </p:tavLst>
                                    </p:anim>
                                    <p:anim calcmode="lin" valueType="num">
                                      <p:cBhvr>
                                        <p:cTn id="14" dur="1000" fill="hold"/>
                                        <p:tgtEl>
                                          <p:spTgt spid="33"/>
                                        </p:tgtEl>
                                        <p:attrNameLst>
                                          <p:attrName>ppt_h</p:attrName>
                                        </p:attrNameLst>
                                      </p:cBhvr>
                                      <p:tavLst>
                                        <p:tav tm="0">
                                          <p:val>
                                            <p:strVal val="#ppt_h"/>
                                          </p:val>
                                        </p:tav>
                                        <p:tav tm="100000">
                                          <p:val>
                                            <p:strVal val="#ppt_h"/>
                                          </p:val>
                                        </p:tav>
                                      </p:tavLst>
                                    </p:anim>
                                    <p:animEffect transition="in" filter="fade">
                                      <p:cBhvr>
                                        <p:cTn id="15" dur="1000"/>
                                        <p:tgtEl>
                                          <p:spTgt spid="3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childTnLst>
                          </p:cTn>
                        </p:par>
                        <p:par>
                          <p:cTn id="27" fill="hold">
                            <p:stCondLst>
                              <p:cond delay="25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p:bldP spid="35" grpId="0" bldLvl="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4C953E7-D689-4615-B1B9-D223AEEBE236}"/>
              </a:ext>
            </a:extLst>
          </p:cNvPr>
          <p:cNvSpPr/>
          <p:nvPr/>
        </p:nvSpPr>
        <p:spPr>
          <a:xfrm>
            <a:off x="184835" y="202543"/>
            <a:ext cx="11803965" cy="6268090"/>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ounded Rectangle 12"/>
          <p:cNvSpPr/>
          <p:nvPr/>
        </p:nvSpPr>
        <p:spPr>
          <a:xfrm>
            <a:off x="489802" y="1615050"/>
            <a:ext cx="4024237" cy="3623944"/>
          </a:xfrm>
          <a:prstGeom prst="roundRect">
            <a:avLst/>
          </a:prstGeom>
          <a:solidFill>
            <a:schemeClr val="bg1"/>
          </a:solidFill>
          <a:ln w="41275">
            <a:prstDash val="dash"/>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2298" y="2182306"/>
            <a:ext cx="3329072" cy="861774"/>
          </a:xfrm>
          <a:prstGeom prst="rect">
            <a:avLst/>
          </a:prstGeom>
        </p:spPr>
        <p:txBody>
          <a:bodyPr wrap="squar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1944  162</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grpSp>
        <p:nvGrpSpPr>
          <p:cNvPr id="23" name="Group 22"/>
          <p:cNvGrpSpPr/>
          <p:nvPr/>
        </p:nvGrpSpPr>
        <p:grpSpPr>
          <a:xfrm>
            <a:off x="2567947" y="2148772"/>
            <a:ext cx="1586283" cy="1953170"/>
            <a:chOff x="4962493" y="2318418"/>
            <a:chExt cx="1586283" cy="1953170"/>
          </a:xfrm>
        </p:grpSpPr>
        <p:cxnSp>
          <p:nvCxnSpPr>
            <p:cNvPr id="24" name="Straight Connector 23"/>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2766268" y="3089045"/>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1</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27" name="Rectangle 26"/>
          <p:cNvSpPr/>
          <p:nvPr/>
        </p:nvSpPr>
        <p:spPr>
          <a:xfrm>
            <a:off x="837179" y="3100703"/>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0</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28" name="Rectangle 27"/>
          <p:cNvSpPr/>
          <p:nvPr/>
        </p:nvSpPr>
        <p:spPr>
          <a:xfrm>
            <a:off x="1957464" y="2170447"/>
            <a:ext cx="564577" cy="861774"/>
          </a:xfrm>
          <a:prstGeom prst="rect">
            <a:avLst/>
          </a:prstGeom>
        </p:spPr>
        <p:txBody>
          <a:bodyPr wrap="none">
            <a:spAutoFit/>
          </a:bodyPr>
          <a:lstStyle/>
          <a:p>
            <a:pPr algn="ctr"/>
            <a:r>
              <a:rPr lang="en-US" altLang="zh-CN" sz="5000" b="1" dirty="0">
                <a:solidFill>
                  <a:srgbClr val="FF0000"/>
                </a:solidFill>
                <a:latin typeface="UVN Van Chuong Nang" panose="00000400000000000000" pitchFamily="2" charset="0"/>
                <a:ea typeface="小美好体" panose="02010601030101010101" pitchFamily="2" charset="-122"/>
              </a:rPr>
              <a:t>4</a:t>
            </a:r>
            <a:endParaRPr lang="zh-CN" altLang="en-US" sz="5000" b="1" dirty="0">
              <a:solidFill>
                <a:srgbClr val="FF0000"/>
              </a:solidFill>
              <a:latin typeface="UVN Van Chuong Nang" panose="00000400000000000000" pitchFamily="2" charset="0"/>
              <a:ea typeface="小美好体" panose="02010601030101010101" pitchFamily="2" charset="-122"/>
            </a:endParaRPr>
          </a:p>
        </p:txBody>
      </p:sp>
      <p:sp>
        <p:nvSpPr>
          <p:cNvPr id="29" name="Rectangle 28"/>
          <p:cNvSpPr/>
          <p:nvPr/>
        </p:nvSpPr>
        <p:spPr>
          <a:xfrm>
            <a:off x="3234350" y="3087662"/>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2</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32" name="Rectangle 31"/>
          <p:cNvSpPr/>
          <p:nvPr/>
        </p:nvSpPr>
        <p:spPr>
          <a:xfrm>
            <a:off x="1872138" y="3913365"/>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0</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33" name="文本框 8">
            <a:extLst>
              <a:ext uri="{FF2B5EF4-FFF2-40B4-BE49-F238E27FC236}">
                <a16:creationId xmlns="" xmlns:a16="http://schemas.microsoft.com/office/drawing/2014/main" id="{A57D9D2A-C0CE-4A44-A874-C5AA1093F80A}"/>
              </a:ext>
            </a:extLst>
          </p:cNvPr>
          <p:cNvSpPr txBox="1"/>
          <p:nvPr/>
        </p:nvSpPr>
        <p:spPr>
          <a:xfrm>
            <a:off x="2492988" y="240418"/>
            <a:ext cx="3974166"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a. 1944:162</a:t>
            </a:r>
          </a:p>
        </p:txBody>
      </p:sp>
      <p:sp>
        <p:nvSpPr>
          <p:cNvPr id="34" name="文本框 8">
            <a:extLst>
              <a:ext uri="{FF2B5EF4-FFF2-40B4-BE49-F238E27FC236}">
                <a16:creationId xmlns="" xmlns:a16="http://schemas.microsoft.com/office/drawing/2014/main" id="{A57D9D2A-C0CE-4A44-A874-C5AA1093F80A}"/>
              </a:ext>
            </a:extLst>
          </p:cNvPr>
          <p:cNvSpPr txBox="1"/>
          <p:nvPr/>
        </p:nvSpPr>
        <p:spPr>
          <a:xfrm>
            <a:off x="4603040" y="1166647"/>
            <a:ext cx="608532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Chia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theo</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thứ</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tự</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từ</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trái</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sang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phải</a:t>
            </a:r>
            <a:endPar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endParaRPr>
          </a:p>
        </p:txBody>
      </p:sp>
      <p:sp>
        <p:nvSpPr>
          <p:cNvPr id="35" name="文本框 8">
            <a:extLst>
              <a:ext uri="{FF2B5EF4-FFF2-40B4-BE49-F238E27FC236}">
                <a16:creationId xmlns="" xmlns:a16="http://schemas.microsoft.com/office/drawing/2014/main" id="{A57D9D2A-C0CE-4A44-A874-C5AA1093F80A}"/>
              </a:ext>
            </a:extLst>
          </p:cNvPr>
          <p:cNvSpPr txBox="1"/>
          <p:nvPr/>
        </p:nvSpPr>
        <p:spPr>
          <a:xfrm>
            <a:off x="4678189" y="1686681"/>
            <a:ext cx="265810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194 chia 162</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549" y="1966542"/>
            <a:ext cx="1364522" cy="1308599"/>
          </a:xfrm>
          <a:prstGeom prst="rect">
            <a:avLst/>
          </a:prstGeom>
        </p:spPr>
      </p:pic>
      <p:sp>
        <p:nvSpPr>
          <p:cNvPr id="39" name="文本框 8">
            <a:extLst>
              <a:ext uri="{FF2B5EF4-FFF2-40B4-BE49-F238E27FC236}">
                <a16:creationId xmlns="" xmlns:a16="http://schemas.microsoft.com/office/drawing/2014/main" id="{A57D9D2A-C0CE-4A44-A874-C5AA1093F80A}"/>
              </a:ext>
            </a:extLst>
          </p:cNvPr>
          <p:cNvSpPr txBox="1"/>
          <p:nvPr/>
        </p:nvSpPr>
        <p:spPr>
          <a:xfrm>
            <a:off x="4667487" y="2203659"/>
            <a:ext cx="681148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4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a:t>
            </a:r>
          </a:p>
        </p:txBody>
      </p:sp>
      <p:sp>
        <p:nvSpPr>
          <p:cNvPr id="40" name="文本框 8">
            <a:extLst>
              <a:ext uri="{FF2B5EF4-FFF2-40B4-BE49-F238E27FC236}">
                <a16:creationId xmlns="" xmlns:a16="http://schemas.microsoft.com/office/drawing/2014/main" id="{A57D9D2A-C0CE-4A44-A874-C5AA1093F80A}"/>
              </a:ext>
            </a:extLst>
          </p:cNvPr>
          <p:cNvSpPr txBox="1"/>
          <p:nvPr/>
        </p:nvSpPr>
        <p:spPr>
          <a:xfrm>
            <a:off x="4668865" y="2723693"/>
            <a:ext cx="681148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6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6; 9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6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a:t>
            </a:r>
          </a:p>
        </p:txBody>
      </p:sp>
      <p:sp>
        <p:nvSpPr>
          <p:cNvPr id="41" name="文本框 8">
            <a:extLst>
              <a:ext uri="{FF2B5EF4-FFF2-40B4-BE49-F238E27FC236}">
                <a16:creationId xmlns="" xmlns:a16="http://schemas.microsoft.com/office/drawing/2014/main" id="{A57D9D2A-C0CE-4A44-A874-C5AA1093F80A}"/>
              </a:ext>
            </a:extLst>
          </p:cNvPr>
          <p:cNvSpPr txBox="1"/>
          <p:nvPr/>
        </p:nvSpPr>
        <p:spPr>
          <a:xfrm>
            <a:off x="4578213" y="3263960"/>
            <a:ext cx="681148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a:t>
            </a:r>
          </a:p>
        </p:txBody>
      </p:sp>
      <p:sp>
        <p:nvSpPr>
          <p:cNvPr id="42" name="文本框 8">
            <a:extLst>
              <a:ext uri="{FF2B5EF4-FFF2-40B4-BE49-F238E27FC236}">
                <a16:creationId xmlns="" xmlns:a16="http://schemas.microsoft.com/office/drawing/2014/main" id="{A57D9D2A-C0CE-4A44-A874-C5AA1093F80A}"/>
              </a:ext>
            </a:extLst>
          </p:cNvPr>
          <p:cNvSpPr txBox="1"/>
          <p:nvPr/>
        </p:nvSpPr>
        <p:spPr>
          <a:xfrm>
            <a:off x="4212798" y="3795184"/>
            <a:ext cx="5400837"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Hạ</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324, 324 chia 162</a:t>
            </a:r>
          </a:p>
        </p:txBody>
      </p:sp>
      <p:sp>
        <p:nvSpPr>
          <p:cNvPr id="43" name="文本框 8">
            <a:extLst>
              <a:ext uri="{FF2B5EF4-FFF2-40B4-BE49-F238E27FC236}">
                <a16:creationId xmlns="" xmlns:a16="http://schemas.microsoft.com/office/drawing/2014/main" id="{A57D9D2A-C0CE-4A44-A874-C5AA1093F80A}"/>
              </a:ext>
            </a:extLst>
          </p:cNvPr>
          <p:cNvSpPr txBox="1"/>
          <p:nvPr/>
        </p:nvSpPr>
        <p:spPr>
          <a:xfrm>
            <a:off x="4603040" y="4383362"/>
            <a:ext cx="681148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4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a:t>
            </a:r>
          </a:p>
        </p:txBody>
      </p:sp>
      <p:sp>
        <p:nvSpPr>
          <p:cNvPr id="44" name="文本框 8">
            <a:extLst>
              <a:ext uri="{FF2B5EF4-FFF2-40B4-BE49-F238E27FC236}">
                <a16:creationId xmlns="" xmlns:a16="http://schemas.microsoft.com/office/drawing/2014/main" id="{A57D9D2A-C0CE-4A44-A874-C5AA1093F80A}"/>
              </a:ext>
            </a:extLst>
          </p:cNvPr>
          <p:cNvSpPr txBox="1"/>
          <p:nvPr/>
        </p:nvSpPr>
        <p:spPr>
          <a:xfrm>
            <a:off x="4154230" y="4968137"/>
            <a:ext cx="7427033"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6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12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a:t>
            </a:r>
          </a:p>
        </p:txBody>
      </p:sp>
      <p:sp>
        <p:nvSpPr>
          <p:cNvPr id="45" name="文本框 8">
            <a:extLst>
              <a:ext uri="{FF2B5EF4-FFF2-40B4-BE49-F238E27FC236}">
                <a16:creationId xmlns="" xmlns:a16="http://schemas.microsoft.com/office/drawing/2014/main" id="{A57D9D2A-C0CE-4A44-A874-C5AA1093F80A}"/>
              </a:ext>
            </a:extLst>
          </p:cNvPr>
          <p:cNvSpPr txBox="1"/>
          <p:nvPr/>
        </p:nvSpPr>
        <p:spPr>
          <a:xfrm>
            <a:off x="2212552" y="5509851"/>
            <a:ext cx="9522159"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thêm</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3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a:t>
            </a:r>
          </a:p>
        </p:txBody>
      </p:sp>
      <p:sp>
        <p:nvSpPr>
          <p:cNvPr id="30" name="文本框 8">
            <a:extLst>
              <a:ext uri="{FF2B5EF4-FFF2-40B4-BE49-F238E27FC236}">
                <a16:creationId xmlns="" xmlns:a16="http://schemas.microsoft.com/office/drawing/2014/main" id="{A57D9D2A-C0CE-4A44-A874-C5AA1093F80A}"/>
              </a:ext>
            </a:extLst>
          </p:cNvPr>
          <p:cNvSpPr txBox="1"/>
          <p:nvPr/>
        </p:nvSpPr>
        <p:spPr>
          <a:xfrm>
            <a:off x="7346991" y="1663392"/>
            <a:ext cx="2528256"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a:t>
            </a:r>
          </a:p>
        </p:txBody>
      </p:sp>
      <p:sp>
        <p:nvSpPr>
          <p:cNvPr id="36" name="Rectangle 35"/>
          <p:cNvSpPr/>
          <p:nvPr/>
        </p:nvSpPr>
        <p:spPr>
          <a:xfrm>
            <a:off x="1187696" y="3100703"/>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3</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46" name="Rectangle 45"/>
          <p:cNvSpPr/>
          <p:nvPr/>
        </p:nvSpPr>
        <p:spPr>
          <a:xfrm>
            <a:off x="1559363" y="3100703"/>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2</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47" name="文本框 8">
            <a:extLst>
              <a:ext uri="{FF2B5EF4-FFF2-40B4-BE49-F238E27FC236}">
                <a16:creationId xmlns="" xmlns:a16="http://schemas.microsoft.com/office/drawing/2014/main" id="{A57D9D2A-C0CE-4A44-A874-C5AA1093F80A}"/>
              </a:ext>
            </a:extLst>
          </p:cNvPr>
          <p:cNvSpPr txBox="1"/>
          <p:nvPr/>
        </p:nvSpPr>
        <p:spPr>
          <a:xfrm>
            <a:off x="9515510" y="3796885"/>
            <a:ext cx="2528256"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32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a:t>
            </a: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962" y="1947035"/>
            <a:ext cx="1364522" cy="1308599"/>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197" y="2772722"/>
            <a:ext cx="1364522" cy="1308599"/>
          </a:xfrm>
          <a:prstGeom prst="rect">
            <a:avLst/>
          </a:prstGeom>
        </p:spPr>
      </p:pic>
      <p:sp>
        <p:nvSpPr>
          <p:cNvPr id="50" name="Rectangle 49"/>
          <p:cNvSpPr/>
          <p:nvPr/>
        </p:nvSpPr>
        <p:spPr>
          <a:xfrm>
            <a:off x="1504397" y="3913365"/>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0</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51" name="Rectangle 50"/>
          <p:cNvSpPr/>
          <p:nvPr/>
        </p:nvSpPr>
        <p:spPr>
          <a:xfrm>
            <a:off x="1110023" y="3897718"/>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0</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246" y="2804703"/>
            <a:ext cx="544646" cy="599110"/>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835209">
            <a:off x="3186124" y="2836753"/>
            <a:ext cx="480560" cy="528615"/>
          </a:xfrm>
          <a:prstGeom prst="rect">
            <a:avLst/>
          </a:prstGeom>
        </p:spPr>
      </p:pic>
      <p:sp>
        <p:nvSpPr>
          <p:cNvPr id="53" name="Rectangle 52"/>
          <p:cNvSpPr/>
          <p:nvPr/>
        </p:nvSpPr>
        <p:spPr>
          <a:xfrm>
            <a:off x="832865" y="2180623"/>
            <a:ext cx="1324402" cy="861774"/>
          </a:xfrm>
          <a:prstGeom prst="rect">
            <a:avLst/>
          </a:prstGeom>
        </p:spPr>
        <p:txBody>
          <a:bodyPr wrap="none">
            <a:spAutoFit/>
          </a:bodyPr>
          <a:lstStyle/>
          <a:p>
            <a:pPr algn="ctr"/>
            <a:r>
              <a:rPr lang="en-US" altLang="zh-CN" sz="5000" b="1" dirty="0">
                <a:solidFill>
                  <a:srgbClr val="FF0000"/>
                </a:solidFill>
                <a:latin typeface="UVN Van Chuong Nang" panose="00000400000000000000" pitchFamily="2" charset="0"/>
                <a:ea typeface="小美好体" panose="02010601030101010101" pitchFamily="2" charset="-122"/>
              </a:rPr>
              <a:t>194</a:t>
            </a:r>
            <a:endParaRPr lang="zh-CN" altLang="en-US" sz="5000" b="1" dirty="0">
              <a:solidFill>
                <a:srgbClr val="FF0000"/>
              </a:solidFill>
              <a:latin typeface="UVN Van Chuong Nang" panose="00000400000000000000" pitchFamily="2" charset="0"/>
              <a:ea typeface="小美好体" panose="02010601030101010101" pitchFamily="2" charset="-122"/>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93" y="1867465"/>
            <a:ext cx="1364522" cy="1308599"/>
          </a:xfrm>
          <a:prstGeom prst="rect">
            <a:avLst/>
          </a:prstGeom>
        </p:spPr>
      </p:pic>
      <p:sp>
        <p:nvSpPr>
          <p:cNvPr id="55" name="文本框 8">
            <a:extLst>
              <a:ext uri="{FF2B5EF4-FFF2-40B4-BE49-F238E27FC236}">
                <a16:creationId xmlns="" xmlns:a16="http://schemas.microsoft.com/office/drawing/2014/main" id="{A57D9D2A-C0CE-4A44-A874-C5AA1093F80A}"/>
              </a:ext>
            </a:extLst>
          </p:cNvPr>
          <p:cNvSpPr txBox="1"/>
          <p:nvPr/>
        </p:nvSpPr>
        <p:spPr>
          <a:xfrm>
            <a:off x="6440602" y="241568"/>
            <a:ext cx="1420582"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=12</a:t>
            </a:r>
          </a:p>
        </p:txBody>
      </p:sp>
      <p:pic>
        <p:nvPicPr>
          <p:cNvPr id="56" name="图片 22"/>
          <p:cNvPicPr>
            <a:picLocks noChangeAspect="1"/>
          </p:cNvPicPr>
          <p:nvPr/>
        </p:nvPicPr>
        <p:blipFill rotWithShape="1">
          <a:blip r:embed="rId6" cstate="hqprint"/>
          <a:srcRect t="6179" r="20877"/>
          <a:stretch>
            <a:fillRect/>
          </a:stretch>
        </p:blipFill>
        <p:spPr>
          <a:xfrm>
            <a:off x="10031101" y="-280001"/>
            <a:ext cx="2349500" cy="1662570"/>
          </a:xfrm>
          <a:prstGeom prst="rect">
            <a:avLst/>
          </a:prstGeom>
        </p:spPr>
      </p:pic>
      <p:pic>
        <p:nvPicPr>
          <p:cNvPr id="57" name="图片 25">
            <a:extLst>
              <a:ext uri="{FF2B5EF4-FFF2-40B4-BE49-F238E27FC236}">
                <a16:creationId xmlns="" xmlns:a16="http://schemas.microsoft.com/office/drawing/2014/main" id="{1430D251-0C6B-4C09-8ED8-04D2D046CF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1162433" y="-33027"/>
            <a:ext cx="1265032" cy="759061"/>
          </a:xfrm>
          <a:prstGeom prst="rect">
            <a:avLst/>
          </a:prstGeom>
        </p:spPr>
      </p:pic>
      <p:pic>
        <p:nvPicPr>
          <p:cNvPr id="58" name="图片 26">
            <a:extLst>
              <a:ext uri="{FF2B5EF4-FFF2-40B4-BE49-F238E27FC236}">
                <a16:creationId xmlns="" xmlns:a16="http://schemas.microsoft.com/office/drawing/2014/main" id="{9B8126B2-28A4-4AC4-80DF-ADC4934930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131138" y="127049"/>
            <a:ext cx="1869420" cy="1121714"/>
          </a:xfrm>
          <a:prstGeom prst="rect">
            <a:avLst/>
          </a:prstGeom>
        </p:spPr>
      </p:pic>
      <p:pic>
        <p:nvPicPr>
          <p:cNvPr id="59" name="图片 28">
            <a:extLst>
              <a:ext uri="{FF2B5EF4-FFF2-40B4-BE49-F238E27FC236}">
                <a16:creationId xmlns=""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791801" y="0"/>
            <a:ext cx="1562495" cy="937549"/>
          </a:xfrm>
          <a:prstGeom prst="rect">
            <a:avLst/>
          </a:prstGeom>
        </p:spPr>
      </p:pic>
      <p:sp>
        <p:nvSpPr>
          <p:cNvPr id="60" name="文本框 8">
            <a:extLst>
              <a:ext uri="{FF2B5EF4-FFF2-40B4-BE49-F238E27FC236}">
                <a16:creationId xmlns="" xmlns:a16="http://schemas.microsoft.com/office/drawing/2014/main" id="{A57D9D2A-C0CE-4A44-A874-C5AA1093F80A}"/>
              </a:ext>
            </a:extLst>
          </p:cNvPr>
          <p:cNvSpPr txBox="1"/>
          <p:nvPr/>
        </p:nvSpPr>
        <p:spPr>
          <a:xfrm>
            <a:off x="6460067" y="239817"/>
            <a:ext cx="881973"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a:t>
            </a:r>
          </a:p>
        </p:txBody>
      </p:sp>
    </p:spTree>
    <p:extLst>
      <p:ext uri="{BB962C8B-B14F-4D97-AF65-F5344CB8AC3E}">
        <p14:creationId xmlns:p14="http://schemas.microsoft.com/office/powerpoint/2010/main" val="29054163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1+#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randombar(horizontal)">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1+#ppt_w/2"/>
                                          </p:val>
                                        </p:tav>
                                        <p:tav tm="100000">
                                          <p:val>
                                            <p:strVal val="#ppt_x"/>
                                          </p:val>
                                        </p:tav>
                                      </p:tavLst>
                                    </p:anim>
                                    <p:anim calcmode="lin" valueType="num">
                                      <p:cBhvr additive="base">
                                        <p:cTn id="4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nodeType="clickEffect">
                                  <p:stCondLst>
                                    <p:cond delay="0"/>
                                  </p:stCondLst>
                                  <p:childTnLst>
                                    <p:animEffect transition="out" filter="randombar(horizontal)">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54"/>
                                        </p:tgtEl>
                                      </p:cBhvr>
                                    </p:animEffect>
                                    <p:set>
                                      <p:cBhvr>
                                        <p:cTn id="60" dur="1" fill="hold">
                                          <p:stCondLst>
                                            <p:cond delay="499"/>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1+#ppt_w/2"/>
                                          </p:val>
                                        </p:tav>
                                        <p:tav tm="100000">
                                          <p:val>
                                            <p:strVal val="#ppt_x"/>
                                          </p:val>
                                        </p:tav>
                                      </p:tavLst>
                                    </p:anim>
                                    <p:anim calcmode="lin" valueType="num">
                                      <p:cBhvr additive="base">
                                        <p:cTn id="6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randombar(horizontal)">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randombar(horizontal)">
                                      <p:cBhvr>
                                        <p:cTn id="76" dur="500"/>
                                        <p:tgtEl>
                                          <p:spTgt spid="4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500" fill="hold"/>
                                        <p:tgtEl>
                                          <p:spTgt spid="40"/>
                                        </p:tgtEl>
                                        <p:attrNameLst>
                                          <p:attrName>ppt_x</p:attrName>
                                        </p:attrNameLst>
                                      </p:cBhvr>
                                      <p:tavLst>
                                        <p:tav tm="0">
                                          <p:val>
                                            <p:strVal val="1+#ppt_w/2"/>
                                          </p:val>
                                        </p:tav>
                                        <p:tav tm="100000">
                                          <p:val>
                                            <p:strVal val="#ppt_x"/>
                                          </p:val>
                                        </p:tav>
                                      </p:tavLst>
                                    </p:anim>
                                    <p:anim calcmode="lin" valueType="num">
                                      <p:cBhvr additive="base">
                                        <p:cTn id="8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randombar(horizont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 calcmode="lin" valueType="num">
                                      <p:cBhvr additive="base">
                                        <p:cTn id="92" dur="500" fill="hold"/>
                                        <p:tgtEl>
                                          <p:spTgt spid="41"/>
                                        </p:tgtEl>
                                        <p:attrNameLst>
                                          <p:attrName>ppt_x</p:attrName>
                                        </p:attrNameLst>
                                      </p:cBhvr>
                                      <p:tavLst>
                                        <p:tav tm="0">
                                          <p:val>
                                            <p:strVal val="1+#ppt_w/2"/>
                                          </p:val>
                                        </p:tav>
                                        <p:tav tm="100000">
                                          <p:val>
                                            <p:strVal val="#ppt_x"/>
                                          </p:val>
                                        </p:tav>
                                      </p:tavLst>
                                    </p:anim>
                                    <p:anim calcmode="lin" valueType="num">
                                      <p:cBhvr additive="base">
                                        <p:cTn id="93"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randombar(horizontal)">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1+#ppt_w/2"/>
                                          </p:val>
                                        </p:tav>
                                        <p:tav tm="100000">
                                          <p:val>
                                            <p:strVal val="#ppt_x"/>
                                          </p:val>
                                        </p:tav>
                                      </p:tavLst>
                                    </p:anim>
                                    <p:anim calcmode="lin" valueType="num">
                                      <p:cBhvr additive="base">
                                        <p:cTn id="10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1" fill="hold" nodeType="clickEffect">
                                  <p:stCondLst>
                                    <p:cond delay="0"/>
                                  </p:stCondLst>
                                  <p:childTnLst>
                                    <p:set>
                                      <p:cBhvr>
                                        <p:cTn id="113" dur="1" fill="hold">
                                          <p:stCondLst>
                                            <p:cond delay="0"/>
                                          </p:stCondLst>
                                        </p:cTn>
                                        <p:tgtEl>
                                          <p:spTgt spid="28">
                                            <p:txEl>
                                              <p:pRg st="0" end="0"/>
                                            </p:txEl>
                                          </p:spTgt>
                                        </p:tgtEl>
                                        <p:attrNameLst>
                                          <p:attrName>style.visibility</p:attrName>
                                        </p:attrNameLst>
                                      </p:cBhvr>
                                      <p:to>
                                        <p:strVal val="visible"/>
                                      </p:to>
                                    </p:set>
                                    <p:anim calcmode="lin" valueType="num">
                                      <p:cBhvr additive="base">
                                        <p:cTn id="114"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116" presetID="42" presetClass="path" presetSubtype="0" accel="50000" decel="50000" fill="hold" grpId="1" nodeType="withEffect">
                                  <p:stCondLst>
                                    <p:cond delay="0"/>
                                  </p:stCondLst>
                                  <p:childTnLst>
                                    <p:animMotion origin="layout" path="M -4.16667E-6 -3.7037E-6 L -0.00416 0.13704 " pathEditMode="relative" rAng="0" ptsTypes="AA">
                                      <p:cBhvr>
                                        <p:cTn id="117" dur="2000" fill="hold"/>
                                        <p:tgtEl>
                                          <p:spTgt spid="28">
                                            <p:txEl>
                                              <p:pRg st="0" end="0"/>
                                            </p:txEl>
                                          </p:spTgt>
                                        </p:tgtEl>
                                        <p:attrNameLst>
                                          <p:attrName>ppt_x</p:attrName>
                                          <p:attrName>ppt_y</p:attrName>
                                        </p:attrNameLst>
                                      </p:cBhvr>
                                      <p:rCtr x="-208" y="6852"/>
                                    </p:animMotion>
                                  </p:childTnLst>
                                  <p:subTnLst>
                                    <p:audio>
                                      <p:cMediaNode>
                                        <p:cTn display="0" masterRel="sameClick">
                                          <p:stCondLst>
                                            <p:cond evt="begin" delay="0">
                                              <p:tn val="116"/>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randombar(horizontal)">
                                      <p:cBhvr>
                                        <p:cTn id="127" dur="500"/>
                                        <p:tgtEl>
                                          <p:spTgt spid="48"/>
                                        </p:tgtEl>
                                      </p:cBhvr>
                                    </p:animEffect>
                                  </p:childTnLst>
                                </p:cTn>
                              </p:par>
                              <p:par>
                                <p:cTn id="128" presetID="14" presetClass="entr" presetSubtype="10" fill="hold"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randombar(horizontal)">
                                      <p:cBhvr>
                                        <p:cTn id="130" dur="500"/>
                                        <p:tgtEl>
                                          <p:spTgt spid="49"/>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ntr" presetSubtype="2"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1+#ppt_w/2"/>
                                          </p:val>
                                        </p:tav>
                                        <p:tav tm="100000">
                                          <p:val>
                                            <p:strVal val="#ppt_x"/>
                                          </p:val>
                                        </p:tav>
                                      </p:tavLst>
                                    </p:anim>
                                    <p:anim calcmode="lin" valueType="num">
                                      <p:cBhvr additive="base">
                                        <p:cTn id="13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randombar(horizontal)">
                                      <p:cBhvr>
                                        <p:cTn id="141" dur="500"/>
                                        <p:tgtEl>
                                          <p:spTgt spid="29"/>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xit" presetSubtype="10" fill="hold" nodeType="clickEffect">
                                  <p:stCondLst>
                                    <p:cond delay="0"/>
                                  </p:stCondLst>
                                  <p:childTnLst>
                                    <p:animEffect transition="out" filter="randombar(horizontal)">
                                      <p:cBhvr>
                                        <p:cTn id="145" dur="500"/>
                                        <p:tgtEl>
                                          <p:spTgt spid="48"/>
                                        </p:tgtEl>
                                      </p:cBhvr>
                                    </p:animEffect>
                                    <p:set>
                                      <p:cBhvr>
                                        <p:cTn id="146" dur="1" fill="hold">
                                          <p:stCondLst>
                                            <p:cond delay="499"/>
                                          </p:stCondLst>
                                        </p:cTn>
                                        <p:tgtEl>
                                          <p:spTgt spid="48"/>
                                        </p:tgtEl>
                                        <p:attrNameLst>
                                          <p:attrName>style.visibility</p:attrName>
                                        </p:attrNameLst>
                                      </p:cBhvr>
                                      <p:to>
                                        <p:strVal val="hidden"/>
                                      </p:to>
                                    </p:set>
                                  </p:childTnLst>
                                </p:cTn>
                              </p:par>
                              <p:par>
                                <p:cTn id="147" presetID="14" presetClass="exit" presetSubtype="10" fill="hold" nodeType="withEffect">
                                  <p:stCondLst>
                                    <p:cond delay="0"/>
                                  </p:stCondLst>
                                  <p:childTnLst>
                                    <p:animEffect transition="out" filter="randombar(horizontal)">
                                      <p:cBhvr>
                                        <p:cTn id="148" dur="500"/>
                                        <p:tgtEl>
                                          <p:spTgt spid="49"/>
                                        </p:tgtEl>
                                      </p:cBhvr>
                                    </p:animEffect>
                                    <p:set>
                                      <p:cBhvr>
                                        <p:cTn id="149" dur="1" fill="hold">
                                          <p:stCondLst>
                                            <p:cond delay="499"/>
                                          </p:stCondLst>
                                        </p:cTn>
                                        <p:tgtEl>
                                          <p:spTgt spid="49"/>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4" presetClass="entr" presetSubtype="10" fill="hold" nodeType="click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randombar(horizontal)">
                                      <p:cBhvr>
                                        <p:cTn id="154" dur="500"/>
                                        <p:tgtEl>
                                          <p:spTgt spid="52"/>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2"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anim calcmode="lin" valueType="num">
                                      <p:cBhvr additive="base">
                                        <p:cTn id="159" dur="500" fill="hold"/>
                                        <p:tgtEl>
                                          <p:spTgt spid="43"/>
                                        </p:tgtEl>
                                        <p:attrNameLst>
                                          <p:attrName>ppt_x</p:attrName>
                                        </p:attrNameLst>
                                      </p:cBhvr>
                                      <p:tavLst>
                                        <p:tav tm="0">
                                          <p:val>
                                            <p:strVal val="1+#ppt_w/2"/>
                                          </p:val>
                                        </p:tav>
                                        <p:tav tm="100000">
                                          <p:val>
                                            <p:strVal val="#ppt_x"/>
                                          </p:val>
                                        </p:tav>
                                      </p:tavLst>
                                    </p:anim>
                                    <p:anim calcmode="lin" valueType="num">
                                      <p:cBhvr additive="base">
                                        <p:cTn id="16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randombar(horizontal)">
                                      <p:cBhvr>
                                        <p:cTn id="165" dur="500"/>
                                        <p:tgtEl>
                                          <p:spTgt spid="32"/>
                                        </p:tgtEl>
                                      </p:cBhvr>
                                    </p:animEffect>
                                  </p:childTnLst>
                                </p:cTn>
                              </p:par>
                            </p:childTnLst>
                          </p:cTn>
                        </p:par>
                      </p:childTnLst>
                    </p:cTn>
                  </p:par>
                  <p:par>
                    <p:cTn id="166" fill="hold">
                      <p:stCondLst>
                        <p:cond delay="indefinite"/>
                      </p:stCondLst>
                      <p:childTnLst>
                        <p:par>
                          <p:cTn id="167" fill="hold">
                            <p:stCondLst>
                              <p:cond delay="0"/>
                            </p:stCondLst>
                            <p:childTnLst>
                              <p:par>
                                <p:cTn id="168" presetID="2" presetClass="entr" presetSubtype="2" fill="hold" grpId="0" nodeType="clickEffect">
                                  <p:stCondLst>
                                    <p:cond delay="0"/>
                                  </p:stCondLst>
                                  <p:childTnLst>
                                    <p:set>
                                      <p:cBhvr>
                                        <p:cTn id="169" dur="1" fill="hold">
                                          <p:stCondLst>
                                            <p:cond delay="0"/>
                                          </p:stCondLst>
                                        </p:cTn>
                                        <p:tgtEl>
                                          <p:spTgt spid="44"/>
                                        </p:tgtEl>
                                        <p:attrNameLst>
                                          <p:attrName>style.visibility</p:attrName>
                                        </p:attrNameLst>
                                      </p:cBhvr>
                                      <p:to>
                                        <p:strVal val="visible"/>
                                      </p:to>
                                    </p:set>
                                    <p:anim calcmode="lin" valueType="num">
                                      <p:cBhvr additive="base">
                                        <p:cTn id="170" dur="500" fill="hold"/>
                                        <p:tgtEl>
                                          <p:spTgt spid="44"/>
                                        </p:tgtEl>
                                        <p:attrNameLst>
                                          <p:attrName>ppt_x</p:attrName>
                                        </p:attrNameLst>
                                      </p:cBhvr>
                                      <p:tavLst>
                                        <p:tav tm="0">
                                          <p:val>
                                            <p:strVal val="1+#ppt_w/2"/>
                                          </p:val>
                                        </p:tav>
                                        <p:tav tm="100000">
                                          <p:val>
                                            <p:strVal val="#ppt_x"/>
                                          </p:val>
                                        </p:tav>
                                      </p:tavLst>
                                    </p:anim>
                                    <p:anim calcmode="lin" valueType="num">
                                      <p:cBhvr additive="base">
                                        <p:cTn id="17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14" presetClass="entr" presetSubtype="10" fill="hold" grpId="0" nodeType="clickEffect">
                                  <p:stCondLst>
                                    <p:cond delay="0"/>
                                  </p:stCondLst>
                                  <p:childTnLst>
                                    <p:set>
                                      <p:cBhvr>
                                        <p:cTn id="175" dur="1" fill="hold">
                                          <p:stCondLst>
                                            <p:cond delay="0"/>
                                          </p:stCondLst>
                                        </p:cTn>
                                        <p:tgtEl>
                                          <p:spTgt spid="50"/>
                                        </p:tgtEl>
                                        <p:attrNameLst>
                                          <p:attrName>style.visibility</p:attrName>
                                        </p:attrNameLst>
                                      </p:cBhvr>
                                      <p:to>
                                        <p:strVal val="visible"/>
                                      </p:to>
                                    </p:set>
                                    <p:animEffect transition="in" filter="randombar(horizontal)">
                                      <p:cBhvr>
                                        <p:cTn id="176" dur="500"/>
                                        <p:tgtEl>
                                          <p:spTgt spid="50"/>
                                        </p:tgtEl>
                                      </p:cBhvr>
                                    </p:animEffect>
                                  </p:childTnLst>
                                </p:cTn>
                              </p:par>
                            </p:childTnLst>
                          </p:cTn>
                        </p:par>
                      </p:childTnLst>
                    </p:cTn>
                  </p:par>
                  <p:par>
                    <p:cTn id="177" fill="hold">
                      <p:stCondLst>
                        <p:cond delay="indefinite"/>
                      </p:stCondLst>
                      <p:childTnLst>
                        <p:par>
                          <p:cTn id="178" fill="hold">
                            <p:stCondLst>
                              <p:cond delay="0"/>
                            </p:stCondLst>
                            <p:childTnLst>
                              <p:par>
                                <p:cTn id="179" presetID="2" presetClass="entr" presetSubtype="2" fill="hold" grpId="0" nodeType="clickEffect">
                                  <p:stCondLst>
                                    <p:cond delay="0"/>
                                  </p:stCondLst>
                                  <p:childTnLst>
                                    <p:set>
                                      <p:cBhvr>
                                        <p:cTn id="180" dur="1" fill="hold">
                                          <p:stCondLst>
                                            <p:cond delay="0"/>
                                          </p:stCondLst>
                                        </p:cTn>
                                        <p:tgtEl>
                                          <p:spTgt spid="45"/>
                                        </p:tgtEl>
                                        <p:attrNameLst>
                                          <p:attrName>style.visibility</p:attrName>
                                        </p:attrNameLst>
                                      </p:cBhvr>
                                      <p:to>
                                        <p:strVal val="visible"/>
                                      </p:to>
                                    </p:set>
                                    <p:anim calcmode="lin" valueType="num">
                                      <p:cBhvr additive="base">
                                        <p:cTn id="181" dur="500" fill="hold"/>
                                        <p:tgtEl>
                                          <p:spTgt spid="45"/>
                                        </p:tgtEl>
                                        <p:attrNameLst>
                                          <p:attrName>ppt_x</p:attrName>
                                        </p:attrNameLst>
                                      </p:cBhvr>
                                      <p:tavLst>
                                        <p:tav tm="0">
                                          <p:val>
                                            <p:strVal val="1+#ppt_w/2"/>
                                          </p:val>
                                        </p:tav>
                                        <p:tav tm="100000">
                                          <p:val>
                                            <p:strVal val="#ppt_x"/>
                                          </p:val>
                                        </p:tav>
                                      </p:tavLst>
                                    </p:anim>
                                    <p:anim calcmode="lin" valueType="num">
                                      <p:cBhvr additive="base">
                                        <p:cTn id="18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1"/>
                                        </p:tgtEl>
                                        <p:attrNameLst>
                                          <p:attrName>style.visibility</p:attrName>
                                        </p:attrNameLst>
                                      </p:cBhvr>
                                      <p:to>
                                        <p:strVal val="visible"/>
                                      </p:to>
                                    </p:set>
                                    <p:animEffect transition="in" filter="randombar(horizontal)">
                                      <p:cBhvr>
                                        <p:cTn id="187" dur="500"/>
                                        <p:tgtEl>
                                          <p:spTgt spid="51"/>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xit" presetSubtype="10" fill="hold" nodeType="clickEffect">
                                  <p:stCondLst>
                                    <p:cond delay="0"/>
                                  </p:stCondLst>
                                  <p:childTnLst>
                                    <p:animEffect transition="out" filter="randombar(horizontal)">
                                      <p:cBhvr>
                                        <p:cTn id="191" dur="500"/>
                                        <p:tgtEl>
                                          <p:spTgt spid="52"/>
                                        </p:tgtEl>
                                      </p:cBhvr>
                                    </p:animEffect>
                                    <p:set>
                                      <p:cBhvr>
                                        <p:cTn id="192" dur="1" fill="hold">
                                          <p:stCondLst>
                                            <p:cond delay="499"/>
                                          </p:stCondLst>
                                        </p:cTn>
                                        <p:tgtEl>
                                          <p:spTgt spid="52"/>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4" presetClass="exit" presetSubtype="10" fill="hold" grpId="0" nodeType="clickEffect">
                                  <p:stCondLst>
                                    <p:cond delay="0"/>
                                  </p:stCondLst>
                                  <p:childTnLst>
                                    <p:animEffect transition="out" filter="randombar(horizontal)">
                                      <p:cBhvr>
                                        <p:cTn id="196" dur="500"/>
                                        <p:tgtEl>
                                          <p:spTgt spid="60"/>
                                        </p:tgtEl>
                                      </p:cBhvr>
                                    </p:animEffect>
                                    <p:set>
                                      <p:cBhvr>
                                        <p:cTn id="197" dur="1" fill="hold">
                                          <p:stCondLst>
                                            <p:cond delay="499"/>
                                          </p:stCondLst>
                                        </p:cTn>
                                        <p:tgtEl>
                                          <p:spTgt spid="60"/>
                                        </p:tgtEl>
                                        <p:attrNameLst>
                                          <p:attrName>style.visibility</p:attrName>
                                        </p:attrNameLst>
                                      </p:cBhvr>
                                      <p:to>
                                        <p:strVal val="hidden"/>
                                      </p:to>
                                    </p:set>
                                  </p:childTnLst>
                                </p:cTn>
                              </p:par>
                              <p:par>
                                <p:cTn id="198" presetID="2" presetClass="entr" presetSubtype="12" fill="hold" grpId="0" nodeType="withEffect">
                                  <p:stCondLst>
                                    <p:cond delay="0"/>
                                  </p:stCondLst>
                                  <p:childTnLst>
                                    <p:set>
                                      <p:cBhvr>
                                        <p:cTn id="199" dur="1" fill="hold">
                                          <p:stCondLst>
                                            <p:cond delay="0"/>
                                          </p:stCondLst>
                                        </p:cTn>
                                        <p:tgtEl>
                                          <p:spTgt spid="55"/>
                                        </p:tgtEl>
                                        <p:attrNameLst>
                                          <p:attrName>style.visibility</p:attrName>
                                        </p:attrNameLst>
                                      </p:cBhvr>
                                      <p:to>
                                        <p:strVal val="visible"/>
                                      </p:to>
                                    </p:set>
                                    <p:anim calcmode="lin" valueType="num">
                                      <p:cBhvr additive="base">
                                        <p:cTn id="200" dur="1000" fill="hold"/>
                                        <p:tgtEl>
                                          <p:spTgt spid="55"/>
                                        </p:tgtEl>
                                        <p:attrNameLst>
                                          <p:attrName>ppt_x</p:attrName>
                                        </p:attrNameLst>
                                      </p:cBhvr>
                                      <p:tavLst>
                                        <p:tav tm="0">
                                          <p:val>
                                            <p:strVal val="0-#ppt_w/2"/>
                                          </p:val>
                                        </p:tav>
                                        <p:tav tm="100000">
                                          <p:val>
                                            <p:strVal val="#ppt_x"/>
                                          </p:val>
                                        </p:tav>
                                      </p:tavLst>
                                    </p:anim>
                                    <p:anim calcmode="lin" valueType="num">
                                      <p:cBhvr additive="base">
                                        <p:cTn id="201" dur="10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8"/>
                                            </p:cond>
                                          </p:stCondLst>
                                          <p:endCondLst>
                                            <p:cond evt="onStopAudio" delay="0">
                                              <p:tgtEl>
                                                <p:sldTgt/>
                                              </p:tgtEl>
                                            </p:cond>
                                          </p:endCondLst>
                                        </p:cTn>
                                        <p:tgtEl>
                                          <p:sndTgt r:embed="rId2" name="chimes.wav"/>
                                        </p:tgtEl>
                                      </p:cMediaNode>
                                    </p:audio>
                                  </p:subTnLst>
                                </p:cTn>
                              </p:par>
                              <p:par>
                                <p:cTn id="202" presetID="53" presetClass="entr" presetSubtype="16" fill="hold" nodeType="withEffect">
                                  <p:stCondLst>
                                    <p:cond delay="0"/>
                                  </p:stCondLst>
                                  <p:childTnLst>
                                    <p:set>
                                      <p:cBhvr>
                                        <p:cTn id="203" dur="1" fill="hold">
                                          <p:stCondLst>
                                            <p:cond delay="0"/>
                                          </p:stCondLst>
                                        </p:cTn>
                                        <p:tgtEl>
                                          <p:spTgt spid="57"/>
                                        </p:tgtEl>
                                        <p:attrNameLst>
                                          <p:attrName>style.visibility</p:attrName>
                                        </p:attrNameLst>
                                      </p:cBhvr>
                                      <p:to>
                                        <p:strVal val="visible"/>
                                      </p:to>
                                    </p:set>
                                    <p:anim calcmode="lin" valueType="num">
                                      <p:cBhvr>
                                        <p:cTn id="204" dur="1000" fill="hold"/>
                                        <p:tgtEl>
                                          <p:spTgt spid="57"/>
                                        </p:tgtEl>
                                        <p:attrNameLst>
                                          <p:attrName>ppt_w</p:attrName>
                                        </p:attrNameLst>
                                      </p:cBhvr>
                                      <p:tavLst>
                                        <p:tav tm="0">
                                          <p:val>
                                            <p:fltVal val="0"/>
                                          </p:val>
                                        </p:tav>
                                        <p:tav tm="100000">
                                          <p:val>
                                            <p:strVal val="#ppt_w"/>
                                          </p:val>
                                        </p:tav>
                                      </p:tavLst>
                                    </p:anim>
                                    <p:anim calcmode="lin" valueType="num">
                                      <p:cBhvr>
                                        <p:cTn id="205" dur="1000" fill="hold"/>
                                        <p:tgtEl>
                                          <p:spTgt spid="57"/>
                                        </p:tgtEl>
                                        <p:attrNameLst>
                                          <p:attrName>ppt_h</p:attrName>
                                        </p:attrNameLst>
                                      </p:cBhvr>
                                      <p:tavLst>
                                        <p:tav tm="0">
                                          <p:val>
                                            <p:fltVal val="0"/>
                                          </p:val>
                                        </p:tav>
                                        <p:tav tm="100000">
                                          <p:val>
                                            <p:strVal val="#ppt_h"/>
                                          </p:val>
                                        </p:tav>
                                      </p:tavLst>
                                    </p:anim>
                                    <p:animEffect transition="in" filter="fade">
                                      <p:cBhvr>
                                        <p:cTn id="206" dur="1000"/>
                                        <p:tgtEl>
                                          <p:spTgt spid="57"/>
                                        </p:tgtEl>
                                      </p:cBhvr>
                                    </p:animEffect>
                                  </p:childTnLst>
                                </p:cTn>
                              </p:par>
                              <p:par>
                                <p:cTn id="207" presetID="53" presetClass="entr" presetSubtype="16" fill="hold" nodeType="withEffect">
                                  <p:stCondLst>
                                    <p:cond delay="0"/>
                                  </p:stCondLst>
                                  <p:childTnLst>
                                    <p:set>
                                      <p:cBhvr>
                                        <p:cTn id="208" dur="1" fill="hold">
                                          <p:stCondLst>
                                            <p:cond delay="0"/>
                                          </p:stCondLst>
                                        </p:cTn>
                                        <p:tgtEl>
                                          <p:spTgt spid="58"/>
                                        </p:tgtEl>
                                        <p:attrNameLst>
                                          <p:attrName>style.visibility</p:attrName>
                                        </p:attrNameLst>
                                      </p:cBhvr>
                                      <p:to>
                                        <p:strVal val="visible"/>
                                      </p:to>
                                    </p:set>
                                    <p:anim calcmode="lin" valueType="num">
                                      <p:cBhvr>
                                        <p:cTn id="209" dur="1000" fill="hold"/>
                                        <p:tgtEl>
                                          <p:spTgt spid="58"/>
                                        </p:tgtEl>
                                        <p:attrNameLst>
                                          <p:attrName>ppt_w</p:attrName>
                                        </p:attrNameLst>
                                      </p:cBhvr>
                                      <p:tavLst>
                                        <p:tav tm="0">
                                          <p:val>
                                            <p:fltVal val="0"/>
                                          </p:val>
                                        </p:tav>
                                        <p:tav tm="100000">
                                          <p:val>
                                            <p:strVal val="#ppt_w"/>
                                          </p:val>
                                        </p:tav>
                                      </p:tavLst>
                                    </p:anim>
                                    <p:anim calcmode="lin" valueType="num">
                                      <p:cBhvr>
                                        <p:cTn id="210" dur="1000" fill="hold"/>
                                        <p:tgtEl>
                                          <p:spTgt spid="58"/>
                                        </p:tgtEl>
                                        <p:attrNameLst>
                                          <p:attrName>ppt_h</p:attrName>
                                        </p:attrNameLst>
                                      </p:cBhvr>
                                      <p:tavLst>
                                        <p:tav tm="0">
                                          <p:val>
                                            <p:fltVal val="0"/>
                                          </p:val>
                                        </p:tav>
                                        <p:tav tm="100000">
                                          <p:val>
                                            <p:strVal val="#ppt_h"/>
                                          </p:val>
                                        </p:tav>
                                      </p:tavLst>
                                    </p:anim>
                                    <p:animEffect transition="in" filter="fade">
                                      <p:cBhvr>
                                        <p:cTn id="211" dur="1000"/>
                                        <p:tgtEl>
                                          <p:spTgt spid="58"/>
                                        </p:tgtEl>
                                      </p:cBhvr>
                                    </p:animEffect>
                                  </p:childTnLst>
                                </p:cTn>
                              </p:par>
                              <p:par>
                                <p:cTn id="212" presetID="53" presetClass="entr" presetSubtype="16" fill="hold" nodeType="withEffect">
                                  <p:stCondLst>
                                    <p:cond delay="0"/>
                                  </p:stCondLst>
                                  <p:childTnLst>
                                    <p:set>
                                      <p:cBhvr>
                                        <p:cTn id="213" dur="1" fill="hold">
                                          <p:stCondLst>
                                            <p:cond delay="0"/>
                                          </p:stCondLst>
                                        </p:cTn>
                                        <p:tgtEl>
                                          <p:spTgt spid="59"/>
                                        </p:tgtEl>
                                        <p:attrNameLst>
                                          <p:attrName>style.visibility</p:attrName>
                                        </p:attrNameLst>
                                      </p:cBhvr>
                                      <p:to>
                                        <p:strVal val="visible"/>
                                      </p:to>
                                    </p:set>
                                    <p:anim calcmode="lin" valueType="num">
                                      <p:cBhvr>
                                        <p:cTn id="214" dur="1000" fill="hold"/>
                                        <p:tgtEl>
                                          <p:spTgt spid="59"/>
                                        </p:tgtEl>
                                        <p:attrNameLst>
                                          <p:attrName>ppt_w</p:attrName>
                                        </p:attrNameLst>
                                      </p:cBhvr>
                                      <p:tavLst>
                                        <p:tav tm="0">
                                          <p:val>
                                            <p:fltVal val="0"/>
                                          </p:val>
                                        </p:tav>
                                        <p:tav tm="100000">
                                          <p:val>
                                            <p:strVal val="#ppt_w"/>
                                          </p:val>
                                        </p:tav>
                                      </p:tavLst>
                                    </p:anim>
                                    <p:anim calcmode="lin" valueType="num">
                                      <p:cBhvr>
                                        <p:cTn id="215" dur="1000" fill="hold"/>
                                        <p:tgtEl>
                                          <p:spTgt spid="59"/>
                                        </p:tgtEl>
                                        <p:attrNameLst>
                                          <p:attrName>ppt_h</p:attrName>
                                        </p:attrNameLst>
                                      </p:cBhvr>
                                      <p:tavLst>
                                        <p:tav tm="0">
                                          <p:val>
                                            <p:fltVal val="0"/>
                                          </p:val>
                                        </p:tav>
                                        <p:tav tm="100000">
                                          <p:val>
                                            <p:strVal val="#ppt_h"/>
                                          </p:val>
                                        </p:tav>
                                      </p:tavLst>
                                    </p:anim>
                                    <p:animEffect transition="in" filter="fade">
                                      <p:cBhvr>
                                        <p:cTn id="21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P spid="28" grpId="0"/>
      <p:bldP spid="28" grpId="1" build="allAtOnce"/>
      <p:bldP spid="29" grpId="0"/>
      <p:bldP spid="32" grpId="0"/>
      <p:bldP spid="33" grpId="0"/>
      <p:bldP spid="34" grpId="0"/>
      <p:bldP spid="35" grpId="0"/>
      <p:bldP spid="39" grpId="0"/>
      <p:bldP spid="40" grpId="0"/>
      <p:bldP spid="41" grpId="0"/>
      <p:bldP spid="42" grpId="0"/>
      <p:bldP spid="43" grpId="0"/>
      <p:bldP spid="44" grpId="0"/>
      <p:bldP spid="45" grpId="0"/>
      <p:bldP spid="30" grpId="0"/>
      <p:bldP spid="36" grpId="0"/>
      <p:bldP spid="46" grpId="0"/>
      <p:bldP spid="47" grpId="0"/>
      <p:bldP spid="50" grpId="0"/>
      <p:bldP spid="51" grpId="0"/>
      <p:bldP spid="53" grpId="0"/>
      <p:bldP spid="55"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4C953E7-D689-4615-B1B9-D223AEEBE236}"/>
              </a:ext>
            </a:extLst>
          </p:cNvPr>
          <p:cNvSpPr/>
          <p:nvPr/>
        </p:nvSpPr>
        <p:spPr>
          <a:xfrm>
            <a:off x="184835" y="202543"/>
            <a:ext cx="11803965" cy="6268090"/>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ounded Rectangle 12"/>
          <p:cNvSpPr/>
          <p:nvPr/>
        </p:nvSpPr>
        <p:spPr>
          <a:xfrm>
            <a:off x="489802" y="1615050"/>
            <a:ext cx="4024237" cy="3623944"/>
          </a:xfrm>
          <a:prstGeom prst="roundRect">
            <a:avLst/>
          </a:prstGeom>
          <a:solidFill>
            <a:schemeClr val="bg1"/>
          </a:solidFill>
          <a:ln w="41275">
            <a:prstDash val="dash"/>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2298" y="2182306"/>
            <a:ext cx="3329072" cy="861774"/>
          </a:xfrm>
          <a:prstGeom prst="rect">
            <a:avLst/>
          </a:prstGeom>
        </p:spPr>
        <p:txBody>
          <a:bodyPr wrap="squar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8469  241</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grpSp>
        <p:nvGrpSpPr>
          <p:cNvPr id="23" name="Group 22"/>
          <p:cNvGrpSpPr/>
          <p:nvPr/>
        </p:nvGrpSpPr>
        <p:grpSpPr>
          <a:xfrm>
            <a:off x="2567947" y="2148772"/>
            <a:ext cx="1586283" cy="1953170"/>
            <a:chOff x="4962493" y="2318418"/>
            <a:chExt cx="1586283" cy="1953170"/>
          </a:xfrm>
        </p:grpSpPr>
        <p:cxnSp>
          <p:nvCxnSpPr>
            <p:cNvPr id="24" name="Straight Connector 23"/>
            <p:cNvCxnSpPr/>
            <p:nvPr/>
          </p:nvCxnSpPr>
          <p:spPr>
            <a:xfrm flipH="1">
              <a:off x="4962493" y="2318418"/>
              <a:ext cx="12463" cy="195317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978951" y="3334081"/>
              <a:ext cx="1569825" cy="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2766268" y="3089045"/>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3</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27" name="Rectangle 26"/>
          <p:cNvSpPr/>
          <p:nvPr/>
        </p:nvSpPr>
        <p:spPr>
          <a:xfrm>
            <a:off x="837179" y="3100703"/>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1</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28" name="Rectangle 27"/>
          <p:cNvSpPr/>
          <p:nvPr/>
        </p:nvSpPr>
        <p:spPr>
          <a:xfrm>
            <a:off x="1957464" y="2170447"/>
            <a:ext cx="564578" cy="861774"/>
          </a:xfrm>
          <a:prstGeom prst="rect">
            <a:avLst/>
          </a:prstGeom>
        </p:spPr>
        <p:txBody>
          <a:bodyPr wrap="none">
            <a:spAutoFit/>
          </a:bodyPr>
          <a:lstStyle/>
          <a:p>
            <a:pPr algn="ctr"/>
            <a:r>
              <a:rPr lang="en-US" altLang="zh-CN" sz="5000" b="1" dirty="0">
                <a:solidFill>
                  <a:srgbClr val="FF0000"/>
                </a:solidFill>
                <a:latin typeface="UVN Van Chuong Nang" panose="00000400000000000000" pitchFamily="2" charset="0"/>
                <a:ea typeface="小美好体" panose="02010601030101010101" pitchFamily="2" charset="-122"/>
              </a:rPr>
              <a:t>9</a:t>
            </a:r>
            <a:endParaRPr lang="zh-CN" altLang="en-US" sz="5000" b="1" dirty="0">
              <a:solidFill>
                <a:srgbClr val="FF0000"/>
              </a:solidFill>
              <a:latin typeface="UVN Van Chuong Nang" panose="00000400000000000000" pitchFamily="2" charset="0"/>
              <a:ea typeface="小美好体" panose="02010601030101010101" pitchFamily="2" charset="-122"/>
            </a:endParaRPr>
          </a:p>
        </p:txBody>
      </p:sp>
      <p:sp>
        <p:nvSpPr>
          <p:cNvPr id="29" name="Rectangle 28"/>
          <p:cNvSpPr/>
          <p:nvPr/>
        </p:nvSpPr>
        <p:spPr>
          <a:xfrm>
            <a:off x="3178364" y="3087662"/>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5</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32" name="Rectangle 31"/>
          <p:cNvSpPr/>
          <p:nvPr/>
        </p:nvSpPr>
        <p:spPr>
          <a:xfrm>
            <a:off x="1872138" y="3913365"/>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4</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33" name="文本框 8">
            <a:extLst>
              <a:ext uri="{FF2B5EF4-FFF2-40B4-BE49-F238E27FC236}">
                <a16:creationId xmlns="" xmlns:a16="http://schemas.microsoft.com/office/drawing/2014/main" id="{A57D9D2A-C0CE-4A44-A874-C5AA1093F80A}"/>
              </a:ext>
            </a:extLst>
          </p:cNvPr>
          <p:cNvSpPr txBox="1"/>
          <p:nvPr/>
        </p:nvSpPr>
        <p:spPr>
          <a:xfrm>
            <a:off x="2012762" y="240418"/>
            <a:ext cx="4934621"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b. 8469 : 241 =</a:t>
            </a:r>
          </a:p>
        </p:txBody>
      </p:sp>
      <p:sp>
        <p:nvSpPr>
          <p:cNvPr id="34" name="文本框 8">
            <a:extLst>
              <a:ext uri="{FF2B5EF4-FFF2-40B4-BE49-F238E27FC236}">
                <a16:creationId xmlns="" xmlns:a16="http://schemas.microsoft.com/office/drawing/2014/main" id="{A57D9D2A-C0CE-4A44-A874-C5AA1093F80A}"/>
              </a:ext>
            </a:extLst>
          </p:cNvPr>
          <p:cNvSpPr txBox="1"/>
          <p:nvPr/>
        </p:nvSpPr>
        <p:spPr>
          <a:xfrm>
            <a:off x="4603040" y="1166647"/>
            <a:ext cx="608532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Chia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theo</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thứ</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tự</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từ</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trái</a:t>
            </a:r>
            <a:r>
              <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 sang </a:t>
            </a:r>
            <a:r>
              <a:rPr lang="en-US" altLang="zh-CN" sz="3200" b="1" dirty="0" err="1">
                <a:solidFill>
                  <a:srgbClr val="FF0000"/>
                </a:solidFill>
                <a:latin typeface="Times New Roman" panose="02020603050405020304" pitchFamily="18" charset="0"/>
                <a:ea typeface="小美好体" panose="02010601030101010101" pitchFamily="2" charset="-122"/>
                <a:cs typeface="Times New Roman" panose="02020603050405020304" pitchFamily="18" charset="0"/>
              </a:rPr>
              <a:t>phải</a:t>
            </a:r>
            <a:endParaRPr lang="en-US" altLang="zh-CN" sz="3200" b="1" dirty="0">
              <a:solidFill>
                <a:srgbClr val="FF0000"/>
              </a:solidFill>
              <a:latin typeface="Times New Roman" panose="02020603050405020304" pitchFamily="18" charset="0"/>
              <a:ea typeface="小美好体" panose="02010601030101010101" pitchFamily="2" charset="-122"/>
              <a:cs typeface="Times New Roman" panose="02020603050405020304" pitchFamily="18" charset="0"/>
            </a:endParaRPr>
          </a:p>
        </p:txBody>
      </p:sp>
      <p:sp>
        <p:nvSpPr>
          <p:cNvPr id="35" name="文本框 8">
            <a:extLst>
              <a:ext uri="{FF2B5EF4-FFF2-40B4-BE49-F238E27FC236}">
                <a16:creationId xmlns="" xmlns:a16="http://schemas.microsoft.com/office/drawing/2014/main" id="{A57D9D2A-C0CE-4A44-A874-C5AA1093F80A}"/>
              </a:ext>
            </a:extLst>
          </p:cNvPr>
          <p:cNvSpPr txBox="1"/>
          <p:nvPr/>
        </p:nvSpPr>
        <p:spPr>
          <a:xfrm>
            <a:off x="4678190" y="1686681"/>
            <a:ext cx="2658100"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846 chia 241</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13" y="1855836"/>
            <a:ext cx="1364522" cy="1308599"/>
          </a:xfrm>
          <a:prstGeom prst="rect">
            <a:avLst/>
          </a:prstGeom>
        </p:spPr>
      </p:pic>
      <p:sp>
        <p:nvSpPr>
          <p:cNvPr id="39" name="文本框 8">
            <a:extLst>
              <a:ext uri="{FF2B5EF4-FFF2-40B4-BE49-F238E27FC236}">
                <a16:creationId xmlns="" xmlns:a16="http://schemas.microsoft.com/office/drawing/2014/main" id="{A57D9D2A-C0CE-4A44-A874-C5AA1093F80A}"/>
              </a:ext>
            </a:extLst>
          </p:cNvPr>
          <p:cNvSpPr txBox="1"/>
          <p:nvPr/>
        </p:nvSpPr>
        <p:spPr>
          <a:xfrm>
            <a:off x="5077855" y="2203659"/>
            <a:ext cx="5990743"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3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6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a:t>
            </a:r>
          </a:p>
        </p:txBody>
      </p:sp>
      <p:sp>
        <p:nvSpPr>
          <p:cNvPr id="40" name="文本框 8">
            <a:extLst>
              <a:ext uri="{FF2B5EF4-FFF2-40B4-BE49-F238E27FC236}">
                <a16:creationId xmlns="" xmlns:a16="http://schemas.microsoft.com/office/drawing/2014/main" id="{A57D9D2A-C0CE-4A44-A874-C5AA1093F80A}"/>
              </a:ext>
            </a:extLst>
          </p:cNvPr>
          <p:cNvSpPr txBox="1"/>
          <p:nvPr/>
        </p:nvSpPr>
        <p:spPr>
          <a:xfrm>
            <a:off x="4330634" y="2723693"/>
            <a:ext cx="7487947"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3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14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nhớ</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a:t>
            </a:r>
          </a:p>
        </p:txBody>
      </p:sp>
      <p:sp>
        <p:nvSpPr>
          <p:cNvPr id="41" name="文本框 8">
            <a:extLst>
              <a:ext uri="{FF2B5EF4-FFF2-40B4-BE49-F238E27FC236}">
                <a16:creationId xmlns="" xmlns:a16="http://schemas.microsoft.com/office/drawing/2014/main" id="{A57D9D2A-C0CE-4A44-A874-C5AA1093F80A}"/>
              </a:ext>
            </a:extLst>
          </p:cNvPr>
          <p:cNvSpPr txBox="1"/>
          <p:nvPr/>
        </p:nvSpPr>
        <p:spPr>
          <a:xfrm>
            <a:off x="5088500" y="3138245"/>
            <a:ext cx="5089855" cy="954107"/>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3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6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thêm</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7; </a:t>
            </a:r>
          </a:p>
          <a:p>
            <a:pPr algn="ct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8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7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28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a:t>
            </a:r>
          </a:p>
        </p:txBody>
      </p:sp>
      <p:sp>
        <p:nvSpPr>
          <p:cNvPr id="42" name="文本框 8">
            <a:extLst>
              <a:ext uri="{FF2B5EF4-FFF2-40B4-BE49-F238E27FC236}">
                <a16:creationId xmlns="" xmlns:a16="http://schemas.microsoft.com/office/drawing/2014/main" id="{A57D9D2A-C0CE-4A44-A874-C5AA1093F80A}"/>
              </a:ext>
            </a:extLst>
          </p:cNvPr>
          <p:cNvSpPr txBox="1"/>
          <p:nvPr/>
        </p:nvSpPr>
        <p:spPr>
          <a:xfrm>
            <a:off x="4442775" y="4010204"/>
            <a:ext cx="5105886"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Hạ</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9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1239, 1239 chia 241</a:t>
            </a:r>
          </a:p>
        </p:txBody>
      </p:sp>
      <p:sp>
        <p:nvSpPr>
          <p:cNvPr id="43" name="文本框 8">
            <a:extLst>
              <a:ext uri="{FF2B5EF4-FFF2-40B4-BE49-F238E27FC236}">
                <a16:creationId xmlns="" xmlns:a16="http://schemas.microsoft.com/office/drawing/2014/main" id="{A57D9D2A-C0CE-4A44-A874-C5AA1093F80A}"/>
              </a:ext>
            </a:extLst>
          </p:cNvPr>
          <p:cNvSpPr txBox="1"/>
          <p:nvPr/>
        </p:nvSpPr>
        <p:spPr>
          <a:xfrm>
            <a:off x="4964974" y="4523533"/>
            <a:ext cx="5990743"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5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5; 9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5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a:t>
            </a:r>
          </a:p>
        </p:txBody>
      </p:sp>
      <p:sp>
        <p:nvSpPr>
          <p:cNvPr id="44" name="文本框 8">
            <a:extLst>
              <a:ext uri="{FF2B5EF4-FFF2-40B4-BE49-F238E27FC236}">
                <a16:creationId xmlns="" xmlns:a16="http://schemas.microsoft.com/office/drawing/2014/main" id="{A57D9D2A-C0CE-4A44-A874-C5AA1093F80A}"/>
              </a:ext>
            </a:extLst>
          </p:cNvPr>
          <p:cNvSpPr txBox="1"/>
          <p:nvPr/>
        </p:nvSpPr>
        <p:spPr>
          <a:xfrm>
            <a:off x="4071370" y="5037270"/>
            <a:ext cx="7487947"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5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4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20; 23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20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nhớ</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a:t>
            </a:r>
          </a:p>
        </p:txBody>
      </p:sp>
      <p:sp>
        <p:nvSpPr>
          <p:cNvPr id="45" name="文本框 8">
            <a:extLst>
              <a:ext uri="{FF2B5EF4-FFF2-40B4-BE49-F238E27FC236}">
                <a16:creationId xmlns="" xmlns:a16="http://schemas.microsoft.com/office/drawing/2014/main" id="{A57D9D2A-C0CE-4A44-A874-C5AA1093F80A}"/>
              </a:ext>
            </a:extLst>
          </p:cNvPr>
          <p:cNvSpPr txBox="1"/>
          <p:nvPr/>
        </p:nvSpPr>
        <p:spPr>
          <a:xfrm>
            <a:off x="2430561" y="5509851"/>
            <a:ext cx="908614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5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nhân</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10;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thêm</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2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12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trừ</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12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bằng</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0</a:t>
            </a:r>
          </a:p>
        </p:txBody>
      </p:sp>
      <p:sp>
        <p:nvSpPr>
          <p:cNvPr id="30" name="文本框 8">
            <a:extLst>
              <a:ext uri="{FF2B5EF4-FFF2-40B4-BE49-F238E27FC236}">
                <a16:creationId xmlns="" xmlns:a16="http://schemas.microsoft.com/office/drawing/2014/main" id="{A57D9D2A-C0CE-4A44-A874-C5AA1093F80A}"/>
              </a:ext>
            </a:extLst>
          </p:cNvPr>
          <p:cNvSpPr txBox="1"/>
          <p:nvPr/>
        </p:nvSpPr>
        <p:spPr>
          <a:xfrm>
            <a:off x="7270968" y="1674117"/>
            <a:ext cx="2528256"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 </a:t>
            </a:r>
            <a:r>
              <a:rPr lang="en-US" altLang="zh-CN" sz="3200" b="1" dirty="0" err="1">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3200" b="1" dirty="0">
                <a:solidFill>
                  <a:schemeClr val="accent5">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3</a:t>
            </a:r>
          </a:p>
        </p:txBody>
      </p:sp>
      <p:sp>
        <p:nvSpPr>
          <p:cNvPr id="36" name="Rectangle 35"/>
          <p:cNvSpPr/>
          <p:nvPr/>
        </p:nvSpPr>
        <p:spPr>
          <a:xfrm>
            <a:off x="1187696" y="3100703"/>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2</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46" name="Rectangle 45"/>
          <p:cNvSpPr/>
          <p:nvPr/>
        </p:nvSpPr>
        <p:spPr>
          <a:xfrm>
            <a:off x="1559363" y="3100703"/>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3</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47" name="文本框 8">
            <a:extLst>
              <a:ext uri="{FF2B5EF4-FFF2-40B4-BE49-F238E27FC236}">
                <a16:creationId xmlns="" xmlns:a16="http://schemas.microsoft.com/office/drawing/2014/main" id="{A57D9D2A-C0CE-4A44-A874-C5AA1093F80A}"/>
              </a:ext>
            </a:extLst>
          </p:cNvPr>
          <p:cNvSpPr txBox="1"/>
          <p:nvPr/>
        </p:nvSpPr>
        <p:spPr>
          <a:xfrm>
            <a:off x="9458957" y="4003499"/>
            <a:ext cx="2233304"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được</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5, </a:t>
            </a:r>
            <a:r>
              <a:rPr lang="en-US" altLang="zh-CN" sz="2800" b="1" dirty="0" err="1">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viết</a:t>
            </a:r>
            <a:r>
              <a:rPr lang="en-US" altLang="zh-CN" sz="2800" b="1" dirty="0">
                <a:solidFill>
                  <a:schemeClr val="accent2">
                    <a:lumMod val="50000"/>
                  </a:schemeClr>
                </a:solidFill>
                <a:latin typeface="Times New Roman" panose="02020603050405020304" pitchFamily="18" charset="0"/>
                <a:ea typeface="小美好体" panose="02010601030101010101" pitchFamily="2" charset="-122"/>
                <a:cs typeface="Times New Roman" panose="02020603050405020304" pitchFamily="18" charset="0"/>
              </a:rPr>
              <a:t> 5</a:t>
            </a: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611" y="1841757"/>
            <a:ext cx="1364522" cy="1308599"/>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362" y="2872324"/>
            <a:ext cx="1364522" cy="1308599"/>
          </a:xfrm>
          <a:prstGeom prst="rect">
            <a:avLst/>
          </a:prstGeom>
        </p:spPr>
      </p:pic>
      <p:sp>
        <p:nvSpPr>
          <p:cNvPr id="50" name="Rectangle 49"/>
          <p:cNvSpPr/>
          <p:nvPr/>
        </p:nvSpPr>
        <p:spPr>
          <a:xfrm>
            <a:off x="1504397" y="3913365"/>
            <a:ext cx="564578"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3</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sp>
        <p:nvSpPr>
          <p:cNvPr id="51" name="Rectangle 50"/>
          <p:cNvSpPr/>
          <p:nvPr/>
        </p:nvSpPr>
        <p:spPr>
          <a:xfrm>
            <a:off x="1110023" y="3897718"/>
            <a:ext cx="564577" cy="861774"/>
          </a:xfrm>
          <a:prstGeom prst="rect">
            <a:avLst/>
          </a:prstGeom>
        </p:spPr>
        <p:txBody>
          <a:bodyPr wrap="none">
            <a:spAutoFit/>
          </a:bodyPr>
          <a:lstStyle/>
          <a:p>
            <a:pPr algn="ctr"/>
            <a:r>
              <a:rPr lang="en-US" altLang="zh-CN" sz="5000" b="1" dirty="0">
                <a:solidFill>
                  <a:srgbClr val="1E675C"/>
                </a:solidFill>
                <a:latin typeface="UVN Van Chuong Nang" panose="00000400000000000000" pitchFamily="2" charset="0"/>
                <a:ea typeface="小美好体" panose="02010601030101010101" pitchFamily="2" charset="-122"/>
              </a:rPr>
              <a:t>0</a:t>
            </a:r>
            <a:endParaRPr lang="zh-CN" altLang="en-US" sz="5000" b="1" dirty="0">
              <a:solidFill>
                <a:srgbClr val="1E675C"/>
              </a:solidFill>
              <a:latin typeface="UVN Van Chuong Nang" panose="00000400000000000000" pitchFamily="2" charset="0"/>
              <a:ea typeface="小美好体" panose="02010601030101010101" pitchFamily="2" charset="-122"/>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246" y="2804703"/>
            <a:ext cx="544646" cy="599110"/>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835209">
            <a:off x="3186124" y="2836753"/>
            <a:ext cx="480560" cy="528615"/>
          </a:xfrm>
          <a:prstGeom prst="rect">
            <a:avLst/>
          </a:prstGeom>
        </p:spPr>
      </p:pic>
      <p:sp>
        <p:nvSpPr>
          <p:cNvPr id="53" name="Rectangle 52"/>
          <p:cNvSpPr/>
          <p:nvPr/>
        </p:nvSpPr>
        <p:spPr>
          <a:xfrm>
            <a:off x="852090" y="2182306"/>
            <a:ext cx="1289007" cy="861774"/>
          </a:xfrm>
          <a:prstGeom prst="rect">
            <a:avLst/>
          </a:prstGeom>
        </p:spPr>
        <p:txBody>
          <a:bodyPr wrap="none">
            <a:spAutoFit/>
          </a:bodyPr>
          <a:lstStyle/>
          <a:p>
            <a:pPr algn="ctr"/>
            <a:r>
              <a:rPr lang="en-US" altLang="zh-CN" sz="5000" b="1" dirty="0">
                <a:solidFill>
                  <a:srgbClr val="FF0000"/>
                </a:solidFill>
                <a:latin typeface="UVN Van Chuong Nang" panose="00000400000000000000" pitchFamily="2" charset="0"/>
                <a:ea typeface="小美好体" panose="02010601030101010101" pitchFamily="2" charset="-122"/>
              </a:rPr>
              <a:t>846</a:t>
            </a:r>
            <a:endParaRPr lang="zh-CN" altLang="en-US" sz="5000" b="1" dirty="0">
              <a:solidFill>
                <a:srgbClr val="FF0000"/>
              </a:solidFill>
              <a:latin typeface="UVN Van Chuong Nang" panose="00000400000000000000" pitchFamily="2" charset="0"/>
              <a:ea typeface="小美好体" panose="02010601030101010101" pitchFamily="2" charset="-122"/>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087" y="1864515"/>
            <a:ext cx="1364522" cy="1308599"/>
          </a:xfrm>
          <a:prstGeom prst="rect">
            <a:avLst/>
          </a:prstGeom>
        </p:spPr>
      </p:pic>
      <p:sp>
        <p:nvSpPr>
          <p:cNvPr id="55" name="文本框 8">
            <a:extLst>
              <a:ext uri="{FF2B5EF4-FFF2-40B4-BE49-F238E27FC236}">
                <a16:creationId xmlns="" xmlns:a16="http://schemas.microsoft.com/office/drawing/2014/main" id="{A57D9D2A-C0CE-4A44-A874-C5AA1093F80A}"/>
              </a:ext>
            </a:extLst>
          </p:cNvPr>
          <p:cNvSpPr txBox="1"/>
          <p:nvPr/>
        </p:nvSpPr>
        <p:spPr>
          <a:xfrm>
            <a:off x="7078212" y="277141"/>
            <a:ext cx="466794"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a:t>
            </a:r>
          </a:p>
        </p:txBody>
      </p:sp>
      <p:pic>
        <p:nvPicPr>
          <p:cNvPr id="56" name="图片 22"/>
          <p:cNvPicPr>
            <a:picLocks noChangeAspect="1"/>
          </p:cNvPicPr>
          <p:nvPr/>
        </p:nvPicPr>
        <p:blipFill rotWithShape="1">
          <a:blip r:embed="rId6" cstate="hqprint"/>
          <a:srcRect t="6179" r="20877"/>
          <a:stretch>
            <a:fillRect/>
          </a:stretch>
        </p:blipFill>
        <p:spPr>
          <a:xfrm>
            <a:off x="10031101" y="-280001"/>
            <a:ext cx="2349500" cy="1662570"/>
          </a:xfrm>
          <a:prstGeom prst="rect">
            <a:avLst/>
          </a:prstGeom>
        </p:spPr>
      </p:pic>
      <p:sp>
        <p:nvSpPr>
          <p:cNvPr id="38" name="文本框 8">
            <a:extLst>
              <a:ext uri="{FF2B5EF4-FFF2-40B4-BE49-F238E27FC236}">
                <a16:creationId xmlns="" xmlns:a16="http://schemas.microsoft.com/office/drawing/2014/main" id="{A57D9D2A-C0CE-4A44-A874-C5AA1093F80A}"/>
              </a:ext>
            </a:extLst>
          </p:cNvPr>
          <p:cNvSpPr txBox="1"/>
          <p:nvPr/>
        </p:nvSpPr>
        <p:spPr>
          <a:xfrm>
            <a:off x="6809164" y="264652"/>
            <a:ext cx="3632726" cy="923330"/>
          </a:xfrm>
          <a:prstGeom prst="rect">
            <a:avLst/>
          </a:prstGeom>
          <a:noFill/>
        </p:spPr>
        <p:txBody>
          <a:bodyPr wrap="none" rtlCol="0">
            <a:spAutoFit/>
            <a:scene3d>
              <a:camera prst="orthographicFront"/>
              <a:lightRig rig="threePt" dir="t"/>
            </a:scene3d>
            <a:sp3d contourW="12700"/>
          </a:bodyPr>
          <a:lstStyle/>
          <a:p>
            <a:pPr algn="ctr"/>
            <a:r>
              <a:rPr lang="en-US" altLang="zh-CN" sz="5400" b="1" dirty="0">
                <a:solidFill>
                  <a:srgbClr val="E43C50"/>
                </a:solidFill>
                <a:latin typeface="UVN Van Chuong Nang" panose="00000400000000000000" pitchFamily="2" charset="0"/>
                <a:ea typeface="小美好体" panose="02010601030101010101" pitchFamily="2" charset="-122"/>
              </a:rPr>
              <a:t>35 (</a:t>
            </a:r>
            <a:r>
              <a:rPr lang="en-US" altLang="zh-CN" sz="5400" b="1" dirty="0" err="1">
                <a:solidFill>
                  <a:srgbClr val="E43C50"/>
                </a:solidFill>
                <a:latin typeface="UVN Van Chuong Nang" panose="00000400000000000000" pitchFamily="2" charset="0"/>
                <a:ea typeface="小美好体" panose="02010601030101010101" pitchFamily="2" charset="-122"/>
              </a:rPr>
              <a:t>dư</a:t>
            </a:r>
            <a:r>
              <a:rPr lang="en-US" altLang="zh-CN" sz="5400" b="1" dirty="0">
                <a:solidFill>
                  <a:srgbClr val="E43C50"/>
                </a:solidFill>
                <a:latin typeface="UVN Van Chuong Nang" panose="00000400000000000000" pitchFamily="2" charset="0"/>
                <a:ea typeface="小美好体" panose="02010601030101010101" pitchFamily="2" charset="-122"/>
              </a:rPr>
              <a:t> 34) </a:t>
            </a:r>
          </a:p>
        </p:txBody>
      </p:sp>
      <p:pic>
        <p:nvPicPr>
          <p:cNvPr id="57" name="图片 25">
            <a:extLst>
              <a:ext uri="{FF2B5EF4-FFF2-40B4-BE49-F238E27FC236}">
                <a16:creationId xmlns="" xmlns:a16="http://schemas.microsoft.com/office/drawing/2014/main" id="{1430D251-0C6B-4C09-8ED8-04D2D046CF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311024" y="67848"/>
            <a:ext cx="1265032" cy="759061"/>
          </a:xfrm>
          <a:prstGeom prst="rect">
            <a:avLst/>
          </a:prstGeom>
        </p:spPr>
      </p:pic>
      <p:pic>
        <p:nvPicPr>
          <p:cNvPr id="58" name="图片 26">
            <a:extLst>
              <a:ext uri="{FF2B5EF4-FFF2-40B4-BE49-F238E27FC236}">
                <a16:creationId xmlns="" xmlns:a16="http://schemas.microsoft.com/office/drawing/2014/main" id="{9B8126B2-28A4-4AC4-80DF-ADC4934930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488317" y="466376"/>
            <a:ext cx="1869420" cy="1121714"/>
          </a:xfrm>
          <a:prstGeom prst="rect">
            <a:avLst/>
          </a:prstGeom>
        </p:spPr>
      </p:pic>
      <p:pic>
        <p:nvPicPr>
          <p:cNvPr id="59" name="图片 28">
            <a:extLst>
              <a:ext uri="{FF2B5EF4-FFF2-40B4-BE49-F238E27FC236}">
                <a16:creationId xmlns=""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068209" y="-29408"/>
            <a:ext cx="1562495" cy="937549"/>
          </a:xfrm>
          <a:prstGeom prst="rect">
            <a:avLst/>
          </a:prstGeom>
        </p:spPr>
      </p:pic>
    </p:spTree>
    <p:extLst>
      <p:ext uri="{BB962C8B-B14F-4D97-AF65-F5344CB8AC3E}">
        <p14:creationId xmlns:p14="http://schemas.microsoft.com/office/powerpoint/2010/main" val="15144681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1+#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randombar(horizontal)">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1+#ppt_w/2"/>
                                          </p:val>
                                        </p:tav>
                                        <p:tav tm="100000">
                                          <p:val>
                                            <p:strVal val="#ppt_x"/>
                                          </p:val>
                                        </p:tav>
                                      </p:tavLst>
                                    </p:anim>
                                    <p:anim calcmode="lin" valueType="num">
                                      <p:cBhvr additive="base">
                                        <p:cTn id="4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nodeType="clickEffect">
                                  <p:stCondLst>
                                    <p:cond delay="0"/>
                                  </p:stCondLst>
                                  <p:childTnLst>
                                    <p:animEffect transition="out" filter="randombar(horizontal)">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54"/>
                                        </p:tgtEl>
                                      </p:cBhvr>
                                    </p:animEffect>
                                    <p:set>
                                      <p:cBhvr>
                                        <p:cTn id="60" dur="1" fill="hold">
                                          <p:stCondLst>
                                            <p:cond delay="499"/>
                                          </p:stCondLst>
                                        </p:cTn>
                                        <p:tgtEl>
                                          <p:spTgt spid="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1+#ppt_w/2"/>
                                          </p:val>
                                        </p:tav>
                                        <p:tav tm="100000">
                                          <p:val>
                                            <p:strVal val="#ppt_x"/>
                                          </p:val>
                                        </p:tav>
                                      </p:tavLst>
                                    </p:anim>
                                    <p:anim calcmode="lin" valueType="num">
                                      <p:cBhvr additive="base">
                                        <p:cTn id="6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randombar(horizontal)">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randombar(horizontal)">
                                      <p:cBhvr>
                                        <p:cTn id="76" dur="500"/>
                                        <p:tgtEl>
                                          <p:spTgt spid="4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500" fill="hold"/>
                                        <p:tgtEl>
                                          <p:spTgt spid="40"/>
                                        </p:tgtEl>
                                        <p:attrNameLst>
                                          <p:attrName>ppt_x</p:attrName>
                                        </p:attrNameLst>
                                      </p:cBhvr>
                                      <p:tavLst>
                                        <p:tav tm="0">
                                          <p:val>
                                            <p:strVal val="1+#ppt_w/2"/>
                                          </p:val>
                                        </p:tav>
                                        <p:tav tm="100000">
                                          <p:val>
                                            <p:strVal val="#ppt_x"/>
                                          </p:val>
                                        </p:tav>
                                      </p:tavLst>
                                    </p:anim>
                                    <p:anim calcmode="lin" valueType="num">
                                      <p:cBhvr additive="base">
                                        <p:cTn id="8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randombar(horizont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 calcmode="lin" valueType="num">
                                      <p:cBhvr additive="base">
                                        <p:cTn id="92" dur="500" fill="hold"/>
                                        <p:tgtEl>
                                          <p:spTgt spid="41"/>
                                        </p:tgtEl>
                                        <p:attrNameLst>
                                          <p:attrName>ppt_x</p:attrName>
                                        </p:attrNameLst>
                                      </p:cBhvr>
                                      <p:tavLst>
                                        <p:tav tm="0">
                                          <p:val>
                                            <p:strVal val="1+#ppt_w/2"/>
                                          </p:val>
                                        </p:tav>
                                        <p:tav tm="100000">
                                          <p:val>
                                            <p:strVal val="#ppt_x"/>
                                          </p:val>
                                        </p:tav>
                                      </p:tavLst>
                                    </p:anim>
                                    <p:anim calcmode="lin" valueType="num">
                                      <p:cBhvr additive="base">
                                        <p:cTn id="93"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randombar(horizontal)">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1+#ppt_w/2"/>
                                          </p:val>
                                        </p:tav>
                                        <p:tav tm="100000">
                                          <p:val>
                                            <p:strVal val="#ppt_x"/>
                                          </p:val>
                                        </p:tav>
                                      </p:tavLst>
                                    </p:anim>
                                    <p:anim calcmode="lin" valueType="num">
                                      <p:cBhvr additive="base">
                                        <p:cTn id="10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1" fill="hold" nodeType="clickEffect">
                                  <p:stCondLst>
                                    <p:cond delay="0"/>
                                  </p:stCondLst>
                                  <p:childTnLst>
                                    <p:set>
                                      <p:cBhvr>
                                        <p:cTn id="113" dur="1" fill="hold">
                                          <p:stCondLst>
                                            <p:cond delay="0"/>
                                          </p:stCondLst>
                                        </p:cTn>
                                        <p:tgtEl>
                                          <p:spTgt spid="28">
                                            <p:txEl>
                                              <p:pRg st="0" end="0"/>
                                            </p:txEl>
                                          </p:spTgt>
                                        </p:tgtEl>
                                        <p:attrNameLst>
                                          <p:attrName>style.visibility</p:attrName>
                                        </p:attrNameLst>
                                      </p:cBhvr>
                                      <p:to>
                                        <p:strVal val="visible"/>
                                      </p:to>
                                    </p:set>
                                    <p:anim calcmode="lin" valueType="num">
                                      <p:cBhvr additive="base">
                                        <p:cTn id="114"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116" presetID="42" presetClass="path" presetSubtype="0" accel="50000" decel="50000" fill="hold" grpId="1" nodeType="withEffect">
                                  <p:stCondLst>
                                    <p:cond delay="0"/>
                                  </p:stCondLst>
                                  <p:childTnLst>
                                    <p:animMotion origin="layout" path="M -4.16667E-6 -3.7037E-6 L -0.00416 0.13704 " pathEditMode="relative" rAng="0" ptsTypes="AA">
                                      <p:cBhvr>
                                        <p:cTn id="117" dur="2000" fill="hold"/>
                                        <p:tgtEl>
                                          <p:spTgt spid="28">
                                            <p:txEl>
                                              <p:pRg st="0" end="0"/>
                                            </p:txEl>
                                          </p:spTgt>
                                        </p:tgtEl>
                                        <p:attrNameLst>
                                          <p:attrName>ppt_x</p:attrName>
                                          <p:attrName>ppt_y</p:attrName>
                                        </p:attrNameLst>
                                      </p:cBhvr>
                                      <p:rCtr x="-208" y="6852"/>
                                    </p:animMotion>
                                  </p:childTnLst>
                                  <p:subTnLst>
                                    <p:audio>
                                      <p:cMediaNode>
                                        <p:cTn display="0" masterRel="sameClick">
                                          <p:stCondLst>
                                            <p:cond evt="begin" delay="0">
                                              <p:tn val="116"/>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randombar(horizontal)">
                                      <p:cBhvr>
                                        <p:cTn id="127" dur="500"/>
                                        <p:tgtEl>
                                          <p:spTgt spid="48"/>
                                        </p:tgtEl>
                                      </p:cBhvr>
                                    </p:animEffect>
                                  </p:childTnLst>
                                </p:cTn>
                              </p:par>
                              <p:par>
                                <p:cTn id="128" presetID="14" presetClass="entr" presetSubtype="10" fill="hold"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randombar(horizontal)">
                                      <p:cBhvr>
                                        <p:cTn id="130" dur="500"/>
                                        <p:tgtEl>
                                          <p:spTgt spid="49"/>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ntr" presetSubtype="2"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1+#ppt_w/2"/>
                                          </p:val>
                                        </p:tav>
                                        <p:tav tm="100000">
                                          <p:val>
                                            <p:strVal val="#ppt_x"/>
                                          </p:val>
                                        </p:tav>
                                      </p:tavLst>
                                    </p:anim>
                                    <p:anim calcmode="lin" valueType="num">
                                      <p:cBhvr additive="base">
                                        <p:cTn id="13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randombar(horizontal)">
                                      <p:cBhvr>
                                        <p:cTn id="141" dur="500"/>
                                        <p:tgtEl>
                                          <p:spTgt spid="29"/>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xit" presetSubtype="10" fill="hold" nodeType="clickEffect">
                                  <p:stCondLst>
                                    <p:cond delay="0"/>
                                  </p:stCondLst>
                                  <p:childTnLst>
                                    <p:animEffect transition="out" filter="randombar(horizontal)">
                                      <p:cBhvr>
                                        <p:cTn id="145" dur="500"/>
                                        <p:tgtEl>
                                          <p:spTgt spid="48"/>
                                        </p:tgtEl>
                                      </p:cBhvr>
                                    </p:animEffect>
                                    <p:set>
                                      <p:cBhvr>
                                        <p:cTn id="146" dur="1" fill="hold">
                                          <p:stCondLst>
                                            <p:cond delay="499"/>
                                          </p:stCondLst>
                                        </p:cTn>
                                        <p:tgtEl>
                                          <p:spTgt spid="48"/>
                                        </p:tgtEl>
                                        <p:attrNameLst>
                                          <p:attrName>style.visibility</p:attrName>
                                        </p:attrNameLst>
                                      </p:cBhvr>
                                      <p:to>
                                        <p:strVal val="hidden"/>
                                      </p:to>
                                    </p:set>
                                  </p:childTnLst>
                                </p:cTn>
                              </p:par>
                              <p:par>
                                <p:cTn id="147" presetID="14" presetClass="exit" presetSubtype="10" fill="hold" nodeType="withEffect">
                                  <p:stCondLst>
                                    <p:cond delay="0"/>
                                  </p:stCondLst>
                                  <p:childTnLst>
                                    <p:animEffect transition="out" filter="randombar(horizontal)">
                                      <p:cBhvr>
                                        <p:cTn id="148" dur="500"/>
                                        <p:tgtEl>
                                          <p:spTgt spid="49"/>
                                        </p:tgtEl>
                                      </p:cBhvr>
                                    </p:animEffect>
                                    <p:set>
                                      <p:cBhvr>
                                        <p:cTn id="149" dur="1" fill="hold">
                                          <p:stCondLst>
                                            <p:cond delay="499"/>
                                          </p:stCondLst>
                                        </p:cTn>
                                        <p:tgtEl>
                                          <p:spTgt spid="49"/>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4" presetClass="entr" presetSubtype="10" fill="hold" nodeType="clickEffect">
                                  <p:stCondLst>
                                    <p:cond delay="0"/>
                                  </p:stCondLst>
                                  <p:childTnLst>
                                    <p:set>
                                      <p:cBhvr>
                                        <p:cTn id="153" dur="1" fill="hold">
                                          <p:stCondLst>
                                            <p:cond delay="0"/>
                                          </p:stCondLst>
                                        </p:cTn>
                                        <p:tgtEl>
                                          <p:spTgt spid="52"/>
                                        </p:tgtEl>
                                        <p:attrNameLst>
                                          <p:attrName>style.visibility</p:attrName>
                                        </p:attrNameLst>
                                      </p:cBhvr>
                                      <p:to>
                                        <p:strVal val="visible"/>
                                      </p:to>
                                    </p:set>
                                    <p:animEffect transition="in" filter="randombar(horizontal)">
                                      <p:cBhvr>
                                        <p:cTn id="154" dur="500"/>
                                        <p:tgtEl>
                                          <p:spTgt spid="52"/>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2"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anim calcmode="lin" valueType="num">
                                      <p:cBhvr additive="base">
                                        <p:cTn id="159" dur="500" fill="hold"/>
                                        <p:tgtEl>
                                          <p:spTgt spid="43"/>
                                        </p:tgtEl>
                                        <p:attrNameLst>
                                          <p:attrName>ppt_x</p:attrName>
                                        </p:attrNameLst>
                                      </p:cBhvr>
                                      <p:tavLst>
                                        <p:tav tm="0">
                                          <p:val>
                                            <p:strVal val="1+#ppt_w/2"/>
                                          </p:val>
                                        </p:tav>
                                        <p:tav tm="100000">
                                          <p:val>
                                            <p:strVal val="#ppt_x"/>
                                          </p:val>
                                        </p:tav>
                                      </p:tavLst>
                                    </p:anim>
                                    <p:anim calcmode="lin" valueType="num">
                                      <p:cBhvr additive="base">
                                        <p:cTn id="16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randombar(horizontal)">
                                      <p:cBhvr>
                                        <p:cTn id="165" dur="500"/>
                                        <p:tgtEl>
                                          <p:spTgt spid="32"/>
                                        </p:tgtEl>
                                      </p:cBhvr>
                                    </p:animEffect>
                                  </p:childTnLst>
                                </p:cTn>
                              </p:par>
                            </p:childTnLst>
                          </p:cTn>
                        </p:par>
                      </p:childTnLst>
                    </p:cTn>
                  </p:par>
                  <p:par>
                    <p:cTn id="166" fill="hold">
                      <p:stCondLst>
                        <p:cond delay="indefinite"/>
                      </p:stCondLst>
                      <p:childTnLst>
                        <p:par>
                          <p:cTn id="167" fill="hold">
                            <p:stCondLst>
                              <p:cond delay="0"/>
                            </p:stCondLst>
                            <p:childTnLst>
                              <p:par>
                                <p:cTn id="168" presetID="2" presetClass="entr" presetSubtype="2" fill="hold" grpId="0" nodeType="clickEffect">
                                  <p:stCondLst>
                                    <p:cond delay="0"/>
                                  </p:stCondLst>
                                  <p:childTnLst>
                                    <p:set>
                                      <p:cBhvr>
                                        <p:cTn id="169" dur="1" fill="hold">
                                          <p:stCondLst>
                                            <p:cond delay="0"/>
                                          </p:stCondLst>
                                        </p:cTn>
                                        <p:tgtEl>
                                          <p:spTgt spid="44"/>
                                        </p:tgtEl>
                                        <p:attrNameLst>
                                          <p:attrName>style.visibility</p:attrName>
                                        </p:attrNameLst>
                                      </p:cBhvr>
                                      <p:to>
                                        <p:strVal val="visible"/>
                                      </p:to>
                                    </p:set>
                                    <p:anim calcmode="lin" valueType="num">
                                      <p:cBhvr additive="base">
                                        <p:cTn id="170" dur="500" fill="hold"/>
                                        <p:tgtEl>
                                          <p:spTgt spid="44"/>
                                        </p:tgtEl>
                                        <p:attrNameLst>
                                          <p:attrName>ppt_x</p:attrName>
                                        </p:attrNameLst>
                                      </p:cBhvr>
                                      <p:tavLst>
                                        <p:tav tm="0">
                                          <p:val>
                                            <p:strVal val="1+#ppt_w/2"/>
                                          </p:val>
                                        </p:tav>
                                        <p:tav tm="100000">
                                          <p:val>
                                            <p:strVal val="#ppt_x"/>
                                          </p:val>
                                        </p:tav>
                                      </p:tavLst>
                                    </p:anim>
                                    <p:anim calcmode="lin" valueType="num">
                                      <p:cBhvr additive="base">
                                        <p:cTn id="17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14" presetClass="entr" presetSubtype="10" fill="hold" grpId="0" nodeType="clickEffect">
                                  <p:stCondLst>
                                    <p:cond delay="0"/>
                                  </p:stCondLst>
                                  <p:childTnLst>
                                    <p:set>
                                      <p:cBhvr>
                                        <p:cTn id="175" dur="1" fill="hold">
                                          <p:stCondLst>
                                            <p:cond delay="0"/>
                                          </p:stCondLst>
                                        </p:cTn>
                                        <p:tgtEl>
                                          <p:spTgt spid="50"/>
                                        </p:tgtEl>
                                        <p:attrNameLst>
                                          <p:attrName>style.visibility</p:attrName>
                                        </p:attrNameLst>
                                      </p:cBhvr>
                                      <p:to>
                                        <p:strVal val="visible"/>
                                      </p:to>
                                    </p:set>
                                    <p:animEffect transition="in" filter="randombar(horizontal)">
                                      <p:cBhvr>
                                        <p:cTn id="176" dur="500"/>
                                        <p:tgtEl>
                                          <p:spTgt spid="50"/>
                                        </p:tgtEl>
                                      </p:cBhvr>
                                    </p:animEffect>
                                  </p:childTnLst>
                                </p:cTn>
                              </p:par>
                            </p:childTnLst>
                          </p:cTn>
                        </p:par>
                      </p:childTnLst>
                    </p:cTn>
                  </p:par>
                  <p:par>
                    <p:cTn id="177" fill="hold">
                      <p:stCondLst>
                        <p:cond delay="indefinite"/>
                      </p:stCondLst>
                      <p:childTnLst>
                        <p:par>
                          <p:cTn id="178" fill="hold">
                            <p:stCondLst>
                              <p:cond delay="0"/>
                            </p:stCondLst>
                            <p:childTnLst>
                              <p:par>
                                <p:cTn id="179" presetID="2" presetClass="entr" presetSubtype="2" fill="hold" grpId="0" nodeType="clickEffect">
                                  <p:stCondLst>
                                    <p:cond delay="0"/>
                                  </p:stCondLst>
                                  <p:childTnLst>
                                    <p:set>
                                      <p:cBhvr>
                                        <p:cTn id="180" dur="1" fill="hold">
                                          <p:stCondLst>
                                            <p:cond delay="0"/>
                                          </p:stCondLst>
                                        </p:cTn>
                                        <p:tgtEl>
                                          <p:spTgt spid="45"/>
                                        </p:tgtEl>
                                        <p:attrNameLst>
                                          <p:attrName>style.visibility</p:attrName>
                                        </p:attrNameLst>
                                      </p:cBhvr>
                                      <p:to>
                                        <p:strVal val="visible"/>
                                      </p:to>
                                    </p:set>
                                    <p:anim calcmode="lin" valueType="num">
                                      <p:cBhvr additive="base">
                                        <p:cTn id="181" dur="500" fill="hold"/>
                                        <p:tgtEl>
                                          <p:spTgt spid="45"/>
                                        </p:tgtEl>
                                        <p:attrNameLst>
                                          <p:attrName>ppt_x</p:attrName>
                                        </p:attrNameLst>
                                      </p:cBhvr>
                                      <p:tavLst>
                                        <p:tav tm="0">
                                          <p:val>
                                            <p:strVal val="1+#ppt_w/2"/>
                                          </p:val>
                                        </p:tav>
                                        <p:tav tm="100000">
                                          <p:val>
                                            <p:strVal val="#ppt_x"/>
                                          </p:val>
                                        </p:tav>
                                      </p:tavLst>
                                    </p:anim>
                                    <p:anim calcmode="lin" valueType="num">
                                      <p:cBhvr additive="base">
                                        <p:cTn id="18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1"/>
                                        </p:tgtEl>
                                        <p:attrNameLst>
                                          <p:attrName>style.visibility</p:attrName>
                                        </p:attrNameLst>
                                      </p:cBhvr>
                                      <p:to>
                                        <p:strVal val="visible"/>
                                      </p:to>
                                    </p:set>
                                    <p:animEffect transition="in" filter="randombar(horizontal)">
                                      <p:cBhvr>
                                        <p:cTn id="187" dur="500"/>
                                        <p:tgtEl>
                                          <p:spTgt spid="51"/>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xit" presetSubtype="10" fill="hold" nodeType="clickEffect">
                                  <p:stCondLst>
                                    <p:cond delay="0"/>
                                  </p:stCondLst>
                                  <p:childTnLst>
                                    <p:animEffect transition="out" filter="randombar(horizontal)">
                                      <p:cBhvr>
                                        <p:cTn id="191" dur="500"/>
                                        <p:tgtEl>
                                          <p:spTgt spid="52"/>
                                        </p:tgtEl>
                                      </p:cBhvr>
                                    </p:animEffect>
                                    <p:set>
                                      <p:cBhvr>
                                        <p:cTn id="192" dur="1" fill="hold">
                                          <p:stCondLst>
                                            <p:cond delay="499"/>
                                          </p:stCondLst>
                                        </p:cTn>
                                        <p:tgtEl>
                                          <p:spTgt spid="52"/>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4" presetClass="exit" presetSubtype="10" fill="hold" grpId="0" nodeType="clickEffect">
                                  <p:stCondLst>
                                    <p:cond delay="0"/>
                                  </p:stCondLst>
                                  <p:childTnLst>
                                    <p:animEffect transition="out" filter="randombar(horizontal)">
                                      <p:cBhvr>
                                        <p:cTn id="196" dur="500"/>
                                        <p:tgtEl>
                                          <p:spTgt spid="55"/>
                                        </p:tgtEl>
                                      </p:cBhvr>
                                    </p:animEffect>
                                    <p:set>
                                      <p:cBhvr>
                                        <p:cTn id="197" dur="1" fill="hold">
                                          <p:stCondLst>
                                            <p:cond delay="499"/>
                                          </p:stCondLst>
                                        </p:cTn>
                                        <p:tgtEl>
                                          <p:spTgt spid="55"/>
                                        </p:tgtEl>
                                        <p:attrNameLst>
                                          <p:attrName>style.visibility</p:attrName>
                                        </p:attrNameLst>
                                      </p:cBhvr>
                                      <p:to>
                                        <p:strVal val="hidden"/>
                                      </p:to>
                                    </p:set>
                                  </p:childTnLst>
                                </p:cTn>
                              </p:par>
                              <p:par>
                                <p:cTn id="198" presetID="2" presetClass="entr" presetSubtype="12" fill="hold" grpId="0" nodeType="withEffect">
                                  <p:stCondLst>
                                    <p:cond delay="0"/>
                                  </p:stCondLst>
                                  <p:childTnLst>
                                    <p:set>
                                      <p:cBhvr>
                                        <p:cTn id="199" dur="1" fill="hold">
                                          <p:stCondLst>
                                            <p:cond delay="0"/>
                                          </p:stCondLst>
                                        </p:cTn>
                                        <p:tgtEl>
                                          <p:spTgt spid="38"/>
                                        </p:tgtEl>
                                        <p:attrNameLst>
                                          <p:attrName>style.visibility</p:attrName>
                                        </p:attrNameLst>
                                      </p:cBhvr>
                                      <p:to>
                                        <p:strVal val="visible"/>
                                      </p:to>
                                    </p:set>
                                    <p:anim calcmode="lin" valueType="num">
                                      <p:cBhvr additive="base">
                                        <p:cTn id="200" dur="1000" fill="hold"/>
                                        <p:tgtEl>
                                          <p:spTgt spid="38"/>
                                        </p:tgtEl>
                                        <p:attrNameLst>
                                          <p:attrName>ppt_x</p:attrName>
                                        </p:attrNameLst>
                                      </p:cBhvr>
                                      <p:tavLst>
                                        <p:tav tm="0">
                                          <p:val>
                                            <p:strVal val="0-#ppt_w/2"/>
                                          </p:val>
                                        </p:tav>
                                        <p:tav tm="100000">
                                          <p:val>
                                            <p:strVal val="#ppt_x"/>
                                          </p:val>
                                        </p:tav>
                                      </p:tavLst>
                                    </p:anim>
                                    <p:anim calcmode="lin" valueType="num">
                                      <p:cBhvr additive="base">
                                        <p:cTn id="201" dur="10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8"/>
                                            </p:cond>
                                          </p:stCondLst>
                                          <p:endCondLst>
                                            <p:cond evt="onStopAudio" delay="0">
                                              <p:tgtEl>
                                                <p:sldTgt/>
                                              </p:tgtEl>
                                            </p:cond>
                                          </p:endCondLst>
                                        </p:cTn>
                                        <p:tgtEl>
                                          <p:sndTgt r:embed="rId2" name="chimes.wav"/>
                                        </p:tgtEl>
                                      </p:cMediaNode>
                                    </p:audio>
                                  </p:subTnLst>
                                </p:cTn>
                              </p:par>
                              <p:par>
                                <p:cTn id="202" presetID="53" presetClass="entr" presetSubtype="16" fill="hold" nodeType="withEffect">
                                  <p:stCondLst>
                                    <p:cond delay="0"/>
                                  </p:stCondLst>
                                  <p:childTnLst>
                                    <p:set>
                                      <p:cBhvr>
                                        <p:cTn id="203" dur="1" fill="hold">
                                          <p:stCondLst>
                                            <p:cond delay="0"/>
                                          </p:stCondLst>
                                        </p:cTn>
                                        <p:tgtEl>
                                          <p:spTgt spid="57"/>
                                        </p:tgtEl>
                                        <p:attrNameLst>
                                          <p:attrName>style.visibility</p:attrName>
                                        </p:attrNameLst>
                                      </p:cBhvr>
                                      <p:to>
                                        <p:strVal val="visible"/>
                                      </p:to>
                                    </p:set>
                                    <p:anim calcmode="lin" valueType="num">
                                      <p:cBhvr>
                                        <p:cTn id="204" dur="1000" fill="hold"/>
                                        <p:tgtEl>
                                          <p:spTgt spid="57"/>
                                        </p:tgtEl>
                                        <p:attrNameLst>
                                          <p:attrName>ppt_w</p:attrName>
                                        </p:attrNameLst>
                                      </p:cBhvr>
                                      <p:tavLst>
                                        <p:tav tm="0">
                                          <p:val>
                                            <p:fltVal val="0"/>
                                          </p:val>
                                        </p:tav>
                                        <p:tav tm="100000">
                                          <p:val>
                                            <p:strVal val="#ppt_w"/>
                                          </p:val>
                                        </p:tav>
                                      </p:tavLst>
                                    </p:anim>
                                    <p:anim calcmode="lin" valueType="num">
                                      <p:cBhvr>
                                        <p:cTn id="205" dur="1000" fill="hold"/>
                                        <p:tgtEl>
                                          <p:spTgt spid="57"/>
                                        </p:tgtEl>
                                        <p:attrNameLst>
                                          <p:attrName>ppt_h</p:attrName>
                                        </p:attrNameLst>
                                      </p:cBhvr>
                                      <p:tavLst>
                                        <p:tav tm="0">
                                          <p:val>
                                            <p:fltVal val="0"/>
                                          </p:val>
                                        </p:tav>
                                        <p:tav tm="100000">
                                          <p:val>
                                            <p:strVal val="#ppt_h"/>
                                          </p:val>
                                        </p:tav>
                                      </p:tavLst>
                                    </p:anim>
                                    <p:animEffect transition="in" filter="fade">
                                      <p:cBhvr>
                                        <p:cTn id="206" dur="1000"/>
                                        <p:tgtEl>
                                          <p:spTgt spid="57"/>
                                        </p:tgtEl>
                                      </p:cBhvr>
                                    </p:animEffect>
                                  </p:childTnLst>
                                </p:cTn>
                              </p:par>
                              <p:par>
                                <p:cTn id="207" presetID="53" presetClass="entr" presetSubtype="16" fill="hold" nodeType="withEffect">
                                  <p:stCondLst>
                                    <p:cond delay="0"/>
                                  </p:stCondLst>
                                  <p:childTnLst>
                                    <p:set>
                                      <p:cBhvr>
                                        <p:cTn id="208" dur="1" fill="hold">
                                          <p:stCondLst>
                                            <p:cond delay="0"/>
                                          </p:stCondLst>
                                        </p:cTn>
                                        <p:tgtEl>
                                          <p:spTgt spid="58"/>
                                        </p:tgtEl>
                                        <p:attrNameLst>
                                          <p:attrName>style.visibility</p:attrName>
                                        </p:attrNameLst>
                                      </p:cBhvr>
                                      <p:to>
                                        <p:strVal val="visible"/>
                                      </p:to>
                                    </p:set>
                                    <p:anim calcmode="lin" valueType="num">
                                      <p:cBhvr>
                                        <p:cTn id="209" dur="1000" fill="hold"/>
                                        <p:tgtEl>
                                          <p:spTgt spid="58"/>
                                        </p:tgtEl>
                                        <p:attrNameLst>
                                          <p:attrName>ppt_w</p:attrName>
                                        </p:attrNameLst>
                                      </p:cBhvr>
                                      <p:tavLst>
                                        <p:tav tm="0">
                                          <p:val>
                                            <p:fltVal val="0"/>
                                          </p:val>
                                        </p:tav>
                                        <p:tav tm="100000">
                                          <p:val>
                                            <p:strVal val="#ppt_w"/>
                                          </p:val>
                                        </p:tav>
                                      </p:tavLst>
                                    </p:anim>
                                    <p:anim calcmode="lin" valueType="num">
                                      <p:cBhvr>
                                        <p:cTn id="210" dur="1000" fill="hold"/>
                                        <p:tgtEl>
                                          <p:spTgt spid="58"/>
                                        </p:tgtEl>
                                        <p:attrNameLst>
                                          <p:attrName>ppt_h</p:attrName>
                                        </p:attrNameLst>
                                      </p:cBhvr>
                                      <p:tavLst>
                                        <p:tav tm="0">
                                          <p:val>
                                            <p:fltVal val="0"/>
                                          </p:val>
                                        </p:tav>
                                        <p:tav tm="100000">
                                          <p:val>
                                            <p:strVal val="#ppt_h"/>
                                          </p:val>
                                        </p:tav>
                                      </p:tavLst>
                                    </p:anim>
                                    <p:animEffect transition="in" filter="fade">
                                      <p:cBhvr>
                                        <p:cTn id="211" dur="1000"/>
                                        <p:tgtEl>
                                          <p:spTgt spid="58"/>
                                        </p:tgtEl>
                                      </p:cBhvr>
                                    </p:animEffect>
                                  </p:childTnLst>
                                </p:cTn>
                              </p:par>
                              <p:par>
                                <p:cTn id="212" presetID="53" presetClass="entr" presetSubtype="16" fill="hold" nodeType="withEffect">
                                  <p:stCondLst>
                                    <p:cond delay="0"/>
                                  </p:stCondLst>
                                  <p:childTnLst>
                                    <p:set>
                                      <p:cBhvr>
                                        <p:cTn id="213" dur="1" fill="hold">
                                          <p:stCondLst>
                                            <p:cond delay="0"/>
                                          </p:stCondLst>
                                        </p:cTn>
                                        <p:tgtEl>
                                          <p:spTgt spid="59"/>
                                        </p:tgtEl>
                                        <p:attrNameLst>
                                          <p:attrName>style.visibility</p:attrName>
                                        </p:attrNameLst>
                                      </p:cBhvr>
                                      <p:to>
                                        <p:strVal val="visible"/>
                                      </p:to>
                                    </p:set>
                                    <p:anim calcmode="lin" valueType="num">
                                      <p:cBhvr>
                                        <p:cTn id="214" dur="1000" fill="hold"/>
                                        <p:tgtEl>
                                          <p:spTgt spid="59"/>
                                        </p:tgtEl>
                                        <p:attrNameLst>
                                          <p:attrName>ppt_w</p:attrName>
                                        </p:attrNameLst>
                                      </p:cBhvr>
                                      <p:tavLst>
                                        <p:tav tm="0">
                                          <p:val>
                                            <p:fltVal val="0"/>
                                          </p:val>
                                        </p:tav>
                                        <p:tav tm="100000">
                                          <p:val>
                                            <p:strVal val="#ppt_w"/>
                                          </p:val>
                                        </p:tav>
                                      </p:tavLst>
                                    </p:anim>
                                    <p:anim calcmode="lin" valueType="num">
                                      <p:cBhvr>
                                        <p:cTn id="215" dur="1000" fill="hold"/>
                                        <p:tgtEl>
                                          <p:spTgt spid="59"/>
                                        </p:tgtEl>
                                        <p:attrNameLst>
                                          <p:attrName>ppt_h</p:attrName>
                                        </p:attrNameLst>
                                      </p:cBhvr>
                                      <p:tavLst>
                                        <p:tav tm="0">
                                          <p:val>
                                            <p:fltVal val="0"/>
                                          </p:val>
                                        </p:tav>
                                        <p:tav tm="100000">
                                          <p:val>
                                            <p:strVal val="#ppt_h"/>
                                          </p:val>
                                        </p:tav>
                                      </p:tavLst>
                                    </p:anim>
                                    <p:animEffect transition="in" filter="fade">
                                      <p:cBhvr>
                                        <p:cTn id="21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P spid="28" grpId="0"/>
      <p:bldP spid="28" grpId="1" build="allAtOnce"/>
      <p:bldP spid="29" grpId="0"/>
      <p:bldP spid="32" grpId="0"/>
      <p:bldP spid="33" grpId="0"/>
      <p:bldP spid="34" grpId="0"/>
      <p:bldP spid="35" grpId="0"/>
      <p:bldP spid="39" grpId="0"/>
      <p:bldP spid="40" grpId="0"/>
      <p:bldP spid="41" grpId="0"/>
      <p:bldP spid="42" grpId="0"/>
      <p:bldP spid="43" grpId="0"/>
      <p:bldP spid="44" grpId="0"/>
      <p:bldP spid="45" grpId="0"/>
      <p:bldP spid="30" grpId="0"/>
      <p:bldP spid="36" grpId="0"/>
      <p:bldP spid="46" grpId="0"/>
      <p:bldP spid="47" grpId="0"/>
      <p:bldP spid="50" grpId="0"/>
      <p:bldP spid="51" grpId="0"/>
      <p:bldP spid="53" grpId="0"/>
      <p:bldP spid="55" grpId="0"/>
      <p:bldP spid="38" grpId="0"/>
    </p:bldLst>
  </p:timing>
</p:sld>
</file>

<file path=ppt/theme/theme1.xml><?xml version="1.0" encoding="utf-8"?>
<a:theme xmlns:a="http://schemas.openxmlformats.org/drawingml/2006/main" name="Office 主题">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816</Words>
  <Application>Microsoft Office PowerPoint</Application>
  <PresentationFormat>Widescreen</PresentationFormat>
  <Paragraphs>199</Paragraphs>
  <Slides>20</Slides>
  <Notes>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微软雅黑</vt:lpstr>
      <vt:lpstr>宋体</vt:lpstr>
      <vt:lpstr>Agency FB</vt:lpstr>
      <vt:lpstr>Arial</vt:lpstr>
      <vt:lpstr>Calibri</vt:lpstr>
      <vt:lpstr>Calibri Light</vt:lpstr>
      <vt:lpstr>OpenSans</vt:lpstr>
      <vt:lpstr>Times New Roman</vt:lpstr>
      <vt:lpstr>UTM Akashi</vt:lpstr>
      <vt:lpstr>UTM American Sans</vt:lpstr>
      <vt:lpstr>UTM Arruba KT</vt:lpstr>
      <vt:lpstr>UTM Azuki</vt:lpstr>
      <vt:lpstr>UTM Netmuc KT</vt:lpstr>
      <vt:lpstr>UVN Van Chuong Nang</vt:lpstr>
      <vt:lpstr>VNI-Script</vt:lpstr>
      <vt:lpstr>小宝贝儿拼音体</vt:lpstr>
      <vt:lpstr>小美好体</vt:lpstr>
      <vt:lpstr>Office 主题</vt:lpstr>
      <vt:lpstr>PowerPoint Presentation</vt:lpstr>
      <vt:lpstr>PowerPoint Presentation</vt:lpstr>
      <vt:lpstr>PowerPoint Presentation</vt:lpstr>
      <vt:lpstr>PowerPoint Presentation</vt:lpstr>
      <vt:lpstr>PowerPoint Presentation</vt:lpstr>
      <vt:lpstr>YÊU CẦU CẦN ĐẠT  - Biết cách thực hiện phép chia cho số có ba chữ số. - Áp dụng để tính giá trị của biểu thức số và giải bài toán về số trung bình cộng.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HP</cp:lastModifiedBy>
  <cp:revision>17</cp:revision>
  <dcterms:created xsi:type="dcterms:W3CDTF">2017-05-25T05:23:00Z</dcterms:created>
  <dcterms:modified xsi:type="dcterms:W3CDTF">2021-12-21T16:24:53Z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2052-10.1.0.6479</vt:lpwstr>
  </property>
</Properties>
</file>