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91" r:id="rId2"/>
    <p:sldMasterId id="2147483703" r:id="rId3"/>
  </p:sldMasterIdLst>
  <p:notesMasterIdLst>
    <p:notesMasterId r:id="rId20"/>
  </p:notesMasterIdLst>
  <p:sldIdLst>
    <p:sldId id="308" r:id="rId4"/>
    <p:sldId id="296" r:id="rId5"/>
    <p:sldId id="302" r:id="rId6"/>
    <p:sldId id="273" r:id="rId7"/>
    <p:sldId id="309" r:id="rId8"/>
    <p:sldId id="263" r:id="rId9"/>
    <p:sldId id="311" r:id="rId10"/>
    <p:sldId id="275" r:id="rId11"/>
    <p:sldId id="297" r:id="rId12"/>
    <p:sldId id="298" r:id="rId13"/>
    <p:sldId id="265" r:id="rId14"/>
    <p:sldId id="299" r:id="rId15"/>
    <p:sldId id="300" r:id="rId16"/>
    <p:sldId id="301" r:id="rId17"/>
    <p:sldId id="262" r:id="rId18"/>
    <p:sldId id="307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F2FAEA"/>
    <a:srgbClr val="F0AD00"/>
    <a:srgbClr val="F1CD41"/>
    <a:srgbClr val="FF9696"/>
    <a:srgbClr val="86B5CB"/>
    <a:srgbClr val="E28690"/>
    <a:srgbClr val="66C06A"/>
    <a:srgbClr val="EF847F"/>
    <a:srgbClr val="FDF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7" autoAdjust="0"/>
    <p:restoredTop sz="87543" autoAdjust="0"/>
  </p:normalViewPr>
  <p:slideViewPr>
    <p:cSldViewPr snapToGrid="0" showGuides="1">
      <p:cViewPr varScale="1">
        <p:scale>
          <a:sx n="68" d="100"/>
          <a:sy n="68" d="100"/>
        </p:scale>
        <p:origin x="38" y="110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03647-1CEC-4442-A904-295B01B6E7A9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B6027-7150-4A43-867B-50EC5E30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5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80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92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r>
              <a:rPr lang="en-US" dirty="0"/>
              <a:t> </a:t>
            </a:r>
          </a:p>
          <a:p>
            <a:r>
              <a:rPr lang="en-US" dirty="0"/>
              <a:t>Ở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rằng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chia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5 cs </a:t>
            </a:r>
            <a:r>
              <a:rPr lang="en-US" dirty="0" err="1"/>
              <a:t>cho</a:t>
            </a:r>
            <a:r>
              <a:rPr lang="en-US" dirty="0"/>
              <a:t> 3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3 </a:t>
            </a:r>
            <a:r>
              <a:rPr lang="en-US" dirty="0" err="1"/>
              <a:t>lượt</a:t>
            </a:r>
            <a:r>
              <a:rPr lang="en-US" dirty="0"/>
              <a:t> chia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TH </a:t>
            </a:r>
            <a:r>
              <a:rPr lang="en-US" dirty="0" err="1"/>
              <a:t>phép</a:t>
            </a:r>
            <a:r>
              <a:rPr lang="en-US" dirty="0"/>
              <a:t> chia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dư</a:t>
            </a:r>
            <a:endParaRPr lang="en-US" dirty="0"/>
          </a:p>
          <a:p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lưu</a:t>
            </a:r>
            <a:r>
              <a:rPr lang="en-US" dirty="0"/>
              <a:t> ý ở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hạ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chia,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. </a:t>
            </a:r>
          </a:p>
          <a:p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B6027-7150-4A43-867B-50EC5E30AC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75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B6027-7150-4A43-867B-50EC5E30AC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20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517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47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a) Chia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 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9702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2316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23227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84831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50803"/>
      </p:ext>
    </p:extLst>
  </p:cSld>
  <p:clrMapOvr>
    <a:masterClrMapping/>
  </p:clrMapOvr>
  <p:transition spd="slow" advClick="0" advTm="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249657"/>
      </p:ext>
    </p:extLst>
  </p:cSld>
  <p:clrMapOvr>
    <a:masterClrMapping/>
  </p:clrMapOvr>
  <p:transition spd="slow" advClick="0" advTm="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496072"/>
      </p:ext>
    </p:extLst>
  </p:cSld>
  <p:clrMapOvr>
    <a:masterClrMapping/>
  </p:clrMapOvr>
  <p:transition spd="slow" advClick="0" advTm="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7351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3768989"/>
      </p:ext>
    </p:extLst>
  </p:cSld>
  <p:clrMapOvr>
    <a:masterClrMapping/>
  </p:clrMapOvr>
  <p:transition spd="slow" advTm="100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，一项大型内容和两项小型内容" type="objAndTwoObj">
  <p:cSld name="标题，一项大型内容和两项小型内容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body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body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1464828"/>
      </p:ext>
    </p:extLst>
  </p:cSld>
  <p:clrMapOvr>
    <a:masterClrMapping/>
  </p:clrMapOvr>
  <p:transition spd="slow" advTm="1000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垂直排列标题与文本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 txBox="1">
            <a:spLocks noGrp="1"/>
          </p:cNvSpPr>
          <p:nvPr>
            <p:ph type="title"/>
          </p:nvPr>
        </p:nvSpPr>
        <p:spPr>
          <a:xfrm rot="5400000">
            <a:off x="7285568" y="1828777"/>
            <a:ext cx="5851531" cy="274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body" idx="1"/>
          </p:nvPr>
        </p:nvSpPr>
        <p:spPr>
          <a:xfrm rot="5400000">
            <a:off x="1743278" y="-859600"/>
            <a:ext cx="5851531" cy="811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3890046"/>
      </p:ext>
    </p:extLst>
  </p:cSld>
  <p:clrMapOvr>
    <a:masterClrMapping/>
  </p:clrMapOvr>
  <p:transition spd="slow" advTm="1000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body" idx="1"/>
          </p:nvPr>
        </p:nvSpPr>
        <p:spPr>
          <a:xfrm rot="5400000">
            <a:off x="3833170" y="-1623621"/>
            <a:ext cx="4525659" cy="1097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938195"/>
      </p:ext>
    </p:extLst>
  </p:cSld>
  <p:clrMapOvr>
    <a:masterClrMapping/>
  </p:clrMapOvr>
  <p:transition spd="slow" advTm="1000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7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>
            <a:spLocks noGrp="1"/>
          </p:cNvSpPr>
          <p:nvPr>
            <p:ph type="pic" idx="2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34"/>
          <p:cNvSpPr txBox="1">
            <a:spLocks noGrp="1"/>
          </p:cNvSpPr>
          <p:nvPr>
            <p:ph type="body" idx="1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8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14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4498358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3159"/>
      </p:ext>
    </p:extLst>
  </p:cSld>
  <p:clrMapOvr>
    <a:masterClrMapping/>
  </p:clrMapOvr>
  <p:transition spd="slow" advClick="0" advTm="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7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body"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312494" algn="l" rtl="0"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31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94112" algn="l" rtl="0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02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8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14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8245750"/>
      </p:ext>
    </p:extLst>
  </p:cSld>
  <p:clrMapOvr>
    <a:masterClrMapping/>
  </p:clrMapOvr>
  <p:transition spd="slow" advTm="1000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4019768"/>
      </p:ext>
    </p:extLst>
  </p:cSld>
  <p:clrMapOvr>
    <a:masterClrMapping/>
  </p:clrMapOvr>
  <p:transition spd="slow" advTm="1000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30876" marR="0" lvl="0" indent="-165438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73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4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0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30876" marR="0" lvl="0" indent="-165438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73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4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0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5158426"/>
      </p:ext>
    </p:extLst>
  </p:cSld>
  <p:clrMapOvr>
    <a:masterClrMapping/>
  </p:clrMapOvr>
  <p:transition spd="slow" advTm="1000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94112" algn="l" rtl="0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2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94112" algn="l" rtl="0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2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0103794"/>
      </p:ext>
    </p:extLst>
  </p:cSld>
  <p:clrMapOvr>
    <a:masterClrMapping/>
  </p:clrMapOvr>
  <p:transition spd="slow" advTm="1000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963225" y="4407319"/>
            <a:ext cx="10363604" cy="136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9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1"/>
          </p:nvPr>
        </p:nvSpPr>
        <p:spPr>
          <a:xfrm>
            <a:off x="963225" y="2906808"/>
            <a:ext cx="10363604" cy="150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30876" marR="0" lvl="0" indent="-16543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0742104"/>
      </p:ext>
    </p:extLst>
  </p:cSld>
  <p:clrMapOvr>
    <a:masterClrMapping/>
  </p:clrMapOvr>
  <p:transition spd="slow" advTm="1000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808120"/>
      </p:ext>
    </p:extLst>
  </p:cSld>
  <p:clrMapOvr>
    <a:masterClrMapping/>
  </p:clrMapOvr>
  <p:transition spd="slow" advClick="0" advTm="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9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18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0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07732"/>
      </p:ext>
    </p:extLst>
  </p:cSld>
  <p:clrMapOvr>
    <a:masterClrMapping/>
  </p:clrMapOvr>
  <p:transition spd="slow" advClick="0" advTm="0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38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8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20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AA76A222-9043-40BF-ABE0-059EF62CF17A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0DAFE62-5678-4C2A-A55A-A3EC96D42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教学背景</a:t>
            </a:r>
          </a:p>
        </p:txBody>
      </p:sp>
    </p:spTree>
    <p:extLst>
      <p:ext uri="{BB962C8B-B14F-4D97-AF65-F5344CB8AC3E}">
        <p14:creationId xmlns:p14="http://schemas.microsoft.com/office/powerpoint/2010/main" val="399643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E7BDB3FA-AAF2-4583-94C1-E53267F7967D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1346C4CC-9F7E-4F40-9B48-6DC8B9F1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3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D20CA3A2-C3EA-455D-8036-034944F124D7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19F7EC4-3177-4E80-AE0F-90362C237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9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EC71DB3B-DBB3-44D6-BEDD-74C305BD9702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板书设计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3751777-E3D7-4994-9D3F-90FE47C75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7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62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31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63194"/>
      </p:ext>
    </p:extLst>
  </p:cSld>
  <p:clrMapOvr>
    <a:masterClrMapping/>
  </p:clrMapOvr>
  <p:transition spd="slow" advClick="0" advTm="0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4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94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50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pPr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6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5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21" y="-26503"/>
            <a:ext cx="3365024" cy="13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19/12/2021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40209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19/12/2021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38901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19/12/2021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21144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12073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38117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" y="820621"/>
            <a:ext cx="2017472" cy="221761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7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8" r:id="rId14"/>
  </p:sldLayoutIdLst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8" descr="1-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" y="1"/>
            <a:ext cx="12191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3161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9" r:id="rId7"/>
    <p:sldLayoutId id="2147483700" r:id="rId8"/>
    <p:sldLayoutId id="2147483701" r:id="rId9"/>
    <p:sldLayoutId id="2147483702" r:id="rId10"/>
    <p:sldLayoutId id="2147483724" r:id="rId11"/>
  </p:sldLayoutIdLst>
  <p:transition advTm="1000">
    <p:split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50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0.em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" Target="slide11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0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435729" y="485426"/>
            <a:ext cx="936793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spc="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UTM Azuki" panose="02040603050506020204" pitchFamily="18" charset="0"/>
                <a:ea typeface="微软雅黑" panose="020B0503020204020204" charset="-122"/>
                <a:sym typeface="微软雅黑" panose="020B0503020204020204" charset="-122"/>
              </a:rPr>
              <a:t>TRƯỜNG TIỂU HỌC NGÔ GIA TỰ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565780AF-D248-CE4F-A0B7-9F3A8ECAF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029" y="2793789"/>
            <a:ext cx="66713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MÔN TOÁN – LỚP 4</a:t>
            </a:r>
            <a:endParaRPr lang="en-US" altLang="zh-CN" sz="54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71593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146" y="4053118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70" y="3168082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10"/>
          <p:cNvSpPr txBox="1">
            <a:spLocks noChangeArrowheads="1"/>
          </p:cNvSpPr>
          <p:nvPr/>
        </p:nvSpPr>
        <p:spPr bwMode="auto">
          <a:xfrm>
            <a:off x="3503611" y="2688550"/>
            <a:ext cx="507365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i="0" u="none" strike="noStrike" kern="1200" cap="none" spc="0" normalizeH="0" baseline="0" noProof="0" dirty="0" smtClean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 (Headings)"/>
                <a:ea typeface="微软雅黑" pitchFamily="34" charset="-122"/>
                <a:cs typeface="Times New Roman" panose="02020603050405020304" pitchFamily="18" charset="0"/>
              </a:rPr>
              <a:t>HOẠT</a:t>
            </a:r>
            <a:r>
              <a:rPr kumimoji="0" lang="vi-VN" altLang="zh-CN" sz="6000" i="0" u="none" strike="noStrike" kern="1200" cap="none" spc="0" normalizeH="0" noProof="0" dirty="0" smtClean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 (Headings)"/>
                <a:ea typeface="微软雅黑" pitchFamily="34" charset="-122"/>
                <a:cs typeface="Times New Roman" panose="02020603050405020304" pitchFamily="18" charset="0"/>
              </a:rPr>
              <a:t> ĐỘNG </a:t>
            </a:r>
            <a:r>
              <a:rPr kumimoji="0" lang="en-US" altLang="zh-CN" sz="6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 (Headings)"/>
                <a:ea typeface="微软雅黑" pitchFamily="34" charset="-122"/>
                <a:cs typeface="Times New Roman" panose="02020603050405020304" pitchFamily="18" charset="0"/>
              </a:rPr>
              <a:t>LUYỆ</a:t>
            </a:r>
            <a:r>
              <a:rPr lang="en-US" altLang="zh-CN" sz="6000" dirty="0" smtClean="0">
                <a:solidFill>
                  <a:srgbClr val="C55A11"/>
                </a:solidFill>
                <a:latin typeface="Times New Roman (Headings)"/>
                <a:ea typeface="微软雅黑" pitchFamily="34" charset="-122"/>
                <a:cs typeface="Times New Roman" panose="02020603050405020304" pitchFamily="18" charset="0"/>
              </a:rPr>
              <a:t>N </a:t>
            </a:r>
            <a:r>
              <a:rPr lang="en-US" altLang="zh-CN" sz="6000" dirty="0">
                <a:solidFill>
                  <a:srgbClr val="C55A11"/>
                </a:solidFill>
                <a:latin typeface="Times New Roman (Headings)"/>
                <a:ea typeface="微软雅黑" pitchFamily="34" charset="-122"/>
                <a:cs typeface="Times New Roman" panose="02020603050405020304" pitchFamily="18" charset="0"/>
              </a:rPr>
              <a:t>TẬP</a:t>
            </a:r>
            <a:endParaRPr kumimoji="0" lang="zh-CN" altLang="en-US" sz="6000" i="0" u="none" strike="noStrike" kern="1200" cap="none" spc="0" normalizeH="0" baseline="0" noProof="0" dirty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Times New Roman (Headings)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31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4" y="2385449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PA_01 134">
            <a:extLst>
              <a:ext uri="{FF2B5EF4-FFF2-40B4-BE49-F238E27FC236}">
                <a16:creationId xmlns:a16="http://schemas.microsoft.com/office/drawing/2014/main" xmlns="" id="{9AE20EAA-93B7-4C94-A499-8D0CCB4334E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375703" y="1231073"/>
            <a:ext cx="1235075" cy="1231220"/>
            <a:chOff x="3768359" y="1725446"/>
            <a:chExt cx="1930605" cy="1930605"/>
          </a:xfrm>
          <a:solidFill>
            <a:schemeClr val="accent2">
              <a:lumMod val="75000"/>
            </a:schemeClr>
          </a:solidFill>
        </p:grpSpPr>
        <p:sp>
          <p:nvSpPr>
            <p:cNvPr id="12" name="Oval 5">
              <a:extLst>
                <a:ext uri="{FF2B5EF4-FFF2-40B4-BE49-F238E27FC236}">
                  <a16:creationId xmlns:a16="http://schemas.microsoft.com/office/drawing/2014/main" xmlns="" id="{827F0BEA-F99E-472A-97FD-9090668F8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schemeClr val="bg1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xmlns="" id="{3F3F2B1C-E678-4544-92EF-D6C50B8CB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schemeClr val="bg1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4" name="PA_01 146">
            <a:extLst>
              <a:ext uri="{FF2B5EF4-FFF2-40B4-BE49-F238E27FC236}">
                <a16:creationId xmlns:a16="http://schemas.microsoft.com/office/drawing/2014/main" xmlns="" id="{646FEB74-0CC3-4572-9A1C-252EDDDB1AC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584382" y="1522640"/>
            <a:ext cx="851467" cy="759756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426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3</a:t>
            </a:r>
            <a:endParaRPr lang="zh-CN" altLang="en-US" sz="426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90364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429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14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14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0" descr="1-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98156" y="-474760"/>
            <a:ext cx="12590264" cy="6875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0" descr="1-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9502" y="3549714"/>
            <a:ext cx="4225674" cy="35219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540A7D5D-C00F-48D2-BEDE-DFD2BF32F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824" y="1570307"/>
            <a:ext cx="7528768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1. </a:t>
            </a:r>
            <a:r>
              <a:rPr lang="en-US" altLang="vi-VN" sz="373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Đặt</a:t>
            </a:r>
            <a:r>
              <a:rPr lang="en-US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lang="en-US" altLang="vi-VN" sz="373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tính</a:t>
            </a:r>
            <a:r>
              <a:rPr lang="en-US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lang="en-US" altLang="vi-VN" sz="373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rồi</a:t>
            </a:r>
            <a:r>
              <a:rPr lang="en-US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lang="en-US" altLang="vi-VN" sz="373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tính</a:t>
            </a:r>
            <a:endParaRPr lang="en-US" altLang="vi-VN" sz="3733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宋体" pitchFamily="2" charset="-122"/>
              <a:cs typeface="Calibri Light" panose="020F0302020204030204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xmlns="" id="{7ECD4B44-B91B-485A-98A9-AC8C1B995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681" y="2641501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733" b="1" dirty="0">
                <a:solidFill>
                  <a:srgbClr val="0070C0"/>
                </a:solidFill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b) 81350 : 187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xmlns="" id="{83094EB5-254B-4165-A083-3BC810964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988" y="2641501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733" b="1" dirty="0">
                <a:solidFill>
                  <a:srgbClr val="0070C0"/>
                </a:solidFill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a) 62321 : 307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 descr="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9294" y="161425"/>
            <a:ext cx="11957811" cy="653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 descr="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144" y="451549"/>
            <a:ext cx="1401516" cy="171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 descr="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21248" y="4171769"/>
            <a:ext cx="3722434" cy="224830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Text Box 2">
            <a:extLst>
              <a:ext uri="{FF2B5EF4-FFF2-40B4-BE49-F238E27FC236}">
                <a16:creationId xmlns:a16="http://schemas.microsoft.com/office/drawing/2014/main" xmlns="" id="{4A390AAB-84FF-434A-B8A0-2B1E1D985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440" y="1628120"/>
            <a:ext cx="433340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E286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a) 62321 : 307 = ?              </a:t>
            </a:r>
          </a:p>
        </p:txBody>
      </p:sp>
      <p:sp>
        <p:nvSpPr>
          <p:cNvPr id="47" name="Text Box 2">
            <a:extLst>
              <a:ext uri="{FF2B5EF4-FFF2-40B4-BE49-F238E27FC236}">
                <a16:creationId xmlns:a16="http://schemas.microsoft.com/office/drawing/2014/main" xmlns="" id="{A6DE9AE8-00CD-4849-90A7-B0CB6A063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126" y="1628120"/>
            <a:ext cx="433340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E286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b) 81350 : 187 = ?              </a:t>
            </a:r>
          </a:p>
        </p:txBody>
      </p:sp>
      <p:sp>
        <p:nvSpPr>
          <p:cNvPr id="48" name="Text Box 2">
            <a:extLst>
              <a:ext uri="{FF2B5EF4-FFF2-40B4-BE49-F238E27FC236}">
                <a16:creationId xmlns:a16="http://schemas.microsoft.com/office/drawing/2014/main" xmlns="" id="{13AE1BD0-3079-42EA-9BE8-5EA39862A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991" y="2324972"/>
            <a:ext cx="16194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62321</a:t>
            </a:r>
          </a:p>
        </p:txBody>
      </p:sp>
      <p:grpSp>
        <p:nvGrpSpPr>
          <p:cNvPr id="49" name="Group 12">
            <a:extLst>
              <a:ext uri="{FF2B5EF4-FFF2-40B4-BE49-F238E27FC236}">
                <a16:creationId xmlns:a16="http://schemas.microsoft.com/office/drawing/2014/main" xmlns="" id="{2DA16BE3-2380-4A2E-A7A5-F7DC1137967F}"/>
              </a:ext>
            </a:extLst>
          </p:cNvPr>
          <p:cNvGrpSpPr>
            <a:grpSpLocks/>
          </p:cNvGrpSpPr>
          <p:nvPr/>
        </p:nvGrpSpPr>
        <p:grpSpPr bwMode="auto">
          <a:xfrm>
            <a:off x="3626963" y="2365898"/>
            <a:ext cx="762000" cy="1295400"/>
            <a:chOff x="2590800" y="1447800"/>
            <a:chExt cx="762000" cy="12954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C8FC7E10-EA47-48E0-A61A-EF73493D78E2}"/>
                </a:ext>
              </a:extLst>
            </p:cNvPr>
            <p:cNvCxnSpPr/>
            <p:nvPr/>
          </p:nvCxnSpPr>
          <p:spPr>
            <a:xfrm rot="5400000">
              <a:off x="1943894" y="2094706"/>
              <a:ext cx="12954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129CE4DD-252F-4114-A280-7D2E7C0FE68E}"/>
                </a:ext>
              </a:extLst>
            </p:cNvPr>
            <p:cNvCxnSpPr/>
            <p:nvPr/>
          </p:nvCxnSpPr>
          <p:spPr>
            <a:xfrm>
              <a:off x="2590800" y="1905000"/>
              <a:ext cx="7620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 Box 2">
            <a:extLst>
              <a:ext uri="{FF2B5EF4-FFF2-40B4-BE49-F238E27FC236}">
                <a16:creationId xmlns:a16="http://schemas.microsoft.com/office/drawing/2014/main" xmlns="" id="{ABDFB5D5-0BE0-436C-85B8-88E39FD5C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575" y="2305619"/>
            <a:ext cx="10274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307</a:t>
            </a:r>
          </a:p>
        </p:txBody>
      </p:sp>
      <p:sp>
        <p:nvSpPr>
          <p:cNvPr id="53" name="Text Box 2">
            <a:extLst>
              <a:ext uri="{FF2B5EF4-FFF2-40B4-BE49-F238E27FC236}">
                <a16:creationId xmlns:a16="http://schemas.microsoft.com/office/drawing/2014/main" xmlns="" id="{76449781-C853-4BC3-A352-EE2646FD1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984" y="2325624"/>
            <a:ext cx="14620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623</a:t>
            </a:r>
          </a:p>
        </p:txBody>
      </p:sp>
      <p:sp>
        <p:nvSpPr>
          <p:cNvPr id="59" name="Text Box 2">
            <a:extLst>
              <a:ext uri="{FF2B5EF4-FFF2-40B4-BE49-F238E27FC236}">
                <a16:creationId xmlns:a16="http://schemas.microsoft.com/office/drawing/2014/main" xmlns="" id="{BE4ADD5E-F121-44ED-BD04-0A784A930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275" y="2402418"/>
            <a:ext cx="11366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81350</a:t>
            </a:r>
          </a:p>
        </p:txBody>
      </p:sp>
      <p:sp>
        <p:nvSpPr>
          <p:cNvPr id="60" name="Text Box 2">
            <a:extLst>
              <a:ext uri="{FF2B5EF4-FFF2-40B4-BE49-F238E27FC236}">
                <a16:creationId xmlns:a16="http://schemas.microsoft.com/office/drawing/2014/main" xmlns="" id="{E72F6A32-4BBB-4186-A2CD-79CF76DF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1869" y="2353089"/>
            <a:ext cx="10274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187</a:t>
            </a:r>
          </a:p>
        </p:txBody>
      </p:sp>
      <p:grpSp>
        <p:nvGrpSpPr>
          <p:cNvPr id="61" name="Group 12">
            <a:extLst>
              <a:ext uri="{FF2B5EF4-FFF2-40B4-BE49-F238E27FC236}">
                <a16:creationId xmlns:a16="http://schemas.microsoft.com/office/drawing/2014/main" xmlns="" id="{7BB704AA-15EA-4A7E-99E4-AFF18B7434BC}"/>
              </a:ext>
            </a:extLst>
          </p:cNvPr>
          <p:cNvGrpSpPr>
            <a:grpSpLocks/>
          </p:cNvGrpSpPr>
          <p:nvPr/>
        </p:nvGrpSpPr>
        <p:grpSpPr bwMode="auto">
          <a:xfrm>
            <a:off x="8441299" y="2458338"/>
            <a:ext cx="762000" cy="1295400"/>
            <a:chOff x="2590800" y="1447800"/>
            <a:chExt cx="762000" cy="12954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C50B430-58AB-4393-8437-1A5251F6D3D9}"/>
                </a:ext>
              </a:extLst>
            </p:cNvPr>
            <p:cNvCxnSpPr/>
            <p:nvPr/>
          </p:nvCxnSpPr>
          <p:spPr>
            <a:xfrm rot="5400000">
              <a:off x="1943894" y="2094706"/>
              <a:ext cx="12954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AFD0F9CE-176A-4889-B226-B4EEDA074866}"/>
                </a:ext>
              </a:extLst>
            </p:cNvPr>
            <p:cNvCxnSpPr/>
            <p:nvPr/>
          </p:nvCxnSpPr>
          <p:spPr>
            <a:xfrm>
              <a:off x="2590800" y="1905000"/>
              <a:ext cx="7620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 Box 2">
            <a:extLst>
              <a:ext uri="{FF2B5EF4-FFF2-40B4-BE49-F238E27FC236}">
                <a16:creationId xmlns:a16="http://schemas.microsoft.com/office/drawing/2014/main" xmlns="" id="{AFFF5D44-DDD7-42D7-8736-6E92167C1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62" y="2827447"/>
            <a:ext cx="990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68" name="Text Box 2">
            <a:extLst>
              <a:ext uri="{FF2B5EF4-FFF2-40B4-BE49-F238E27FC236}">
                <a16:creationId xmlns:a16="http://schemas.microsoft.com/office/drawing/2014/main" xmlns="" id="{AE982594-7586-4CBB-B785-88412960E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0049" y="292022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</a:p>
        </p:txBody>
      </p:sp>
      <p:sp>
        <p:nvSpPr>
          <p:cNvPr id="72" name="Text Box 2">
            <a:extLst>
              <a:ext uri="{FF2B5EF4-FFF2-40B4-BE49-F238E27FC236}">
                <a16:creationId xmlns:a16="http://schemas.microsoft.com/office/drawing/2014/main" xmlns="" id="{A9669B4B-BAD4-4068-AD6B-172D89384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217" y="2789795"/>
            <a:ext cx="367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</a:p>
        </p:txBody>
      </p:sp>
      <p:sp>
        <p:nvSpPr>
          <p:cNvPr id="73" name="Text Box 2">
            <a:extLst>
              <a:ext uri="{FF2B5EF4-FFF2-40B4-BE49-F238E27FC236}">
                <a16:creationId xmlns:a16="http://schemas.microsoft.com/office/drawing/2014/main" xmlns="" id="{DD268463-C0F5-4CA8-BFBD-5A66D923D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653" y="2805174"/>
            <a:ext cx="3487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</a:p>
        </p:txBody>
      </p:sp>
      <p:sp>
        <p:nvSpPr>
          <p:cNvPr id="74" name="Text Box 2">
            <a:extLst>
              <a:ext uri="{FF2B5EF4-FFF2-40B4-BE49-F238E27FC236}">
                <a16:creationId xmlns:a16="http://schemas.microsoft.com/office/drawing/2014/main" xmlns="" id="{EA8258D7-3605-4D25-BAF1-09C2F8209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578" y="2809666"/>
            <a:ext cx="2595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</a:p>
        </p:txBody>
      </p:sp>
      <p:sp>
        <p:nvSpPr>
          <p:cNvPr id="77" name="Text Box 2">
            <a:extLst>
              <a:ext uri="{FF2B5EF4-FFF2-40B4-BE49-F238E27FC236}">
                <a16:creationId xmlns:a16="http://schemas.microsoft.com/office/drawing/2014/main" xmlns="" id="{2C46D981-7BE9-4FE3-9FC3-367AB16CD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499" y="2834000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</a:p>
        </p:txBody>
      </p:sp>
      <p:sp>
        <p:nvSpPr>
          <p:cNvPr id="80" name="Text Box 2">
            <a:extLst>
              <a:ext uri="{FF2B5EF4-FFF2-40B4-BE49-F238E27FC236}">
                <a16:creationId xmlns:a16="http://schemas.microsoft.com/office/drawing/2014/main" xmlns="" id="{62765300-FC15-4682-B349-43938E0E4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233" y="2343857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84" name="Text Box 2">
            <a:extLst>
              <a:ext uri="{FF2B5EF4-FFF2-40B4-BE49-F238E27FC236}">
                <a16:creationId xmlns:a16="http://schemas.microsoft.com/office/drawing/2014/main" xmlns="" id="{F6B0F906-F8C0-4C5E-A942-182095868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582" y="2791152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86" name="Text Box 2">
            <a:extLst>
              <a:ext uri="{FF2B5EF4-FFF2-40B4-BE49-F238E27FC236}">
                <a16:creationId xmlns:a16="http://schemas.microsoft.com/office/drawing/2014/main" xmlns="" id="{8D0FB7A0-B7CD-44AC-B039-34060630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612" y="2331364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xmlns="" id="{894B4E3F-3231-45F7-B721-50BE85F86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098" y="2793649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xmlns="" id="{F95754C4-127B-4887-AF82-5251874E9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423" y="283114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xmlns="" id="{FADBEF18-1C68-46A5-9123-C8DCD2D9E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3997" y="3238610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</a:p>
        </p:txBody>
      </p:sp>
      <p:sp>
        <p:nvSpPr>
          <p:cNvPr id="55" name="Text Box 2">
            <a:extLst>
              <a:ext uri="{FF2B5EF4-FFF2-40B4-BE49-F238E27FC236}">
                <a16:creationId xmlns:a16="http://schemas.microsoft.com/office/drawing/2014/main" xmlns="" id="{223C42EB-BA96-4EAD-9C17-91909045A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102" y="2392814"/>
            <a:ext cx="8574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813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xmlns="" id="{F22594BF-FFE3-48D1-92EF-29FA17E97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2582" y="2921087"/>
            <a:ext cx="2962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xmlns="" id="{A98B042E-F7FE-42CD-A52D-9C8A0C2F3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3847" y="2921121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xmlns="" id="{7DA9EBCD-E37F-4DE9-BDCA-D0A00F1D6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672" y="2381046"/>
            <a:ext cx="6476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xmlns="" id="{47E337B3-F9B8-4F07-9078-EAB901CC4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8712" y="2918826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</a:p>
        </p:txBody>
      </p:sp>
      <p:sp>
        <p:nvSpPr>
          <p:cNvPr id="38" name="Text Box 2">
            <a:extLst>
              <a:ext uri="{FF2B5EF4-FFF2-40B4-BE49-F238E27FC236}">
                <a16:creationId xmlns:a16="http://schemas.microsoft.com/office/drawing/2014/main" xmlns="" id="{FEDFDB71-C962-4156-85AE-07CB4F00A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420" y="292272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</a:p>
        </p:txBody>
      </p:sp>
      <p:sp>
        <p:nvSpPr>
          <p:cNvPr id="39" name="Text Box 2">
            <a:extLst>
              <a:ext uri="{FF2B5EF4-FFF2-40B4-BE49-F238E27FC236}">
                <a16:creationId xmlns:a16="http://schemas.microsoft.com/office/drawing/2014/main" xmlns="" id="{2F44AFFB-3300-4E57-BBF4-9CE669B34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181" y="3372428"/>
            <a:ext cx="2962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</a:p>
        </p:txBody>
      </p:sp>
      <p:sp>
        <p:nvSpPr>
          <p:cNvPr id="40" name="Text Box 2">
            <a:extLst>
              <a:ext uri="{FF2B5EF4-FFF2-40B4-BE49-F238E27FC236}">
                <a16:creationId xmlns:a16="http://schemas.microsoft.com/office/drawing/2014/main" xmlns="" id="{1DB0A648-1AA6-43CE-BD45-A9CAF2479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8051" y="335743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xmlns="" id="{1D5E61C9-0769-4F96-B8BE-E80C49B46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361" y="2387326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</a:p>
        </p:txBody>
      </p:sp>
      <p:sp>
        <p:nvSpPr>
          <p:cNvPr id="42" name="Text Box 2">
            <a:extLst>
              <a:ext uri="{FF2B5EF4-FFF2-40B4-BE49-F238E27FC236}">
                <a16:creationId xmlns:a16="http://schemas.microsoft.com/office/drawing/2014/main" xmlns="" id="{A32D16EF-B57D-4092-A6DD-7548F1F03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911" y="335743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</a:p>
        </p:txBody>
      </p:sp>
      <p:sp>
        <p:nvSpPr>
          <p:cNvPr id="43" name="Text Box 2">
            <a:extLst>
              <a:ext uri="{FF2B5EF4-FFF2-40B4-BE49-F238E27FC236}">
                <a16:creationId xmlns:a16="http://schemas.microsoft.com/office/drawing/2014/main" xmlns="" id="{D1C39C2D-3F5B-4832-9556-7DF8B9FB9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279" y="2922729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xmlns="" id="{3C19A5B5-9752-40DF-83A3-AAD5647A3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905" y="3762172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14351038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1666 L -0.00183 0.0641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402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879 L -0.00104 0.0719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402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55112E-17 L 0.00091 0.08079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00105 0.16458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8218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52" grpId="0"/>
      <p:bldP spid="52" grpId="1"/>
      <p:bldP spid="53" grpId="0"/>
      <p:bldP spid="59" grpId="0"/>
      <p:bldP spid="60" grpId="0"/>
      <p:bldP spid="60" grpId="1"/>
      <p:bldP spid="67" grpId="0"/>
      <p:bldP spid="68" grpId="0"/>
      <p:bldP spid="72" grpId="0"/>
      <p:bldP spid="73" grpId="0"/>
      <p:bldP spid="74" grpId="0"/>
      <p:bldP spid="77" grpId="0"/>
      <p:bldP spid="80" grpId="0"/>
      <p:bldP spid="80" grpId="1"/>
      <p:bldP spid="80" grpId="2"/>
      <p:bldP spid="84" grpId="0"/>
      <p:bldP spid="86" grpId="0"/>
      <p:bldP spid="86" grpId="1"/>
      <p:bldP spid="86" grpId="2"/>
      <p:bldP spid="30" grpId="0"/>
      <p:bldP spid="31" grpId="0"/>
      <p:bldP spid="32" grpId="0"/>
      <p:bldP spid="55" grpId="0"/>
      <p:bldP spid="34" grpId="0"/>
      <p:bldP spid="35" grpId="0"/>
      <p:bldP spid="36" grpId="0"/>
      <p:bldP spid="36" grpId="1"/>
      <p:bldP spid="36" grpId="2"/>
      <p:bldP spid="37" grpId="0"/>
      <p:bldP spid="38" grpId="0"/>
      <p:bldP spid="39" grpId="0"/>
      <p:bldP spid="40" grpId="0"/>
      <p:bldP spid="41" grpId="0"/>
      <p:bldP spid="41" grpId="1"/>
      <p:bldP spid="41" grpId="2"/>
      <p:bldP spid="42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E1AABC08-0759-4EFF-8639-3B8900285B57}"/>
              </a:ext>
            </a:extLst>
          </p:cNvPr>
          <p:cNvSpPr txBox="1">
            <a:spLocks/>
          </p:cNvSpPr>
          <p:nvPr/>
        </p:nvSpPr>
        <p:spPr>
          <a:xfrm>
            <a:off x="1484828" y="1192756"/>
            <a:ext cx="3810618" cy="541794"/>
          </a:xfrm>
          <a:prstGeom prst="rect">
            <a:avLst/>
          </a:prstGeom>
          <a:solidFill>
            <a:srgbClr val="F2FAEA"/>
          </a:solidFill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2. Tìm x 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                    </a:t>
            </a:r>
            <a:br>
              <a:rPr lang="pt-BR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pt-BR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/>
            </a:r>
            <a:br>
              <a:rPr lang="pt-BR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1705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63B8CEB-9C3C-4BCF-A141-B0238DE0006E}"/>
              </a:ext>
            </a:extLst>
          </p:cNvPr>
          <p:cNvSpPr/>
          <p:nvPr/>
        </p:nvSpPr>
        <p:spPr>
          <a:xfrm>
            <a:off x="1176038" y="2121872"/>
            <a:ext cx="4475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anose="02020603050405020304" pitchFamily="18" charset="0"/>
              </a:rPr>
              <a:t>x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pt-BR" sz="3600" noProof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405 = 86265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A7C9D2-BE44-4ACA-8500-9F3D2CCFCDDC}"/>
              </a:ext>
            </a:extLst>
          </p:cNvPr>
          <p:cNvSpPr/>
          <p:nvPr/>
        </p:nvSpPr>
        <p:spPr>
          <a:xfrm>
            <a:off x="2507063" y="2675870"/>
            <a:ext cx="32801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anose="02020603050405020304" pitchFamily="18" charset="0"/>
              </a:rPr>
              <a:t>x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= 86265 : </a:t>
            </a:r>
            <a:r>
              <a:rPr lang="pt-BR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405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anose="02020603050405020304" pitchFamily="18" charset="0"/>
              </a:rPr>
              <a:t>x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= </a:t>
            </a:r>
            <a:r>
              <a:rPr lang="pt-BR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213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/>
            </a:r>
            <a:b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</a:b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/>
            </a:r>
            <a:b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图片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40C1AEE1-E789-42F2-A974-A518487CE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00" y="3913775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9357848-38AA-4979-A7C8-BCB6AD1BDBE3}"/>
              </a:ext>
            </a:extLst>
          </p:cNvPr>
          <p:cNvSpPr/>
          <p:nvPr/>
        </p:nvSpPr>
        <p:spPr>
          <a:xfrm>
            <a:off x="6561018" y="2029539"/>
            <a:ext cx="4573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 b) 89658 :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anose="02020603050405020304" pitchFamily="18" charset="0"/>
              </a:rPr>
              <a:t>x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= 293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D4B19CE-029E-4B53-8BCF-75893306D93B}"/>
              </a:ext>
            </a:extLst>
          </p:cNvPr>
          <p:cNvSpPr/>
          <p:nvPr/>
        </p:nvSpPr>
        <p:spPr>
          <a:xfrm>
            <a:off x="8628522" y="2547240"/>
            <a:ext cx="32801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anose="02020603050405020304" pitchFamily="18" charset="0"/>
              </a:rPr>
              <a:t>x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= 89658 : 293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anose="02020603050405020304" pitchFamily="18" charset="0"/>
              </a:rPr>
              <a:t>x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= 306</a:t>
            </a:r>
            <a:b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</a:b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/>
            </a:r>
            <a:b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4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0" descr="1-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8196" y="-420663"/>
            <a:ext cx="12590264" cy="6473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0" descr="1-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4552" y="4215161"/>
            <a:ext cx="4300624" cy="28565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xmlns="" id="{7ECD4B44-B91B-485A-98A9-AC8C1B995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004" y="1660640"/>
            <a:ext cx="8253367" cy="296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733" i="0" u="none" strike="noStrike" kern="120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Một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nhà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máy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sản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xuất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trong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một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năm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được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49 410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sản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phẩm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.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Hỏi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trung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bình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mỗi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ngày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nhà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máy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đó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sản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xuất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được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bao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nhiêu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sản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phẩm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,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biết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một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năm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làm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việc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305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ngày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?</a:t>
            </a:r>
            <a:endParaRPr kumimoji="0" lang="en-US" altLang="vi-VN" sz="3733" i="0" u="none" strike="noStrike" kern="1200" cap="none" spc="0" normalizeH="0" baseline="0" noProof="0" dirty="0">
              <a:ln>
                <a:noFill/>
              </a:ln>
              <a:solidFill>
                <a:srgbClr val="C55A11"/>
              </a:solidFill>
              <a:uLnTx/>
              <a:uFillTx/>
              <a:latin typeface="Calibri Light" panose="020F0302020204030204" pitchFamily="34" charset="0"/>
              <a:ea typeface="宋体" pitchFamily="2" charset="-122"/>
              <a:cs typeface="Calibri Light" panose="020F0302020204030204" pitchFamily="34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xmlns="" id="{83094EB5-254B-4165-A083-3BC810964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004" y="849860"/>
            <a:ext cx="138787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73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Bài</a:t>
            </a:r>
            <a:r>
              <a:rPr lang="en-US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3:</a:t>
            </a:r>
            <a:endParaRPr kumimoji="0" lang="en-US" altLang="vi-VN" sz="373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 pitchFamily="34" charset="0"/>
              <a:ea typeface="宋体" pitchFamily="2" charset="-122"/>
              <a:cs typeface="Calibri Light" panose="020F0302020204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850004" y="2274849"/>
            <a:ext cx="2878113" cy="33453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084634" y="2274849"/>
            <a:ext cx="2018737" cy="16726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098574" y="2816223"/>
            <a:ext cx="3703670" cy="3938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879096" y="2855604"/>
            <a:ext cx="2145850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50004" y="3468029"/>
            <a:ext cx="1885655" cy="2931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440039" y="3447158"/>
            <a:ext cx="3473395" cy="5929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50004" y="3977129"/>
            <a:ext cx="3313011" cy="12777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89309" y="4011187"/>
            <a:ext cx="3714062" cy="33454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798818" y="4609701"/>
            <a:ext cx="1839404" cy="9163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830007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Text Box 8">
            <a:extLst>
              <a:ext uri="{FF2B5EF4-FFF2-40B4-BE49-F238E27FC236}">
                <a16:creationId xmlns:a16="http://schemas.microsoft.com/office/drawing/2014/main" xmlns="" id="{014832D6-1ABC-46B5-AEA3-577C9AD3D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313" y="1108662"/>
            <a:ext cx="4742517" cy="159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C00000"/>
                </a:solidFill>
                <a:latin typeface="+mj-lt"/>
              </a:rPr>
              <a:t>Tóm</a:t>
            </a:r>
            <a:r>
              <a:rPr lang="en-US" altLang="en-US" sz="3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+mj-lt"/>
              </a:rPr>
              <a:t>tắt</a:t>
            </a:r>
            <a:r>
              <a:rPr lang="en-US" altLang="en-US" sz="3000" b="1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2060"/>
                </a:solidFill>
                <a:latin typeface="+mj-lt"/>
              </a:rPr>
              <a:t>305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</a:rPr>
              <a:t>ngày</a:t>
            </a:r>
            <a:r>
              <a:rPr lang="en-US" altLang="en-US" sz="3000" dirty="0">
                <a:solidFill>
                  <a:srgbClr val="002060"/>
                </a:solidFill>
                <a:latin typeface="+mj-lt"/>
              </a:rPr>
              <a:t> : 49410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</a:rPr>
              <a:t>sản</a:t>
            </a:r>
            <a:r>
              <a:rPr lang="en-US" alt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</a:rPr>
              <a:t>phẩm</a:t>
            </a:r>
            <a:endParaRPr lang="en-US" altLang="en-US" sz="3000" dirty="0">
              <a:solidFill>
                <a:srgbClr val="002060"/>
              </a:solidFill>
              <a:latin typeface="+mj-lt"/>
            </a:endParaRP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2060"/>
                </a:solidFill>
                <a:latin typeface="+mj-lt"/>
              </a:rPr>
              <a:t>1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</a:rPr>
              <a:t>ngày</a:t>
            </a:r>
            <a:r>
              <a:rPr lang="en-US" altLang="en-US" sz="3000" dirty="0">
                <a:solidFill>
                  <a:srgbClr val="002060"/>
                </a:solidFill>
                <a:latin typeface="+mj-lt"/>
              </a:rPr>
              <a:t>     : ……  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</a:rPr>
              <a:t>sản</a:t>
            </a:r>
            <a:r>
              <a:rPr lang="en-US" alt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</a:rPr>
              <a:t>phẩm</a:t>
            </a:r>
            <a:r>
              <a:rPr lang="en-US" altLang="en-US" sz="3000" dirty="0">
                <a:solidFill>
                  <a:srgbClr val="002060"/>
                </a:solidFill>
                <a:latin typeface="+mj-lt"/>
              </a:rPr>
              <a:t>?</a:t>
            </a:r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xmlns="" id="{7024186F-59B3-4805-926A-6AF57E727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383" y="3030917"/>
            <a:ext cx="9246526" cy="226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giải</a:t>
            </a:r>
            <a:endParaRPr lang="en-US" altLang="en-US" sz="3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sản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phẩm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trung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bình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mỗi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máy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sản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xuất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 </a:t>
            </a:r>
          </a:p>
          <a:p>
            <a:pPr algn="just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    		   49410 :  305  = 	  	</a:t>
            </a:r>
          </a:p>
          <a:p>
            <a:pPr algn="just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en-US" altLang="en-US" sz="3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	    </a:t>
            </a:r>
            <a:r>
              <a:rPr lang="en-US" altLang="en-US" sz="3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altLang="en-US" sz="3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en-US" sz="3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en-US" altLang="en-US" sz="3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540" name="Text Box 12">
            <a:extLst>
              <a:ext uri="{FF2B5EF4-FFF2-40B4-BE49-F238E27FC236}">
                <a16:creationId xmlns:a16="http://schemas.microsoft.com/office/drawing/2014/main" xmlns="" id="{639BA85D-9D11-4859-9B83-181A072C3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4251326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505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latin typeface="+mj-lt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6240557" y="4216686"/>
            <a:ext cx="2678938" cy="470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162 (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sản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phẩm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48183" y="4826922"/>
            <a:ext cx="2678938" cy="470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162 (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sản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phẩm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2537" grpId="0"/>
      <p:bldP spid="22540" grpId="0"/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F947AC-368C-4544-BDFC-893B47CFF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83" y="2515811"/>
            <a:ext cx="8478981" cy="1133477"/>
          </a:xfrm>
        </p:spPr>
        <p:txBody>
          <a:bodyPr/>
          <a:lstStyle/>
          <a:p>
            <a:r>
              <a:rPr lang="en-US" sz="6400" b="1" dirty="0"/>
              <a:t>CHÚC CÁC BẠN HỌC TỐT</a:t>
            </a:r>
          </a:p>
        </p:txBody>
      </p:sp>
    </p:spTree>
    <p:extLst>
      <p:ext uri="{BB962C8B-B14F-4D97-AF65-F5344CB8AC3E}">
        <p14:creationId xmlns:p14="http://schemas.microsoft.com/office/powerpoint/2010/main" val="1971376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148">
            <a:off x="2078377" y="-192146"/>
            <a:ext cx="4954173" cy="24196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87" y="732661"/>
            <a:ext cx="468344" cy="468344"/>
          </a:xfrm>
          <a:prstGeom prst="rect">
            <a:avLst/>
          </a:prstGeom>
        </p:spPr>
      </p:pic>
      <p:pic>
        <p:nvPicPr>
          <p:cNvPr id="2051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1" y="292190"/>
            <a:ext cx="22034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5"/>
          <p:cNvSpPr txBox="1">
            <a:spLocks/>
          </p:cNvSpPr>
          <p:nvPr/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zh-CN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defTabSz="1219170"/>
            <a:fld id="{48F63A3B-78C7-47BE-AE5E-E10140E04643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defTabSz="1219170"/>
              <a:t>2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2" t="46557" r="3986" b="30567"/>
          <a:stretch/>
        </p:blipFill>
        <p:spPr>
          <a:xfrm>
            <a:off x="9598115" y="2441089"/>
            <a:ext cx="2626821" cy="157387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21010" r="78645" b="52808"/>
          <a:stretch/>
        </p:blipFill>
        <p:spPr>
          <a:xfrm>
            <a:off x="689817" y="1109226"/>
            <a:ext cx="1008611" cy="179554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62707" r="53729" b="4970"/>
          <a:stretch/>
        </p:blipFill>
        <p:spPr>
          <a:xfrm>
            <a:off x="2828342" y="4278847"/>
            <a:ext cx="2327565" cy="221672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37" y="3887499"/>
            <a:ext cx="3419484" cy="192729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D338821-6984-4867-B4DA-3D65F3F279B5}"/>
              </a:ext>
            </a:extLst>
          </p:cNvPr>
          <p:cNvSpPr/>
          <p:nvPr/>
        </p:nvSpPr>
        <p:spPr>
          <a:xfrm>
            <a:off x="908026" y="2647415"/>
            <a:ext cx="1072395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ln w="12700">
                  <a:solidFill>
                    <a:srgbClr val="EF847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CHO SỐ CÓ BA </a:t>
            </a:r>
            <a:r>
              <a:rPr lang="en-US" sz="4400" b="1" dirty="0" err="1">
                <a:ln w="12700">
                  <a:solidFill>
                    <a:srgbClr val="EF847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ln w="12700">
                  <a:solidFill>
                    <a:srgbClr val="EF847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2700">
                  <a:solidFill>
                    <a:srgbClr val="EF847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4400" b="1" dirty="0" smtClean="0">
                <a:ln w="12700">
                  <a:solidFill>
                    <a:srgbClr val="EF847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n w="12700">
                  <a:solidFill>
                    <a:srgbClr val="EF847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 smtClean="0">
                <a:ln w="12700">
                  <a:solidFill>
                    <a:srgbClr val="EF847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b="1" dirty="0" smtClean="0">
                <a:ln w="12700">
                  <a:solidFill>
                    <a:srgbClr val="EF847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>
                  <a:solidFill>
                    <a:srgbClr val="EF847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b="1" dirty="0" smtClean="0">
                <a:ln w="12700">
                  <a:solidFill>
                    <a:srgbClr val="EF847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4400" b="1" dirty="0" smtClean="0">
                <a:ln w="12700">
                  <a:solidFill>
                    <a:srgbClr val="EF847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smtClean="0">
                <a:ln w="12700">
                  <a:solidFill>
                    <a:srgbClr val="EF847F"/>
                  </a:solidFill>
                  <a:prstDash val="solid"/>
                </a:ln>
                <a:solidFill>
                  <a:srgbClr val="EF847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tr.87</a:t>
            </a:r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18" y="3870326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632" y="2968396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10"/>
          <p:cNvSpPr txBox="1">
            <a:spLocks noChangeArrowheads="1"/>
          </p:cNvSpPr>
          <p:nvPr/>
        </p:nvSpPr>
        <p:spPr bwMode="auto">
          <a:xfrm>
            <a:off x="2882200" y="2460564"/>
            <a:ext cx="574903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7000" b="1" dirty="0" smtClean="0">
                <a:solidFill>
                  <a:srgbClr val="F1CD41"/>
                </a:solidFill>
                <a:latin typeface="+mj-lt"/>
                <a:ea typeface="微软雅黑" pitchFamily="34" charset="-122"/>
                <a:cs typeface="Times New Roman" panose="02020603050405020304" pitchFamily="18" charset="0"/>
              </a:rPr>
              <a:t>HOẠT ĐỘNG MỞ ĐẦU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F1CD41"/>
              </a:solidFill>
              <a:effectLst/>
              <a:uLnTx/>
              <a:uFillTx/>
              <a:latin typeface="+mj-lt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31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20" y="1631026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PA_01 134">
            <a:extLst>
              <a:ext uri="{FF2B5EF4-FFF2-40B4-BE49-F238E27FC236}">
                <a16:creationId xmlns:a16="http://schemas.microsoft.com/office/drawing/2014/main" xmlns="" id="{91CE9CFB-00B5-4ED5-9355-BB846DD33E2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015951" y="961256"/>
            <a:ext cx="1343735" cy="1339541"/>
            <a:chOff x="3768359" y="1725446"/>
            <a:chExt cx="1930605" cy="1930605"/>
          </a:xfrm>
          <a:solidFill>
            <a:srgbClr val="F1CD41"/>
          </a:solidFill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xmlns="" id="{D79B486C-B7BF-4FE3-850C-5BF56795B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6" name="Oval 5">
              <a:extLst>
                <a:ext uri="{FF2B5EF4-FFF2-40B4-BE49-F238E27FC236}">
                  <a16:creationId xmlns:a16="http://schemas.microsoft.com/office/drawing/2014/main" xmlns="" id="{3FD804CC-80B0-430D-A456-FE693CD5F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7" name="PA_01 146">
            <a:extLst>
              <a:ext uri="{FF2B5EF4-FFF2-40B4-BE49-F238E27FC236}">
                <a16:creationId xmlns:a16="http://schemas.microsoft.com/office/drawing/2014/main" xmlns="" id="{D5288EC8-E9BB-45ED-B6C2-B7AA8CF05E1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07722" y="1214834"/>
            <a:ext cx="926378" cy="872864"/>
          </a:xfrm>
          <a:prstGeom prst="rect">
            <a:avLst/>
          </a:prstGeom>
          <a:solidFill>
            <a:srgbClr val="F1CD41"/>
          </a:solidFill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1</a:t>
            </a:r>
            <a:endParaRPr lang="zh-CN" altLang="en-US" sz="5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53707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>
            <a:extLst>
              <a:ext uri="{FF2B5EF4-FFF2-40B4-BE49-F238E27FC236}">
                <a16:creationId xmlns:a16="http://schemas.microsoft.com/office/drawing/2014/main" xmlns="" id="{735ED0B9-9B76-4EC0-BC09-A31D7FD21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288" y="1494920"/>
            <a:ext cx="2760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</a:rPr>
              <a:t>7560 : 251 = ?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8852" name="Line 4">
            <a:extLst>
              <a:ext uri="{FF2B5EF4-FFF2-40B4-BE49-F238E27FC236}">
                <a16:creationId xmlns:a16="http://schemas.microsoft.com/office/drawing/2014/main" xmlns="" id="{23C99754-65B4-4216-BCBB-7D3F5FC9D6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8287" y="286652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Verdana" panose="020B0604030504040204" pitchFamily="34" charset="0"/>
            </a:endParaRPr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xmlns="" id="{52DCC1B7-D509-4E35-A34A-FEC37D361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487" y="286652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3</a:t>
            </a:r>
          </a:p>
        </p:txBody>
      </p:sp>
      <p:sp>
        <p:nvSpPr>
          <p:cNvPr id="78854" name="Text Box 6">
            <a:extLst>
              <a:ext uri="{FF2B5EF4-FFF2-40B4-BE49-F238E27FC236}">
                <a16:creationId xmlns:a16="http://schemas.microsoft.com/office/drawing/2014/main" xmlns="" id="{DA76E0CC-592F-4684-AC39-EDE7E7853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287" y="2256921"/>
            <a:ext cx="13716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VNI-Times" pitchFamily="2" charset="0"/>
              </a:rPr>
              <a:t>7 560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3200" b="1" dirty="0">
              <a:latin typeface="VNI-Times" pitchFamily="2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 b="1" dirty="0">
              <a:latin typeface="VNI-Times" pitchFamily="2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latin typeface="VNI-Times" pitchFamily="2" charset="0"/>
              </a:rPr>
              <a:t>           </a:t>
            </a:r>
          </a:p>
        </p:txBody>
      </p:sp>
      <p:sp>
        <p:nvSpPr>
          <p:cNvPr id="78855" name="Rectangle 7">
            <a:extLst>
              <a:ext uri="{FF2B5EF4-FFF2-40B4-BE49-F238E27FC236}">
                <a16:creationId xmlns:a16="http://schemas.microsoft.com/office/drawing/2014/main" xmlns="" id="{A31F1491-4E27-4B66-812D-46AA0B7E6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416" y="2233368"/>
            <a:ext cx="788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VNI-Times" pitchFamily="2" charset="0"/>
              </a:rPr>
              <a:t>251</a:t>
            </a:r>
          </a:p>
        </p:txBody>
      </p:sp>
      <p:sp>
        <p:nvSpPr>
          <p:cNvPr id="78856" name="Line 8">
            <a:extLst>
              <a:ext uri="{FF2B5EF4-FFF2-40B4-BE49-F238E27FC236}">
                <a16:creationId xmlns:a16="http://schemas.microsoft.com/office/drawing/2014/main" xmlns="" id="{D501DE6E-9C32-438A-9F62-BE514B1F1E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8287" y="240932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Verdana" panose="020B0604030504040204" pitchFamily="34" charset="0"/>
            </a:endParaRPr>
          </a:p>
        </p:txBody>
      </p:sp>
      <p:sp>
        <p:nvSpPr>
          <p:cNvPr id="78857" name="Text Box 9">
            <a:extLst>
              <a:ext uri="{FF2B5EF4-FFF2-40B4-BE49-F238E27FC236}">
                <a16:creationId xmlns:a16="http://schemas.microsoft.com/office/drawing/2014/main" xmlns="" id="{E20EBFDB-2E4F-42BF-A9C7-9815EC37C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287" y="28665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58" name="Text Box 10">
            <a:extLst>
              <a:ext uri="{FF2B5EF4-FFF2-40B4-BE49-F238E27FC236}">
                <a16:creationId xmlns:a16="http://schemas.microsoft.com/office/drawing/2014/main" xmlns="" id="{1B9FEF21-B5EC-4CBD-93A8-C95023211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688" y="3323720"/>
            <a:ext cx="320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59" name="Text Box 11">
            <a:extLst>
              <a:ext uri="{FF2B5EF4-FFF2-40B4-BE49-F238E27FC236}">
                <a16:creationId xmlns:a16="http://schemas.microsoft.com/office/drawing/2014/main" xmlns="" id="{87376369-FBCD-4BFE-959E-0D909087C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088" y="2866520"/>
            <a:ext cx="320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60" name="Text Box 12">
            <a:extLst>
              <a:ext uri="{FF2B5EF4-FFF2-40B4-BE49-F238E27FC236}">
                <a16:creationId xmlns:a16="http://schemas.microsoft.com/office/drawing/2014/main" xmlns="" id="{131DDA4D-CB74-4FC9-A3DD-4C2D2D9B4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088" y="3323720"/>
            <a:ext cx="320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61" name="Text Box 13">
            <a:extLst>
              <a:ext uri="{FF2B5EF4-FFF2-40B4-BE49-F238E27FC236}">
                <a16:creationId xmlns:a16="http://schemas.microsoft.com/office/drawing/2014/main" xmlns="" id="{5AEA477A-FB2D-4211-B6C5-721B9BC08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287" y="2866520"/>
            <a:ext cx="22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62" name="Text Box 14">
            <a:extLst>
              <a:ext uri="{FF2B5EF4-FFF2-40B4-BE49-F238E27FC236}">
                <a16:creationId xmlns:a16="http://schemas.microsoft.com/office/drawing/2014/main" xmlns="" id="{55195078-5890-41B8-9DF5-995FCCAB9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688" y="3323720"/>
            <a:ext cx="320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3</a:t>
            </a:r>
          </a:p>
        </p:txBody>
      </p:sp>
      <p:sp>
        <p:nvSpPr>
          <p:cNvPr id="78863" name="Text Box 15">
            <a:extLst>
              <a:ext uri="{FF2B5EF4-FFF2-40B4-BE49-F238E27FC236}">
                <a16:creationId xmlns:a16="http://schemas.microsoft.com/office/drawing/2014/main" xmlns="" id="{94900954-5FEE-4346-B259-9F4B7318E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287" y="3323720"/>
            <a:ext cx="30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64" name="Text Box 16">
            <a:extLst>
              <a:ext uri="{FF2B5EF4-FFF2-40B4-BE49-F238E27FC236}">
                <a16:creationId xmlns:a16="http://schemas.microsoft.com/office/drawing/2014/main" xmlns="" id="{7A1C4DEB-180C-4A9C-92DC-4BE3408F6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087" y="28665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65" name="Text Box 17">
            <a:extLst>
              <a:ext uri="{FF2B5EF4-FFF2-40B4-BE49-F238E27FC236}">
                <a16:creationId xmlns:a16="http://schemas.microsoft.com/office/drawing/2014/main" xmlns="" id="{36DE3B63-04DE-4CB9-8B15-B66DA4569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687" y="28665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3</a:t>
            </a:r>
          </a:p>
        </p:txBody>
      </p:sp>
      <p:sp>
        <p:nvSpPr>
          <p:cNvPr id="78866" name="Text Box 18">
            <a:extLst>
              <a:ext uri="{FF2B5EF4-FFF2-40B4-BE49-F238E27FC236}">
                <a16:creationId xmlns:a16="http://schemas.microsoft.com/office/drawing/2014/main" xmlns="" id="{74D000FD-3899-4610-8B7F-EE3018B5E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087" y="28665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5</a:t>
            </a:r>
          </a:p>
        </p:txBody>
      </p:sp>
      <p:sp>
        <p:nvSpPr>
          <p:cNvPr id="78867" name="Text Box 19">
            <a:extLst>
              <a:ext uri="{FF2B5EF4-FFF2-40B4-BE49-F238E27FC236}">
                <a16:creationId xmlns:a16="http://schemas.microsoft.com/office/drawing/2014/main" xmlns="" id="{5C4C5075-E07F-4F59-8C28-EEFB7315F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287" y="28665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VNI-Times" pitchFamily="2" charset="0"/>
              </a:rPr>
              <a:t>6</a:t>
            </a:r>
          </a:p>
        </p:txBody>
      </p:sp>
      <p:sp>
        <p:nvSpPr>
          <p:cNvPr id="78868" name="Text Box 20">
            <a:extLst>
              <a:ext uri="{FF2B5EF4-FFF2-40B4-BE49-F238E27FC236}">
                <a16:creationId xmlns:a16="http://schemas.microsoft.com/office/drawing/2014/main" xmlns="" id="{9E963AB1-1C3A-49F3-B7D6-035C390D7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287" y="33237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69" name="Text Box 21">
            <a:extLst>
              <a:ext uri="{FF2B5EF4-FFF2-40B4-BE49-F238E27FC236}">
                <a16:creationId xmlns:a16="http://schemas.microsoft.com/office/drawing/2014/main" xmlns="" id="{294102CA-1326-4C13-813F-52E9CFAAF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687" y="28665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VNI-Times" pitchFamily="2" charset="0"/>
              </a:rPr>
              <a:t>3</a:t>
            </a:r>
          </a:p>
        </p:txBody>
      </p:sp>
      <p:sp>
        <p:nvSpPr>
          <p:cNvPr id="78870" name="Text Box 22">
            <a:extLst>
              <a:ext uri="{FF2B5EF4-FFF2-40B4-BE49-F238E27FC236}">
                <a16:creationId xmlns:a16="http://schemas.microsoft.com/office/drawing/2014/main" xmlns="" id="{01408817-9777-4C1B-ACC2-2A7F20D4E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087" y="33237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75" name="Text Box 27">
            <a:extLst>
              <a:ext uri="{FF2B5EF4-FFF2-40B4-BE49-F238E27FC236}">
                <a16:creationId xmlns:a16="http://schemas.microsoft.com/office/drawing/2014/main" xmlns="" id="{ABB1BC8D-8681-433E-8A13-0C3C73717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390" y="4231195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</a:rPr>
              <a:t>1976 : 152 = 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8876" name="Text Box 28">
            <a:extLst>
              <a:ext uri="{FF2B5EF4-FFF2-40B4-BE49-F238E27FC236}">
                <a16:creationId xmlns:a16="http://schemas.microsoft.com/office/drawing/2014/main" xmlns="" id="{79534793-88E7-4D58-8185-29244A8C1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6590" y="4231195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</a:rPr>
              <a:t>30 (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dư</a:t>
            </a:r>
            <a:r>
              <a:rPr lang="en-US" altLang="en-US" sz="3200" b="1" dirty="0">
                <a:latin typeface="Times New Roman" panose="02020603050405020304" pitchFamily="18" charset="0"/>
              </a:rPr>
              <a:t> 30)</a:t>
            </a:r>
          </a:p>
        </p:txBody>
      </p:sp>
      <p:pic>
        <p:nvPicPr>
          <p:cNvPr id="24" name="图片 4">
            <a:extLst>
              <a:ext uri="{FF2B5EF4-FFF2-40B4-BE49-F238E27FC236}">
                <a16:creationId xmlns:a16="http://schemas.microsoft.com/office/drawing/2014/main" xmlns="" id="{578E56E3-7CBA-4A7D-A1B8-8F2ABE6A0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14" y="3323720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xmlns="" id="{B5DFECBF-3072-435C-8F7C-2676ED9C9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365" y="3211992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4" dur="5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9" dur="500"/>
                                        <p:tgtEl>
                                          <p:spTgt spid="78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500"/>
                                        <p:tgtEl>
                                          <p:spTgt spid="7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3" grpId="0"/>
      <p:bldP spid="78854" grpId="0"/>
      <p:bldP spid="78855" grpId="0"/>
      <p:bldP spid="78857" grpId="0"/>
      <p:bldP spid="78858" grpId="0"/>
      <p:bldP spid="78858" grpId="1"/>
      <p:bldP spid="78859" grpId="0"/>
      <p:bldP spid="78860" grpId="0"/>
      <p:bldP spid="78861" grpId="0"/>
      <p:bldP spid="78862" grpId="0"/>
      <p:bldP spid="78863" grpId="0"/>
      <p:bldP spid="78864" grpId="0"/>
      <p:bldP spid="78865" grpId="0"/>
      <p:bldP spid="78865" grpId="1"/>
      <p:bldP spid="78866" grpId="0"/>
      <p:bldP spid="78866" grpId="1"/>
      <p:bldP spid="78867" grpId="0"/>
      <p:bldP spid="78867" grpId="1"/>
      <p:bldP spid="78868" grpId="0"/>
      <p:bldP spid="78868" grpId="1"/>
      <p:bldP spid="78869" grpId="0"/>
      <p:bldP spid="78870" grpId="0"/>
      <p:bldP spid="78870" grpId="1"/>
      <p:bldP spid="78875" grpId="0"/>
      <p:bldP spid="788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>
            <a:extLst>
              <a:ext uri="{FF2B5EF4-FFF2-40B4-BE49-F238E27FC236}">
                <a16:creationId xmlns:a16="http://schemas.microsoft.com/office/drawing/2014/main" xmlns="" id="{7E61A302-C2E7-4E6E-B964-A64B72FAB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6309" y="1682461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2880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6">
            <a:extLst>
              <a:ext uri="{FF2B5EF4-FFF2-40B4-BE49-F238E27FC236}">
                <a16:creationId xmlns:a16="http://schemas.microsoft.com/office/drawing/2014/main" xmlns="" id="{20C66A45-C482-4F0A-BD20-6841C4086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6309" y="2276186"/>
            <a:ext cx="2438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2880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000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xmlns="" id="{4B54A922-9665-4355-B4C9-4EC3ABA30E19}"/>
              </a:ext>
            </a:extLst>
          </p:cNvPr>
          <p:cNvGrpSpPr>
            <a:grpSpLocks/>
          </p:cNvGrpSpPr>
          <p:nvPr/>
        </p:nvGrpSpPr>
        <p:grpSpPr bwMode="auto">
          <a:xfrm>
            <a:off x="5074227" y="2375189"/>
            <a:ext cx="1143000" cy="1371600"/>
            <a:chOff x="1488" y="2256"/>
            <a:chExt cx="720" cy="864"/>
          </a:xfrm>
        </p:grpSpPr>
        <p:sp>
          <p:nvSpPr>
            <p:cNvPr id="5" name="Line 24">
              <a:extLst>
                <a:ext uri="{FF2B5EF4-FFF2-40B4-BE49-F238E27FC236}">
                  <a16:creationId xmlns:a16="http://schemas.microsoft.com/office/drawing/2014/main" xmlns="" id="{4F24BAA0-0022-4AAC-B989-DAD5188A71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256"/>
              <a:ext cx="0" cy="8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Line 25">
              <a:extLst>
                <a:ext uri="{FF2B5EF4-FFF2-40B4-BE49-F238E27FC236}">
                  <a16:creationId xmlns:a16="http://schemas.microsoft.com/office/drawing/2014/main" xmlns="" id="{716AF61B-B4C8-4CAD-AC4F-FA1E22EA74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8" y="2592"/>
              <a:ext cx="72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4">
            <a:extLst>
              <a:ext uri="{FF2B5EF4-FFF2-40B4-BE49-F238E27FC236}">
                <a16:creationId xmlns:a16="http://schemas.microsoft.com/office/drawing/2014/main" xmlns="" id="{578E56E3-7CBA-4A7D-A1B8-8F2ABE6A0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985" y="1682461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xmlns="" id="{B5DFECBF-3072-435C-8F7C-2676ED9C9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810" y="1725323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7">
            <a:extLst>
              <a:ext uri="{FF2B5EF4-FFF2-40B4-BE49-F238E27FC236}">
                <a16:creationId xmlns:a16="http://schemas.microsoft.com/office/drawing/2014/main" xmlns="" id="{ABB1BC8D-8681-433E-8A13-0C3C73717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08" y="4871689"/>
            <a:ext cx="4003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latin typeface="Times New Roman" panose="02020603050405020304" pitchFamily="18" charset="0"/>
              </a:rPr>
              <a:t>Vậy</a:t>
            </a:r>
            <a:r>
              <a:rPr lang="vi-VN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2880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 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=</a:t>
            </a:r>
            <a:r>
              <a:rPr lang="vi-VN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xmlns="" id="{79534793-88E7-4D58-8185-29244A8C1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5663" y="4842592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vi-VN" altLang="en-US" sz="3200" b="1" dirty="0" smtClean="0">
                <a:latin typeface="Times New Roman" panose="02020603050405020304" pitchFamily="18" charset="0"/>
              </a:rPr>
              <a:t>18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9495" y="3016385"/>
            <a:ext cx="362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8</a:t>
            </a:r>
            <a:endParaRPr lang="en-US" sz="32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1695" y="3012029"/>
            <a:ext cx="362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1</a:t>
            </a:r>
            <a:endParaRPr lang="en-US" sz="32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1898" y="3035302"/>
            <a:ext cx="362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0</a:t>
            </a:r>
            <a:endParaRPr lang="en-US" sz="32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4196" y="2052023"/>
            <a:ext cx="79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’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1372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3BC177C-02E2-449D-8F47-23AF7E33F59C}"/>
              </a:ext>
            </a:extLst>
          </p:cNvPr>
          <p:cNvSpPr/>
          <p:nvPr/>
        </p:nvSpPr>
        <p:spPr>
          <a:xfrm>
            <a:off x="1882" y="-1"/>
            <a:ext cx="12188237" cy="6858001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zh-CN" altLang="en-US" sz="2399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B921625-7A91-423A-AFCB-5107970CE8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/>
          <a:stretch/>
        </p:blipFill>
        <p:spPr>
          <a:xfrm>
            <a:off x="3762" y="2150892"/>
            <a:ext cx="12188238" cy="4818667"/>
          </a:xfrm>
          <a:prstGeom prst="rect">
            <a:avLst/>
          </a:prstGeom>
        </p:spPr>
      </p:pic>
      <p:grpSp>
        <p:nvGrpSpPr>
          <p:cNvPr id="8" name="PA_01 134">
            <a:extLst>
              <a:ext uri="{FF2B5EF4-FFF2-40B4-BE49-F238E27FC236}">
                <a16:creationId xmlns:a16="http://schemas.microsoft.com/office/drawing/2014/main" xmlns="" id="{415281A9-1E1C-4D88-9319-FB2A9FDA63C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090892" y="1006222"/>
            <a:ext cx="1343735" cy="1339541"/>
            <a:chOff x="3768359" y="1725446"/>
            <a:chExt cx="1930605" cy="1930605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xmlns="" id="{8DF65B86-FC44-4176-83A6-425B2C9A4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xmlns="" id="{CB3BB9C7-C511-4689-AFBE-5AE57E910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1" name="PA_01 146">
            <a:extLst>
              <a:ext uri="{FF2B5EF4-FFF2-40B4-BE49-F238E27FC236}">
                <a16:creationId xmlns:a16="http://schemas.microsoft.com/office/drawing/2014/main" xmlns="" id="{2946F63D-A526-4A3C-8D86-8D782892C0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99571" y="1297790"/>
            <a:ext cx="926378" cy="872864"/>
          </a:xfrm>
          <a:prstGeom prst="rect">
            <a:avLst/>
          </a:prstGeom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2</a:t>
            </a:r>
            <a:endParaRPr lang="zh-CN" altLang="en-US" sz="5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8BABED6-8FCD-4F35-B9AB-13CCDB767CFE}"/>
              </a:ext>
            </a:extLst>
          </p:cNvPr>
          <p:cNvSpPr txBox="1"/>
          <p:nvPr/>
        </p:nvSpPr>
        <p:spPr>
          <a:xfrm>
            <a:off x="854875" y="2451777"/>
            <a:ext cx="981576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0" b="1" dirty="0">
                <a:solidFill>
                  <a:srgbClr val="F1CD41"/>
                </a:solidFill>
                <a:latin typeface="+mj-lt"/>
                <a:ea typeface="微软雅黑" pitchFamily="34" charset="-122"/>
                <a:cs typeface="Times New Roman" panose="02020603050405020304" pitchFamily="18" charset="0"/>
              </a:rPr>
              <a:t>HÌNH THÀNH KIẾN THỨC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F1CD41"/>
              </a:solidFill>
              <a:effectLst/>
              <a:uLnTx/>
              <a:uFillTx/>
              <a:latin typeface="+mj-lt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67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3BC177C-02E2-449D-8F47-23AF7E33F59C}"/>
              </a:ext>
            </a:extLst>
          </p:cNvPr>
          <p:cNvSpPr/>
          <p:nvPr/>
        </p:nvSpPr>
        <p:spPr>
          <a:xfrm>
            <a:off x="1882" y="-1"/>
            <a:ext cx="12188237" cy="6858001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zh-CN" altLang="en-US" sz="2399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B921625-7A91-423A-AFCB-5107970CE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/>
          <a:stretch/>
        </p:blipFill>
        <p:spPr>
          <a:xfrm>
            <a:off x="3762" y="2150892"/>
            <a:ext cx="12188238" cy="4818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141" y="662696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vi-VN" sz="4000" b="1" dirty="0" smtClean="0">
                <a:latin typeface="HP001 4 hàng" panose="020B0603050302020204" pitchFamily="34" charset="-93"/>
              </a:rPr>
              <a:t>Thứ sáu ngày 24 tháng 12 năm 2021</a:t>
            </a:r>
            <a:br>
              <a:rPr lang="vi-VN" sz="4000" b="1" dirty="0" smtClean="0">
                <a:latin typeface="HP001 4 hàng" panose="020B0603050302020204" pitchFamily="34" charset="-93"/>
              </a:rPr>
            </a:br>
            <a:r>
              <a:rPr lang="vi-VN" sz="4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Toán</a:t>
            </a:r>
            <a:r>
              <a:rPr lang="vi-VN" sz="4000" b="1" dirty="0" smtClean="0">
                <a:latin typeface="HP001 4 hàng" panose="020B0603050302020204" pitchFamily="34" charset="-93"/>
              </a:rPr>
              <a:t/>
            </a:r>
            <a:br>
              <a:rPr lang="vi-VN" sz="4000" b="1" dirty="0" smtClean="0">
                <a:latin typeface="HP001 4 hàng" panose="020B0603050302020204" pitchFamily="34" charset="-93"/>
              </a:rPr>
            </a:br>
            <a:r>
              <a:rPr lang="vi-VN" sz="4000" b="1" dirty="0" smtClean="0">
                <a:latin typeface="HP001 4 hàng" panose="020B0603050302020204" pitchFamily="34" charset="-93"/>
              </a:rPr>
              <a:t>Chia cho số có ba chữ số ( tiếp theo) (tr.87)</a:t>
            </a:r>
            <a:endParaRPr lang="en-US" sz="4000" b="1" dirty="0">
              <a:latin typeface="HP001 4 hàng" panose="020B0603050302020204" pitchFamily="34" charset="-93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4000" b="1" dirty="0" smtClean="0">
                <a:solidFill>
                  <a:schemeClr val="accent2">
                    <a:lumMod val="75000"/>
                  </a:schemeClr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Yêu cầu cần đạt:</a:t>
            </a:r>
          </a:p>
          <a:p>
            <a:pPr>
              <a:buFontTx/>
              <a:buChar char="-"/>
            </a:pPr>
            <a:r>
              <a:rPr lang="vi-VN" sz="4000" dirty="0" smtClean="0">
                <a:solidFill>
                  <a:schemeClr val="accent6">
                    <a:lumMod val="75000"/>
                  </a:schemeClr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Biết cách thực hiện phép chia số có năm chữ số cho số có ba chữ số.</a:t>
            </a:r>
          </a:p>
          <a:p>
            <a:pPr>
              <a:buFontTx/>
              <a:buChar char="-"/>
            </a:pPr>
            <a:r>
              <a:rPr lang="vi-VN" sz="4000" dirty="0" smtClean="0">
                <a:solidFill>
                  <a:schemeClr val="accent6">
                    <a:lumMod val="75000"/>
                  </a:schemeClr>
                </a:solidFill>
                <a:latin typeface="Amazone" panose="020B0500000000000000" pitchFamily="34" charset="-93"/>
                <a:ea typeface="Amazone" panose="020B0500000000000000" pitchFamily="34" charset="-93"/>
                <a:cs typeface="Amazone" panose="020B0500000000000000" pitchFamily="34" charset="-93"/>
              </a:rPr>
              <a:t>Áp dụng để giải các bài toán tìm thành phần chưa biết của phép tính, giải bài toán có lời văn.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mazone" panose="020B0500000000000000" pitchFamily="34" charset="-93"/>
              <a:ea typeface="Amazone" panose="020B0500000000000000" pitchFamily="34" charset="-93"/>
              <a:cs typeface="Amazone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36521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C5828566-B324-449B-98FE-E8E966706A2C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385810"/>
            <a:ext cx="762000" cy="1295400"/>
            <a:chOff x="2590800" y="1447800"/>
            <a:chExt cx="762000" cy="12954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0D95E821-6FA1-4225-9CD3-2FAB47707572}"/>
                </a:ext>
              </a:extLst>
            </p:cNvPr>
            <p:cNvCxnSpPr/>
            <p:nvPr/>
          </p:nvCxnSpPr>
          <p:spPr>
            <a:xfrm rot="5400000">
              <a:off x="1943894" y="2094706"/>
              <a:ext cx="1295400" cy="1588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13424169-0BA9-4FCC-8FD1-1C505017042A}"/>
                </a:ext>
              </a:extLst>
            </p:cNvPr>
            <p:cNvCxnSpPr/>
            <p:nvPr/>
          </p:nvCxnSpPr>
          <p:spPr>
            <a:xfrm>
              <a:off x="2590800" y="1905000"/>
              <a:ext cx="762000" cy="1588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2A8EE584-ED95-45CB-9B7A-203CA7F75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1279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415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96A16098-9B2E-4B32-A9C6-11AD0538B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41597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195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E16FBB6E-4597-461D-BEB8-E439EB659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1401686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xmlns="" id="{D77D7157-6D11-49A2-A238-5E25E0F83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1305395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* 415 chia 195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xmlns="" id="{3B49CD0D-F72A-42DE-8F47-080FF67D6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76681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xmlns="" id="{8A98FE26-C6E5-4468-9D06-C6FECAF71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1610195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2 nhân 5 bằng 10 ; 15 trừ 10 bằng 5, viết 5 nhớ 1 ;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xmlns="" id="{932445B2-EB1A-4180-A963-CA8635081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1738236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xmlns="" id="{15DFE000-99E5-4E65-9B51-93A540206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1400098"/>
            <a:ext cx="36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xmlns="" id="{F4BA97CA-841E-4D1B-9B19-92295E145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1914995"/>
            <a:ext cx="8502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18,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19 ; 21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xmlns="" id="{99B3D759-CC9B-4AA2-B3B8-C59E00572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38236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xmlns="" id="{847ED2D9-11A2-4798-A1B1-5EA6A3067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79" y="2219795"/>
            <a:ext cx="7451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4 ; 4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xmlns="" id="{C920D57F-7794-4279-8A20-1E5D25555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174776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xmlns="" id="{3EF7D889-6124-4A58-A50F-E02F308DC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8" y="1400098"/>
            <a:ext cx="36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xmlns="" id="{0C927C1D-6442-4161-B73F-64813C813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252459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*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Hạ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3,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253 ; 253 chia 195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1,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xmlns="" id="{A1187BCE-A1CE-4528-A87D-A8BD0D456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8" y="176681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xmlns="" id="{E267FE57-ED47-49B3-9841-B033DE074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282939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1 nhân 5 bằng 5 ; 13 trừ 5 bằng 8, viết 8 nhớ 1 ;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xmlns="" id="{95B7A935-C6BC-4813-B320-B116243C8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3115145"/>
            <a:ext cx="8502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10 ; 15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10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5,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xmlns="" id="{49D75E4F-A3D1-4EBC-A094-528538397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06684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xmlns="" id="{57D82B37-AC78-413C-9D0A-A5EC37D0C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763" y="20573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xmlns="" id="{BFB49348-DF7F-4F80-B9B9-62B195EC3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79" y="3419945"/>
            <a:ext cx="8068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;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xmlns="" id="{BF70C1BA-B4A5-4084-B0C4-758F9F19C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20573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xmlns="" id="{8988FD5B-A559-477B-9AB2-A756E690E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374379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FF0000"/>
                </a:solidFill>
                <a:cs typeface="Times New Roman" panose="02020603050405020304" pitchFamily="18" charset="0"/>
              </a:rPr>
              <a:t>*Hạ 5 được 585 ; 585 chia 195 được 3, viết 3 ;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xmlns="" id="{573B2606-DE34-430D-B090-93AA3BB3D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75" y="176681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xmlns="" id="{5C700257-88F5-41E6-B96B-23F8EBB53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402954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3 nhân 5 bằng 15 ; 15 trừ 15 bằng 0, viết 0 nhớ 1 ;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xmlns="" id="{B02CD86E-E087-48D8-A1BE-C05875A3B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8" y="237164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xmlns="" id="{33A24450-FF4E-47CC-A168-5992B5A1F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79" y="4334345"/>
            <a:ext cx="8507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27,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28 ; 28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28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xmlns="" id="{8DFCC163-9CAB-496F-984B-76FA124BE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450" y="23621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xmlns="" id="{D9C565C8-5D98-4AA3-9DD7-08CE7A802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4639145"/>
            <a:ext cx="7086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3 nhân 1 bằng 3, thêm 2 bằng 5 ; 5 trừ 5 bằng 0, viết 0 ;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xmlns="" id="{3CF56613-B7D1-4152-BB5F-48CEDE358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23621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xmlns="" id="{5E83C304-66DA-4AEB-9401-ACCD8AA12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338686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>
                <a:solidFill>
                  <a:prstClr val="black"/>
                </a:solidFill>
                <a:cs typeface="Times New Roman" panose="02020603050405020304" pitchFamily="18" charset="0"/>
              </a:rPr>
              <a:t>41535 : 195 = … </a:t>
            </a:r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xmlns="" id="{2A1CA651-BB58-421F-8C3A-B4FF14362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997" y="5326395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41535 : 195 = 213</a:t>
            </a: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xmlns="" id="{68DF3912-A104-4CB3-94D9-50645F30C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466" y="715433"/>
            <a:ext cx="2923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a) 41535 : 195 = ?              </a:t>
            </a: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xmlns="" id="{EF367500-53B8-4345-B13D-13CED621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6580" y="927571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Chia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theo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tự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trái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sang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phải</a:t>
            </a:r>
            <a:endParaRPr lang="en-US" altLang="vi-VN" sz="24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 Box 2">
            <a:extLst>
              <a:ext uri="{FF2B5EF4-FFF2-40B4-BE49-F238E27FC236}">
                <a16:creationId xmlns:a16="http://schemas.microsoft.com/office/drawing/2014/main" xmlns="" id="{A150B8BD-7E32-4D27-978A-54C822273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1279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FF0000"/>
                </a:solidFill>
                <a:cs typeface="Times New Roman" panose="02020603050405020304" pitchFamily="18" charset="0"/>
              </a:rPr>
              <a:t>415</a:t>
            </a:r>
          </a:p>
        </p:txBody>
      </p:sp>
      <p:pic>
        <p:nvPicPr>
          <p:cNvPr id="40" name="图片 24">
            <a:extLst>
              <a:ext uri="{FF2B5EF4-FFF2-40B4-BE49-F238E27FC236}">
                <a16:creationId xmlns:a16="http://schemas.microsoft.com/office/drawing/2014/main" xmlns="" id="{C9D39036-6D13-43F8-A429-A85B178AEE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21010" r="78645" b="52808"/>
          <a:stretch/>
        </p:blipFill>
        <p:spPr>
          <a:xfrm>
            <a:off x="10971208" y="232652"/>
            <a:ext cx="1008611" cy="1795549"/>
          </a:xfrm>
          <a:prstGeom prst="rect">
            <a:avLst/>
          </a:prstGeom>
        </p:spPr>
      </p:pic>
      <p:pic>
        <p:nvPicPr>
          <p:cNvPr id="41" name="图片 25">
            <a:extLst>
              <a:ext uri="{FF2B5EF4-FFF2-40B4-BE49-F238E27FC236}">
                <a16:creationId xmlns:a16="http://schemas.microsoft.com/office/drawing/2014/main" xmlns="" id="{BD0B1587-46D3-4F03-B95C-2CDECB03D0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62707" r="53729" b="4970"/>
          <a:stretch/>
        </p:blipFill>
        <p:spPr>
          <a:xfrm>
            <a:off x="713045" y="4205460"/>
            <a:ext cx="2327565" cy="2216728"/>
          </a:xfrm>
          <a:prstGeom prst="rect">
            <a:avLst/>
          </a:prstGeom>
        </p:spPr>
      </p:pic>
      <p:pic>
        <p:nvPicPr>
          <p:cNvPr id="42" name="图片 4">
            <a:extLst>
              <a:ext uri="{FF2B5EF4-FFF2-40B4-BE49-F238E27FC236}">
                <a16:creationId xmlns:a16="http://schemas.microsoft.com/office/drawing/2014/main" xmlns="" id="{00CB8096-DC7E-4DAD-AB19-783603009B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68" y="149148"/>
            <a:ext cx="22034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23">
            <a:extLst>
              <a:ext uri="{FF2B5EF4-FFF2-40B4-BE49-F238E27FC236}">
                <a16:creationId xmlns:a16="http://schemas.microsoft.com/office/drawing/2014/main" xmlns="" id="{70C726D3-F830-44A4-B106-A1D095F851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2" t="46557" r="3986" b="30567"/>
          <a:stretch/>
        </p:blipFill>
        <p:spPr>
          <a:xfrm>
            <a:off x="9791700" y="5455755"/>
            <a:ext cx="2626821" cy="157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7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1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50"/>
                            </p:stCondLst>
                            <p:childTnLst>
                              <p:par>
                                <p:cTn id="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00"/>
                            </p:stCondLst>
                            <p:childTnLst>
                              <p:par>
                                <p:cTn id="1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625 L 4.58333E-6 0.04931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1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200"/>
                            </p:stCondLst>
                            <p:childTnLst>
                              <p:par>
                                <p:cTn id="1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2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5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800"/>
                            </p:stCondLst>
                            <p:childTnLst>
                              <p:par>
                                <p:cTn id="1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50"/>
                            </p:stCondLst>
                            <p:childTnLst>
                              <p:par>
                                <p:cTn id="1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150"/>
                            </p:stCondLst>
                            <p:childTnLst>
                              <p:par>
                                <p:cTn id="1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4.16667E-6 0.1 " pathEditMode="relative" rAng="0" ptsTypes="AA">
                                      <p:cBhvr>
                                        <p:cTn id="1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650"/>
                            </p:stCondLst>
                            <p:childTnLst>
                              <p:par>
                                <p:cTn id="17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650"/>
                            </p:stCondLst>
                            <p:childTnLst>
                              <p:par>
                                <p:cTn id="182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650"/>
                            </p:stCondLst>
                            <p:childTnLst>
                              <p:par>
                                <p:cTn id="1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250"/>
                            </p:stCondLst>
                            <p:childTnLst>
                              <p:par>
                                <p:cTn id="1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850"/>
                            </p:stCondLst>
                            <p:childTnLst>
                              <p:par>
                                <p:cTn id="2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450"/>
                            </p:stCondLst>
                            <p:childTnLst>
                              <p:par>
                                <p:cTn id="2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6" grpId="2"/>
      <p:bldP spid="7" grpId="0"/>
      <p:bldP spid="8" grpId="0"/>
      <p:bldP spid="9" grpId="0"/>
      <p:bldP spid="10" grpId="0"/>
      <p:bldP spid="11" grpId="0"/>
      <p:bldP spid="11" grpId="1"/>
      <p:bldP spid="12" grpId="0"/>
      <p:bldP spid="12" grpId="1"/>
      <p:bldP spid="12" grpId="2"/>
      <p:bldP spid="13" grpId="0"/>
      <p:bldP spid="14" grpId="0"/>
      <p:bldP spid="14" grpId="1"/>
      <p:bldP spid="15" grpId="0"/>
      <p:bldP spid="16" grpId="0"/>
      <p:bldP spid="17" grpId="0"/>
      <p:bldP spid="17" grpId="1"/>
      <p:bldP spid="17" grpId="2"/>
      <p:bldP spid="18" grpId="0"/>
      <p:bldP spid="19" grpId="0"/>
      <p:bldP spid="20" grpId="0"/>
      <p:bldP spid="21" grpId="0"/>
      <p:bldP spid="22" grpId="0"/>
      <p:bldP spid="22" grpId="1"/>
      <p:bldP spid="23" grpId="0"/>
      <p:bldP spid="23" grpId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4" grpId="1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24">
            <a:extLst>
              <a:ext uri="{FF2B5EF4-FFF2-40B4-BE49-F238E27FC236}">
                <a16:creationId xmlns:a16="http://schemas.microsoft.com/office/drawing/2014/main" xmlns="" id="{C9D39036-6D13-43F8-A429-A85B178AEE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21010" r="78645" b="52808"/>
          <a:stretch/>
        </p:blipFill>
        <p:spPr>
          <a:xfrm>
            <a:off x="10343599" y="75104"/>
            <a:ext cx="1008611" cy="1795549"/>
          </a:xfrm>
          <a:prstGeom prst="rect">
            <a:avLst/>
          </a:prstGeom>
        </p:spPr>
      </p:pic>
      <p:pic>
        <p:nvPicPr>
          <p:cNvPr id="41" name="图片 25">
            <a:extLst>
              <a:ext uri="{FF2B5EF4-FFF2-40B4-BE49-F238E27FC236}">
                <a16:creationId xmlns:a16="http://schemas.microsoft.com/office/drawing/2014/main" xmlns="" id="{BD0B1587-46D3-4F03-B95C-2CDECB03D0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62707" r="53729" b="4970"/>
          <a:stretch/>
        </p:blipFill>
        <p:spPr>
          <a:xfrm>
            <a:off x="403030" y="4373602"/>
            <a:ext cx="2327565" cy="2216728"/>
          </a:xfrm>
          <a:prstGeom prst="rect">
            <a:avLst/>
          </a:prstGeom>
        </p:spPr>
      </p:pic>
      <p:pic>
        <p:nvPicPr>
          <p:cNvPr id="42" name="图片 4">
            <a:extLst>
              <a:ext uri="{FF2B5EF4-FFF2-40B4-BE49-F238E27FC236}">
                <a16:creationId xmlns:a16="http://schemas.microsoft.com/office/drawing/2014/main" xmlns="" id="{00CB8096-DC7E-4DAD-AB19-783603009B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500" y="401580"/>
            <a:ext cx="22034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23">
            <a:extLst>
              <a:ext uri="{FF2B5EF4-FFF2-40B4-BE49-F238E27FC236}">
                <a16:creationId xmlns:a16="http://schemas.microsoft.com/office/drawing/2014/main" xmlns="" id="{70C726D3-F830-44A4-B106-A1D095F851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2" t="46557" r="3986" b="30567"/>
          <a:stretch/>
        </p:blipFill>
        <p:spPr>
          <a:xfrm>
            <a:off x="9005723" y="5648341"/>
            <a:ext cx="2626821" cy="1573877"/>
          </a:xfrm>
          <a:prstGeom prst="rect">
            <a:avLst/>
          </a:prstGeom>
        </p:spPr>
      </p:pic>
      <p:sp>
        <p:nvSpPr>
          <p:cNvPr id="44" name="Rectangle 45">
            <a:extLst>
              <a:ext uri="{FF2B5EF4-FFF2-40B4-BE49-F238E27FC236}">
                <a16:creationId xmlns:a16="http://schemas.microsoft.com/office/drawing/2014/main" xmlns="" id="{DEEF965F-F8A8-490A-AD54-C11B6BCAF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5" name="Rectangle 47">
            <a:extLst>
              <a:ext uri="{FF2B5EF4-FFF2-40B4-BE49-F238E27FC236}">
                <a16:creationId xmlns:a16="http://schemas.microsoft.com/office/drawing/2014/main" xmlns="" id="{4C869D77-86C3-4392-A67C-7EE64AF7A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6" name="Rectangle 49">
            <a:extLst>
              <a:ext uri="{FF2B5EF4-FFF2-40B4-BE49-F238E27FC236}">
                <a16:creationId xmlns:a16="http://schemas.microsoft.com/office/drawing/2014/main" xmlns="" id="{69E82487-67B4-4D3D-8897-A8B01FDC6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7" name="Rectangle 53">
            <a:extLst>
              <a:ext uri="{FF2B5EF4-FFF2-40B4-BE49-F238E27FC236}">
                <a16:creationId xmlns:a16="http://schemas.microsoft.com/office/drawing/2014/main" xmlns="" id="{4EBAEA59-22D9-464D-A0BE-60C81BE98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8" name="Rectangle 55">
            <a:extLst>
              <a:ext uri="{FF2B5EF4-FFF2-40B4-BE49-F238E27FC236}">
                <a16:creationId xmlns:a16="http://schemas.microsoft.com/office/drawing/2014/main" xmlns="" id="{7B47FE10-A55B-4CC3-9916-FD66BA446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grpSp>
        <p:nvGrpSpPr>
          <p:cNvPr id="49" name="Group 12">
            <a:extLst>
              <a:ext uri="{FF2B5EF4-FFF2-40B4-BE49-F238E27FC236}">
                <a16:creationId xmlns:a16="http://schemas.microsoft.com/office/drawing/2014/main" xmlns="" id="{6616EE10-9A18-4C96-BCB0-1524A38F2FBC}"/>
              </a:ext>
            </a:extLst>
          </p:cNvPr>
          <p:cNvGrpSpPr>
            <a:grpSpLocks/>
          </p:cNvGrpSpPr>
          <p:nvPr/>
        </p:nvGrpSpPr>
        <p:grpSpPr bwMode="auto">
          <a:xfrm>
            <a:off x="1954163" y="1920320"/>
            <a:ext cx="762000" cy="1295400"/>
            <a:chOff x="2590800" y="1447800"/>
            <a:chExt cx="762000" cy="12954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FD897A42-9F0D-400B-AB84-2E29694535BB}"/>
                </a:ext>
              </a:extLst>
            </p:cNvPr>
            <p:cNvCxnSpPr/>
            <p:nvPr/>
          </p:nvCxnSpPr>
          <p:spPr>
            <a:xfrm rot="5400000">
              <a:off x="1943894" y="2094706"/>
              <a:ext cx="12954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27647449-F73C-470F-811E-04F561EE888D}"/>
                </a:ext>
              </a:extLst>
            </p:cNvPr>
            <p:cNvCxnSpPr/>
            <p:nvPr/>
          </p:nvCxnSpPr>
          <p:spPr>
            <a:xfrm>
              <a:off x="2590800" y="1905000"/>
              <a:ext cx="7620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 Box 2">
            <a:extLst>
              <a:ext uri="{FF2B5EF4-FFF2-40B4-BE49-F238E27FC236}">
                <a16:creationId xmlns:a16="http://schemas.microsoft.com/office/drawing/2014/main" xmlns="" id="{77407E5E-17DD-4D2A-A184-282265132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763" y="194730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801</a:t>
            </a:r>
          </a:p>
        </p:txBody>
      </p:sp>
      <p:sp>
        <p:nvSpPr>
          <p:cNvPr id="53" name="Text Box 2">
            <a:extLst>
              <a:ext uri="{FF2B5EF4-FFF2-40B4-BE49-F238E27FC236}">
                <a16:creationId xmlns:a16="http://schemas.microsoft.com/office/drawing/2014/main" xmlns="" id="{E98BBD9D-5E85-4550-95A3-C98F2EEC6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163" y="195048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245</a:t>
            </a:r>
          </a:p>
        </p:txBody>
      </p:sp>
      <p:sp>
        <p:nvSpPr>
          <p:cNvPr id="54" name="Text Box 2">
            <a:extLst>
              <a:ext uri="{FF2B5EF4-FFF2-40B4-BE49-F238E27FC236}">
                <a16:creationId xmlns:a16="http://schemas.microsoft.com/office/drawing/2014/main" xmlns="" id="{C81DF2FB-FE3C-493B-8CCC-AC0A4682E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251" y="1936196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55" name="Text Box 2">
            <a:extLst>
              <a:ext uri="{FF2B5EF4-FFF2-40B4-BE49-F238E27FC236}">
                <a16:creationId xmlns:a16="http://schemas.microsoft.com/office/drawing/2014/main" xmlns="" id="{983B75BF-246A-4F96-B361-7511D3B99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1225311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* 801 chia 245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3,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3 ;</a:t>
            </a:r>
          </a:p>
        </p:txBody>
      </p:sp>
      <p:sp>
        <p:nvSpPr>
          <p:cNvPr id="56" name="Text Box 2">
            <a:extLst>
              <a:ext uri="{FF2B5EF4-FFF2-40B4-BE49-F238E27FC236}">
                <a16:creationId xmlns:a16="http://schemas.microsoft.com/office/drawing/2014/main" xmlns="" id="{D3BB7D51-362A-474C-88A8-5EE6187C8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163" y="230132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Text Box 2">
            <a:extLst>
              <a:ext uri="{FF2B5EF4-FFF2-40B4-BE49-F238E27FC236}">
                <a16:creationId xmlns:a16="http://schemas.microsoft.com/office/drawing/2014/main" xmlns="" id="{9C58CB0A-684B-4E2D-863B-29358CD26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1545101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15 ; 21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15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6,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6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58" name="Text Box 2">
            <a:extLst>
              <a:ext uri="{FF2B5EF4-FFF2-40B4-BE49-F238E27FC236}">
                <a16:creationId xmlns:a16="http://schemas.microsoft.com/office/drawing/2014/main" xmlns="" id="{842F3A50-6600-4FDB-8E54-40720CEE5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563" y="228703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9" name="Text Box 2">
            <a:extLst>
              <a:ext uri="{FF2B5EF4-FFF2-40B4-BE49-F238E27FC236}">
                <a16:creationId xmlns:a16="http://schemas.microsoft.com/office/drawing/2014/main" xmlns="" id="{1C37DE2E-EC38-456E-BA5D-5032B405B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314" y="1934608"/>
            <a:ext cx="360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0" name="Text Box 2">
            <a:extLst>
              <a:ext uri="{FF2B5EF4-FFF2-40B4-BE49-F238E27FC236}">
                <a16:creationId xmlns:a16="http://schemas.microsoft.com/office/drawing/2014/main" xmlns="" id="{44528EB2-16A1-4208-9835-CB4346F36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1909861"/>
            <a:ext cx="8489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12,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14 ; 20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14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6,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6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61" name="Text Box 2">
            <a:extLst>
              <a:ext uri="{FF2B5EF4-FFF2-40B4-BE49-F238E27FC236}">
                <a16:creationId xmlns:a16="http://schemas.microsoft.com/office/drawing/2014/main" xmlns="" id="{F9F81219-975B-4267-BA24-C6B7614A8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876" y="228703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6 </a:t>
            </a:r>
          </a:p>
        </p:txBody>
      </p:sp>
      <p:sp>
        <p:nvSpPr>
          <p:cNvPr id="62" name="Text Box 2">
            <a:extLst>
              <a:ext uri="{FF2B5EF4-FFF2-40B4-BE49-F238E27FC236}">
                <a16:creationId xmlns:a16="http://schemas.microsoft.com/office/drawing/2014/main" xmlns="" id="{C6487C31-CC04-489D-9D6B-B4DC30181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9" y="2274621"/>
            <a:ext cx="73048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6,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8 ; 8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8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63" name="Text Box 2">
            <a:extLst>
              <a:ext uri="{FF2B5EF4-FFF2-40B4-BE49-F238E27FC236}">
                <a16:creationId xmlns:a16="http://schemas.microsoft.com/office/drawing/2014/main" xmlns="" id="{AC174170-D96C-4F78-B251-B07842C1B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13" y="229655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4" name="Text Box 2">
            <a:extLst>
              <a:ext uri="{FF2B5EF4-FFF2-40B4-BE49-F238E27FC236}">
                <a16:creationId xmlns:a16="http://schemas.microsoft.com/office/drawing/2014/main" xmlns="" id="{C6183439-D61B-4A73-AB16-810481E7A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651" y="1920321"/>
            <a:ext cx="366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5" name="Text Box 2">
            <a:extLst>
              <a:ext uri="{FF2B5EF4-FFF2-40B4-BE49-F238E27FC236}">
                <a16:creationId xmlns:a16="http://schemas.microsoft.com/office/drawing/2014/main" xmlns="" id="{D7A752C4-EFDC-47A8-9173-4181D6FC1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2579421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FF0000"/>
                </a:solidFill>
                <a:cs typeface="Times New Roman" panose="02020603050405020304" pitchFamily="18" charset="0"/>
              </a:rPr>
              <a:t>* Hạ 2, được 662 ; 662 chia 245 được 2, viết 2 ;</a:t>
            </a:r>
          </a:p>
        </p:txBody>
      </p:sp>
      <p:sp>
        <p:nvSpPr>
          <p:cNvPr id="66" name="Text Box 2">
            <a:extLst>
              <a:ext uri="{FF2B5EF4-FFF2-40B4-BE49-F238E27FC236}">
                <a16:creationId xmlns:a16="http://schemas.microsoft.com/office/drawing/2014/main" xmlns="" id="{05734712-F6CC-4118-A832-823591C92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01" y="230132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7" name="Text Box 2">
            <a:extLst>
              <a:ext uri="{FF2B5EF4-FFF2-40B4-BE49-F238E27FC236}">
                <a16:creationId xmlns:a16="http://schemas.microsoft.com/office/drawing/2014/main" xmlns="" id="{B8D81E2B-FFAA-4E24-999D-B8AFF1348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2884221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cs typeface="Times New Roman" panose="02020603050405020304" pitchFamily="18" charset="0"/>
              </a:rPr>
              <a:t>2 nhân 5 bằng 10 ; 12 trừ 10 bằng 2, viết 2 nhớ 1 ;</a:t>
            </a:r>
          </a:p>
        </p:txBody>
      </p:sp>
      <p:sp>
        <p:nvSpPr>
          <p:cNvPr id="68" name="Text Box 2">
            <a:extLst>
              <a:ext uri="{FF2B5EF4-FFF2-40B4-BE49-F238E27FC236}">
                <a16:creationId xmlns:a16="http://schemas.microsoft.com/office/drawing/2014/main" xmlns="" id="{163E2003-63AE-419A-8558-912FCD309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9" y="3214941"/>
            <a:ext cx="8950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8,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9 ; 16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7,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7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69" name="Text Box 2">
            <a:extLst>
              <a:ext uri="{FF2B5EF4-FFF2-40B4-BE49-F238E27FC236}">
                <a16:creationId xmlns:a16="http://schemas.microsoft.com/office/drawing/2014/main" xmlns="" id="{1D293013-6A49-479D-BDB4-B8EECBE86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963" y="2616346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0" name="Text Box 2">
            <a:extLst>
              <a:ext uri="{FF2B5EF4-FFF2-40B4-BE49-F238E27FC236}">
                <a16:creationId xmlns:a16="http://schemas.microsoft.com/office/drawing/2014/main" xmlns="" id="{02C3DC2C-E30A-47C3-95CA-AF9EC18A0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926" y="260612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1" name="Text Box 2">
            <a:extLst>
              <a:ext uri="{FF2B5EF4-FFF2-40B4-BE49-F238E27FC236}">
                <a16:creationId xmlns:a16="http://schemas.microsoft.com/office/drawing/2014/main" xmlns="" id="{F3476425-C724-4330-A66B-41FDD2B39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9" y="3594691"/>
            <a:ext cx="77661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4,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5 ; 6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72" name="Text Box 2">
            <a:extLst>
              <a:ext uri="{FF2B5EF4-FFF2-40B4-BE49-F238E27FC236}">
                <a16:creationId xmlns:a16="http://schemas.microsoft.com/office/drawing/2014/main" xmlns="" id="{31DFCE1A-05CF-4FBA-A83C-8E95D7706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813" y="260612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3" name="Text Box 2">
            <a:extLst>
              <a:ext uri="{FF2B5EF4-FFF2-40B4-BE49-F238E27FC236}">
                <a16:creationId xmlns:a16="http://schemas.microsoft.com/office/drawing/2014/main" xmlns="" id="{D77EB67F-B7C7-46DE-BFDB-A232963B5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3888561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*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Hạ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0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1720 ; 1720 chia 245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7,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7 ;</a:t>
            </a:r>
          </a:p>
        </p:txBody>
      </p:sp>
      <p:sp>
        <p:nvSpPr>
          <p:cNvPr id="74" name="Text Box 2">
            <a:extLst>
              <a:ext uri="{FF2B5EF4-FFF2-40B4-BE49-F238E27FC236}">
                <a16:creationId xmlns:a16="http://schemas.microsoft.com/office/drawing/2014/main" xmlns="" id="{CD9AFE30-6CF4-46ED-8598-7B8DF5B58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38" y="230132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5" name="Text Box 2">
            <a:extLst>
              <a:ext uri="{FF2B5EF4-FFF2-40B4-BE49-F238E27FC236}">
                <a16:creationId xmlns:a16="http://schemas.microsoft.com/office/drawing/2014/main" xmlns="" id="{73D30D97-B6E7-4E4B-A663-EEF719982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4219281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7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35 ; 40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35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5,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4 ;</a:t>
            </a:r>
          </a:p>
        </p:txBody>
      </p:sp>
      <p:sp>
        <p:nvSpPr>
          <p:cNvPr id="76" name="Text Box 2">
            <a:extLst>
              <a:ext uri="{FF2B5EF4-FFF2-40B4-BE49-F238E27FC236}">
                <a16:creationId xmlns:a16="http://schemas.microsoft.com/office/drawing/2014/main" xmlns="" id="{30F3BFB2-E686-479C-AAF4-FB28E862A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651" y="290615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7" name="Text Box 2">
            <a:extLst>
              <a:ext uri="{FF2B5EF4-FFF2-40B4-BE49-F238E27FC236}">
                <a16:creationId xmlns:a16="http://schemas.microsoft.com/office/drawing/2014/main" xmlns="" id="{6EDCF16B-B108-4DD7-B8F9-8032C130F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9" y="4644001"/>
            <a:ext cx="86655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7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28,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32 ; 32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32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0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3 ;</a:t>
            </a:r>
          </a:p>
        </p:txBody>
      </p:sp>
      <p:sp>
        <p:nvSpPr>
          <p:cNvPr id="78" name="Text Box 2">
            <a:extLst>
              <a:ext uri="{FF2B5EF4-FFF2-40B4-BE49-F238E27FC236}">
                <a16:creationId xmlns:a16="http://schemas.microsoft.com/office/drawing/2014/main" xmlns="" id="{83503543-81A8-45C6-A4AC-5A6DF09D1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13" y="289663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9" name="Text Box 2">
            <a:extLst>
              <a:ext uri="{FF2B5EF4-FFF2-40B4-BE49-F238E27FC236}">
                <a16:creationId xmlns:a16="http://schemas.microsoft.com/office/drawing/2014/main" xmlns="" id="{46889785-6643-4DFE-8905-F24D8A1A8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9" y="5098702"/>
            <a:ext cx="81551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7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14,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3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17 ; 17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17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80" name="Text Box 2">
            <a:extLst>
              <a:ext uri="{FF2B5EF4-FFF2-40B4-BE49-F238E27FC236}">
                <a16:creationId xmlns:a16="http://schemas.microsoft.com/office/drawing/2014/main" xmlns="" id="{5627AFC8-F33F-4D28-B735-BB93A575E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226" y="289663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Text Box 2">
            <a:extLst>
              <a:ext uri="{FF2B5EF4-FFF2-40B4-BE49-F238E27FC236}">
                <a16:creationId xmlns:a16="http://schemas.microsoft.com/office/drawing/2014/main" xmlns="" id="{7864FB9B-05A5-45C0-BDEC-9901B2CC9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20" y="5546792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dirty="0">
                <a:cs typeface="Times New Roman" panose="02020603050405020304" pitchFamily="18" charset="0"/>
              </a:rPr>
              <a:t>80120 : 245 = …   (</a:t>
            </a:r>
            <a:r>
              <a:rPr lang="en-US" altLang="vi-VN" sz="2800" dirty="0" err="1">
                <a:cs typeface="Times New Roman" panose="02020603050405020304" pitchFamily="18" charset="0"/>
              </a:rPr>
              <a:t>dư</a:t>
            </a:r>
            <a:r>
              <a:rPr lang="en-US" altLang="vi-VN" sz="2800" dirty="0">
                <a:cs typeface="Times New Roman" panose="02020603050405020304" pitchFamily="18" charset="0"/>
              </a:rPr>
              <a:t>...) </a:t>
            </a:r>
          </a:p>
        </p:txBody>
      </p:sp>
      <p:sp>
        <p:nvSpPr>
          <p:cNvPr id="82" name="Text Box 2">
            <a:extLst>
              <a:ext uri="{FF2B5EF4-FFF2-40B4-BE49-F238E27FC236}">
                <a16:creationId xmlns:a16="http://schemas.microsoft.com/office/drawing/2014/main" xmlns="" id="{0D939D53-11F1-46D1-A123-E4A22F6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20" y="5547693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80120 : 245 = 327 (</a:t>
            </a:r>
            <a:r>
              <a:rPr lang="en-US" altLang="vi-VN" sz="28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dư</a:t>
            </a:r>
            <a:r>
              <a:rPr lang="en-US" altLang="vi-VN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 5)</a:t>
            </a:r>
          </a:p>
        </p:txBody>
      </p:sp>
      <p:sp>
        <p:nvSpPr>
          <p:cNvPr id="83" name="Text Box 2">
            <a:extLst>
              <a:ext uri="{FF2B5EF4-FFF2-40B4-BE49-F238E27FC236}">
                <a16:creationId xmlns:a16="http://schemas.microsoft.com/office/drawing/2014/main" xmlns="" id="{4704BC98-0C6D-4A0E-8518-8EC0160EF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7520" y="847059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Chia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theo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tự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trái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sang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phải</a:t>
            </a:r>
            <a:endParaRPr lang="en-US" altLang="vi-VN" sz="24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84" name="Text Box 2">
            <a:extLst>
              <a:ext uri="{FF2B5EF4-FFF2-40B4-BE49-F238E27FC236}">
                <a16:creationId xmlns:a16="http://schemas.microsoft.com/office/drawing/2014/main" xmlns="" id="{C4C72440-D5CD-424E-ABD9-AE3C970D6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63" y="1340302"/>
            <a:ext cx="2362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200" dirty="0">
                <a:cs typeface="Times New Roman" panose="02020603050405020304" pitchFamily="18" charset="0"/>
              </a:rPr>
              <a:t>b) 80120 : 245 = ? </a:t>
            </a:r>
          </a:p>
        </p:txBody>
      </p:sp>
    </p:spTree>
    <p:extLst>
      <p:ext uri="{BB962C8B-B14F-4D97-AF65-F5344CB8AC3E}">
        <p14:creationId xmlns:p14="http://schemas.microsoft.com/office/powerpoint/2010/main" val="1809088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"/>
                            </p:stCondLst>
                            <p:childTnLst>
                              <p:par>
                                <p:cTn id="6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0"/>
                            </p:stCondLst>
                            <p:childTnLst>
                              <p:par>
                                <p:cTn id="65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0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6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85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45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417 L -8.33333E-7 0.0513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200"/>
                            </p:stCondLst>
                            <p:childTnLst>
                              <p:par>
                                <p:cTn id="11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200"/>
                            </p:stCondLst>
                            <p:childTnLst>
                              <p:par>
                                <p:cTn id="1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10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2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250"/>
                            </p:stCondLst>
                            <p:childTnLst>
                              <p:par>
                                <p:cTn id="1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700"/>
                            </p:stCondLst>
                            <p:childTnLst>
                              <p:par>
                                <p:cTn id="1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450"/>
                            </p:stCondLst>
                            <p:childTnLst>
                              <p:par>
                                <p:cTn id="1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25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2.29167E-6 0.1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750"/>
                            </p:stCondLst>
                            <p:childTnLst>
                              <p:par>
                                <p:cTn id="17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750"/>
                            </p:stCondLst>
                            <p:childTnLst>
                              <p:par>
                                <p:cTn id="18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10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750"/>
                            </p:stCondLst>
                            <p:childTnLst>
                              <p:par>
                                <p:cTn id="1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250"/>
                            </p:stCondLst>
                            <p:childTnLst>
                              <p:par>
                                <p:cTn id="1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850"/>
                            </p:stCondLst>
                            <p:childTnLst>
                              <p:par>
                                <p:cTn id="2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650"/>
                            </p:stCondLst>
                            <p:childTnLst>
                              <p:par>
                                <p:cTn id="2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3" grpId="0"/>
      <p:bldP spid="53" grpId="1"/>
      <p:bldP spid="53" grpId="2"/>
      <p:bldP spid="53" grpId="3"/>
      <p:bldP spid="54" grpId="0"/>
      <p:bldP spid="55" grpId="0"/>
      <p:bldP spid="56" grpId="0"/>
      <p:bldP spid="57" grpId="0"/>
      <p:bldP spid="58" grpId="0"/>
      <p:bldP spid="58" grpId="1"/>
      <p:bldP spid="59" grpId="0"/>
      <p:bldP spid="59" grpId="1"/>
      <p:bldP spid="59" grpId="2"/>
      <p:bldP spid="60" grpId="0"/>
      <p:bldP spid="61" grpId="0"/>
      <p:bldP spid="61" grpId="1"/>
      <p:bldP spid="62" grpId="0"/>
      <p:bldP spid="63" grpId="0"/>
      <p:bldP spid="64" grpId="0"/>
      <p:bldP spid="64" grpId="1"/>
      <p:bldP spid="64" grpId="2"/>
      <p:bldP spid="65" grpId="0"/>
      <p:bldP spid="66" grpId="0"/>
      <p:bldP spid="67" grpId="0"/>
      <p:bldP spid="68" grpId="0"/>
      <p:bldP spid="69" grpId="0"/>
      <p:bldP spid="69" grpId="1"/>
      <p:bldP spid="70" grpId="0"/>
      <p:bldP spid="70" grpId="1"/>
      <p:bldP spid="71" grpId="0"/>
      <p:bldP spid="72" grpId="0"/>
      <p:bldP spid="72" grpId="1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1" grpId="1"/>
      <p:bldP spid="82" grpId="0"/>
      <p:bldP spid="83" grpId="0"/>
      <p:bldP spid="8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&quot;/&gt;&lt;property id=&quot;20307&quot; value=&quot;296&quot;/&gt;&lt;/object&gt;&lt;object type=&quot;3&quot; unique_id=&quot;10004&quot;&gt;&lt;property id=&quot;20148&quot; value=&quot;5&quot;/&gt;&lt;property id=&quot;20300&quot; value=&quot;Slide 3&quot;/&gt;&lt;property id=&quot;20307&quot; value=&quot;302&quot;/&gt;&lt;/object&gt;&lt;object type=&quot;3&quot; unique_id=&quot;10005&quot;&gt;&lt;property id=&quot;20148&quot; value=&quot;5&quot;/&gt;&lt;property id=&quot;20300&quot; value=&quot;Slide 4&quot;/&gt;&lt;property id=&quot;20307&quot; value=&quot;273&quot;/&gt;&lt;/object&gt;&lt;object type=&quot;3&quot; unique_id=&quot;10006&quot;&gt;&lt;property id=&quot;20148&quot; value=&quot;5&quot;/&gt;&lt;property id=&quot;20300&quot; value=&quot;Slide 6&quot;/&gt;&lt;property id=&quot;20307&quot; value=&quot;263&quot;/&gt;&lt;/object&gt;&lt;object type=&quot;3&quot; unique_id=&quot;10007&quot;&gt;&lt;property id=&quot;20148&quot; value=&quot;5&quot;/&gt;&lt;property id=&quot;20300&quot; value=&quot;Slide 8&quot;/&gt;&lt;property id=&quot;20307&quot; value=&quot;275&quot;/&gt;&lt;/object&gt;&lt;object type=&quot;3&quot; unique_id=&quot;10008&quot;&gt;&lt;property id=&quot;20148&quot; value=&quot;5&quot;/&gt;&lt;property id=&quot;20300&quot; value=&quot;Slide 9&quot;/&gt;&lt;property id=&quot;20307&quot; value=&quot;297&quot;/&gt;&lt;/object&gt;&lt;object type=&quot;3&quot; unique_id=&quot;10009&quot;&gt;&lt;property id=&quot;20148&quot; value=&quot;5&quot;/&gt;&lt;property id=&quot;20300&quot; value=&quot;Slide 10&quot;/&gt;&lt;property id=&quot;20307&quot; value=&quot;298&quot;/&gt;&lt;/object&gt;&lt;object type=&quot;3&quot; unique_id=&quot;10010&quot;&gt;&lt;property id=&quot;20148&quot; value=&quot;5&quot;/&gt;&lt;property id=&quot;20300&quot; value=&quot;Slide 11&quot;/&gt;&lt;property id=&quot;20307&quot; value=&quot;265&quot;/&gt;&lt;/object&gt;&lt;object type=&quot;3&quot; unique_id=&quot;10011&quot;&gt;&lt;property id=&quot;20148&quot; value=&quot;5&quot;/&gt;&lt;property id=&quot;20300&quot; value=&quot;Slide 12&quot;/&gt;&lt;property id=&quot;20307&quot; value=&quot;299&quot;/&gt;&lt;/object&gt;&lt;object type=&quot;3&quot; unique_id=&quot;10012&quot;&gt;&lt;property id=&quot;20148&quot; value=&quot;5&quot;/&gt;&lt;property id=&quot;20300&quot; value=&quot;Slide 13&quot;/&gt;&lt;property id=&quot;20307&quot; value=&quot;300&quot;/&gt;&lt;/object&gt;&lt;object type=&quot;3&quot; unique_id=&quot;10014&quot;&gt;&lt;property id=&quot;20148&quot; value=&quot;5&quot;/&gt;&lt;property id=&quot;20300&quot; value=&quot;Slide 14&quot;/&gt;&lt;property id=&quot;20307&quot; value=&quot;301&quot;/&gt;&lt;/object&gt;&lt;object type=&quot;3&quot; unique_id=&quot;10015&quot;&gt;&lt;property id=&quot;20148&quot; value=&quot;5&quot;/&gt;&lt;property id=&quot;20300&quot; value=&quot;Slide 15&quot;/&gt;&lt;property id=&quot;20307&quot; value=&quot;262&quot;/&gt;&lt;/object&gt;&lt;object type=&quot;3&quot; unique_id=&quot;10016&quot;&gt;&lt;property id=&quot;20148&quot; value=&quot;5&quot;/&gt;&lt;property id=&quot;20300&quot; value=&quot;Slide 16 - &amp;quot;CHÚC CÁC BẠN HỌC TỐT&amp;quot;&quot;/&gt;&lt;property id=&quot;20307&quot; value=&quot;307&quot;/&gt;&lt;/object&gt;&lt;object type=&quot;3&quot; unique_id=&quot;10129&quot;&gt;&lt;property id=&quot;20148&quot; value=&quot;5&quot;/&gt;&lt;property id=&quot;20300&quot; value=&quot;Slide 1&quot;/&gt;&lt;property id=&quot;20307&quot; value=&quot;308&quot;/&gt;&lt;/object&gt;&lt;object type=&quot;3&quot; unique_id=&quot;10130&quot;&gt;&lt;property id=&quot;20148&quot; value=&quot;5&quot;/&gt;&lt;property id=&quot;20300&quot; value=&quot;Slide 5&quot;/&gt;&lt;property id=&quot;20307&quot; value=&quot;309&quot;/&gt;&lt;/object&gt;&lt;object type=&quot;3&quot; unique_id=&quot;10275&quot;&gt;&lt;property id=&quot;20148&quot; value=&quot;5&quot;/&gt;&lt;property id=&quot;20300&quot; value=&quot;Slide 7 - &amp;quot;Thứ sáu ngày 24 tháng 12 năm 2021 Toán Chia cho số có ba chữ số ( tiếp theo) (tr.87)&amp;quot;&quot;/&gt;&lt;property id=&quot;20307&quot; value=&quot;311&quot;/&gt;&lt;/object&gt;&lt;/object&gt;&lt;object type=&quot;8&quot; unique_id=&quot;10032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966</Words>
  <Application>Microsoft Office PowerPoint</Application>
  <PresentationFormat>Widescreen</PresentationFormat>
  <Paragraphs>182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微软雅黑</vt:lpstr>
      <vt:lpstr>宋体</vt:lpstr>
      <vt:lpstr>Amazone</vt:lpstr>
      <vt:lpstr>Arial</vt:lpstr>
      <vt:lpstr>Calibri</vt:lpstr>
      <vt:lpstr>Calibri Light</vt:lpstr>
      <vt:lpstr>DFKai-SB</vt:lpstr>
      <vt:lpstr>HP001 4 hàng</vt:lpstr>
      <vt:lpstr>Times New Roman</vt:lpstr>
      <vt:lpstr>Times New Roman (Headings)</vt:lpstr>
      <vt:lpstr>UTM Azuki</vt:lpstr>
      <vt:lpstr>Verdana</vt:lpstr>
      <vt:lpstr>VNI-Times</vt:lpstr>
      <vt:lpstr>等线</vt:lpstr>
      <vt:lpstr>等线 Light</vt:lpstr>
      <vt:lpstr>Office 主题</vt:lpstr>
      <vt:lpstr>默认设计模板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sáu ngày 24 tháng 12 năm 2021 Toán Chia cho số có ba chữ số ( tiếp theo) (tr.87)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BẠN HỌC TỐT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THI  TUYEN</dc:creator>
  <cp:lastModifiedBy>Microsoft account</cp:lastModifiedBy>
  <cp:revision>24</cp:revision>
  <dcterms:created xsi:type="dcterms:W3CDTF">2021-11-15T12:19:59Z</dcterms:created>
  <dcterms:modified xsi:type="dcterms:W3CDTF">2021-12-18T17:48:16Z</dcterms:modified>
</cp:coreProperties>
</file>