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999" y="2857499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76200" y="4343400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HP-087" pitchFamily="34" charset="0"/>
              </a:rPr>
              <a:t>Biết</a:t>
            </a:r>
            <a:r>
              <a:rPr lang="en-US" sz="48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HP-087" pitchFamily="34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HP-087" pitchFamily="34" charset="0"/>
              </a:rPr>
              <a:t>lỗi</a:t>
            </a:r>
            <a:endParaRPr lang="vi-VN" sz="48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320040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1" y="17526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 BÌNH HOA</a:t>
            </a:r>
          </a:p>
        </p:txBody>
      </p:sp>
      <p:pic>
        <p:nvPicPr>
          <p:cNvPr id="4" name="Phim Hoạt Hình - LỌ HOA BỊ VỠ - Truyện Cổ Tích ► Khoảnh Khắc Kỳ Diệu 2019 - Phim Hay 20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2514600"/>
            <a:ext cx="57912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5257800"/>
            <a:ext cx="5600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9EB48E-063C-40FF-8E18-2AE30EA0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5715000" cy="4291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6" y="5105400"/>
            <a:ext cx="1524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32919" y="-941972"/>
            <a:ext cx="1025510" cy="29094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56" y="13716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mắc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lỗi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biết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lỗi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5D736-8A9E-48DF-9342-D566E072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68" y="2895600"/>
            <a:ext cx="7012693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943" y="1295400"/>
            <a:ext cx="747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3EC0D1-B7CF-4E1F-AE64-E63B74BD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33600"/>
            <a:ext cx="5791199" cy="40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5200" y="2895599"/>
            <a:ext cx="4267200" cy="25146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3048000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533400" y="2971800"/>
            <a:ext cx="2773335" cy="230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151</Words>
  <Application>Microsoft Office PowerPoint</Application>
  <PresentationFormat>On-screen Show (4:3)</PresentationFormat>
  <Paragraphs>24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Khởi động</vt:lpstr>
      <vt:lpstr>PowerPoint Presentation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Ki Thuat 88</cp:lastModifiedBy>
  <cp:revision>20</cp:revision>
  <dcterms:created xsi:type="dcterms:W3CDTF">2006-08-16T00:00:00Z</dcterms:created>
  <dcterms:modified xsi:type="dcterms:W3CDTF">2020-08-30T09:17:07Z</dcterms:modified>
</cp:coreProperties>
</file>