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6" r:id="rId3"/>
    <p:sldMasterId id="2147483755" r:id="rId4"/>
  </p:sldMasterIdLst>
  <p:notesMasterIdLst>
    <p:notesMasterId r:id="rId21"/>
  </p:notesMasterIdLst>
  <p:sldIdLst>
    <p:sldId id="256" r:id="rId5"/>
    <p:sldId id="526" r:id="rId6"/>
    <p:sldId id="355" r:id="rId7"/>
    <p:sldId id="257" r:id="rId8"/>
    <p:sldId id="271" r:id="rId9"/>
    <p:sldId id="272" r:id="rId10"/>
    <p:sldId id="278" r:id="rId11"/>
    <p:sldId id="279" r:id="rId12"/>
    <p:sldId id="280" r:id="rId13"/>
    <p:sldId id="281" r:id="rId14"/>
    <p:sldId id="282" r:id="rId15"/>
    <p:sldId id="262" r:id="rId16"/>
    <p:sldId id="263" r:id="rId17"/>
    <p:sldId id="264" r:id="rId18"/>
    <p:sldId id="266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FF33"/>
    <a:srgbClr val="4F6228"/>
    <a:srgbClr val="0A0AC2"/>
    <a:srgbClr val="DD136A"/>
    <a:srgbClr val="090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7951-C84C-4085-B8BE-E763536B5781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A35C6-584E-44FA-95C0-D8FC89D0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xmlns="" id="{BE2D2CF4-02B9-4387-A102-F399B4985B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xmlns="" id="{6D52AF25-BBB9-4149-B5EF-EAE399CB2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xmlns="" id="{E2422A36-923D-4A8A-9399-A4295B7E6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anose="020B06030503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1F343E-1EDC-4039-9C11-1B0D12FD7F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9C78-13D6-4096-A0FF-07F108AF5B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49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1E3A7-E064-49DA-A181-37BCCC2706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648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EA330-7E2F-4563-9B36-4CB3248B06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07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06AEB-1E94-4C3F-8156-562C3AFC3F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24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5F5AD-1D54-456A-8E17-A49898442E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562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1864-2FF4-4274-8272-2C3F2A52D6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87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39981-C169-4ECC-AB34-874AE5DEDD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8634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864D-2123-4CF1-8A7E-35861D3A2F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319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6B3C-0024-4979-8DC2-74907BEA50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0376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4339-D920-4EA5-A70F-D43C8887EA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747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CCFB4-3F02-45E3-A73A-A786392081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9847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BBEEF-8D72-41C0-85F6-F3A7DC1E77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146970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D89C6-252F-4858-A95A-CAE431B858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3006748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0B7EE1-26C4-4479-A6EF-11C01107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12F94EF2-54BC-41C2-AC70-BDF03950A2C5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3ADBE4-4D8B-404A-B5CD-268DB1B1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AB8ECF-5AB0-4B62-A8EF-ED436AA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5E0671D-8CCA-48B3-8B5D-5F477670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76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F81C6-987A-4DCA-8FF6-F0B1A530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92EE23C9-0C1D-40DE-8EB6-6224A8121CFE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0FE9F-3907-449E-A6C7-E1F14771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DC8C7-FCE9-4906-BA88-BA3170CD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14432F90-AADF-43A9-B1F6-03F643B39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12454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83114-0395-478F-84A4-E777178A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51C9DD5A-996C-4BBF-BD3E-90DD5BDDE4C7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C01CC8-E18D-4556-875E-76E1C33D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01F04D-C813-4745-A176-8EC55CA7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BF668BEC-A378-4936-B7A1-B9142CC9D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953845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1ECED-245F-423B-AB4A-DA55B204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067E0E70-7DF2-4C4A-A56F-5DB60D3EB868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5BBA3-2F34-4748-A165-242BC5F9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8D2A3-2F33-4A11-97EB-FE0F01BC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C52BB9A-D601-4480-8F41-8D1F55138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110284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927E6-8439-4F4A-951D-6E369DE8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FFACBE69-1E77-405F-9A9E-ADB67A303826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82BF8-B0E3-4DAF-8173-6DDCB0DD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71685A-3B10-449B-8284-98BBECA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D441B7C-563C-43C3-A7D3-17818B2DB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8581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1BE84-C8D8-443A-A915-07A6FDBB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ED08A01C-0C64-4EDE-A0F4-FB176EC373DE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A0E77-A9F2-4BB1-B45C-EF046196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BC28C-486E-4E86-9F52-55949967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CDD8E8B-7DF7-46E0-8231-1D5E7CF0A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327291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0827A6-259F-42C2-BAC5-5DEAF634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99EF72BB-B222-40E1-B8FF-3291794BD299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1D396A-A3E1-409B-A6BF-2FFD7505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3EB416-5395-4EB8-AAD0-DE955CD6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054A489-ADB6-42E8-BC9D-86A96CA4F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659255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EE811-E2FE-4690-B174-E508842C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58518976-0425-4CFD-8181-DA211DD34C61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808BC-2A33-4A25-968B-3FF428DD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C52A2D-FD8A-48BA-BD82-AD469D6E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FAF7D1C-5540-48B8-98CC-EC386A1CB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94951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2A970B-399B-49D9-9043-EFCEBCD0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2FD25447-40C9-400D-8263-024F718AE61C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3742FB-45CF-47A2-AD82-24661814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D211C-DF06-4745-ACA1-9D3FE6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79BF8EE-74D4-4EAA-B494-68A9E6499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12689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BEC96-4979-4FCD-9AAB-9AED76BA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7642F967-9D6D-44A6-8E4B-52D776587BEA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39E68-C4B1-48A7-A432-8DAE3B94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FA7CCE-7B59-4530-912D-3335314F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74AD8C8-94AA-4ACD-A3AC-00D02467B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78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7608AEC-4EAD-4CFB-9108-18222688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98AEBFFC-7B9F-400F-B079-884F6AF457BB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33F4D00-EBAA-4A4C-8C3C-EFA07599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956752B-BC0B-4BC3-93F6-2D359F22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BE46BF0-875B-441D-8E54-9FE244057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770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95E16BB-A2DF-47C5-803E-94BF8473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864C7063-D062-48F6-85C2-B343A4692CA9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E49A7E5-BA53-4DD5-AE9C-9764C29D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0315870-91FC-400C-8559-79B03041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CF425FC-4CCA-40E4-B765-63F4865BD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04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CCA3C02-73FE-42E6-BD77-B33EFB96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B7ED73EE-4922-437E-9A89-5F7F68D2195B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71B7ACD-3BA6-4E0D-A24D-6F1401AE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9DC410F-1FB4-46FE-9B6A-34306431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F4EB2F-2AA0-4B2B-A445-608E1B95A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622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032852B-1512-4DAE-AF59-B8CBC656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6750AB16-09CD-46C0-A600-6E7A1DBD0A9A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94291C7-7AEB-45E3-892F-5E1A167A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067788A-F3DC-4E5F-94F4-E1CE247D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F7E269-C282-4027-A112-985788FE8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560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23DCE27-0F5B-40BC-8491-3C7D05A3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2A4EC643-6406-4538-B0A7-4334AFBB7A41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E0DFC5B-6277-4087-AD20-50A3AED5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E1AB2E2-827E-40E1-BC20-C21EC090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5B9EDF7-540B-43EA-B6C7-6AEA96F7A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6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7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88790DC-2958-4E6A-AEC8-040F4B82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297ECAEA-8CB0-42A5-810C-209EFC4A8BF4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E35E9CF-2B1D-4101-95C2-B450AF1B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A9B46E-3A7A-43B5-A676-A44584C3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CE94853-BA71-44B2-9B50-D669366F6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014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5A4FB56-46A5-4F59-AFF8-FDD9B868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FFEFBFB9-544B-402A-99E5-B9FBE24739A1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22D17FF-4F8C-4BBC-8B79-6CF93718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D08015-BFEE-4575-8606-95AEA36E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8688387-7F00-49FD-BF45-A9033A265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540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21562-F1A5-4375-91CF-50F654D1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D9A3E36B-AF53-43DA-B8D3-BA62AFE8B3AB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5EDB74-3312-49F4-A9B1-51F6BD51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CD066A-E22F-45E5-9D42-494685BB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636AAE7-FB12-4CBD-8E7E-4F7650F76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470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3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3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465DE5-3A81-4331-B538-5AF37386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fld id="{0A978087-7962-4968-8B10-24385AE4E0C9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8CE70-0043-4789-AAE3-EFEAE81B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2423E-0FE4-4261-81D9-521E7C5E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53D237E-3894-4D9D-9CF1-22B280AA5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54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963CA176-E863-41B1-B42F-9487983835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4E190E75-33BC-4CC1-8C31-EB3664F1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7292D63B-751A-4D6E-83F1-E41BBC4BF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789EB851-EC41-4686-9D51-77A0BD785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EC0FE385-CDBB-4D39-A8AA-433F9E195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F2465758-1225-4144-A629-BA262FD36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F3F22EBC-D3A7-46B9-9E65-D8ECBCECB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32443DDE-6963-4DEB-A56B-D05FFC570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80E2FC10-CE54-4E2D-BB05-813CDF5E8A89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07EC9CBB-AF5D-494F-87AF-E89AFCC4F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011C8047-7E66-4D80-A73B-C49EDA41D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35DC3168-0AB1-4A8B-94B2-0FC53486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DC374DD1-CF48-4717-A78E-CE3CA3273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7459EE64-54F4-476F-83D9-7E13F514B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A1328458-1E91-4ED8-B618-8598C33D5F5B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4565FC86-D849-46CC-8EC1-A81F5D23D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099B9F7A-D9C3-4DDB-85E3-93BE3C1D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19B869AC-1EB2-4EB6-AEBD-15972C9B4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A599A00B-AE54-4D53-8A07-B9E82E764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34DECD93-E410-4E90-9437-521DBF414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71F326E6-AFC5-4574-818D-2F7A7FD02191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81341390-5D5C-4598-97EC-7A4362EEEF9C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A5F23948-94E6-4A86-9A98-B544989C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B3D702B0-3D61-4184-BFF0-336B83848F57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0AC6E6AF-10B4-4EE2-A714-A900DDACE010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83A8188E-7BF2-48A1-8A6C-839753BC60A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BFBF08B6-95F9-4F7C-8229-3EB3E91939D9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E188107D-E967-481B-A413-29A51F9E98D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B1C48BAC-4DD6-42D1-A1B6-D19037C22573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88FD04F0-1AAC-46B1-82A5-13C3D658AC22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40365F30-AF35-456C-9AED-E1699E93F117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087414F4-C5F3-4032-A439-CC41DB853A84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3C060366-E6EC-477B-9050-9F89BA3C7507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B6E91F74-091C-4C6C-BFE7-F8503ED13C16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BF19F648-4E96-4CA3-9A06-7699084A481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AB445F2F-06CE-40D1-BE1C-2ED4668A581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3538F28F-4E9A-4FD6-BA34-20E1346E137A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CE111B3A-CBD3-4CB3-8E5D-7DDEB2F7B62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A3947A56-2E56-4F71-93B7-7EE2813329DC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720D60D6-FD6E-408D-A0B9-C45FD5C5192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8686E66F-D68E-4F31-9034-794CA85DD718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2566E7C7-665A-4B9E-B443-0BEB9D1F60F3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022174D3-09C2-4734-8E25-07CE3A445BC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160FA0FB-A0E5-434C-B6FC-8D769C9643C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9F9611B8-BFCF-496F-856E-F3BA064380F8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8EE5F973-8164-47AE-A218-A35B56934BDE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76D785D7-C70B-45EA-9918-3A92C683D8A7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2D045098-BE97-4A74-BEE6-CD622A840B20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DD64CB14-3043-4F91-8FEF-207A19FA8CCF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126806C6-2738-4906-BD33-FA5F1F1C76AD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BAB3C42E-4BD1-4162-B2E0-6F08DEB5A438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9E8C713B-8089-44A7-8FD5-64DA0C32F65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3F8C437E-284D-4FD1-9940-79347BB229A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2D8D6794-5B24-4BC2-A77D-94D54F2B24D5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A2C75360-3F00-467E-BF15-FD24361BE54A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16DC2C7D-6246-4F04-B70C-F87819EED582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2D362613-58D3-46C0-BE58-FE204756AE80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B60767FA-FC65-48E0-88EA-0B966843E271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86336E80-3D8D-4B54-83DC-5137342C5CE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E43E7A54-322B-42D9-9CF5-04B3EB3D00A2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56F15251-11E7-4474-9662-A382B4EBDE47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9F30AF4C-FB39-452B-BE50-E3031F648641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1EEF3A33-3A48-41A6-BE52-6DC81C12561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6703F905-9FCA-4AC8-80FF-8486DBFF1324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2D4DA6F0-198D-4965-BF8A-468083742424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7402F1B0-DD78-4FF6-8A21-FF3928C576EE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D244922B-B0EF-4A02-9B91-E063460A343D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C2DA60A3-0A9F-435F-8E4B-C4A189E3063A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006402"/>
      </p:ext>
    </p:extLst>
  </p:cSld>
  <p:clrMapOvr>
    <a:masterClrMapping/>
  </p:clrMapOvr>
  <p:transition spd="slow" advClick="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8647A1B8-652E-41F6-A056-DE4DBBD262F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F5684C5C-16D5-4D09-9E36-85D709142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D82641DF-ADFF-4019-B104-685937443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CAA95224-6E08-488E-B8A4-FF7DBC9FA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E3BBD74C-497E-4F73-8630-9EAF0FB8E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92F28150-2FF5-49DB-AEC1-5CDDA043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3D5B3845-69D4-463E-8C72-B26F7624BB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0476B73D-3F1F-40DD-8EEC-C7F77D070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00743705-CCF2-4680-9A70-840DADDDCECC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0A7BB12F-F3A3-4A9B-9210-0E1368D2F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EE03BAEF-1BBC-4B5E-B8CA-92A5298F5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0946C57D-292E-4503-BD7E-B578D8C9B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E7B6C81E-BDB1-43F9-A6AC-CA249D5C2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6B616D03-CA28-4693-A259-655B7E1B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D0067715-6A29-431A-A4B8-27C8AC6798FF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5596B4FC-56DC-4D2F-8FF7-8E568983E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7AB9AA76-4A35-41F6-8E6F-A01ED410C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10D0D8C9-652C-4BEF-A728-2FCAFF3E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E15E8983-2466-4AC4-B9E8-33B0190FA7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890FC3FA-B3ED-445F-92D4-9CC72F01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43172319-0901-4A64-A495-FDBB539DA02C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F57B8D1A-C797-4411-AF65-602D3CA78C6B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321D2B83-765C-4BDB-A0E9-0227E43E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1CFD63E5-090D-47EE-9849-75C4CDFA1BCE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6958D079-C444-4C41-A9B2-82D8390EA8F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78B5ED0C-53F9-49A4-87C2-F326C84BBDA5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DFB10F4B-A133-484A-A8FD-9A893C722491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8E350D3A-6709-4651-BD6A-F6EA7FB35C0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1D8EA35D-15BF-400E-9B10-78139383EB1F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47C79FB3-A6A8-42F2-BCD4-0D2FAC943F1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7D18C9FD-35F6-490A-8E8C-4B1D1005A875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5AB801FB-6318-42AD-91E8-C833AD63978A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9D87B179-CD8B-4504-9048-F38E1F78433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8366E6C7-4369-4A6C-B90E-3601A93A0A0F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B315A34B-D666-438F-9D6A-73372EB35AA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4BD2FAF5-7E13-4FAE-99C3-5F25063CF3E0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64623870-048C-4FAD-B12B-839C14149EC0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91F42604-5C32-4FEE-AE50-B9A0E2E354F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773412BD-23C4-4BC4-B003-0C809C1DD579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CF8CC1D7-1412-49FC-94D3-C4BCBE6FA623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D2C84B36-3E60-4880-9E0C-9A65B67A2E91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383D6301-28DE-459B-9C36-9F86FB3F1BF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132DC7B4-29CE-41F2-8A84-30577C15215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4D4D3DF8-8DE8-418F-8FD7-903C303537A9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7519CDDB-DF97-4C86-8ADE-4BA9F61ED204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4BC1EC20-AFBC-4DA8-93A8-FF1314B15DF8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BE22DC91-7396-406B-9CB1-D52ADFB535C3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145A3939-764F-47EF-9D84-07E2A6F676C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E246FFEA-3A69-40AC-836B-102942FE9E08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940BE2ED-5A31-4478-A69E-4A1C3E8C800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563065C7-CDA9-4F37-BC54-E09A44B8007C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52CCAE17-8072-460E-9AA3-374F3F75BFF0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207A8CA8-1C94-42EB-8807-C537E86D665F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B9B4AA17-1B33-4A20-B77E-9CFD6A07A325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3466A7EF-43EB-4408-899C-6C5E43ADFFD7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5A25C6F2-7E0F-4F6E-8287-D0738D957215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0239C8E2-D9D0-4F01-A850-2BB41869281C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7D1D5C5F-8896-4578-9334-69799AB72FB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983CF313-FB5F-4EED-BFA4-D4FE05C1853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5CC01E65-201D-4D5A-91CB-7053732D4F5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F7D08D5C-EEFD-44B1-ACF3-F3AEA3AD52A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129F6965-D1D4-4861-8100-C54D390F1DBB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9C49089F-D2B6-4813-8B11-A80F17B9E991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7EEBFDF0-6526-458A-966F-039AFD6B202B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0D21DD34-FACB-49CA-BFFD-964CE1DA9891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6CD0C504-0C06-4DA2-95E3-021735519C1D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C7045FEB-BBAE-4945-9EDE-99EB8B01AC14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43FA4BD7-865A-468D-8B69-8EA5004C3A5E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1163204"/>
      </p:ext>
    </p:extLst>
  </p:cSld>
  <p:clrMapOvr>
    <a:masterClrMapping/>
  </p:clrMapOvr>
  <p:transition spd="slow" advClick="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3A4187E0-0166-4D53-B89E-6D60E14740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46809CF-A232-47CC-B340-9DBA01DFE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A6465BB6-8D14-4F0C-B64A-E650D380F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29B549D1-1AD3-4481-9210-3DBACCD40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7B8ECEDA-EEEE-44E8-9656-E23EC9841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3D79B377-368C-4779-B9A6-3E7FB3FEF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8BF3FB44-676C-43F8-8B74-C04EE26C4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3C61066D-5127-4C11-8F93-B2D6F8076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BB8E3ECF-3257-4885-8C93-DC0F663F4A4A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95EEBF20-BFD5-44FB-B7D0-25DAD12C4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19A915B4-6B58-4FA3-A2F6-0C86B0F15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509B384C-FB96-490C-B133-652F3AB3B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79501F7B-8434-400C-B025-C6941A811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4312C172-0754-4648-97B0-4B3377405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DB2215DA-7668-410C-8AB0-3DCFEC3E153F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25D61A28-F8B3-467D-A6A9-2A8070C28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1BC65559-6C81-45E6-A452-65A8E88E2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88C85A06-7578-47AF-8259-5DC42916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BC03590B-E8FF-4102-B656-B15A69392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91D191DB-C08F-466C-BA07-D55E322C1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761939E7-CCEE-4571-84FF-EF26776956C6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0B6D186C-538F-44C4-A2EF-A8E8EB5781E3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5B83A371-7F52-4FE8-B30F-FB5FF9B1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02F3391C-F2A2-4A14-A853-9FAE1192EF33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ED4296FE-4574-4FC2-97A1-F695634D040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D7AFCDB2-174A-4E87-8DA6-EA42D8B0196E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FC1897B0-FAFE-4675-9DDD-A3148FCAF8A0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B00DE585-F612-4F45-995C-6DF578F241A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E367BCE4-56A6-441B-9287-FDE6EBF9895C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7C5FEB07-5EF6-42B5-9138-E960F585F406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AA7440F9-22FC-4337-A191-600DC2E2885F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87E98194-9751-4A11-A191-A861CE2E5E31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CC562D24-DCE4-4AF3-AA82-37498AA2ECE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86C4C73D-419B-4466-90FD-CC56D8B3675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D2E56D9F-A41F-4A9B-B5BB-F9DA4D9ACEF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2107C99D-D635-4B1E-BC51-48C65A412CBF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2D456A1E-2B4D-4093-A4A9-CA4FEF9E6977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CDD4886B-A52D-452C-B82B-7A12A1AD56C0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9185AFDC-AE0E-46CD-A2E7-263E3862C06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67D5A558-E469-4662-8C6A-795F69387DED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A8C5412D-C279-41DB-BD7A-9A9EA7ACABEF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45FF92D9-C9F3-4F64-ACBB-4A318F1FF207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82E8EDC6-F9DD-4857-97C8-2DF739DC6E0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E5D9FD1B-8384-41A6-9F58-FB92608F816C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374A694F-45D5-4E3E-A11A-EDF18A8663DA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E9DF9FF5-58B6-4268-B154-592C2BBEBA92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9D7F7116-F479-45CC-A6C2-20671933B302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20D34218-E14C-4C22-A0DA-8594BFC47042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4BB6DE98-9BD3-4EDA-ABFA-29F1BD03366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A2E0D355-E982-4236-B685-3617F34B6381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65112412-398E-4E6D-A9A1-BD06C961EE32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75034A5B-8D5D-46E1-BAC9-BCAD709A4F4C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CF91493E-A90C-42AF-8351-D6306CD7BFF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32D99C7A-312D-4957-899C-7C5B7350BE6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80887735-6316-4E98-A559-3758E5DC3EE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9EDAE6B8-55C0-4391-918A-21941D184747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88767973-E65F-4B1F-8739-281858DE3DB5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01F67924-3A05-4AE9-BAE2-3366D5E52598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B8FA5700-2F31-4FF6-AA10-1533C5CDE118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45C3B98C-3A83-42CB-BDB4-42C73F521E52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0AFAB74B-7591-4005-9FF0-201DD76EEB0D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97642500-6FAA-4366-8C6F-A09587B7529F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D76E34B0-5A6E-427E-9CBA-7DDA8FBE863C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25F4009F-7C1B-4E1A-AF9C-F613AF813CC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573240AE-8188-470D-B0F7-B760D8A982FF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AE4B49AF-7DE1-4A94-8E85-FD94A8044546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D55076E7-BD0E-44A2-9FD6-1A119CA48D06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3964A890-B1F9-461A-81DC-B61A4269BF21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71567547"/>
      </p:ext>
    </p:extLst>
  </p:cSld>
  <p:clrMapOvr>
    <a:masterClrMapping/>
  </p:clrMapOvr>
  <p:transition spd="slow" advClick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17C9774A-D885-40BF-8B53-1C41B182123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7C09AC96-2324-4E4A-99A1-1C432CFA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A83084C3-5512-450F-A953-ABDB00856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30966F4A-CD41-4D17-BFD4-8A5EE6414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1FA87D80-BC17-4EFA-9154-3C6261F0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7068479C-AE53-49AB-8B9A-ABC08027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F1282A6C-890B-42C8-8453-B0C663854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3FB8C19E-6B80-4860-B517-F44CF867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B8249582-7EBD-432C-A365-F3C1B8B26234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0D7CFBA1-5C2A-4DD3-BD92-27091DFA9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65074B3F-F20D-4811-B719-F252304C6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3414B707-C7F3-49A2-9262-386FF312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9E58E128-DFD3-45E0-993B-E6E1B8048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FA508807-5BB1-403A-82D3-45BED44DD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7F910DF8-4E02-4FA3-A2A1-728EBEE4326B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37DB1DCB-B95B-4E85-A744-8533DECFA7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43B2D920-5BA6-46C1-88A3-CBF0E566A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AB50B77C-9DBC-4CB5-B113-1D9933FB9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2E64AC90-389A-4520-B374-33AF1EC92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5F29A253-4703-455E-A776-2F45A3A2D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FFD93D24-48D6-42A4-960D-16E04236E552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F9F8CE50-25E4-47C1-A5CC-C6C1E8D9D88D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DCA30788-DB72-4FAE-8795-23718F2FE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4F4E4938-E779-4CD5-94F1-8EEF0AC63CA5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4540DA9C-482C-431B-85EC-3CB8F8690AE1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BF9F130A-B0A2-4E9B-8C4F-5410D1EAAFA6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944FF607-CD21-4189-B90D-721355177648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9A9C6637-CB60-4FD5-A569-E6CFF28D509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990F8E65-4486-4D40-B1D8-A1012671B66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3F0ACD65-DFA9-43DD-BE6F-C3D41B28829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2EF22F97-5BE7-4FBC-B45C-54F259C85AE9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79F8B07C-9A37-4150-9A94-1818A4B9F5D4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B0853043-FFCA-4204-965D-561BEBA25074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56B0CC27-3990-4FC3-81CE-58CA432364C7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9EA47422-6AA5-4E69-9FA4-F488D5A3876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EED0E004-991A-4AEA-8ED8-21CC8D871D0F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8C1EF072-3DD6-41D6-A275-D9E372266FAB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6D4895CF-A690-4F4F-882F-A658DB0E2DE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76AF6C38-F5F9-4F5B-9E0E-D487E9E0E20E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D9EFD05C-AA04-4ECA-9339-7F4783DEB983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985E64A2-03F7-4BBB-AF67-60D8C7169CD5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9447568D-93EC-4226-821F-C06B198E3E02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ADFF6D76-D559-44C2-BB86-4E26792134DE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B2CA32D2-BD64-45C1-910B-D10D021B9BD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5999AB5A-51E1-49F6-8ED8-9AAC021B14EA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A7248626-B045-4016-AA9B-ADC123FD9767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BEC5F52B-A88E-4F1B-A1EB-1DB21EE38CFD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A964F194-0294-4200-9855-9B1F7B15B49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AA13E934-DC80-467B-88AE-6E0054F96C7B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C049006B-969C-4B32-82CF-1DEE5D4D910D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7D6B7A36-41E9-437F-B034-216E0C486F02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8675ABC0-6460-42C8-8051-2D6A2643EF69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AD54C519-8B01-495F-B8B9-5E415C088C16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297BC170-A5CF-4AE8-BF28-68590C6946BC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33CF78C1-5E36-47B9-BDBF-132D8800B68D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44979800-7638-40E2-9677-7D897FEFCCCB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5A046F12-2693-429A-8579-C44648922E59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23FEE5BD-259F-46A7-8DF2-EAAD1AFCE20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8AC9B0F1-1F40-4DE2-9E26-C6F1C375FBF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3BF902D0-3F4A-4964-A1D6-EB8A51CDC0CD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BD1E9FAB-77E3-45AC-9083-C2D027390AC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D1ED4463-13AC-488A-9766-8094FFC42311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CC5D6718-7B8E-4C55-A5C5-767E229D543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AC6CEC47-D168-4F56-90BF-8DEC71627E3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729CFC4A-CB58-4DE5-92E3-603A428A6CF1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C88FBB45-22E2-4E54-B0C1-DAE7A030162A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9B541AB9-03CD-4D93-884D-2C1577017441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65B2A0A1-F2F4-4880-9045-907E2A20B2AD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14316045"/>
      </p:ext>
    </p:extLst>
  </p:cSld>
  <p:clrMapOvr>
    <a:masterClrMapping/>
  </p:clrMapOvr>
  <p:transition spd="slow" advClick="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EDC9130F-C741-4D5A-9EFB-6D23B06117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CDA5EAC9-3588-469E-A40B-5561BD74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4E81E458-2061-47A6-B965-D5473B7349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CF67A99B-09DF-4A86-8637-40332A42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A051E899-71DA-4886-BE5D-7C29D0909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5E82C9E6-94B0-4336-B5ED-7808D4FA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654CF60C-2C46-4380-9842-EDFAB6578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9B6F77DC-6E16-4E2A-86C8-2FD515764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656F6A5A-2D38-4AEC-939C-F03DD005A66E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9EB214A9-F2BE-41B8-8EB1-713C49E04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8A495633-8503-42FE-9FB5-893034BB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CDA5EF80-51BC-4EC9-9CED-3DA8E3CE9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6B732034-A268-4354-8179-E126110EC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1A59E63E-3872-4DEA-8B36-B33E7660A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F3B52137-D8C5-411C-9C44-9C46700C0247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502B884E-79A4-4279-9DF1-D1AA599BA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AFA2614A-951B-495D-B507-1B2B9C32B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0EBC65C8-2DFA-4553-B9F8-DAB01F91F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A39956DC-9037-462A-AE1C-70BB8107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6466D097-B1AE-4906-8464-C87697081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A6BE0458-21B7-4FBB-AAE2-F908E681784A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6D3A496E-DD5C-4FFB-8549-392DDD7C901D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12E4ED00-F53A-4F37-8230-5BFB2621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9062728B-1148-4C0B-9B31-B3F83C7C2492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5FD372C4-91C2-4BD3-BEA2-70E9C29F0C10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FA03A32A-B6C9-493F-BDF8-F60B39E301F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DCDC156D-E081-462A-B78A-6EFE450A3363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35375526-3651-4227-B867-CF9832BE980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08A6F175-B7B4-4FB1-98EB-D48E221A66A5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DD283EE4-53A8-4D5C-BC62-916BB24FB3F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4EDF9625-54B6-4BE8-BC03-5197850D91B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E062FB6A-FBE0-41F1-9EC1-F92CD2A783F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668E40DE-7476-46CF-ABE4-E3AE20EE1CE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CEAFB831-EFD5-4582-9828-6C0F89DF6522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70EC01A9-4403-4AC2-BB38-2B419983BEE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BE837AA5-7302-4174-9153-93541B447695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691851C3-F63E-4EDD-88CA-998B6135701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87E187E0-7A76-4740-9ABB-E771259000F0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32960E0A-8100-4A9F-AE17-CF1D613D0E4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3941CF61-A4DA-44E6-967E-768356F70D2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1FDA0FDD-3C6B-4D76-8C07-7A8968C54DC8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ED550AF6-84B0-48A8-B0CA-695ED63A189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79D16D42-BDEE-4CA3-BE91-030D56FBAED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BEA993EC-3B13-4B8A-B817-6D8AF91A08DA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6410DC86-84F5-4E10-8AC9-F1EADEEAC336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9CD92DCC-D327-43CD-91D1-D05A17CFC4A5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C6BBE856-2DFD-44AA-945C-DA6900FCC4B5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0FF69D17-AB46-4E47-ACB3-1C9636964493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5CC54129-1C2F-41AE-95B5-06F9B6FBC4C9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0F3331C5-7A76-41FE-850A-198BD0B5397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2A40ADF3-9AF2-4EA1-9563-AA28F513B6AF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DF22BACE-FDCB-4A00-BFF5-48BACDCE35E7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F9528034-9E4D-4ABB-AD41-45684D5DE6D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4FC10F8F-2A27-4DA9-BAB7-AF5D4F680737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0808A520-E7DE-45B8-AEF5-1141C9446AAA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B097C45B-F1D7-4925-ABC7-1DF6E6AC06A1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7E70363B-B717-4EA2-8261-5118B53DBEB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B7487EDB-5F39-4CF3-9D67-49E33C79083F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465B4FF2-DAF0-46B7-A4E0-6A78E8A18BB1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59FF81F3-8E6C-4DB3-B325-F99808AC67C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B0E6436D-49F6-48E6-BAF4-E9324FDC6F86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59B33CA1-FC7C-492B-ACDA-8C6AABCC2426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FBB46334-D157-4440-89C2-0D003843309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019F357D-7A7D-47BA-BA22-0710CBA312CF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313BF697-AC06-4799-9A86-64B4F262A733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F028E4AC-68A2-49F5-9FEF-3327D445D35A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31B405DC-4CB7-4A2F-8E45-8E7EAFCFDEB3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5EE958A2-9B1B-4FEE-81FD-E5642A674674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9794684"/>
      </p:ext>
    </p:extLst>
  </p:cSld>
  <p:clrMapOvr>
    <a:masterClrMapping/>
  </p:clrMapOvr>
  <p:transition spd="slow" advClick="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9082715E-C27C-450C-BC84-8BE87781C2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EC531546-7B06-4AA2-98A9-08C654AB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219F7930-CCBE-460D-B877-AB0D8BEFC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32ECC2E3-0BB8-40F8-B7C8-4C3554EB4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C2B0E36D-81E4-41DB-BBC9-7612EAF8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2343AA4C-F619-4B53-8F43-FDAD8180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6EF7B330-F22B-4786-B6EC-C444C99BB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045CD9A2-2124-47F9-A855-DCE3B2564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E5CE2B31-49A1-4824-8758-B885BAB384F5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9DF7452A-8739-4DF2-8EB3-23FB02984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8A4A396A-C522-49D9-9C13-1A5A91D65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66D6D7DB-2A6F-4A72-8060-43C9B1F68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051332F7-EE6A-4539-AF1F-B25FE935D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B8B4A01D-37E0-432F-9462-4736242E3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026B7F1D-0156-4499-9E47-34FE2F163DA9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479551F0-A7E7-4EC9-BC61-9686A227B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14642B8C-7494-4A34-8A64-0FDA97D21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716A42E8-9C08-4780-B0D9-DAC7E9F8A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3325C2ED-3BB8-499F-8CC7-F1E8E4B024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3F9CDD91-7521-4552-8E32-9A6B2F118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65E3FAB3-DA25-41E3-AE8A-14C341DEC168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F57702A9-6DB5-4576-B2DA-2AF6D0D8B489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1841C7A9-B880-46D8-A14F-9ACB363AA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1FEE762F-4C09-4967-AE5E-740A8B643654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8CACA93C-6F84-4020-8111-1FABA1BB4201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EC0A3ADF-E9EC-4C99-BF9A-56BD826590C4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03F52844-2CA5-47B3-A84A-6B776ACF3D77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801B3C4E-29F8-4980-800E-5F634562938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653FC285-701B-427B-B322-FF32EE699E7F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AF1D2F05-860E-4C9E-A2EC-F2D6A0CA082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E073C48C-16A1-456E-939F-CE625467CBD1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6A91B9AD-6EEE-4179-A4F1-E29910AD1435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29921F7D-6EE9-425B-98D4-BA0B66434FF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21572426-432C-476E-8275-0A18C7197E37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22A2B6E2-9C71-46A3-9179-91BF2EA97A9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EAA42B23-26D6-4E11-87DF-19B77770CA1E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EFEBD9E8-B56A-4087-832B-718B63909E7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B8ABF9B0-D0AA-4610-8E54-5C673DCE73D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94A833CB-25FB-4B62-92AB-1B500101C46C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E847A7E8-DD0E-42F0-B711-4DE868B62AF3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B8B5FB2D-CAE8-499B-97C4-5B8CDA394E0D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BA4C2DF5-7075-44E9-9ACA-DE07C021B10B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20D6C8DF-C471-4597-A977-43D1B8A1A3F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37BE6A6D-9459-4043-B65C-28268ACC03B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73E754C4-70F5-48DE-9F04-FA2C92BC6F5A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08131596-116D-4736-AC48-BCAEFF1661CB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FC6B10E2-FDD1-4635-BB51-B8D5D50F7F03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BC5EE65C-29EB-4936-9094-EEB020FA00F7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2D2A0BB8-790E-4631-8723-29CFBA5BA630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9114C79E-C6C3-4187-A86D-461F1344D8CA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14DF7D18-5F27-4C88-9886-D447795A6F11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F12C4EFF-5972-4B96-8ACB-7FDFD7BBEBD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30CCBBC6-FE19-4190-9D66-0208783F055A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E48005C2-6C37-4FD9-8C27-C26994603154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170B1C99-CD04-49A2-8697-CC3936B4971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DE99597B-BBAB-488E-9634-89799EB2F0A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9D44E486-B827-47ED-84A2-DA2FE012ADCF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D1C9A49A-F9DF-4764-9E54-1E7A5D8B1E23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3A896C18-3068-425A-BF66-CBBD8EF8F8A6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2C9B0EF5-2539-44B1-9281-ECBA72DC7EC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ED56BB94-17B9-41EC-86C7-11B339B4F512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2AF4DF4A-00DC-40A0-BDCC-437916F0BB31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68FFBD2F-B165-47A8-8EE6-C18674F37D1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D927F8BE-F2AB-418E-BB37-D6F34F41AE8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AFC2159C-A8E9-46CB-8D5D-BC1D807FFAA6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92BFF5F0-3877-4EDC-AE31-FD62A199D9E9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96190C96-937F-4923-A46F-734FA946008B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19BF551B-B6DB-4E2A-895B-2F94C696D93E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10491666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9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71585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5FB7CB93-AC04-41C9-8BEA-1482CBE4F5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A6BBCB94-BE2A-4A91-94C8-9123115FC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0CB89A40-BA68-4782-A0DE-2DA1C844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2474CBEE-03B0-4E9E-B328-4BE46D7E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F6C727FF-39F9-4448-9D93-444E3263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B4D656A9-569E-405B-B5B4-51F34FB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24EC399F-F255-419A-8B39-289C2A90B5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A7D3274E-407A-483A-80AC-5AA22A537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09BF5B7B-62D2-40E6-8A59-BB891C115A90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E1C72226-8B76-4639-AAFC-10FF82459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EE88F400-C0BA-485C-8A02-4767EFA17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F9B52B6D-CA3C-40AE-95B6-1CDD743F2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BB9EFF4E-FACB-4755-899B-861D5309F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0A3B1966-CFCA-4660-86AF-AAC20EE4C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9D27A7C0-1A8D-49F7-85A1-57ADD00E2F8C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8DF5E124-F28B-4265-AB79-E41F7EB6B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61AC2F38-DBC5-4699-B754-0C484448B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54DEA1E2-81BC-4D65-88EE-FB734216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51B19488-C8EC-40F9-8F87-E69990088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8D39DEFB-7D24-412C-838D-D8221BABA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EE39FEBA-B110-49E0-9AB7-2376B58D772C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213B3BF1-406D-4BFC-92C9-607FC5411A87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BEA01388-D3EB-4FA8-B356-F956EA3D2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xmlns="" id="{F9CB3C1B-0728-4853-91D8-E36F6DB881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5645152"/>
            <a:ext cx="461962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xmlns="" id="{D3B4F17A-5F71-412D-8EC3-F0DA33C6A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xmlns="" id="{37DCDC75-EFCE-479E-9A56-EA976DAC1680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xmlns="" id="{2CF42624-0D86-48F8-99AB-60D30B483B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xmlns="" id="{247C76B8-C895-4897-9AB5-A8A95286D5F2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xmlns="" id="{CFAE498E-404D-4706-A107-E9243046846E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xmlns="" id="{7B218B80-2A37-4174-BFAB-744E6AF8C702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xmlns="" id="{1ACE25B4-1FC0-48E7-8AF8-885D046BE75D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xmlns="" id="{92955D6D-7143-4C8A-8514-0DD1796EEB99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xmlns="" id="{9F0B367E-26C0-4F46-A18A-199B811154C0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xmlns="" id="{04CE9B7A-51EA-42C0-98AC-C03CF2267215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xmlns="" id="{F392EC96-716F-4CF8-9330-9302725CE87C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xmlns="" id="{66F244A5-E0B7-4C9F-B5E8-8337AEA01E4E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xmlns="" id="{DDF29FCD-7C40-4ACA-977A-2C4E62B6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xmlns="" id="{015BE638-3634-469A-92AF-3E50C57A89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xmlns="" id="{851D9C59-CC80-4318-802A-83C044AD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xmlns="" id="{CC61FB00-1A06-4FEE-BB08-545F5DE515B0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xmlns="" id="{E48C0372-96B7-4A2E-B6C0-2EA55BA7A9A0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6262690"/>
            <a:ext cx="123825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xmlns="" id="{6B6CDF39-1710-4234-A076-D88A60090114}"/>
              </a:ext>
            </a:extLst>
          </p:cNvPr>
          <p:cNvSpPr/>
          <p:nvPr userDrawn="1"/>
        </p:nvSpPr>
        <p:spPr>
          <a:xfrm>
            <a:off x="8247064" y="6183313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xmlns="" id="{89B8070C-F629-40EB-9216-1C2FC919B8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xmlns="" id="{9D370BAB-6BC4-4DFF-B288-F5362D7CC28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xmlns="" id="{572EE2E9-8A4C-409D-A157-9D822AEC50FB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xmlns="" id="{7678DAA0-280C-4005-AB6C-0CBB26EA855C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xmlns="" id="{E8742C4B-CA8E-427B-98CF-4905E5B613C0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xmlns="" id="{CF2CC2CA-1F49-4633-8A49-61C5460C8100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xmlns="" id="{827DC94D-C44B-4D94-B58D-9B0EB486E742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xmlns="" id="{9B615DAE-F2A1-484A-B989-C72FD7F9CB7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BD3BDFC7-9468-4375-9DC9-85BA142956FA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0D19B202-314D-470F-B193-18782248BB5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B0CBA1B1-643E-4B30-A09F-BCCD3DEBBBB1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C7D42DBA-EE32-4234-8E97-E94702A339B1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675154DE-FB62-42B4-90C8-2E1F087987B3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64BC1367-6629-4A3B-B0ED-8D82C6EEE532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3182C457-15FE-4FAA-A6FD-D8D110480EE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081D7D5-B6AE-4214-861B-44CEB29A0B9E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63A82A1D-3990-4F10-88FE-542317F7B7F4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0F6A3F82-1CF5-458D-933F-82E6471C8AB2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19129F38-A2D9-449A-BACA-E47806892E3E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1944EA15-FAD4-40A1-B832-5BF967937FDE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32DBA42D-04F7-45C8-A327-49290B3DAD8B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C4E4615F-53FB-43F8-A836-474791CD869F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BD5E247C-6CC4-4EF6-AC7F-AA71D88D7B3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775F9C63-DDDA-41FB-BBCF-64EDB1CFFF0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CFF8F2F6-2BBC-4D9D-81B2-6D70170071D3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41814BB6-FECB-4697-9F54-2DE5C36B5DAD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92761585-20DD-47D4-B7A8-04AED4C52933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A2316B2E-6F9A-4749-9993-ABB5E9C5D7F5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29CA8330-309B-4C68-A3C4-ED75315A9BB8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24BF716E-301C-400B-9978-FB0FEE628479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323A8088-20AE-40A0-AAE8-8A5BD660598D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D82765E4-D60C-49FA-995E-72573178B30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EBFAD2BF-C83D-4698-8D23-8A2DEBAE67A3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BDAE22A0-4033-46A4-8B90-5A097F71EAF7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155F2F83-2849-4ADB-8F3A-79CC79436ED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BDA2E611-548E-4A1C-8FD2-F406A3BBA872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9C617967-B659-4394-B771-9EB0B7D9D6CF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E486CE6A-0752-4F67-B4EE-9927845DBEE9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A2393CEF-E29B-4235-A61B-21BBEA3CAC9C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27795ABF-4604-47C1-9AA0-1592111EB572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E65BA98E-0E43-4CCE-8873-69E351ADAF5C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FFA96F32-D86D-4DD5-BAED-6C7B221113AB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56041AF8-E901-449E-83DC-12CAB85D71A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C73C08E1-40C3-43A2-8026-7D3308B4AD91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50BA0FA6-1BD0-442A-88BD-AAE8164ED56E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31CFD5DA-6AD2-446B-BBAC-063EA9D768B2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A63BC57A-CEC6-43D7-82E7-A9140D874253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67086A35-18F7-4E66-B641-D17DE8FFB237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xmlns="" id="{1EF0CF86-C4A5-4A34-8DD6-5CCE150C539C}"/>
              </a:ext>
            </a:extLst>
          </p:cNvPr>
          <p:cNvGrpSpPr/>
          <p:nvPr userDrawn="1"/>
        </p:nvGrpSpPr>
        <p:grpSpPr>
          <a:xfrm>
            <a:off x="559125" y="1491610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xmlns="" id="{50C72D0D-39FA-4B2A-AD1A-A20D92125BB6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xmlns="" id="{E42A20CF-63F4-4A84-AF70-0C1838967DC6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xmlns="" id="{91264B9A-CAE8-4776-BD2E-65F259A0847C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xmlns="" id="{A3DE7570-88FB-4543-8B97-D434FACF167F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xmlns="" id="{1DCC8C79-8759-41C4-935E-00FF2DB3F94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xmlns="" id="{BD458AE6-2FF9-4F0D-B047-A09E941240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4049713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xmlns="" id="{08C42B89-4FDB-4AAC-9045-C75C294D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xmlns="" id="{E52965BD-C6D2-4C33-B9BF-3EF9E18D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xmlns="" id="{E40AF765-743C-4CE3-9694-70102F4A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xmlns="" id="{F1F259F0-F25E-4155-A0A2-E32DC093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xmlns="" id="{0CCB8982-1300-432A-BC2F-9EDB87E0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xmlns="" id="{783BD43E-A387-4CD0-96D7-F5E9A96FA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xmlns="" id="{7A70FDB7-1CF2-40C8-B501-C41B7F38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xmlns="" id="{E29988D0-B526-4CC5-A3F0-C0D620BFC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xmlns="" id="{811EF33E-847C-4345-87F0-3159223CA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xmlns="" id="{1E30DE5D-DB75-4AA3-BF0E-9FFF9A0C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xmlns="" id="{6073C07A-4498-47D2-B048-50AE95120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xmlns="" id="{F5BFA30C-AEDA-4B3E-86EB-086C68D23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xmlns="" id="{9E31A2D5-AC00-4403-9375-46891CE8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xmlns="" id="{73D49ABD-05B9-4041-8718-8612C26B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xmlns="" id="{FC4FC80D-E03D-42C9-85B6-1EC73AC4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xmlns="" id="{2036A918-4C74-4F5D-8716-1F7D73BD7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xmlns="" id="{779174CC-D283-48B0-BCAB-C615C3F87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xmlns="" id="{3F73AD44-94AB-44CE-B11B-12D12DB5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xmlns="" id="{D57983BC-E7E6-4B0D-912D-4A081B7F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xmlns="" id="{EE08F7A5-80A9-45E9-B98B-6E01C3D14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xmlns="" id="{25986EB3-7513-48C8-BAF9-B6FE9AE4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xmlns="" id="{D088A175-77A3-4337-A396-457A72505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xmlns="" id="{0D28E7B8-23E6-438F-B89D-5D4C5B46C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xmlns="" id="{B4319608-40C8-453C-AF21-15E8C2B0C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xmlns="" id="{D484016A-CB3A-4B2F-B100-5B298D00F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xmlns="" id="{7E02EF10-2D09-4EC1-A13E-8E5E4624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xmlns="" id="{F65D371A-5A46-4017-A78C-A7C4A93DF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xmlns="" id="{F38BE198-C10B-4936-804A-5EEA55BB4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xmlns="" id="{373CE287-2E6A-47A1-A35E-70C1CEE70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xmlns="" id="{CF2CF8F2-E2A7-4B3D-A776-EAD337CDD7D2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xmlns="" id="{B5FD494E-9646-4CE8-8F57-F1873C99F7D4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xmlns="" id="{A6E570BE-0E6C-44AB-A167-5B205E0C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xmlns="" id="{8BFC5E5E-3A20-4916-B8CB-15402EF5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xmlns="" id="{1C7DD066-A8D4-4A88-9008-CF7008EF3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xmlns="" id="{48D5E33E-DCCE-4227-8E0A-121C125AC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xmlns="" id="{05EEA27C-7D44-4BAE-94AE-05BD4FA9C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xmlns="" id="{098603BE-3E35-4EAD-A079-977E48A1A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xmlns="" id="{5173C71B-0310-4DD0-BC88-E74988DDACD3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xmlns="" id="{4330D9AC-6036-4C59-8718-358EFA59DE62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xmlns="" id="{3D844C19-BB2C-455B-9561-A5F1CE8D3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xmlns="" id="{F229A0F6-5226-4F7E-B77F-3DBE650F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xmlns="" id="{B0174B6F-12E9-4550-92CD-4F5C17AF8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xmlns="" id="{F489B90C-EDBE-4E72-8137-CC7C8BF4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xmlns="" id="{B3DBCDD9-DAEB-4F64-B0DD-5D44B8324000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xmlns="" id="{368AA65C-EF9B-4840-B285-8559321D3855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xmlns="" id="{6AA00083-7BAA-4FCE-88C2-AA4F19347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xmlns="" id="{96CB0FEF-0924-4FB8-8F5E-FE6E20B40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xmlns="" id="{36614DF6-819A-4AC8-9896-A2A1DDE3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xmlns="" id="{CCEBFCFF-EF62-4119-9EC1-BCC34A85A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xmlns="" id="{7716EC89-B757-492F-9DA0-0BFFCEA6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xmlns="" id="{ACB89E07-5A6A-4262-8092-EBA3260E4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xmlns="" id="{41C1AFFE-F536-4099-A709-9496EEC3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xmlns="" id="{1D0C9E5F-D7D8-4F9E-BEA0-06DB31ED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xmlns="" id="{B21FCE23-006D-445F-97E3-EEEAD4DAE492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xmlns="" id="{2F99BC7F-0297-4CC9-93C9-7A68C10A4889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xmlns="" id="{4C69AC4C-1399-4D82-83DC-1E301C4A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1299DBD4-D91E-4329-871E-BAD2230322F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xmlns="" id="{0AE1C3D3-7BDC-4349-AA0A-7FF25442E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xmlns="" id="{93E93F6F-7661-4E60-9B74-CC5BC3701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xmlns="" id="{3E9955D8-5775-417B-A2E7-907B245DBC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xmlns="" id="{B7F08332-CAAD-4BDE-81B4-1884B482291B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779182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xmlns="" id="{50D934D1-2B37-4713-AE3A-891D35CCC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xmlns="" id="{7BE734B5-307C-41ED-8669-26B89FCE6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xmlns="" id="{9BAD2046-2FF1-44DE-BACA-365B33B19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xmlns="" id="{8A4B8F58-58B3-4BD1-8A0F-49B8F0AF6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xmlns="" id="{589DD59D-ED04-4DE6-91F7-2B6B44AEE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xmlns="" id="{76504CC8-CBA9-44D4-9238-6E8CA07DB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xmlns="" id="{E6EE7476-FF0C-4F19-BDD3-33AE10709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xmlns="" id="{181173A9-B41F-4575-B01F-C0FAB403A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xmlns="" id="{67F86DCF-A2E6-4B9B-8EDD-ADCEA5F77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xmlns="" id="{F374EDA1-E0A6-47F5-9CBA-618848240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xmlns="" id="{F71A80E8-A0B6-4263-B5D5-D5DEC6434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xmlns="" id="{303F7F3F-3B79-45F3-9F89-6C03515E76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xmlns="" id="{C9F7A35A-5AFC-494C-8281-C01F71F30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xmlns="" id="{AA1A26A5-AF76-4321-9C85-990E7E0D0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xmlns="" id="{278BBC73-3980-4BD5-8B17-D6531DCDA0DC}"/>
                    </a:ext>
                  </a:extLst>
                </p:cNvPr>
                <p:cNvSpPr/>
                <p:nvPr/>
              </p:nvSpPr>
              <p:spPr>
                <a:xfrm>
                  <a:off x="3826572" y="3793899"/>
                  <a:ext cx="188444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xmlns="" id="{7B9341CE-62B1-4EAB-878F-CC549A91C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xmlns="" id="{2788096F-30EA-4158-8A64-9813BD57B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xmlns="" id="{5474E916-FACF-4AFF-8430-5F88BB991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xmlns="" id="{32B2E6D8-5141-4D6D-95A5-664633A64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xmlns="" id="{70D78EA1-2F98-4A71-B206-BA3688338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xmlns="" id="{10B9A3BD-85A4-4DBA-B21B-121A48F62C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xmlns="" id="{2D7C7C20-34C9-4CEC-ACAF-7A3EB8E3D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xmlns="" id="{C41AD5C6-33A9-4907-A12E-D5ABCF015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xmlns="" id="{CBC54E46-96D2-4553-8ADA-2D6823460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xmlns="" id="{E66AE3D5-98C9-460C-80A1-DE58F7EE1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xmlns="" id="{6CD3E0A4-6A3E-4F5E-81FD-61DB28A7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xmlns="" id="{12E148DD-E922-46F5-AF8C-136419FB3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xmlns="" id="{4931114E-CEAA-49DA-A757-3A091D77A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xmlns="" id="{36753093-2E1D-4C52-8480-614A77FA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xmlns="" id="{6CAADEA8-1E9A-4115-B438-649019FA3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xmlns="" id="{9D828CDB-59A7-4F08-8C03-BF86C959B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xmlns="" id="{B355973F-2103-47A6-9B59-4E071594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xmlns="" id="{004A9172-6AD4-4171-9BB8-EE14F095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xmlns="" id="{3A1274DA-B29F-4ECA-986C-A038CC5D1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xmlns="" id="{D8544EB6-DA41-42B9-ADDB-B48FADD4F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xmlns="" id="{D3A85E56-F8F7-44A6-AEB6-3F15DAD1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xmlns="" id="{6BC539CE-8281-402B-9E03-B843F19D2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xmlns="" id="{7DCF86D7-95D9-4B9E-880B-A3F557E90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xmlns="" id="{1FF52D3D-CED4-4ACB-896A-52CCBB843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xmlns="" id="{B61933F0-F309-4D94-B22E-D3844B6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xmlns="" id="{58B4BBB7-5743-4441-97F2-86926E48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xmlns="" id="{A4EC1737-25F6-4AC9-9A59-D6E3DEDA7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xmlns="" id="{0A1A0666-E8D0-4523-9544-BD321EBD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xmlns="" id="{9242A6D0-B535-4E0B-BC74-96824474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xmlns="" id="{142B062C-4D57-4386-A10E-346411E4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xmlns="" id="{4CC0BC16-E00C-4A63-B82A-DE477E4915B5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xmlns="" id="{807D6109-B034-442E-91F8-D72069AF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xmlns="" id="{E1A0015D-075A-42D5-90C2-A8182E01842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xmlns="" id="{79BF9AF7-BAD2-4077-BA48-2CFEE5B933F4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xmlns="" id="{5F2857A8-44C7-4984-8FEA-70AD60BB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xmlns="" id="{62843543-DC7D-4E38-8139-7607A1D4B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xmlns="" id="{73AE2F76-EC24-4843-B2A5-65924116ECFB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xmlns="" id="{DC4B4729-F6FE-47D3-9583-59CF8F7B3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xmlns="" id="{F39645EE-A1EA-4EC1-8289-89BF85015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xmlns="" id="{B5C68A6C-41CB-48AC-8724-6ACAC5C8B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xmlns="" id="{8D96DD85-AB23-4A1F-A057-D25995D6F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xmlns="" id="{FDF9D19E-DF8E-4D68-8634-2DAE58F05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xmlns="" id="{358957FA-EF1E-49CB-B88A-BF147A348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xmlns="" id="{79825C65-1966-4A7B-BF82-9A98CC326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xmlns="" id="{4E1F8E68-BFD7-416E-A1A7-72673D4F0B48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xmlns="" id="{5E1E805A-9FF6-4926-93B0-1887ADCC945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xmlns="" id="{4FA58172-57AB-433B-9593-9049D872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xmlns="" id="{45682AB9-A90C-49C7-A353-54C71CAFA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xmlns="" id="{515A52C3-0511-4B32-B10C-BC667BC3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xmlns="" id="{85CD50CE-C39A-4119-A066-21B93B29A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xmlns="" id="{699F257E-B319-4F5A-937B-271950D57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xmlns="" id="{DE72BDB6-EB72-4587-BE71-41E016CE2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xmlns="" id="{3C75ED14-DBC8-49B7-B2E6-4DB099805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xmlns="" id="{EF1C5641-3561-476D-AA34-69836467CCED}"/>
              </a:ext>
            </a:extLst>
          </p:cNvPr>
          <p:cNvSpPr>
            <a:spLocks/>
          </p:cNvSpPr>
          <p:nvPr/>
        </p:nvSpPr>
        <p:spPr bwMode="auto">
          <a:xfrm>
            <a:off x="2481264" y="6418263"/>
            <a:ext cx="198437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FE92EAC2-206C-4D0B-88E5-DAF5BBFBED5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xmlns="" id="{A2C74304-079E-4A58-A487-BF27826D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932"/>
              <a:ext cx="265628" cy="451390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xmlns="" id="{EEF0A277-E6F0-4129-8CD9-261FA6ADCD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xmlns="" id="{2B066B06-4031-4D66-9448-44FADE00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xmlns="" id="{B3992F70-E333-4C16-8E4E-5747D6323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xmlns="" id="{3D39709A-C995-41BF-A153-4BC5135F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xmlns="" id="{57B3EFF7-90C4-49B7-ADD1-C751A923C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xmlns="" id="{0DA8DBFB-03F1-411A-804B-039507DAB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xmlns="" id="{F4125891-1258-4828-93D5-30DB6A1A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174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6930B424-4A1E-4FD2-88AF-A83A0545DC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15CC2E90-91B1-47D1-BB72-8E0BDF179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1F97AF9B-52E6-4813-8805-759D2A2ED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9ABD5626-DEB1-4699-97F1-84010C283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1F55BE64-A487-4D7B-89E5-6AE471073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92BD116F-CE31-4EE3-BF02-94EC214DE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2AA0FBCC-DC0F-4EA4-9C35-ABDA9418A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BB095779-8AD7-4AAA-97B4-D232A4BD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0B3CDFC4-0577-4896-BF5C-EF6F24447F12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B2D2C045-2278-4767-B4BE-465A5EBC1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FE22EBB8-4F1F-46CF-B998-A1E0E7E0C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9086C952-500A-407B-A4D9-F68AADFB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89517AAE-4216-4D76-B583-96505912A1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802E8362-FD53-40A5-BD1F-2C8D0AE3D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0A2E1F1F-7401-4E00-9681-75E86657EC19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20EC6381-29FE-49FA-87D8-C47E99DD3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808692F4-F83D-40FE-B6AA-67271966D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61650752-BDB3-444C-835A-3EA5A2043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78E8E8FF-7CE7-4897-8485-5C0FC7D71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49737297-6BC6-402D-AE2F-6CB0EEAC0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DD5EAF30-BCE7-4ECB-B098-2129D3E77E77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2B1AC8E1-1B8B-4A24-B2E7-268237A260AF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DC65E5CE-F39C-45D4-A89B-451EDF794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2A53C1CD-7532-4C59-B48A-6AFD29228F96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A95B7A33-0FE8-458A-84AA-C762A1D43A2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625917AC-FDA1-41A0-BD15-4614A64766D1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5DC076E5-2B15-4838-AF4E-3FB3D55C8B7E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D05F24AC-43BC-44B1-A5BB-D401EA4A1B4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9F407FF9-F69C-4B56-92FD-8968DF075F5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13F56B4C-8259-4EFE-BC86-41D8F454AAE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261B979A-E991-4671-84A6-265E1728E6F1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9257A721-408E-4787-9488-3E923FDBD2A5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4CEC6871-667B-4CA2-A26E-94162A5FDF5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C97A5B34-2372-43B9-8417-97D3B977858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9FE92C2A-EB53-49ED-8924-7403C22C12D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90BA4A63-D2CA-4CD3-A8E9-A059DB0D9FB5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3AAE3D63-EFFF-4ACF-9746-58868D55E47C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528A402D-3922-4C10-9E53-8240E141A9D0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0227208D-9733-4709-B449-2DAFF78207F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C01D3714-7BDE-49B4-8B40-F8CB77EC3918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36CEBCB7-A5A6-429C-B3CB-AD26C301CEDF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CB586AEE-4C58-4D46-B030-DB591350A81B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779173CC-38AD-4915-B142-B7D01E87604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4A957A92-F86F-4C50-B150-2D97BEFEC2EC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9342D3B1-1ADC-483F-8F17-0FB6DD26E29C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BDB83018-B195-4D41-B9A8-CC607C7BD313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211109EB-18DD-4837-872A-EC5EE15E17B2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E5A69AAF-11CF-4D77-A88B-83E82C7FF387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11C54ABC-C3E6-44E7-8E6B-5E301135EA6C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8C5F935D-46A2-4B00-83E9-1E3DF5C19809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23A2C021-5172-4B13-B1FB-9A3D94EDCDCD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8596D4C8-5DD4-4A09-9599-4756B3B822F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4EA9D732-1C83-4CA4-B5FA-694F46B5D82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D438A650-EE02-44F3-B052-8BBCB199F87C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B2A7A425-0403-4591-AF93-42A2CF2CB3F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ED626B11-8CB1-4659-82FD-A98DA95E6B2B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9DE5472D-4E59-4CC6-BFB4-70C542F2C72A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9A37359F-CFCC-403C-ADF7-030B2306DC85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887DF456-0C23-47B1-BA97-A2D4B7491148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DF626182-127F-4ACE-973C-97AAAE5CB1F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EC532F38-076C-40D6-A80A-EA24F71358A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06EBCEDE-B115-45A9-9E6A-AC6240BB3444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7A0F9587-61BC-4E1A-B193-5F9BD1E127DD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D764CCB8-683D-412F-BC92-80341B68DAB9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786B1130-9A05-4C6E-B403-9609B852702B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51217E8D-E352-4BF9-88A3-233DAC66D6D5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B218C9C8-5FF1-45E5-A89D-73B970A231C2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A388C019-E7D1-49FB-B83C-19C05AD74D29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030B9049-E8B4-42BF-8431-744B85BD2B53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30257E52-960E-4C25-8E0C-406A8F4C467C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A8592791-EF7C-45B8-A8B3-248B098480E5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xmlns="" id="{21B48B8E-7C80-4407-9DE0-2E29D973EC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xmlns="" id="{B21D81F2-7216-4EBB-A29E-0A1E80992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xmlns="" id="{B15EA99B-ADF4-42A8-8B1E-8AEAF8835643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xmlns="" id="{10971C22-812D-4758-A26B-3AAAEA0423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xmlns="" id="{DE79F842-43D4-4AF9-8BAC-15A4CF761B0F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xmlns="" id="{858D26F5-C62F-45EF-BC57-37BA5D11378A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xmlns="" id="{D90E0080-5653-4DA5-9DCC-C64336A936CD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xmlns="" id="{BE22B20E-9817-4DCB-9C76-6FC9697DD0DE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xmlns="" id="{B4963CDD-12A8-4390-A8B7-8CBBDA46308A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xmlns="" id="{3E04DBE8-CE07-46B3-8870-30E02F8AB296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xmlns="" id="{3F2C0C1C-0FD3-4F54-AE9A-BAEF4BA2A619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xmlns="" id="{D4F4654A-259B-412B-833C-9E4BF882C0A4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xmlns="" id="{848D1481-DB69-43B5-AA7B-0A859A38D21B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xmlns="" id="{83E487D0-033A-43EE-8778-3F7EED742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xmlns="" id="{87C59385-88BF-404D-AF9D-0E5BA12E10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xmlns="" id="{755595FD-3131-4FBE-A3DA-30CAEE692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xmlns="" id="{31BF1D4C-6729-49BF-AA3E-39AFED2B0A00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xmlns="" id="{CBAF4FE0-A023-4007-9B62-ED19D1194C94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xmlns="" id="{F58BD01E-17C4-475E-AD6A-B680E63B29D0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xmlns="" id="{57B4B68C-8A2B-443F-B553-87A90236DE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xmlns="" id="{FA1DD37C-5C2E-427C-92E4-D84609BC78B9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xmlns="" id="{29905152-7DB6-490E-9C6A-37D4C6EFC6B6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xmlns="" id="{B6B2C19F-767A-48FA-B936-B29561CEFF7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xmlns="" id="{A3F9DE4B-6216-4426-88D3-E6105E668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2147483646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2147483646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xmlns="" id="{CADA7F94-E8C2-4CFB-AB2A-E70D3FE3932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xmlns="" id="{1B20BFD5-CBD0-41FB-B159-4C7E23C1F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2147483646 w 2437"/>
                  <a:gd name="T1" fmla="*/ 2147483646 h 2211"/>
                  <a:gd name="T2" fmla="*/ 2147483646 w 2437"/>
                  <a:gd name="T3" fmla="*/ 2147483646 h 2211"/>
                  <a:gd name="T4" fmla="*/ 2147483646 w 2437"/>
                  <a:gd name="T5" fmla="*/ 2147483646 h 2211"/>
                  <a:gd name="T6" fmla="*/ 2147483646 w 2437"/>
                  <a:gd name="T7" fmla="*/ 2147483646 h 2211"/>
                  <a:gd name="T8" fmla="*/ 2147483646 w 2437"/>
                  <a:gd name="T9" fmla="*/ 2147483646 h 2211"/>
                  <a:gd name="T10" fmla="*/ 2147483646 w 2437"/>
                  <a:gd name="T11" fmla="*/ 2147483646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xmlns="" id="{A90FE9FF-74C0-452C-A7B0-9D93FBA30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2147483646 w 1656"/>
                  <a:gd name="T1" fmla="*/ 2147483646 h 1431"/>
                  <a:gd name="T2" fmla="*/ 2147483646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2147483646 h 1431"/>
                  <a:gd name="T8" fmla="*/ 2147483646 w 1656"/>
                  <a:gd name="T9" fmla="*/ 2147483646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xmlns="" id="{D7461DBE-4233-474F-BB87-85B5AFB19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2147483646 w 1669"/>
                  <a:gd name="T1" fmla="*/ 2147483646 h 1457"/>
                  <a:gd name="T2" fmla="*/ 2147483646 w 1669"/>
                  <a:gd name="T3" fmla="*/ 2147483646 h 1457"/>
                  <a:gd name="T4" fmla="*/ 2147483646 w 1669"/>
                  <a:gd name="T5" fmla="*/ 2147483646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2147483646 w 1669"/>
                  <a:gd name="T15" fmla="*/ 2147483646 h 1457"/>
                  <a:gd name="T16" fmla="*/ 2147483646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2147483646 h 1457"/>
                  <a:gd name="T60" fmla="*/ 2147483646 w 1669"/>
                  <a:gd name="T61" fmla="*/ 2147483646 h 1457"/>
                  <a:gd name="T62" fmla="*/ 2147483646 w 1669"/>
                  <a:gd name="T63" fmla="*/ 2147483646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2147483646 h 1457"/>
                  <a:gd name="T74" fmla="*/ 2147483646 w 1669"/>
                  <a:gd name="T75" fmla="*/ 2147483646 h 1457"/>
                  <a:gd name="T76" fmla="*/ 2147483646 w 1669"/>
                  <a:gd name="T77" fmla="*/ 2147483646 h 1457"/>
                  <a:gd name="T78" fmla="*/ 2147483646 w 1669"/>
                  <a:gd name="T79" fmla="*/ 2147483646 h 1457"/>
                  <a:gd name="T80" fmla="*/ 2147483646 w 1669"/>
                  <a:gd name="T81" fmla="*/ 2147483646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xmlns="" id="{17E0E4D4-C35F-4A8B-BB7C-3F5CD3C67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2147483646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2147483646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2147483646 h 1536"/>
                  <a:gd name="T40" fmla="*/ 2147483646 w 1814"/>
                  <a:gd name="T41" fmla="*/ 2147483646 h 1536"/>
                  <a:gd name="T42" fmla="*/ 2147483646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2147483646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2147483646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2147483646 h 1536"/>
                  <a:gd name="T82" fmla="*/ 2147483646 w 1814"/>
                  <a:gd name="T83" fmla="*/ 2147483646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xmlns="" id="{DBDF18BA-A63B-4600-B2B2-041AB57BD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2147483646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2147483646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xmlns="" id="{3C7C999A-E404-4FD6-AE82-F4346FD8E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214748364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xmlns="" id="{F49E51AA-8064-4A7C-842F-1BDEA4C79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2147483646 h 1219"/>
                  <a:gd name="T2" fmla="*/ 0 w 1377"/>
                  <a:gd name="T3" fmla="*/ 2147483646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2147483646 w 1377"/>
                  <a:gd name="T11" fmla="*/ 2147483646 h 1219"/>
                  <a:gd name="T12" fmla="*/ 0 w 1377"/>
                  <a:gd name="T13" fmla="*/ 2147483646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xmlns="" id="{7DD4AF3E-18A9-491D-BDF6-F179075ED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2147483646 w 1377"/>
                  <a:gd name="T1" fmla="*/ 2147483646 h 1259"/>
                  <a:gd name="T2" fmla="*/ 2147483646 w 1377"/>
                  <a:gd name="T3" fmla="*/ 2147483646 h 1259"/>
                  <a:gd name="T4" fmla="*/ 2147483646 w 1377"/>
                  <a:gd name="T5" fmla="*/ 214748364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2147483646 w 1377"/>
                  <a:gd name="T13" fmla="*/ 2147483646 h 1259"/>
                  <a:gd name="T14" fmla="*/ 2147483646 w 1377"/>
                  <a:gd name="T15" fmla="*/ 2147483646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xmlns="" id="{9ADCDFD1-A028-4203-B39E-9C99371B4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xmlns="" id="{DB4312FF-FBF0-495A-B051-77DF4FDA5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xmlns="" id="{ECA7B1CB-E550-4F34-BD90-936ED9994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xmlns="" id="{901EAD6D-31DA-4115-9973-2CD4F514A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xmlns="" id="{89DB0BA7-FB1D-4957-8BBF-DD2E1A92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2147483646 w 994"/>
                  <a:gd name="T1" fmla="*/ 2147483646 h 914"/>
                  <a:gd name="T2" fmla="*/ 2147483646 w 994"/>
                  <a:gd name="T3" fmla="*/ 2147483646 h 914"/>
                  <a:gd name="T4" fmla="*/ 2147483646 w 994"/>
                  <a:gd name="T5" fmla="*/ 2147483646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2147483646 w 994"/>
                  <a:gd name="T15" fmla="*/ 2147483646 h 914"/>
                  <a:gd name="T16" fmla="*/ 2147483646 w 994"/>
                  <a:gd name="T17" fmla="*/ 214748364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xmlns="" id="{99FA4824-5EB0-41B4-97A7-283900293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2147483646 w 994"/>
                  <a:gd name="T1" fmla="*/ 2147483646 h 888"/>
                  <a:gd name="T2" fmla="*/ 2147483646 w 994"/>
                  <a:gd name="T3" fmla="*/ 2147483646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2147483646 w 994"/>
                  <a:gd name="T11" fmla="*/ 2147483646 h 888"/>
                  <a:gd name="T12" fmla="*/ 2147483646 w 994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xmlns="" id="{120FE624-BFCF-4CAA-96A7-8D3199E8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2147483646 w 1047"/>
                  <a:gd name="T1" fmla="*/ 0 h 888"/>
                  <a:gd name="T2" fmla="*/ 2147483646 w 1047"/>
                  <a:gd name="T3" fmla="*/ 2147483646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2147483646 w 1047"/>
                  <a:gd name="T11" fmla="*/ 0 h 888"/>
                  <a:gd name="T12" fmla="*/ 214748364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xmlns="" id="{4210140D-E734-4263-8756-3BF1FE672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xmlns="" id="{63637266-2DF5-4870-8E6E-86319F814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0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xmlns="" id="{EBAB63D2-2748-41D3-A4BC-D72F51F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xmlns="" id="{2CEC1634-CB0E-46A6-B156-D9D3E0A1B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2147483646 w 1047"/>
                  <a:gd name="T1" fmla="*/ 0 h 914"/>
                  <a:gd name="T2" fmla="*/ 2147483646 w 1047"/>
                  <a:gd name="T3" fmla="*/ 2147483646 h 914"/>
                  <a:gd name="T4" fmla="*/ 2147483646 w 1047"/>
                  <a:gd name="T5" fmla="*/ 2147483646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2147483646 w 1047"/>
                  <a:gd name="T15" fmla="*/ 2147483646 h 914"/>
                  <a:gd name="T16" fmla="*/ 2147483646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xmlns="" id="{69C625D4-4577-4D78-B89D-7877AB5E2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xmlns="" id="{B154108F-AE54-468B-A73B-1E9414820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2147483646 w 994"/>
                  <a:gd name="T1" fmla="*/ 0 h 887"/>
                  <a:gd name="T2" fmla="*/ 2147483646 w 994"/>
                  <a:gd name="T3" fmla="*/ 2147483646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2147483646 w 994"/>
                  <a:gd name="T11" fmla="*/ 0 h 887"/>
                  <a:gd name="T12" fmla="*/ 2147483646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xmlns="" id="{9C5AF1D1-DAF1-41EE-AF0E-B578CF52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2147483646 w 994"/>
                  <a:gd name="T1" fmla="*/ 0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xmlns="" id="{4C100EE5-AAB0-4EA9-9EC2-5A77BB234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xmlns="" id="{3B8B51AB-D8EB-41FF-9F64-9A4D7E0B1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xmlns="" id="{F267C46B-B41B-42F2-B094-69E00F586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2147483646 w 993"/>
                  <a:gd name="T1" fmla="*/ 2147483646 h 928"/>
                  <a:gd name="T2" fmla="*/ 0 w 993"/>
                  <a:gd name="T3" fmla="*/ 2147483646 h 928"/>
                  <a:gd name="T4" fmla="*/ 0 w 993"/>
                  <a:gd name="T5" fmla="*/ 2147483646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2147483646 w 993"/>
                  <a:gd name="T13" fmla="*/ 2147483646 h 928"/>
                  <a:gd name="T14" fmla="*/ 2147483646 w 993"/>
                  <a:gd name="T15" fmla="*/ 214748364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xmlns="" id="{41F95DD8-A556-4F7C-A0CE-8BACB6135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2147483646 w 1377"/>
                  <a:gd name="T1" fmla="*/ 2147483646 h 1242"/>
                  <a:gd name="T2" fmla="*/ 0 w 1377"/>
                  <a:gd name="T3" fmla="*/ 2147483646 h 1242"/>
                  <a:gd name="T4" fmla="*/ 0 w 1377"/>
                  <a:gd name="T5" fmla="*/ 2147483646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2147483646 w 1377"/>
                  <a:gd name="T15" fmla="*/ 2147483646 h 1242"/>
                  <a:gd name="T16" fmla="*/ 2147483646 w 1377"/>
                  <a:gd name="T17" fmla="*/ 2147483646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xmlns="" id="{BB5AF733-0AA3-4EDB-BD55-253DA7371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2147483646 w 1377"/>
                  <a:gd name="T1" fmla="*/ 0 h 1258"/>
                  <a:gd name="T2" fmla="*/ 2147483646 w 1377"/>
                  <a:gd name="T3" fmla="*/ 214748364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2147483646 w 1377"/>
                  <a:gd name="T13" fmla="*/ 0 h 1258"/>
                  <a:gd name="T14" fmla="*/ 2147483646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xmlns="" id="{2399E70B-151C-4B20-8C72-782554CA6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2147483646 w 1430"/>
                  <a:gd name="T1" fmla="*/ 2147483646 h 1245"/>
                  <a:gd name="T2" fmla="*/ 2147483646 w 1430"/>
                  <a:gd name="T3" fmla="*/ 2147483646 h 1245"/>
                  <a:gd name="T4" fmla="*/ 2147483646 w 1430"/>
                  <a:gd name="T5" fmla="*/ 214748364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147483646 w 1430"/>
                  <a:gd name="T13" fmla="*/ 2147483646 h 1245"/>
                  <a:gd name="T14" fmla="*/ 2147483646 w 1430"/>
                  <a:gd name="T15" fmla="*/ 2147483646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xmlns="" id="{28B74E3A-69E0-4A77-9FA9-819DE2B9A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2147483646 w 1377"/>
                  <a:gd name="T1" fmla="*/ 2147483646 h 1245"/>
                  <a:gd name="T2" fmla="*/ 2147483646 w 1377"/>
                  <a:gd name="T3" fmla="*/ 2147483646 h 1245"/>
                  <a:gd name="T4" fmla="*/ 2147483646 w 1377"/>
                  <a:gd name="T5" fmla="*/ 2147483646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2147483646 w 1377"/>
                  <a:gd name="T15" fmla="*/ 2147483646 h 1245"/>
                  <a:gd name="T16" fmla="*/ 2147483646 w 1377"/>
                  <a:gd name="T17" fmla="*/ 2147483646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xmlns="" id="{2EE55737-3044-4F94-844D-0B1F05C7E7BD}"/>
                  </a:ext>
                </a:extLst>
              </p:cNvPr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xmlns="" id="{DA3C33E2-1D69-43AB-BFB5-3B4B15C9A94C}"/>
                  </a:ext>
                </a:extLst>
              </p:cNvPr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xmlns="" id="{C56FDDC4-9B4C-40BE-BA1D-1648361F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xmlns="" id="{26FE8674-B83D-41B2-83A0-ACB27AF6D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xmlns="" id="{89A452A8-A2B2-42B9-9DE2-4C642F7F7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xmlns="" id="{F8EB1E62-54B4-4D1A-B440-7DB737F35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2147483646 h 5507"/>
                  <a:gd name="T24" fmla="*/ 2147483646 w 20290"/>
                  <a:gd name="T25" fmla="*/ 2147483646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xmlns="" id="{BEE76A72-B533-4B3C-92AB-418B38D51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xmlns="" id="{E2617BC0-0367-41CB-AB72-25F1D1563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xmlns="" id="{7442E05B-49E8-4332-95DF-C0CB82C9A4F0}"/>
                  </a:ext>
                </a:extLst>
              </p:cNvPr>
              <p:cNvSpPr/>
              <p:nvPr/>
            </p:nvSpPr>
            <p:spPr>
              <a:xfrm>
                <a:off x="5880027" y="4444007"/>
                <a:ext cx="1120679" cy="30278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xmlns="" id="{8D0D37EC-D52D-4711-9AF1-DFB119561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2147483646 w 20291"/>
                  <a:gd name="T1" fmla="*/ 2147483646 h 5520"/>
                  <a:gd name="T2" fmla="*/ 2147483646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2147483646 w 20291"/>
                  <a:gd name="T13" fmla="*/ 2147483646 h 5520"/>
                  <a:gd name="T14" fmla="*/ 2147483646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2147483646 h 5520"/>
                  <a:gd name="T24" fmla="*/ 2147483646 w 20291"/>
                  <a:gd name="T25" fmla="*/ 2147483646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xmlns="" id="{873C86D8-6A0F-4C6D-B997-4BFEC13BD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xmlns="" id="{24EFE374-C568-47F5-B37D-B6C6E7B68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2147483646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0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xmlns="" id="{D610EC87-5E2A-4510-99FA-BE80DDF0B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xmlns="" id="{A14E4B80-7137-4FC5-A7CD-A08FF6DF8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2147483646 w 1166"/>
                  <a:gd name="T3" fmla="*/ 2147483646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2147483646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xmlns="" id="{0E4F808B-8E22-44E7-BEE7-D2678CD4E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2147483646 w 4130"/>
                  <a:gd name="T5" fmla="*/ 2147483646 h 2753"/>
                  <a:gd name="T6" fmla="*/ 214748364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xmlns="" id="{AF8AD7B0-353E-432F-90E1-B679F3F9E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2147483646 w 3905"/>
                  <a:gd name="T1" fmla="*/ 2147483646 h 1814"/>
                  <a:gd name="T2" fmla="*/ 2147483646 w 3905"/>
                  <a:gd name="T3" fmla="*/ 2147483646 h 1814"/>
                  <a:gd name="T4" fmla="*/ 2147483646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2147483646 w 3905"/>
                  <a:gd name="T19" fmla="*/ 2147483646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xmlns="" id="{90CE4873-F3BA-4573-9838-F8078EC0B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xmlns="" id="{71FE5071-C936-44B7-9E4E-F6C9942C0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2147483646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xmlns="" id="{445BBB40-5548-4C5A-BC8B-4F4A7DB7F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xmlns="" id="{0BCDBEE5-4B96-4BB1-86CE-893C997B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2147483646 h 2926"/>
                  <a:gd name="T4" fmla="*/ 2147483646 w 4355"/>
                  <a:gd name="T5" fmla="*/ 2147483646 h 2926"/>
                  <a:gd name="T6" fmla="*/ 2147483646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xmlns="" id="{577C182C-606E-4AD8-AC02-4504B7ED8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2147483646 h 1933"/>
                  <a:gd name="T4" fmla="*/ 2147483646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xmlns="" id="{60911D63-F191-4C14-8CCE-8B2DC6062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2147483646 w 4408"/>
                  <a:gd name="T3" fmla="*/ 2147483646 h 1458"/>
                  <a:gd name="T4" fmla="*/ 2147483646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2147483646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xmlns="" id="{83F1CF1F-09D8-4279-8C83-94DA08947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2147483646 h 1445"/>
                  <a:gd name="T2" fmla="*/ 2147483646 w 4421"/>
                  <a:gd name="T3" fmla="*/ 2147483646 h 1445"/>
                  <a:gd name="T4" fmla="*/ 2147483646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2147483646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xmlns="" id="{363E8BCB-DE26-4A4C-AB14-4D3B98F23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2147483646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2147483646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xmlns="" id="{178ACAA5-6733-4261-86B5-AEF77A009B44}"/>
                  </a:ext>
                </a:extLst>
              </p:cNvPr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xmlns="" id="{0900C27F-39F8-4EB3-8C47-1A0E39BF847C}"/>
                  </a:ext>
                </a:extLst>
              </p:cNvPr>
              <p:cNvSpPr/>
              <p:nvPr/>
            </p:nvSpPr>
            <p:spPr>
              <a:xfrm>
                <a:off x="6243490" y="3659304"/>
                <a:ext cx="205290" cy="14382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xmlns="" id="{B938C9F3-4FEC-46A9-AD65-21354468FC85}"/>
                  </a:ext>
                </a:extLst>
              </p:cNvPr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xmlns="" id="{AF63BDA6-125E-428E-9222-6D0A8F3A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2147483646 h 4903"/>
                <a:gd name="T2" fmla="*/ 2147483646 w 6588"/>
                <a:gd name="T3" fmla="*/ 2147483646 h 4903"/>
                <a:gd name="T4" fmla="*/ 2147483646 w 6588"/>
                <a:gd name="T5" fmla="*/ 2147483646 h 4903"/>
                <a:gd name="T6" fmla="*/ 214748364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2147483646 h 4903"/>
                <a:gd name="T16" fmla="*/ 2147483646 w 6588"/>
                <a:gd name="T17" fmla="*/ 2147483646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xmlns="" id="{A1869104-0169-4BD9-9794-917A47F5C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xmlns="" id="{C3B427F6-5E28-4513-84D8-F829443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47483646 h 16500"/>
                <a:gd name="T32" fmla="*/ 2147483646 w 20032"/>
                <a:gd name="T33" fmla="*/ 2147483646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xmlns="" id="{46F7C479-559A-4039-BBA3-54CE22C43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2147483646 w 14016"/>
                <a:gd name="T7" fmla="*/ 2147483646 h 10789"/>
                <a:gd name="T8" fmla="*/ 2147483646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214748364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xmlns="" id="{A4A26611-C53B-4A9F-B5AB-A602310F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2147483646 h 10487"/>
                <a:gd name="T4" fmla="*/ 2147483646 w 14016"/>
                <a:gd name="T5" fmla="*/ 2147483646 h 10487"/>
                <a:gd name="T6" fmla="*/ 2147483646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2147483646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xmlns="" id="{AF9E828A-470E-4F7D-B325-77E49B33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2147483646 h 9814"/>
                <a:gd name="T6" fmla="*/ 2147483646 w 5748"/>
                <a:gd name="T7" fmla="*/ 2147483646 h 9814"/>
                <a:gd name="T8" fmla="*/ 2147483646 w 5748"/>
                <a:gd name="T9" fmla="*/ 2147483646 h 9814"/>
                <a:gd name="T10" fmla="*/ 2147483646 w 5748"/>
                <a:gd name="T11" fmla="*/ 2147483646 h 9814"/>
                <a:gd name="T12" fmla="*/ 2147483646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xmlns="" id="{B69A5F23-9818-4BDC-B21A-1C0531F2C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2147483646 h 16292"/>
                <a:gd name="T4" fmla="*/ 2147483646 w 14151"/>
                <a:gd name="T5" fmla="*/ 2147483646 h 16292"/>
                <a:gd name="T6" fmla="*/ 2147483646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2147483646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xmlns="" id="{5733AB9C-F530-443A-9059-62FD7C9C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2147483646 h 14823"/>
                <a:gd name="T2" fmla="*/ 2147483646 w 5446"/>
                <a:gd name="T3" fmla="*/ 2147483646 h 14823"/>
                <a:gd name="T4" fmla="*/ 2147483646 w 5446"/>
                <a:gd name="T5" fmla="*/ 2147483646 h 14823"/>
                <a:gd name="T6" fmla="*/ 2147483646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2147483646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xmlns="" id="{CB009A10-78E0-47C6-A066-9D0936FB2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2147483646 w 16133"/>
                <a:gd name="T1" fmla="*/ 2147483646 h 11630"/>
                <a:gd name="T2" fmla="*/ 2147483646 w 16133"/>
                <a:gd name="T3" fmla="*/ 2147483646 h 11630"/>
                <a:gd name="T4" fmla="*/ 2147483646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2147483646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2147483646 w 16133"/>
                <a:gd name="T23" fmla="*/ 2147483646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xmlns="" id="{08F5B5BC-F983-4317-AFAD-5E6A96B71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2147483646 w 4606"/>
                <a:gd name="T3" fmla="*/ 2147483646 h 8148"/>
                <a:gd name="T4" fmla="*/ 2147483646 w 4606"/>
                <a:gd name="T5" fmla="*/ 2147483646 h 8148"/>
                <a:gd name="T6" fmla="*/ 2147483646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xmlns="" id="{A154D6DC-47D9-4C09-9891-573892F01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2147483646 h 4389"/>
                <a:gd name="T2" fmla="*/ 2147483646 w 6420"/>
                <a:gd name="T3" fmla="*/ 2147483646 h 4389"/>
                <a:gd name="T4" fmla="*/ 2147483646 w 6420"/>
                <a:gd name="T5" fmla="*/ 2147483646 h 4389"/>
                <a:gd name="T6" fmla="*/ 2147483646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2147483646 h 4389"/>
                <a:gd name="T16" fmla="*/ 2147483646 w 6420"/>
                <a:gd name="T17" fmla="*/ 2147483646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xmlns="" id="{1DE2202D-799B-4213-A605-E13D4C635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2147483646 h 14732"/>
                <a:gd name="T2" fmla="*/ 2147483646 w 21712"/>
                <a:gd name="T3" fmla="*/ 2147483646 h 14732"/>
                <a:gd name="T4" fmla="*/ 2147483646 w 21712"/>
                <a:gd name="T5" fmla="*/ 2147483646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147483646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2147483646 h 14732"/>
                <a:gd name="T28" fmla="*/ 2147483646 w 21712"/>
                <a:gd name="T29" fmla="*/ 2147483646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xmlns="" id="{4F82CA51-A2E7-4669-B4FF-AA8C1D9C5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2147483646 w 6319"/>
                <a:gd name="T3" fmla="*/ 2147483646 h 8806"/>
                <a:gd name="T4" fmla="*/ 2147483646 w 6319"/>
                <a:gd name="T5" fmla="*/ 2147483646 h 8806"/>
                <a:gd name="T6" fmla="*/ 2147483646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2147483646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2147483646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xmlns="" id="{A753B5FE-3EFE-406A-8F58-3AAA43FD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2147483646 w 7294"/>
                <a:gd name="T3" fmla="*/ 2147483646 h 17402"/>
                <a:gd name="T4" fmla="*/ 2147483646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2147483646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xmlns="" id="{E7C9E2AE-D78B-40E3-BA4C-265AD363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2147483646 w 4774"/>
                <a:gd name="T1" fmla="*/ 0 h 3059"/>
                <a:gd name="T2" fmla="*/ 2147483646 w 4774"/>
                <a:gd name="T3" fmla="*/ 2147483646 h 3059"/>
                <a:gd name="T4" fmla="*/ 2147483646 w 4774"/>
                <a:gd name="T5" fmla="*/ 2147483646 h 3059"/>
                <a:gd name="T6" fmla="*/ 2147483646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2147483646 h 3059"/>
                <a:gd name="T12" fmla="*/ 2147483646 w 4774"/>
                <a:gd name="T13" fmla="*/ 2147483646 h 3059"/>
                <a:gd name="T14" fmla="*/ 2147483646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xmlns="" id="{97D5907A-12A0-49B3-98EC-6AD86CD83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2147483646 w 135"/>
                <a:gd name="T5" fmla="*/ 2147483646 h 841"/>
                <a:gd name="T6" fmla="*/ 2147483646 w 135"/>
                <a:gd name="T7" fmla="*/ 2147483646 h 841"/>
                <a:gd name="T8" fmla="*/ 2147483646 w 135"/>
                <a:gd name="T9" fmla="*/ 2147483646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xmlns="" id="{289276D6-EB63-4C26-9A00-6170B3FE0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xmlns="" id="{87E4AD49-54C0-44DE-9703-4C0B1F3C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2147483646 w 136"/>
                <a:gd name="T1" fmla="*/ 2147483646 h 707"/>
                <a:gd name="T2" fmla="*/ 2147483646 w 136"/>
                <a:gd name="T3" fmla="*/ 2147483646 h 707"/>
                <a:gd name="T4" fmla="*/ 2147483646 w 136"/>
                <a:gd name="T5" fmla="*/ 2147483646 h 707"/>
                <a:gd name="T6" fmla="*/ 2147483646 w 136"/>
                <a:gd name="T7" fmla="*/ 2147483646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xmlns="" id="{C64653C2-8B74-4422-93AE-F7097792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147483646 w 4202"/>
                <a:gd name="T3" fmla="*/ 2147483646 h 1815"/>
                <a:gd name="T4" fmla="*/ 2147483646 w 4202"/>
                <a:gd name="T5" fmla="*/ 2147483646 h 1815"/>
                <a:gd name="T6" fmla="*/ 2147483646 w 4202"/>
                <a:gd name="T7" fmla="*/ 2147483646 h 1815"/>
                <a:gd name="T8" fmla="*/ 2147483646 w 4202"/>
                <a:gd name="T9" fmla="*/ 2147483646 h 1815"/>
                <a:gd name="T10" fmla="*/ 2147483646 w 4202"/>
                <a:gd name="T11" fmla="*/ 2147483646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xmlns="" id="{F5E081CD-3399-48E9-A450-2A1B2EC4C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2147483646 w 39491"/>
                <a:gd name="T3" fmla="*/ 2147483646 h 40034"/>
                <a:gd name="T4" fmla="*/ 2147483646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xmlns="" id="{25BEF060-86EF-45F8-A82E-8367163B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2147483646 h 10655"/>
                <a:gd name="T18" fmla="*/ 0 w 33038"/>
                <a:gd name="T19" fmla="*/ 2147483646 h 10655"/>
                <a:gd name="T20" fmla="*/ 2147483646 w 33038"/>
                <a:gd name="T21" fmla="*/ 2147483646 h 10655"/>
                <a:gd name="T22" fmla="*/ 2147483646 w 33038"/>
                <a:gd name="T23" fmla="*/ 2147483646 h 10655"/>
                <a:gd name="T24" fmla="*/ 2147483646 w 33038"/>
                <a:gd name="T25" fmla="*/ 2147483646 h 10655"/>
                <a:gd name="T26" fmla="*/ 0 w 33038"/>
                <a:gd name="T27" fmla="*/ 2147483646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xmlns="" id="{D4AE3481-49FF-404B-9CFF-6A6743117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2147483646 h 17780"/>
                <a:gd name="T2" fmla="*/ 2147483646 w 36130"/>
                <a:gd name="T3" fmla="*/ 2147483646 h 17780"/>
                <a:gd name="T4" fmla="*/ 2147483646 w 36130"/>
                <a:gd name="T5" fmla="*/ 2147483646 h 17780"/>
                <a:gd name="T6" fmla="*/ 0 w 36130"/>
                <a:gd name="T7" fmla="*/ 2147483646 h 17780"/>
                <a:gd name="T8" fmla="*/ 2147483646 w 36130"/>
                <a:gd name="T9" fmla="*/ 2147483646 h 17780"/>
                <a:gd name="T10" fmla="*/ 2147483646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2147483646 h 17780"/>
                <a:gd name="T16" fmla="*/ 2147483646 w 36130"/>
                <a:gd name="T17" fmla="*/ 2147483646 h 17780"/>
                <a:gd name="T18" fmla="*/ 2147483646 w 36130"/>
                <a:gd name="T19" fmla="*/ 214748364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2147483646 h 17780"/>
                <a:gd name="T50" fmla="*/ 2147483646 w 36130"/>
                <a:gd name="T51" fmla="*/ 2147483646 h 17780"/>
                <a:gd name="T52" fmla="*/ 2147483646 w 36130"/>
                <a:gd name="T53" fmla="*/ 2147483646 h 17780"/>
                <a:gd name="T54" fmla="*/ 2147483646 w 36130"/>
                <a:gd name="T55" fmla="*/ 2147483646 h 17780"/>
                <a:gd name="T56" fmla="*/ 2147483646 w 36130"/>
                <a:gd name="T57" fmla="*/ 2147483646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xmlns="" id="{79010011-3AA6-49DA-9186-804D596CB902}"/>
                </a:ext>
              </a:extLst>
            </p:cNvPr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xmlns="" id="{0D9422ED-463F-433B-8D0B-8EFDEE2B2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147483646 w 270"/>
                <a:gd name="T1" fmla="*/ 2147483646 h 169"/>
                <a:gd name="T2" fmla="*/ 0 w 270"/>
                <a:gd name="T3" fmla="*/ 2147483646 h 169"/>
                <a:gd name="T4" fmla="*/ 2147483646 w 270"/>
                <a:gd name="T5" fmla="*/ 2147483646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xmlns="" id="{337DB4DB-0CE5-4B55-8281-33A1ED5CE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2147483646 h 1682"/>
                <a:gd name="T2" fmla="*/ 2147483646 w 3093"/>
                <a:gd name="T3" fmla="*/ 2147483646 h 1682"/>
                <a:gd name="T4" fmla="*/ 0 w 3093"/>
                <a:gd name="T5" fmla="*/ 2147483646 h 1682"/>
                <a:gd name="T6" fmla="*/ 2147483646 w 3093"/>
                <a:gd name="T7" fmla="*/ 2147483646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xmlns="" id="{8BD2A62A-A05E-4668-AA28-D24F5BC69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2147483646 w 7126"/>
                <a:gd name="T1" fmla="*/ 2147483646 h 2522"/>
                <a:gd name="T2" fmla="*/ 2147483646 w 7126"/>
                <a:gd name="T3" fmla="*/ 2147483646 h 2522"/>
                <a:gd name="T4" fmla="*/ 2147483646 w 7126"/>
                <a:gd name="T5" fmla="*/ 2147483646 h 2522"/>
                <a:gd name="T6" fmla="*/ 2147483646 w 7126"/>
                <a:gd name="T7" fmla="*/ 2147483646 h 2522"/>
                <a:gd name="T8" fmla="*/ 2147483646 w 7126"/>
                <a:gd name="T9" fmla="*/ 2147483646 h 2522"/>
                <a:gd name="T10" fmla="*/ 2147483646 w 7126"/>
                <a:gd name="T11" fmla="*/ 2147483646 h 2522"/>
                <a:gd name="T12" fmla="*/ 2147483646 w 7126"/>
                <a:gd name="T13" fmla="*/ 2147483646 h 2522"/>
                <a:gd name="T14" fmla="*/ 0 w 7126"/>
                <a:gd name="T15" fmla="*/ 2147483646 h 2522"/>
                <a:gd name="T16" fmla="*/ 0 w 7126"/>
                <a:gd name="T17" fmla="*/ 2147483646 h 2522"/>
                <a:gd name="T18" fmla="*/ 2147483646 w 7126"/>
                <a:gd name="T19" fmla="*/ 2147483646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xmlns="" id="{EB7BD0A6-530F-435E-BB49-2AB6FB693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2147483646 w 4068"/>
                <a:gd name="T3" fmla="*/ 2147483646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xmlns="" id="{4DB846B1-6496-48CF-AB11-C2768363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xmlns="" id="{9067754A-09FC-4253-BA07-60E7EE29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2147483646 w 1405"/>
                <a:gd name="T1" fmla="*/ 2147483646 h 2334"/>
                <a:gd name="T2" fmla="*/ 2147483646 w 1405"/>
                <a:gd name="T3" fmla="*/ 2147483646 h 2334"/>
                <a:gd name="T4" fmla="*/ 0 w 1405"/>
                <a:gd name="T5" fmla="*/ 2147483646 h 2334"/>
                <a:gd name="T6" fmla="*/ 0 w 1405"/>
                <a:gd name="T7" fmla="*/ 2147483646 h 2334"/>
                <a:gd name="T8" fmla="*/ 2147483646 w 1405"/>
                <a:gd name="T9" fmla="*/ 2147483646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xmlns="" id="{7A9F7145-0AAC-4FC3-8D79-D42591883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2147483646 w 47188"/>
                <a:gd name="T17" fmla="*/ 2147483646 h 6723"/>
                <a:gd name="T18" fmla="*/ 2147483646 w 47188"/>
                <a:gd name="T19" fmla="*/ 2147483646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2147483646 w 47188"/>
                <a:gd name="T33" fmla="*/ 2147483646 h 6723"/>
                <a:gd name="T34" fmla="*/ 2147483646 w 47188"/>
                <a:gd name="T35" fmla="*/ 2147483646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xmlns="" id="{B527FB81-313D-4E81-9B58-7910D867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xmlns="" id="{E314011C-2A2B-4DA9-8781-3164B5DE2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2147483646 h 2253"/>
                <a:gd name="T2" fmla="*/ 2147483646 w 2823"/>
                <a:gd name="T3" fmla="*/ 2147483646 h 2253"/>
                <a:gd name="T4" fmla="*/ 0 w 2823"/>
                <a:gd name="T5" fmla="*/ 2147483646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xmlns="" id="{CC9A3DC0-E471-4DAF-8A9F-01270E51846A}"/>
                </a:ext>
              </a:extLst>
            </p:cNvPr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xmlns="" id="{401E57E3-9FB6-4A2D-9265-0ACC6A44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2147483646 h 3934"/>
                <a:gd name="T2" fmla="*/ 2147483646 w 5748"/>
                <a:gd name="T3" fmla="*/ 2147483646 h 3934"/>
                <a:gd name="T4" fmla="*/ 2147483646 w 5748"/>
                <a:gd name="T5" fmla="*/ 2147483646 h 3934"/>
                <a:gd name="T6" fmla="*/ 2147483646 w 5748"/>
                <a:gd name="T7" fmla="*/ 2147483646 h 3934"/>
                <a:gd name="T8" fmla="*/ 2147483646 w 5748"/>
                <a:gd name="T9" fmla="*/ 2147483646 h 3934"/>
                <a:gd name="T10" fmla="*/ 2147483646 w 5748"/>
                <a:gd name="T11" fmla="*/ 2147483646 h 3934"/>
                <a:gd name="T12" fmla="*/ 2147483646 w 5748"/>
                <a:gd name="T13" fmla="*/ 2147483646 h 3934"/>
                <a:gd name="T14" fmla="*/ 2147483646 w 5748"/>
                <a:gd name="T15" fmla="*/ 2147483646 h 3934"/>
                <a:gd name="T16" fmla="*/ 2147483646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2147483646 h 3934"/>
                <a:gd name="T22" fmla="*/ 2147483646 w 5748"/>
                <a:gd name="T23" fmla="*/ 2147483646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xmlns="" id="{18A220E0-9A9F-4694-8E76-FC729957F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2147483646 w 7563"/>
                <a:gd name="T3" fmla="*/ 2147483646 h 6741"/>
                <a:gd name="T4" fmla="*/ 2147483646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2147483646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xmlns="" id="{AC72FB08-D319-4875-8681-CC1CBB3EE026}"/>
                </a:ext>
              </a:extLst>
            </p:cNvPr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xmlns="" id="{149DFE4C-6E24-488E-BE68-0AC9EE78B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2147483646 h 6211"/>
                <a:gd name="T2" fmla="*/ 2147483646 w 6992"/>
                <a:gd name="T3" fmla="*/ 2147483646 h 6211"/>
                <a:gd name="T4" fmla="*/ 2147483646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2147483646 h 6211"/>
                <a:gd name="T12" fmla="*/ 2147483646 w 6992"/>
                <a:gd name="T13" fmla="*/ 2147483646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xmlns="" id="{B7BBC81A-E378-407D-B9DA-99692F6D8B4C}"/>
                </a:ext>
              </a:extLst>
            </p:cNvPr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xmlns="" id="{418CA09B-30F5-4891-A944-3DF4F0164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2147483646 w 8000"/>
                <a:gd name="T1" fmla="*/ 2147483646 h 11551"/>
                <a:gd name="T2" fmla="*/ 2147483646 w 8000"/>
                <a:gd name="T3" fmla="*/ 2147483646 h 11551"/>
                <a:gd name="T4" fmla="*/ 2147483646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2147483646 h 11551"/>
                <a:gd name="T14" fmla="*/ 2147483646 w 8000"/>
                <a:gd name="T15" fmla="*/ 2147483646 h 11551"/>
                <a:gd name="T16" fmla="*/ 2147483646 w 8000"/>
                <a:gd name="T17" fmla="*/ 2147483646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xmlns="" id="{F346DD46-5085-4A74-9B18-5B1488C8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2147483646 h 11495"/>
                <a:gd name="T2" fmla="*/ 2147483646 w 8000"/>
                <a:gd name="T3" fmla="*/ 2147483646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2147483646 h 11495"/>
                <a:gd name="T10" fmla="*/ 2147483646 w 8000"/>
                <a:gd name="T11" fmla="*/ 2147483646 h 11495"/>
                <a:gd name="T12" fmla="*/ 2147483646 w 8000"/>
                <a:gd name="T13" fmla="*/ 2147483646 h 11495"/>
                <a:gd name="T14" fmla="*/ 2147483646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2147483646 w 8000"/>
                <a:gd name="T33" fmla="*/ 2147483646 h 11495"/>
                <a:gd name="T34" fmla="*/ 2147483646 w 8000"/>
                <a:gd name="T35" fmla="*/ 2147483646 h 11495"/>
                <a:gd name="T36" fmla="*/ 2147483646 w 8000"/>
                <a:gd name="T37" fmla="*/ 2147483646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xmlns="" id="{AC065206-1E8C-4617-B1E2-961ADFB2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2147483646 w 1"/>
                <a:gd name="T1" fmla="*/ 0 h 4471"/>
                <a:gd name="T2" fmla="*/ 2147483646 w 1"/>
                <a:gd name="T3" fmla="*/ 2147483646 h 4471"/>
                <a:gd name="T4" fmla="*/ 2147483646 w 1"/>
                <a:gd name="T5" fmla="*/ 2147483646 h 4471"/>
                <a:gd name="T6" fmla="*/ 2147483646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xmlns="" id="{71BCA51D-CFE7-4FC2-A907-F407B6817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2147483646 w 841"/>
                <a:gd name="T1" fmla="*/ 0 h 404"/>
                <a:gd name="T2" fmla="*/ 2147483646 w 841"/>
                <a:gd name="T3" fmla="*/ 2147483646 h 404"/>
                <a:gd name="T4" fmla="*/ 2147483646 w 841"/>
                <a:gd name="T5" fmla="*/ 2147483646 h 404"/>
                <a:gd name="T6" fmla="*/ 2147483646 w 841"/>
                <a:gd name="T7" fmla="*/ 0 h 404"/>
                <a:gd name="T8" fmla="*/ 2147483646 w 841"/>
                <a:gd name="T9" fmla="*/ 2147483646 h 404"/>
                <a:gd name="T10" fmla="*/ 2147483646 w 841"/>
                <a:gd name="T11" fmla="*/ 2147483646 h 404"/>
                <a:gd name="T12" fmla="*/ 2147483646 w 841"/>
                <a:gd name="T13" fmla="*/ 2147483646 h 404"/>
                <a:gd name="T14" fmla="*/ 2147483646 w 841"/>
                <a:gd name="T15" fmla="*/ 2147483646 h 404"/>
                <a:gd name="T16" fmla="*/ 2147483646 w 841"/>
                <a:gd name="T17" fmla="*/ 2147483646 h 404"/>
                <a:gd name="T18" fmla="*/ 2147483646 w 841"/>
                <a:gd name="T19" fmla="*/ 2147483646 h 404"/>
                <a:gd name="T20" fmla="*/ 2147483646 w 841"/>
                <a:gd name="T21" fmla="*/ 2147483646 h 404"/>
                <a:gd name="T22" fmla="*/ 0 w 841"/>
                <a:gd name="T23" fmla="*/ 2147483646 h 404"/>
                <a:gd name="T24" fmla="*/ 2147483646 w 841"/>
                <a:gd name="T25" fmla="*/ 2147483646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xmlns="" id="{6E544A35-6DA4-426E-940D-9F8DFEA0A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2147483646 w 8000"/>
                <a:gd name="T1" fmla="*/ 0 h 11192"/>
                <a:gd name="T2" fmla="*/ 2147483646 w 8000"/>
                <a:gd name="T3" fmla="*/ 2147483646 h 11192"/>
                <a:gd name="T4" fmla="*/ 2147483646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2147483646 h 11192"/>
                <a:gd name="T20" fmla="*/ 2147483646 w 8000"/>
                <a:gd name="T21" fmla="*/ 2147483646 h 11192"/>
                <a:gd name="T22" fmla="*/ 2147483646 w 8000"/>
                <a:gd name="T23" fmla="*/ 2147483646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2147483646 w 8000"/>
                <a:gd name="T31" fmla="*/ 2147483646 h 11192"/>
                <a:gd name="T32" fmla="*/ 2147483646 w 8000"/>
                <a:gd name="T33" fmla="*/ 2147483646 h 11192"/>
                <a:gd name="T34" fmla="*/ 2147483646 w 8000"/>
                <a:gd name="T35" fmla="*/ 2147483646 h 11192"/>
                <a:gd name="T36" fmla="*/ 2147483646 w 8000"/>
                <a:gd name="T37" fmla="*/ 2147483646 h 11192"/>
                <a:gd name="T38" fmla="*/ 2147483646 w 8000"/>
                <a:gd name="T39" fmla="*/ 2147483646 h 11192"/>
                <a:gd name="T40" fmla="*/ 2147483646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xmlns="" id="{4FDDB171-D24F-48BB-A3CC-18D52524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2147483646 h 2253"/>
                <a:gd name="T2" fmla="*/ 2147483646 w 8000"/>
                <a:gd name="T3" fmla="*/ 2147483646 h 2253"/>
                <a:gd name="T4" fmla="*/ 2147483646 w 8000"/>
                <a:gd name="T5" fmla="*/ 2147483646 h 2253"/>
                <a:gd name="T6" fmla="*/ 2147483646 w 8000"/>
                <a:gd name="T7" fmla="*/ 2147483646 h 2253"/>
                <a:gd name="T8" fmla="*/ 2147483646 w 8000"/>
                <a:gd name="T9" fmla="*/ 2147483646 h 2253"/>
                <a:gd name="T10" fmla="*/ 2147483646 w 8000"/>
                <a:gd name="T11" fmla="*/ 2147483646 h 2253"/>
                <a:gd name="T12" fmla="*/ 2147483646 w 8000"/>
                <a:gd name="T13" fmla="*/ 2147483646 h 2253"/>
                <a:gd name="T14" fmla="*/ 2147483646 w 8000"/>
                <a:gd name="T15" fmla="*/ 2147483646 h 2253"/>
                <a:gd name="T16" fmla="*/ 2147483646 w 8000"/>
                <a:gd name="T17" fmla="*/ 2147483646 h 2253"/>
                <a:gd name="T18" fmla="*/ 2147483646 w 8000"/>
                <a:gd name="T19" fmla="*/ 2147483646 h 2253"/>
                <a:gd name="T20" fmla="*/ 2147483646 w 8000"/>
                <a:gd name="T21" fmla="*/ 2147483646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xmlns="" id="{EAB99456-CC33-4B2C-9A4F-81504E4D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2147483646 h 1379"/>
                <a:gd name="T2" fmla="*/ 2147483646 w 7126"/>
                <a:gd name="T3" fmla="*/ 2147483646 h 1379"/>
                <a:gd name="T4" fmla="*/ 2147483646 w 7126"/>
                <a:gd name="T5" fmla="*/ 2147483646 h 1379"/>
                <a:gd name="T6" fmla="*/ 2147483646 w 7126"/>
                <a:gd name="T7" fmla="*/ 2147483646 h 1379"/>
                <a:gd name="T8" fmla="*/ 2147483646 w 7126"/>
                <a:gd name="T9" fmla="*/ 2147483646 h 1379"/>
                <a:gd name="T10" fmla="*/ 2147483646 w 7126"/>
                <a:gd name="T11" fmla="*/ 2147483646 h 1379"/>
                <a:gd name="T12" fmla="*/ 2147483646 w 7126"/>
                <a:gd name="T13" fmla="*/ 2147483646 h 1379"/>
                <a:gd name="T14" fmla="*/ 2147483646 w 7126"/>
                <a:gd name="T15" fmla="*/ 2147483646 h 1379"/>
                <a:gd name="T16" fmla="*/ 2147483646 w 7126"/>
                <a:gd name="T17" fmla="*/ 2147483646 h 1379"/>
                <a:gd name="T18" fmla="*/ 2147483646 w 7126"/>
                <a:gd name="T19" fmla="*/ 2147483646 h 1379"/>
                <a:gd name="T20" fmla="*/ 2147483646 w 7126"/>
                <a:gd name="T21" fmla="*/ 2147483646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xmlns="" id="{711480AE-D2C1-4BA5-97B4-1A8708A6B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2147483646 h 1278"/>
                <a:gd name="T4" fmla="*/ 0 w 6050"/>
                <a:gd name="T5" fmla="*/ 2147483646 h 1278"/>
                <a:gd name="T6" fmla="*/ 2147483646 w 6050"/>
                <a:gd name="T7" fmla="*/ 2147483646 h 1278"/>
                <a:gd name="T8" fmla="*/ 2147483646 w 6050"/>
                <a:gd name="T9" fmla="*/ 2147483646 h 1278"/>
                <a:gd name="T10" fmla="*/ 2147483646 w 6050"/>
                <a:gd name="T11" fmla="*/ 214748364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xmlns="" id="{BDD6F37B-441C-4F35-B9E7-45F6E0605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2147483646 h 10038"/>
                <a:gd name="T2" fmla="*/ 2147483646 w 6991"/>
                <a:gd name="T3" fmla="*/ 2147483646 h 10038"/>
                <a:gd name="T4" fmla="*/ 2147483646 w 6991"/>
                <a:gd name="T5" fmla="*/ 2147483646 h 10038"/>
                <a:gd name="T6" fmla="*/ 2147483646 w 6991"/>
                <a:gd name="T7" fmla="*/ 2147483646 h 10038"/>
                <a:gd name="T8" fmla="*/ 2147483646 w 6991"/>
                <a:gd name="T9" fmla="*/ 2147483646 h 10038"/>
                <a:gd name="T10" fmla="*/ 2147483646 w 6991"/>
                <a:gd name="T11" fmla="*/ 2147483646 h 10038"/>
                <a:gd name="T12" fmla="*/ 2147483646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2147483646 h 10038"/>
                <a:gd name="T34" fmla="*/ 2147483646 w 6991"/>
                <a:gd name="T35" fmla="*/ 2147483646 h 10038"/>
                <a:gd name="T36" fmla="*/ 2147483646 w 6991"/>
                <a:gd name="T37" fmla="*/ 2147483646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xmlns="" id="{FA4ECC22-218F-489E-957B-528F40B23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2147483646 w 4605"/>
                <a:gd name="T1" fmla="*/ 2147483646 h 1413"/>
                <a:gd name="T2" fmla="*/ 2147483646 w 4605"/>
                <a:gd name="T3" fmla="*/ 2147483646 h 1413"/>
                <a:gd name="T4" fmla="*/ 2147483646 w 4605"/>
                <a:gd name="T5" fmla="*/ 2147483646 h 1413"/>
                <a:gd name="T6" fmla="*/ 2147483646 w 4605"/>
                <a:gd name="T7" fmla="*/ 2147483646 h 1413"/>
                <a:gd name="T8" fmla="*/ 2147483646 w 4605"/>
                <a:gd name="T9" fmla="*/ 2147483646 h 1413"/>
                <a:gd name="T10" fmla="*/ 2147483646 w 4605"/>
                <a:gd name="T11" fmla="*/ 2147483646 h 1413"/>
                <a:gd name="T12" fmla="*/ 2147483646 w 4605"/>
                <a:gd name="T13" fmla="*/ 2147483646 h 1413"/>
                <a:gd name="T14" fmla="*/ 2147483646 w 4605"/>
                <a:gd name="T15" fmla="*/ 2147483646 h 1413"/>
                <a:gd name="T16" fmla="*/ 2147483646 w 4605"/>
                <a:gd name="T17" fmla="*/ 2147483646 h 1413"/>
                <a:gd name="T18" fmla="*/ 2147483646 w 4605"/>
                <a:gd name="T19" fmla="*/ 2147483646 h 1413"/>
                <a:gd name="T20" fmla="*/ 2147483646 w 4605"/>
                <a:gd name="T21" fmla="*/ 2147483646 h 1413"/>
                <a:gd name="T22" fmla="*/ 2147483646 w 4605"/>
                <a:gd name="T23" fmla="*/ 2147483646 h 1413"/>
                <a:gd name="T24" fmla="*/ 2147483646 w 4605"/>
                <a:gd name="T25" fmla="*/ 2147483646 h 1413"/>
                <a:gd name="T26" fmla="*/ 2147483646 w 4605"/>
                <a:gd name="T27" fmla="*/ 2147483646 h 1413"/>
                <a:gd name="T28" fmla="*/ 2147483646 w 4605"/>
                <a:gd name="T29" fmla="*/ 2147483646 h 1413"/>
                <a:gd name="T30" fmla="*/ 2147483646 w 4605"/>
                <a:gd name="T31" fmla="*/ 2147483646 h 1413"/>
                <a:gd name="T32" fmla="*/ 2147483646 w 4605"/>
                <a:gd name="T33" fmla="*/ 2147483646 h 1413"/>
                <a:gd name="T34" fmla="*/ 0 w 4605"/>
                <a:gd name="T35" fmla="*/ 2147483646 h 1413"/>
                <a:gd name="T36" fmla="*/ 2147483646 w 4605"/>
                <a:gd name="T37" fmla="*/ 2147483646 h 1413"/>
                <a:gd name="T38" fmla="*/ 0 w 4605"/>
                <a:gd name="T39" fmla="*/ 2147483646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xmlns="" id="{FCA40843-908E-4483-B381-F5C5281F7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2147483646 w 6151"/>
                <a:gd name="T1" fmla="*/ 2147483646 h 6320"/>
                <a:gd name="T2" fmla="*/ 2147483646 w 6151"/>
                <a:gd name="T3" fmla="*/ 2147483646 h 6320"/>
                <a:gd name="T4" fmla="*/ 2147483646 w 6151"/>
                <a:gd name="T5" fmla="*/ 2147483646 h 6320"/>
                <a:gd name="T6" fmla="*/ 2147483646 w 6151"/>
                <a:gd name="T7" fmla="*/ 2147483646 h 6320"/>
                <a:gd name="T8" fmla="*/ 2147483646 w 6151"/>
                <a:gd name="T9" fmla="*/ 2147483646 h 6320"/>
                <a:gd name="T10" fmla="*/ 2147483646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2147483646 w 6151"/>
                <a:gd name="T29" fmla="*/ 2147483646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xmlns="" id="{CDDFB756-4C21-4D52-8BBD-274A3C1A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2147483646 w 2958"/>
                <a:gd name="T1" fmla="*/ 0 h 6420"/>
                <a:gd name="T2" fmla="*/ 2147483646 w 2958"/>
                <a:gd name="T3" fmla="*/ 2147483646 h 6420"/>
                <a:gd name="T4" fmla="*/ 2147483646 w 2958"/>
                <a:gd name="T5" fmla="*/ 2147483646 h 6420"/>
                <a:gd name="T6" fmla="*/ 2147483646 w 2958"/>
                <a:gd name="T7" fmla="*/ 2147483646 h 6420"/>
                <a:gd name="T8" fmla="*/ 2147483646 w 2958"/>
                <a:gd name="T9" fmla="*/ 2147483646 h 6420"/>
                <a:gd name="T10" fmla="*/ 2147483646 w 2958"/>
                <a:gd name="T11" fmla="*/ 2147483646 h 6420"/>
                <a:gd name="T12" fmla="*/ 0 w 2958"/>
                <a:gd name="T13" fmla="*/ 2147483646 h 6420"/>
                <a:gd name="T14" fmla="*/ 2147483646 w 2958"/>
                <a:gd name="T15" fmla="*/ 2147483646 h 6420"/>
                <a:gd name="T16" fmla="*/ 2147483646 w 2958"/>
                <a:gd name="T17" fmla="*/ 2147483646 h 6420"/>
                <a:gd name="T18" fmla="*/ 2147483646 w 2958"/>
                <a:gd name="T19" fmla="*/ 2147483646 h 6420"/>
                <a:gd name="T20" fmla="*/ 2147483646 w 2958"/>
                <a:gd name="T21" fmla="*/ 2147483646 h 6420"/>
                <a:gd name="T22" fmla="*/ 2147483646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xmlns="" id="{ED1EF140-B290-457A-8A4E-187ADBDA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2147483646 w 2387"/>
                <a:gd name="T1" fmla="*/ 2147483646 h 5446"/>
                <a:gd name="T2" fmla="*/ 2147483646 w 2387"/>
                <a:gd name="T3" fmla="*/ 2147483646 h 5446"/>
                <a:gd name="T4" fmla="*/ 2147483646 w 2387"/>
                <a:gd name="T5" fmla="*/ 2147483646 h 5446"/>
                <a:gd name="T6" fmla="*/ 2147483646 w 2387"/>
                <a:gd name="T7" fmla="*/ 2147483646 h 5446"/>
                <a:gd name="T8" fmla="*/ 2147483646 w 2387"/>
                <a:gd name="T9" fmla="*/ 2147483646 h 5446"/>
                <a:gd name="T10" fmla="*/ 2147483646 w 2387"/>
                <a:gd name="T11" fmla="*/ 2147483646 h 5446"/>
                <a:gd name="T12" fmla="*/ 2147483646 w 2387"/>
                <a:gd name="T13" fmla="*/ 2147483646 h 5446"/>
                <a:gd name="T14" fmla="*/ 2147483646 w 2387"/>
                <a:gd name="T15" fmla="*/ 2147483646 h 5446"/>
                <a:gd name="T16" fmla="*/ 2147483646 w 2387"/>
                <a:gd name="T17" fmla="*/ 2147483646 h 5446"/>
                <a:gd name="T18" fmla="*/ 2147483646 w 2387"/>
                <a:gd name="T19" fmla="*/ 2147483646 h 5446"/>
                <a:gd name="T20" fmla="*/ 2147483646 w 2387"/>
                <a:gd name="T21" fmla="*/ 2147483646 h 5446"/>
                <a:gd name="T22" fmla="*/ 2147483646 w 2387"/>
                <a:gd name="T23" fmla="*/ 2147483646 h 5446"/>
                <a:gd name="T24" fmla="*/ 2147483646 w 2387"/>
                <a:gd name="T25" fmla="*/ 2147483646 h 5446"/>
                <a:gd name="T26" fmla="*/ 0 w 2387"/>
                <a:gd name="T27" fmla="*/ 2147483646 h 5446"/>
                <a:gd name="T28" fmla="*/ 2147483646 w 2387"/>
                <a:gd name="T29" fmla="*/ 2147483646 h 5446"/>
                <a:gd name="T30" fmla="*/ 2147483646 w 2387"/>
                <a:gd name="T31" fmla="*/ 2147483646 h 5446"/>
                <a:gd name="T32" fmla="*/ 2147483646 w 2387"/>
                <a:gd name="T33" fmla="*/ 2147483646 h 5446"/>
                <a:gd name="T34" fmla="*/ 2147483646 w 2387"/>
                <a:gd name="T35" fmla="*/ 2147483646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xmlns="" id="{D169D495-4265-47FF-917C-24B69D316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2147483646 w 2353"/>
                <a:gd name="T1" fmla="*/ 2147483646 h 2522"/>
                <a:gd name="T2" fmla="*/ 0 w 2353"/>
                <a:gd name="T3" fmla="*/ 2147483646 h 2522"/>
                <a:gd name="T4" fmla="*/ 2147483646 w 2353"/>
                <a:gd name="T5" fmla="*/ 2147483646 h 2522"/>
                <a:gd name="T6" fmla="*/ 2147483646 w 2353"/>
                <a:gd name="T7" fmla="*/ 2147483646 h 2522"/>
                <a:gd name="T8" fmla="*/ 2147483646 w 2353"/>
                <a:gd name="T9" fmla="*/ 2147483646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xmlns="" id="{D78A3CDD-293A-4C22-BC02-4CA06E74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2147483646 w 2387"/>
                <a:gd name="T1" fmla="*/ 2147483646 h 2354"/>
                <a:gd name="T2" fmla="*/ 0 w 2387"/>
                <a:gd name="T3" fmla="*/ 2147483646 h 2354"/>
                <a:gd name="T4" fmla="*/ 2147483646 w 2387"/>
                <a:gd name="T5" fmla="*/ 2147483646 h 2354"/>
                <a:gd name="T6" fmla="*/ 2147483646 w 2387"/>
                <a:gd name="T7" fmla="*/ 2147483646 h 2354"/>
                <a:gd name="T8" fmla="*/ 2147483646 w 2387"/>
                <a:gd name="T9" fmla="*/ 2147483646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xmlns="" id="{DE4257BE-FF7B-4753-8BF4-FEBE726ABFBE}"/>
                </a:ext>
              </a:extLst>
            </p:cNvPr>
            <p:cNvSpPr/>
            <p:nvPr/>
          </p:nvSpPr>
          <p:spPr>
            <a:xfrm>
              <a:off x="5950440" y="4371471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3C08ABAF-B6EC-48FB-B7B7-8F9F40DEDE5E}"/>
              </a:ext>
            </a:extLst>
          </p:cNvPr>
          <p:cNvSpPr txBox="1"/>
          <p:nvPr userDrawn="1"/>
        </p:nvSpPr>
        <p:spPr>
          <a:xfrm>
            <a:off x="3251201" y="1573213"/>
            <a:ext cx="2794000" cy="158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1905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430D02ED-1702-457F-8B03-D7BB1E449F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BB811FB2-5F35-47BC-B74F-C90313BA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248B8376-58DA-4A00-ABBE-D5B722BC6D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7AEBC119-2ADC-4D7A-BB7F-2DA96173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F3DCD207-47EF-48E7-A2F0-7F6E7C43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60C5A282-8F35-4669-9EE7-551C4CBFA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A8334BB6-5501-476C-BC6B-F515F3AB53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77DC0474-EEE0-4BFF-A8D0-690A63BC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0316B5C1-33A4-42C1-896F-23403FB600AB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CBFE986E-D63A-4088-94D9-8AB0F6B8B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3246F785-0299-4F73-B9E7-28224041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8524A91B-AC79-4EE2-A888-E3CEC103C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165882D4-36F2-4F79-B3B2-49148B900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D4A15792-AF31-4A7F-B1BB-385FB05D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0E4F71FB-7E7E-44D3-8960-6904FE383D62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197F3481-89A3-424E-A0F2-DBA1B75F1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E96EE85B-5A5C-481B-A4AA-23BC15644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D7E89CE5-C5E0-4D30-92FC-C8A306DF8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C61A35CC-85B4-42C2-B72D-A2BD2099E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1251BA2C-A043-4108-B951-2C17E71FD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381804A7-E96B-4424-90B1-FE7F4887C48E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508227CE-2C6B-4745-8125-FFFBBF6BB218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B2CDB540-2156-4FE5-B58B-69FDA5EF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C27D9683-C1F8-4443-9E27-9F8D88805825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6D9DFF61-B00F-4305-949F-5B5143832E8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A54D202E-9B99-47EA-9ADD-F77DBBF0CFBE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5FE53230-41E0-48B6-AC02-61E81C3FE6F1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8D394E0F-CD24-44B7-994C-D306E612238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772F5464-4682-49F5-83C9-3ADCC6A72A83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B500DB36-08DF-4A41-8307-5B8307CC2B1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7F881373-1898-44D3-9FC9-1CE6BC0E2C69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2905FB98-F5DC-46A0-AE21-586D07AC2616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395EADA0-053B-44E2-AC84-3397FCBE2F9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550DBFCA-CFB1-4C89-9129-C3F937C1DC97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CA5AC0B4-CD49-41AD-9934-8F290931C9D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E0F3E773-E041-4957-9A3A-48639F58510E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6C19446A-34A9-4C67-9C12-82C5593EDE29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EAE2B2C6-4173-4AAD-9808-A66C26E8605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C170BA34-509E-4CD2-B9B1-CD83AFE525DE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0F31F542-A1F0-4448-A6BA-F914FA111051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534A66CF-4EBD-444E-B050-8E84CB512BAA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DE7AA75E-72A4-47A6-B1D3-9E5113472174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15C80794-2F11-4ACB-AF63-E21841569462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E20C072D-DF46-4D9D-8FBC-130931024EB5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D3C949D2-0406-4B94-B4EC-DC5780BF7E6B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40A273A4-C15C-4D49-B7B2-2F5D04EC3B86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B3938B93-11E7-4A3B-8793-F7F18EF42C9D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61A3FC3C-0B9C-42FA-98AA-8A81E73C12C4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131D3C52-F469-4DA5-8178-9A376F7E2D88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261EE424-B797-4639-9C86-39083508B16A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34FD0AC1-147E-4024-B246-00DA994A2FC7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959D981B-4720-4D00-996B-DE67708F8796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00DC2BE8-E7BB-452D-B805-CB42DE21ADD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49E1A4F1-F59B-4373-9449-B7B3B8710E29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EBACEF31-2D75-4BC7-AFC1-7A55378C49B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2A29C1C8-8E4E-4418-B546-597F360F9DF7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9273F993-DD70-4D15-ACD4-FCB23BA25EE6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E89DB123-38A2-4E04-B791-9F39E6A61A26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E77795F7-54D0-4E9A-9FD4-2B6B2C70D01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1E831ACA-B482-4509-A5EA-12E24986600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FA2A40C7-26C5-46CA-9056-F7BCA5B5183B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2E0FFB99-4C72-44BE-9308-D6FF36867A88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D098F2EA-CD15-4F4E-B42D-A0428225A1C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A8EFE968-7A64-4A97-9722-0B9B97CD473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DE040E0F-4DCF-4320-8FED-3962CD79D2A2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77DAC4DB-A7E5-47D1-9857-449D734BFCE3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66BD8D3C-F3AC-4CAF-BAFF-7528CF06783A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9A0F6AC0-9972-44D7-A475-F5593A4CAFBD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CC7C4109-F864-4C0D-AB0B-7ECC6FEC7EC6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3332FA6E-A228-4879-B725-8CDE7994AEEB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02C6DF39-552A-49E9-B6C6-4413F4FCDBB9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8907D57-49BC-4FDC-8003-534C9B22AA16}"/>
              </a:ext>
            </a:extLst>
          </p:cNvPr>
          <p:cNvSpPr txBox="1"/>
          <p:nvPr userDrawn="1"/>
        </p:nvSpPr>
        <p:spPr>
          <a:xfrm>
            <a:off x="2668588" y="1522413"/>
            <a:ext cx="3389312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74" name="Google Shape;631;p30">
            <a:extLst>
              <a:ext uri="{FF2B5EF4-FFF2-40B4-BE49-F238E27FC236}">
                <a16:creationId xmlns:a16="http://schemas.microsoft.com/office/drawing/2014/main" xmlns="" id="{3AF3641C-ED50-4960-83C6-9857064B034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54688" y="3621088"/>
            <a:ext cx="982662" cy="2487612"/>
            <a:chOff x="961250" y="234750"/>
            <a:chExt cx="1222525" cy="2320700"/>
          </a:xfrm>
        </p:grpSpPr>
        <p:sp>
          <p:nvSpPr>
            <p:cNvPr id="75" name="Google Shape;632;p30">
              <a:extLst>
                <a:ext uri="{FF2B5EF4-FFF2-40B4-BE49-F238E27FC236}">
                  <a16:creationId xmlns:a16="http://schemas.microsoft.com/office/drawing/2014/main" xmlns="" id="{F0C7817B-95CC-4B23-8744-E11666ABF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2147483646 w 7563"/>
                <a:gd name="T1" fmla="*/ 0 h 9646"/>
                <a:gd name="T2" fmla="*/ 2147483646 w 7563"/>
                <a:gd name="T3" fmla="*/ 2147483646 h 9646"/>
                <a:gd name="T4" fmla="*/ 2147483646 w 7563"/>
                <a:gd name="T5" fmla="*/ 2147483646 h 9646"/>
                <a:gd name="T6" fmla="*/ 2147483646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2147483646 h 9646"/>
                <a:gd name="T12" fmla="*/ 2147483646 w 7563"/>
                <a:gd name="T13" fmla="*/ 2147483646 h 9646"/>
                <a:gd name="T14" fmla="*/ 2147483646 w 7563"/>
                <a:gd name="T15" fmla="*/ 2147483646 h 9646"/>
                <a:gd name="T16" fmla="*/ 2147483646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633;p30">
              <a:extLst>
                <a:ext uri="{FF2B5EF4-FFF2-40B4-BE49-F238E27FC236}">
                  <a16:creationId xmlns:a16="http://schemas.microsoft.com/office/drawing/2014/main" xmlns="" id="{6329BBF2-F85E-4D48-BEAB-CC7F5B6B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2147483646 w 8269"/>
                <a:gd name="T1" fmla="*/ 2147483646 h 10096"/>
                <a:gd name="T2" fmla="*/ 0 w 8269"/>
                <a:gd name="T3" fmla="*/ 2147483646 h 10096"/>
                <a:gd name="T4" fmla="*/ 2147483646 w 8269"/>
                <a:gd name="T5" fmla="*/ 2147483646 h 10096"/>
                <a:gd name="T6" fmla="*/ 2147483646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147483646 w 8269"/>
                <a:gd name="T15" fmla="*/ 2147483646 h 10096"/>
                <a:gd name="T16" fmla="*/ 2147483646 w 8269"/>
                <a:gd name="T17" fmla="*/ 2147483646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634;p30">
              <a:extLst>
                <a:ext uri="{FF2B5EF4-FFF2-40B4-BE49-F238E27FC236}">
                  <a16:creationId xmlns:a16="http://schemas.microsoft.com/office/drawing/2014/main" xmlns="" id="{DFF2C554-DBF2-4E43-AE11-D9A67F5C2497}"/>
                </a:ext>
              </a:extLst>
            </p:cNvPr>
            <p:cNvSpPr/>
            <p:nvPr/>
          </p:nvSpPr>
          <p:spPr>
            <a:xfrm>
              <a:off x="1599175" y="1737947"/>
              <a:ext cx="163926" cy="131808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635;p30">
              <a:extLst>
                <a:ext uri="{FF2B5EF4-FFF2-40B4-BE49-F238E27FC236}">
                  <a16:creationId xmlns:a16="http://schemas.microsoft.com/office/drawing/2014/main" xmlns="" id="{CA1004B6-E285-4F55-AC42-9697A4BAB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2147483646 h 16828"/>
                <a:gd name="T4" fmla="*/ 2147483646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2147483646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636;p30">
              <a:extLst>
                <a:ext uri="{FF2B5EF4-FFF2-40B4-BE49-F238E27FC236}">
                  <a16:creationId xmlns:a16="http://schemas.microsoft.com/office/drawing/2014/main" xmlns="" id="{FDF5CAD1-CE82-435B-B8E7-28F7807B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2147483646 w 169"/>
                <a:gd name="T1" fmla="*/ 2147483646 h 1"/>
                <a:gd name="T2" fmla="*/ 2147483646 w 169"/>
                <a:gd name="T3" fmla="*/ 2147483646 h 1"/>
                <a:gd name="T4" fmla="*/ 2147483646 w 169"/>
                <a:gd name="T5" fmla="*/ 2147483646 h 1"/>
                <a:gd name="T6" fmla="*/ 2147483646 w 169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637;p30">
              <a:extLst>
                <a:ext uri="{FF2B5EF4-FFF2-40B4-BE49-F238E27FC236}">
                  <a16:creationId xmlns:a16="http://schemas.microsoft.com/office/drawing/2014/main" xmlns="" id="{E0FB66E4-1FD8-4532-B9D5-4D5C2DB53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2147483646 w 304"/>
                <a:gd name="T1" fmla="*/ 2147483646 h 13142"/>
                <a:gd name="T2" fmla="*/ 2147483646 w 304"/>
                <a:gd name="T3" fmla="*/ 2147483646 h 13142"/>
                <a:gd name="T4" fmla="*/ 2147483646 w 304"/>
                <a:gd name="T5" fmla="*/ 2147483646 h 13142"/>
                <a:gd name="T6" fmla="*/ 2147483646 w 304"/>
                <a:gd name="T7" fmla="*/ 2147483646 h 13142"/>
                <a:gd name="T8" fmla="*/ 2147483646 w 304"/>
                <a:gd name="T9" fmla="*/ 2147483646 h 13142"/>
                <a:gd name="T10" fmla="*/ 2147483646 w 304"/>
                <a:gd name="T11" fmla="*/ 2147483646 h 13142"/>
                <a:gd name="T12" fmla="*/ 2147483646 w 304"/>
                <a:gd name="T13" fmla="*/ 2147483646 h 13142"/>
                <a:gd name="T14" fmla="*/ 2147483646 w 304"/>
                <a:gd name="T15" fmla="*/ 2147483646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638;p30">
              <a:extLst>
                <a:ext uri="{FF2B5EF4-FFF2-40B4-BE49-F238E27FC236}">
                  <a16:creationId xmlns:a16="http://schemas.microsoft.com/office/drawing/2014/main" xmlns="" id="{9B6418DC-944A-4575-9441-FAF33990A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2147483646 w 1984"/>
                <a:gd name="T1" fmla="*/ 2147483646 h 136"/>
                <a:gd name="T2" fmla="*/ 2147483646 w 1984"/>
                <a:gd name="T3" fmla="*/ 2147483646 h 136"/>
                <a:gd name="T4" fmla="*/ 2147483646 w 1984"/>
                <a:gd name="T5" fmla="*/ 2147483646 h 136"/>
                <a:gd name="T6" fmla="*/ 2147483646 w 1984"/>
                <a:gd name="T7" fmla="*/ 2147483646 h 136"/>
                <a:gd name="T8" fmla="*/ 2147483646 w 1984"/>
                <a:gd name="T9" fmla="*/ 2147483646 h 136"/>
                <a:gd name="T10" fmla="*/ 2147483646 w 1984"/>
                <a:gd name="T11" fmla="*/ 2147483646 h 136"/>
                <a:gd name="T12" fmla="*/ 2147483646 w 1984"/>
                <a:gd name="T13" fmla="*/ 2147483646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639;p30">
              <a:extLst>
                <a:ext uri="{FF2B5EF4-FFF2-40B4-BE49-F238E27FC236}">
                  <a16:creationId xmlns:a16="http://schemas.microsoft.com/office/drawing/2014/main" xmlns="" id="{B12A244E-7E39-4364-83C3-520C76AF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2147483646 w 2959"/>
                <a:gd name="T1" fmla="*/ 2147483646 h 15394"/>
                <a:gd name="T2" fmla="*/ 2147483646 w 2959"/>
                <a:gd name="T3" fmla="*/ 2147483646 h 15394"/>
                <a:gd name="T4" fmla="*/ 2147483646 w 2959"/>
                <a:gd name="T5" fmla="*/ 2147483646 h 15394"/>
                <a:gd name="T6" fmla="*/ 2147483646 w 2959"/>
                <a:gd name="T7" fmla="*/ 2147483646 h 15394"/>
                <a:gd name="T8" fmla="*/ 2147483646 w 2959"/>
                <a:gd name="T9" fmla="*/ 2147483646 h 15394"/>
                <a:gd name="T10" fmla="*/ 2147483646 w 2959"/>
                <a:gd name="T11" fmla="*/ 2147483646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640;p30">
              <a:extLst>
                <a:ext uri="{FF2B5EF4-FFF2-40B4-BE49-F238E27FC236}">
                  <a16:creationId xmlns:a16="http://schemas.microsoft.com/office/drawing/2014/main" xmlns="" id="{EDF8959B-5BA6-4FD6-80B2-737658FB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2147483646 w 135"/>
                <a:gd name="T1" fmla="*/ 0 h 572"/>
                <a:gd name="T2" fmla="*/ 0 w 135"/>
                <a:gd name="T3" fmla="*/ 2147483646 h 572"/>
                <a:gd name="T4" fmla="*/ 2147483646 w 135"/>
                <a:gd name="T5" fmla="*/ 2147483646 h 572"/>
                <a:gd name="T6" fmla="*/ 2147483646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641;p30">
              <a:extLst>
                <a:ext uri="{FF2B5EF4-FFF2-40B4-BE49-F238E27FC236}">
                  <a16:creationId xmlns:a16="http://schemas.microsoft.com/office/drawing/2014/main" xmlns="" id="{D8B25ABE-00B5-4792-8FF6-3C21710B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2147483646 w 1379"/>
                <a:gd name="T1" fmla="*/ 2147483646 h 14822"/>
                <a:gd name="T2" fmla="*/ 2147483646 w 1379"/>
                <a:gd name="T3" fmla="*/ 2147483646 h 14822"/>
                <a:gd name="T4" fmla="*/ 2147483646 w 1379"/>
                <a:gd name="T5" fmla="*/ 2147483646 h 14822"/>
                <a:gd name="T6" fmla="*/ 2147483646 w 1379"/>
                <a:gd name="T7" fmla="*/ 2147483646 h 14822"/>
                <a:gd name="T8" fmla="*/ 2147483646 w 1379"/>
                <a:gd name="T9" fmla="*/ 2147483646 h 14822"/>
                <a:gd name="T10" fmla="*/ 2147483646 w 1379"/>
                <a:gd name="T11" fmla="*/ 2147483646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642;p30">
              <a:extLst>
                <a:ext uri="{FF2B5EF4-FFF2-40B4-BE49-F238E27FC236}">
                  <a16:creationId xmlns:a16="http://schemas.microsoft.com/office/drawing/2014/main" xmlns="" id="{7E1C603B-44B3-4CBF-839F-D6B711ECF0D5}"/>
                </a:ext>
              </a:extLst>
            </p:cNvPr>
            <p:cNvSpPr/>
            <p:nvPr/>
          </p:nvSpPr>
          <p:spPr>
            <a:xfrm>
              <a:off x="1518200" y="1952690"/>
              <a:ext cx="252800" cy="448737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643;p30">
              <a:extLst>
                <a:ext uri="{FF2B5EF4-FFF2-40B4-BE49-F238E27FC236}">
                  <a16:creationId xmlns:a16="http://schemas.microsoft.com/office/drawing/2014/main" xmlns="" id="{BBEE9CF1-0DCD-4DD1-8401-01BF8879B872}"/>
                </a:ext>
              </a:extLst>
            </p:cNvPr>
            <p:cNvSpPr/>
            <p:nvPr/>
          </p:nvSpPr>
          <p:spPr>
            <a:xfrm>
              <a:off x="1518200" y="2272583"/>
              <a:ext cx="84924" cy="12884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644;p30">
              <a:extLst>
                <a:ext uri="{FF2B5EF4-FFF2-40B4-BE49-F238E27FC236}">
                  <a16:creationId xmlns:a16="http://schemas.microsoft.com/office/drawing/2014/main" xmlns="" id="{8270613A-767C-49B5-971E-90DC304CC615}"/>
                </a:ext>
              </a:extLst>
            </p:cNvPr>
            <p:cNvSpPr/>
            <p:nvPr/>
          </p:nvSpPr>
          <p:spPr>
            <a:xfrm>
              <a:off x="1265400" y="1988234"/>
              <a:ext cx="357475" cy="515382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645;p30">
              <a:extLst>
                <a:ext uri="{FF2B5EF4-FFF2-40B4-BE49-F238E27FC236}">
                  <a16:creationId xmlns:a16="http://schemas.microsoft.com/office/drawing/2014/main" xmlns="" id="{4BE23E79-3883-42F9-AF74-BEFA56E7EC41}"/>
                </a:ext>
              </a:extLst>
            </p:cNvPr>
            <p:cNvSpPr/>
            <p:nvPr/>
          </p:nvSpPr>
          <p:spPr>
            <a:xfrm>
              <a:off x="1273300" y="1874198"/>
              <a:ext cx="420675" cy="226591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Google Shape;646;p30">
              <a:extLst>
                <a:ext uri="{FF2B5EF4-FFF2-40B4-BE49-F238E27FC236}">
                  <a16:creationId xmlns:a16="http://schemas.microsoft.com/office/drawing/2014/main" xmlns="" id="{8BD47F68-D464-4B1E-93BC-609DFF6ED7C5}"/>
                </a:ext>
              </a:extLst>
            </p:cNvPr>
            <p:cNvSpPr/>
            <p:nvPr/>
          </p:nvSpPr>
          <p:spPr>
            <a:xfrm>
              <a:off x="1559675" y="2071169"/>
              <a:ext cx="120476" cy="201414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647;p30">
              <a:extLst>
                <a:ext uri="{FF2B5EF4-FFF2-40B4-BE49-F238E27FC236}">
                  <a16:creationId xmlns:a16="http://schemas.microsoft.com/office/drawing/2014/main" xmlns="" id="{1FA6A501-93B0-4D17-A115-5CAF2F36A034}"/>
                </a:ext>
              </a:extLst>
            </p:cNvPr>
            <p:cNvSpPr/>
            <p:nvPr/>
          </p:nvSpPr>
          <p:spPr>
            <a:xfrm>
              <a:off x="1494500" y="1994158"/>
              <a:ext cx="110600" cy="109593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648;p30">
              <a:extLst>
                <a:ext uri="{FF2B5EF4-FFF2-40B4-BE49-F238E27FC236}">
                  <a16:creationId xmlns:a16="http://schemas.microsoft.com/office/drawing/2014/main" xmlns="" id="{C9AB3E7F-793D-4B24-9E43-645B19C7AE74}"/>
                </a:ext>
              </a:extLst>
            </p:cNvPr>
            <p:cNvSpPr/>
            <p:nvPr/>
          </p:nvSpPr>
          <p:spPr>
            <a:xfrm>
              <a:off x="1530050" y="2488806"/>
              <a:ext cx="152074" cy="66644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Google Shape;649;p30">
              <a:extLst>
                <a:ext uri="{FF2B5EF4-FFF2-40B4-BE49-F238E27FC236}">
                  <a16:creationId xmlns:a16="http://schemas.microsoft.com/office/drawing/2014/main" xmlns="" id="{3A31B645-A689-4698-A009-8F887524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147483646 w 4505"/>
                <a:gd name="T1" fmla="*/ 2147483646 h 8134"/>
                <a:gd name="T2" fmla="*/ 2147483646 w 4505"/>
                <a:gd name="T3" fmla="*/ 2147483646 h 8134"/>
                <a:gd name="T4" fmla="*/ 2147483646 w 4505"/>
                <a:gd name="T5" fmla="*/ 2147483646 h 8134"/>
                <a:gd name="T6" fmla="*/ 2147483646 w 4505"/>
                <a:gd name="T7" fmla="*/ 2147483646 h 8134"/>
                <a:gd name="T8" fmla="*/ 2147483646 w 4505"/>
                <a:gd name="T9" fmla="*/ 2147483646 h 8134"/>
                <a:gd name="T10" fmla="*/ 2147483646 w 4505"/>
                <a:gd name="T11" fmla="*/ 2147483646 h 8134"/>
                <a:gd name="T12" fmla="*/ 2147483646 w 4505"/>
                <a:gd name="T13" fmla="*/ 2147483646 h 8134"/>
                <a:gd name="T14" fmla="*/ 2147483646 w 4505"/>
                <a:gd name="T15" fmla="*/ 2147483646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650;p30">
              <a:extLst>
                <a:ext uri="{FF2B5EF4-FFF2-40B4-BE49-F238E27FC236}">
                  <a16:creationId xmlns:a16="http://schemas.microsoft.com/office/drawing/2014/main" xmlns="" id="{F61356F2-51B4-4F65-8444-00EC7BA4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2147483646 h 42724"/>
                <a:gd name="T2" fmla="*/ 2147483646 w 40634"/>
                <a:gd name="T3" fmla="*/ 2147483646 h 42724"/>
                <a:gd name="T4" fmla="*/ 2147483646 w 40634"/>
                <a:gd name="T5" fmla="*/ 2147483646 h 42724"/>
                <a:gd name="T6" fmla="*/ 2147483646 w 40634"/>
                <a:gd name="T7" fmla="*/ 2147483646 h 42724"/>
                <a:gd name="T8" fmla="*/ 2147483646 w 40634"/>
                <a:gd name="T9" fmla="*/ 2147483646 h 42724"/>
                <a:gd name="T10" fmla="*/ 2147483646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2147483646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651;p30">
              <a:extLst>
                <a:ext uri="{FF2B5EF4-FFF2-40B4-BE49-F238E27FC236}">
                  <a16:creationId xmlns:a16="http://schemas.microsoft.com/office/drawing/2014/main" xmlns="" id="{4C9C130A-4CE7-4C38-9191-8F8601312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2147483646 h 11899"/>
                <a:gd name="T16" fmla="*/ 2147483646 w 26047"/>
                <a:gd name="T17" fmla="*/ 2147483646 h 11899"/>
                <a:gd name="T18" fmla="*/ 2147483646 w 26047"/>
                <a:gd name="T19" fmla="*/ 2147483646 h 11899"/>
                <a:gd name="T20" fmla="*/ 2147483646 w 26047"/>
                <a:gd name="T21" fmla="*/ 2147483646 h 11899"/>
                <a:gd name="T22" fmla="*/ 0 w 26047"/>
                <a:gd name="T23" fmla="*/ 2147483646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652;p30">
              <a:extLst>
                <a:ext uri="{FF2B5EF4-FFF2-40B4-BE49-F238E27FC236}">
                  <a16:creationId xmlns:a16="http://schemas.microsoft.com/office/drawing/2014/main" xmlns="" id="{6F89D4F2-038E-4B30-B6D4-4121D3382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2147483646 w 1950"/>
                <a:gd name="T3" fmla="*/ 2147483646 h 135"/>
                <a:gd name="T4" fmla="*/ 2147483646 w 1950"/>
                <a:gd name="T5" fmla="*/ 2147483646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653;p30">
              <a:extLst>
                <a:ext uri="{FF2B5EF4-FFF2-40B4-BE49-F238E27FC236}">
                  <a16:creationId xmlns:a16="http://schemas.microsoft.com/office/drawing/2014/main" xmlns="" id="{7D647FB2-9BC9-4D3C-BDC4-0DE77790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2147483646 w 26047"/>
                <a:gd name="T1" fmla="*/ 2147483646 h 15831"/>
                <a:gd name="T2" fmla="*/ 2147483646 w 26047"/>
                <a:gd name="T3" fmla="*/ 2147483646 h 15831"/>
                <a:gd name="T4" fmla="*/ 0 w 26047"/>
                <a:gd name="T5" fmla="*/ 2147483646 h 15831"/>
                <a:gd name="T6" fmla="*/ 0 w 26047"/>
                <a:gd name="T7" fmla="*/ 2147483646 h 15831"/>
                <a:gd name="T8" fmla="*/ 2147483646 w 26047"/>
                <a:gd name="T9" fmla="*/ 2147483646 h 15831"/>
                <a:gd name="T10" fmla="*/ 2147483646 w 26047"/>
                <a:gd name="T11" fmla="*/ 2147483646 h 15831"/>
                <a:gd name="T12" fmla="*/ 2147483646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2147483646 h 15831"/>
                <a:gd name="T26" fmla="*/ 2147483646 w 26047"/>
                <a:gd name="T27" fmla="*/ 2147483646 h 15831"/>
                <a:gd name="T28" fmla="*/ 2147483646 w 26047"/>
                <a:gd name="T29" fmla="*/ 2147483646 h 15831"/>
                <a:gd name="T30" fmla="*/ 2147483646 w 26047"/>
                <a:gd name="T31" fmla="*/ 2147483646 h 15831"/>
                <a:gd name="T32" fmla="*/ 2147483646 w 26047"/>
                <a:gd name="T33" fmla="*/ 2147483646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7" name="Google Shape;654;p30">
              <a:extLst>
                <a:ext uri="{FF2B5EF4-FFF2-40B4-BE49-F238E27FC236}">
                  <a16:creationId xmlns:a16="http://schemas.microsoft.com/office/drawing/2014/main" xmlns="" id="{538A0080-F12F-4E11-8953-084F04A0E271}"/>
                </a:ext>
              </a:extLst>
            </p:cNvPr>
            <p:cNvSpPr/>
            <p:nvPr/>
          </p:nvSpPr>
          <p:spPr>
            <a:xfrm>
              <a:off x="1231825" y="1481738"/>
              <a:ext cx="280450" cy="70198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655;p30">
              <a:extLst>
                <a:ext uri="{FF2B5EF4-FFF2-40B4-BE49-F238E27FC236}">
                  <a16:creationId xmlns:a16="http://schemas.microsoft.com/office/drawing/2014/main" xmlns="" id="{2444453E-A364-4534-88B7-37F0465899D2}"/>
                </a:ext>
              </a:extLst>
            </p:cNvPr>
            <p:cNvSpPr/>
            <p:nvPr/>
          </p:nvSpPr>
          <p:spPr>
            <a:xfrm>
              <a:off x="1235775" y="1481738"/>
              <a:ext cx="272550" cy="68865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656;p30">
              <a:extLst>
                <a:ext uri="{FF2B5EF4-FFF2-40B4-BE49-F238E27FC236}">
                  <a16:creationId xmlns:a16="http://schemas.microsoft.com/office/drawing/2014/main" xmlns="" id="{FFBCBD5F-1701-4B6B-9021-6CF3B1A3BFB2}"/>
                </a:ext>
              </a:extLst>
            </p:cNvPr>
            <p:cNvSpPr/>
            <p:nvPr/>
          </p:nvSpPr>
          <p:spPr>
            <a:xfrm>
              <a:off x="1605100" y="1517281"/>
              <a:ext cx="158000" cy="636823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0" name="Google Shape;657;p30">
              <a:extLst>
                <a:ext uri="{FF2B5EF4-FFF2-40B4-BE49-F238E27FC236}">
                  <a16:creationId xmlns:a16="http://schemas.microsoft.com/office/drawing/2014/main" xmlns="" id="{BEAFB3AC-72E2-4D3E-9218-AC44B1A5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2147483646 h 2253"/>
                <a:gd name="T2" fmla="*/ 0 w 1"/>
                <a:gd name="T3" fmla="*/ 2147483646 h 2253"/>
                <a:gd name="T4" fmla="*/ 0 w 1"/>
                <a:gd name="T5" fmla="*/ 2147483646 h 2253"/>
                <a:gd name="T6" fmla="*/ 0 w 1"/>
                <a:gd name="T7" fmla="*/ 2147483646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658;p30">
              <a:extLst>
                <a:ext uri="{FF2B5EF4-FFF2-40B4-BE49-F238E27FC236}">
                  <a16:creationId xmlns:a16="http://schemas.microsoft.com/office/drawing/2014/main" xmlns="" id="{E4AFF5BB-D962-4181-82FE-AB5EF77493ED}"/>
                </a:ext>
              </a:extLst>
            </p:cNvPr>
            <p:cNvSpPr/>
            <p:nvPr/>
          </p:nvSpPr>
          <p:spPr>
            <a:xfrm>
              <a:off x="1613000" y="1526167"/>
              <a:ext cx="128374" cy="584988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2" name="Google Shape;659;p30">
              <a:extLst>
                <a:ext uri="{FF2B5EF4-FFF2-40B4-BE49-F238E27FC236}">
                  <a16:creationId xmlns:a16="http://schemas.microsoft.com/office/drawing/2014/main" xmlns="" id="{30F2F0F1-E069-45C3-AB0C-EDE88B057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2147483646 w 5345"/>
                <a:gd name="T1" fmla="*/ 0 h 4826"/>
                <a:gd name="T2" fmla="*/ 2147483646 w 5345"/>
                <a:gd name="T3" fmla="*/ 2147483646 h 4826"/>
                <a:gd name="T4" fmla="*/ 2147483646 w 5345"/>
                <a:gd name="T5" fmla="*/ 2147483646 h 4826"/>
                <a:gd name="T6" fmla="*/ 2147483646 w 5345"/>
                <a:gd name="T7" fmla="*/ 2147483646 h 4826"/>
                <a:gd name="T8" fmla="*/ 2147483646 w 5345"/>
                <a:gd name="T9" fmla="*/ 2147483646 h 4826"/>
                <a:gd name="T10" fmla="*/ 2147483646 w 5345"/>
                <a:gd name="T11" fmla="*/ 2147483646 h 4826"/>
                <a:gd name="T12" fmla="*/ 2147483646 w 5345"/>
                <a:gd name="T13" fmla="*/ 2147483646 h 4826"/>
                <a:gd name="T14" fmla="*/ 2147483646 w 5345"/>
                <a:gd name="T15" fmla="*/ 2147483646 h 4826"/>
                <a:gd name="T16" fmla="*/ 2147483646 w 5345"/>
                <a:gd name="T17" fmla="*/ 2147483646 h 4826"/>
                <a:gd name="T18" fmla="*/ 2147483646 w 5345"/>
                <a:gd name="T19" fmla="*/ 2147483646 h 4826"/>
                <a:gd name="T20" fmla="*/ 2147483646 w 5345"/>
                <a:gd name="T21" fmla="*/ 2147483646 h 4826"/>
                <a:gd name="T22" fmla="*/ 2147483646 w 5345"/>
                <a:gd name="T23" fmla="*/ 2147483646 h 4826"/>
                <a:gd name="T24" fmla="*/ 2147483646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660;p30">
              <a:extLst>
                <a:ext uri="{FF2B5EF4-FFF2-40B4-BE49-F238E27FC236}">
                  <a16:creationId xmlns:a16="http://schemas.microsoft.com/office/drawing/2014/main" xmlns="" id="{4FF15A9F-D6B9-402A-89F7-5A986274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2147483646 w 7563"/>
                <a:gd name="T1" fmla="*/ 0 h 6785"/>
                <a:gd name="T2" fmla="*/ 2147483646 w 7563"/>
                <a:gd name="T3" fmla="*/ 2147483646 h 6785"/>
                <a:gd name="T4" fmla="*/ 2147483646 w 7563"/>
                <a:gd name="T5" fmla="*/ 2147483646 h 6785"/>
                <a:gd name="T6" fmla="*/ 2147483646 w 7563"/>
                <a:gd name="T7" fmla="*/ 2147483646 h 6785"/>
                <a:gd name="T8" fmla="*/ 2147483646 w 7563"/>
                <a:gd name="T9" fmla="*/ 2147483646 h 6785"/>
                <a:gd name="T10" fmla="*/ 2147483646 w 7563"/>
                <a:gd name="T11" fmla="*/ 2147483646 h 6785"/>
                <a:gd name="T12" fmla="*/ 2147483646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661;p30">
              <a:extLst>
                <a:ext uri="{FF2B5EF4-FFF2-40B4-BE49-F238E27FC236}">
                  <a16:creationId xmlns:a16="http://schemas.microsoft.com/office/drawing/2014/main" xmlns="" id="{774674CA-7800-44C1-AE1A-F60C073CD000}"/>
                </a:ext>
              </a:extLst>
            </p:cNvPr>
            <p:cNvSpPr/>
            <p:nvPr/>
          </p:nvSpPr>
          <p:spPr>
            <a:xfrm>
              <a:off x="1417475" y="1104087"/>
              <a:ext cx="217250" cy="11996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Google Shape;662;p30">
              <a:extLst>
                <a:ext uri="{FF2B5EF4-FFF2-40B4-BE49-F238E27FC236}">
                  <a16:creationId xmlns:a16="http://schemas.microsoft.com/office/drawing/2014/main" xmlns="" id="{F3FD3C2B-04AA-40AD-B3BB-E4C802712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2147483646 w 6454"/>
                <a:gd name="T1" fmla="*/ 0 h 5755"/>
                <a:gd name="T2" fmla="*/ 2147483646 w 6454"/>
                <a:gd name="T3" fmla="*/ 2147483646 h 5755"/>
                <a:gd name="T4" fmla="*/ 2147483646 w 6454"/>
                <a:gd name="T5" fmla="*/ 2147483646 h 5755"/>
                <a:gd name="T6" fmla="*/ 2147483646 w 6454"/>
                <a:gd name="T7" fmla="*/ 2147483646 h 5755"/>
                <a:gd name="T8" fmla="*/ 2147483646 w 6454"/>
                <a:gd name="T9" fmla="*/ 2147483646 h 5755"/>
                <a:gd name="T10" fmla="*/ 2147483646 w 6454"/>
                <a:gd name="T11" fmla="*/ 2147483646 h 5755"/>
                <a:gd name="T12" fmla="*/ 2147483646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663;p30">
              <a:extLst>
                <a:ext uri="{FF2B5EF4-FFF2-40B4-BE49-F238E27FC236}">
                  <a16:creationId xmlns:a16="http://schemas.microsoft.com/office/drawing/2014/main" xmlns="" id="{5AE9E2AA-BAD9-49AB-985D-E69415A84B19}"/>
                </a:ext>
              </a:extLst>
            </p:cNvPr>
            <p:cNvSpPr/>
            <p:nvPr/>
          </p:nvSpPr>
          <p:spPr>
            <a:xfrm>
              <a:off x="1861850" y="1212199"/>
              <a:ext cx="130350" cy="9330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7" name="Google Shape;664;p30">
              <a:extLst>
                <a:ext uri="{FF2B5EF4-FFF2-40B4-BE49-F238E27FC236}">
                  <a16:creationId xmlns:a16="http://schemas.microsoft.com/office/drawing/2014/main" xmlns="" id="{7E0BD4C3-0A0D-4F9E-AE0D-94E34F870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2147483646 w 2824"/>
                <a:gd name="T1" fmla="*/ 0 h 2440"/>
                <a:gd name="T2" fmla="*/ 2147483646 w 2824"/>
                <a:gd name="T3" fmla="*/ 2147483646 h 2440"/>
                <a:gd name="T4" fmla="*/ 2147483646 w 2824"/>
                <a:gd name="T5" fmla="*/ 2147483646 h 2440"/>
                <a:gd name="T6" fmla="*/ 2147483646 w 2824"/>
                <a:gd name="T7" fmla="*/ 2147483646 h 2440"/>
                <a:gd name="T8" fmla="*/ 2147483646 w 2824"/>
                <a:gd name="T9" fmla="*/ 2147483646 h 2440"/>
                <a:gd name="T10" fmla="*/ 2147483646 w 2824"/>
                <a:gd name="T11" fmla="*/ 2147483646 h 2440"/>
                <a:gd name="T12" fmla="*/ 2147483646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665;p30">
              <a:extLst>
                <a:ext uri="{FF2B5EF4-FFF2-40B4-BE49-F238E27FC236}">
                  <a16:creationId xmlns:a16="http://schemas.microsoft.com/office/drawing/2014/main" xmlns="" id="{558060C3-0BAD-4C1C-B43D-8752BE8F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2147483646 w 2824"/>
                <a:gd name="T1" fmla="*/ 2147483646 h 2445"/>
                <a:gd name="T2" fmla="*/ 2147483646 w 2824"/>
                <a:gd name="T3" fmla="*/ 2147483646 h 2445"/>
                <a:gd name="T4" fmla="*/ 2147483646 w 2824"/>
                <a:gd name="T5" fmla="*/ 2147483646 h 2445"/>
                <a:gd name="T6" fmla="*/ 2147483646 w 2824"/>
                <a:gd name="T7" fmla="*/ 2147483646 h 2445"/>
                <a:gd name="T8" fmla="*/ 2147483646 w 2824"/>
                <a:gd name="T9" fmla="*/ 2147483646 h 2445"/>
                <a:gd name="T10" fmla="*/ 2147483646 w 2824"/>
                <a:gd name="T11" fmla="*/ 2147483646 h 2445"/>
                <a:gd name="T12" fmla="*/ 2147483646 w 2824"/>
                <a:gd name="T13" fmla="*/ 2147483646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666;p30">
              <a:extLst>
                <a:ext uri="{FF2B5EF4-FFF2-40B4-BE49-F238E27FC236}">
                  <a16:creationId xmlns:a16="http://schemas.microsoft.com/office/drawing/2014/main" xmlns="" id="{C6593CA5-9DF8-4606-9B31-348F57884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2147483646 h 37862"/>
                <a:gd name="T4" fmla="*/ 2147483646 w 48901"/>
                <a:gd name="T5" fmla="*/ 2147483646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2147483646 w 48901"/>
                <a:gd name="T11" fmla="*/ 2147483646 h 37862"/>
                <a:gd name="T12" fmla="*/ 2147483646 w 48901"/>
                <a:gd name="T13" fmla="*/ 2147483646 h 37862"/>
                <a:gd name="T14" fmla="*/ 2147483646 w 48901"/>
                <a:gd name="T15" fmla="*/ 2147483646 h 37862"/>
                <a:gd name="T16" fmla="*/ 2147483646 w 48901"/>
                <a:gd name="T17" fmla="*/ 2147483646 h 37862"/>
                <a:gd name="T18" fmla="*/ 2147483646 w 48901"/>
                <a:gd name="T19" fmla="*/ 2147483646 h 37862"/>
                <a:gd name="T20" fmla="*/ 2147483646 w 48901"/>
                <a:gd name="T21" fmla="*/ 2147483646 h 37862"/>
                <a:gd name="T22" fmla="*/ 2147483646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2147483646 h 37862"/>
                <a:gd name="T96" fmla="*/ 2147483646 w 48901"/>
                <a:gd name="T97" fmla="*/ 2147483646 h 37862"/>
                <a:gd name="T98" fmla="*/ 2147483646 w 48901"/>
                <a:gd name="T99" fmla="*/ 2147483646 h 37862"/>
                <a:gd name="T100" fmla="*/ 2147483646 w 48901"/>
                <a:gd name="T101" fmla="*/ 2147483646 h 37862"/>
                <a:gd name="T102" fmla="*/ 2147483646 w 48901"/>
                <a:gd name="T103" fmla="*/ 2147483646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667;p30">
              <a:extLst>
                <a:ext uri="{FF2B5EF4-FFF2-40B4-BE49-F238E27FC236}">
                  <a16:creationId xmlns:a16="http://schemas.microsoft.com/office/drawing/2014/main" xmlns="" id="{5A037400-DA79-43F0-8651-E4C405EB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2147483646 h 28249"/>
                <a:gd name="T2" fmla="*/ 2147483646 w 47759"/>
                <a:gd name="T3" fmla="*/ 2147483646 h 28249"/>
                <a:gd name="T4" fmla="*/ 2147483646 w 47759"/>
                <a:gd name="T5" fmla="*/ 2147483646 h 28249"/>
                <a:gd name="T6" fmla="*/ 2147483646 w 47759"/>
                <a:gd name="T7" fmla="*/ 2147483646 h 28249"/>
                <a:gd name="T8" fmla="*/ 2147483646 w 47759"/>
                <a:gd name="T9" fmla="*/ 2147483646 h 28249"/>
                <a:gd name="T10" fmla="*/ 2147483646 w 47759"/>
                <a:gd name="T11" fmla="*/ 2147483646 h 28249"/>
                <a:gd name="T12" fmla="*/ 2147483646 w 47759"/>
                <a:gd name="T13" fmla="*/ 2147483646 h 28249"/>
                <a:gd name="T14" fmla="*/ 2147483646 w 47759"/>
                <a:gd name="T15" fmla="*/ 2147483646 h 28249"/>
                <a:gd name="T16" fmla="*/ 2147483646 w 47759"/>
                <a:gd name="T17" fmla="*/ 2147483646 h 28249"/>
                <a:gd name="T18" fmla="*/ 2147483646 w 47759"/>
                <a:gd name="T19" fmla="*/ 2147483646 h 28249"/>
                <a:gd name="T20" fmla="*/ 2147483646 w 47759"/>
                <a:gd name="T21" fmla="*/ 2147483646 h 28249"/>
                <a:gd name="T22" fmla="*/ 2147483646 w 47759"/>
                <a:gd name="T23" fmla="*/ 2147483646 h 28249"/>
                <a:gd name="T24" fmla="*/ 2147483646 w 47759"/>
                <a:gd name="T25" fmla="*/ 2147483646 h 28249"/>
                <a:gd name="T26" fmla="*/ 2147483646 w 47759"/>
                <a:gd name="T27" fmla="*/ 2147483646 h 28249"/>
                <a:gd name="T28" fmla="*/ 2147483646 w 47759"/>
                <a:gd name="T29" fmla="*/ 2147483646 h 28249"/>
                <a:gd name="T30" fmla="*/ 2147483646 w 47759"/>
                <a:gd name="T31" fmla="*/ 2147483646 h 28249"/>
                <a:gd name="T32" fmla="*/ 2147483646 w 47759"/>
                <a:gd name="T33" fmla="*/ 2147483646 h 28249"/>
                <a:gd name="T34" fmla="*/ 2147483646 w 47759"/>
                <a:gd name="T35" fmla="*/ 2147483646 h 28249"/>
                <a:gd name="T36" fmla="*/ 2147483646 w 47759"/>
                <a:gd name="T37" fmla="*/ 2147483646 h 28249"/>
                <a:gd name="T38" fmla="*/ 2147483646 w 47759"/>
                <a:gd name="T39" fmla="*/ 2147483646 h 28249"/>
                <a:gd name="T40" fmla="*/ 2147483646 w 47759"/>
                <a:gd name="T41" fmla="*/ 2147483646 h 28249"/>
                <a:gd name="T42" fmla="*/ 2147483646 w 47759"/>
                <a:gd name="T43" fmla="*/ 2147483646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147483646 h 28249"/>
                <a:gd name="T50" fmla="*/ 2147483646 w 47759"/>
                <a:gd name="T51" fmla="*/ 2147483646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2147483646 h 28249"/>
                <a:gd name="T60" fmla="*/ 2147483646 w 47759"/>
                <a:gd name="T61" fmla="*/ 2147483646 h 28249"/>
                <a:gd name="T62" fmla="*/ 2147483646 w 47759"/>
                <a:gd name="T63" fmla="*/ 2147483646 h 28249"/>
                <a:gd name="T64" fmla="*/ 2147483646 w 47759"/>
                <a:gd name="T65" fmla="*/ 2147483646 h 28249"/>
                <a:gd name="T66" fmla="*/ 2147483646 w 47759"/>
                <a:gd name="T67" fmla="*/ 2147483646 h 28249"/>
                <a:gd name="T68" fmla="*/ 2147483646 w 47759"/>
                <a:gd name="T69" fmla="*/ 2147483646 h 28249"/>
                <a:gd name="T70" fmla="*/ 2147483646 w 47759"/>
                <a:gd name="T71" fmla="*/ 2147483646 h 28249"/>
                <a:gd name="T72" fmla="*/ 2147483646 w 47759"/>
                <a:gd name="T73" fmla="*/ 2147483646 h 28249"/>
                <a:gd name="T74" fmla="*/ 2147483646 w 47759"/>
                <a:gd name="T75" fmla="*/ 2147483646 h 28249"/>
                <a:gd name="T76" fmla="*/ 2147483646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2147483646 w 47759"/>
                <a:gd name="T93" fmla="*/ 2147483646 h 28249"/>
                <a:gd name="T94" fmla="*/ 2147483646 w 47759"/>
                <a:gd name="T95" fmla="*/ 2147483646 h 28249"/>
                <a:gd name="T96" fmla="*/ 2147483646 w 47759"/>
                <a:gd name="T97" fmla="*/ 2147483646 h 28249"/>
                <a:gd name="T98" fmla="*/ 2147483646 w 47759"/>
                <a:gd name="T99" fmla="*/ 2147483646 h 28249"/>
                <a:gd name="T100" fmla="*/ 2147483646 w 47759"/>
                <a:gd name="T101" fmla="*/ 2147483646 h 28249"/>
                <a:gd name="T102" fmla="*/ 2147483646 w 47759"/>
                <a:gd name="T103" fmla="*/ 2147483646 h 28249"/>
                <a:gd name="T104" fmla="*/ 2147483646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668;p30">
              <a:extLst>
                <a:ext uri="{FF2B5EF4-FFF2-40B4-BE49-F238E27FC236}">
                  <a16:creationId xmlns:a16="http://schemas.microsoft.com/office/drawing/2014/main" xmlns="" id="{12AA9361-B06F-4A47-B033-D2859B3C7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2147483646 h 37407"/>
                <a:gd name="T4" fmla="*/ 2147483646 w 47759"/>
                <a:gd name="T5" fmla="*/ 2147483646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2147483646 w 47759"/>
                <a:gd name="T11" fmla="*/ 2147483646 h 37407"/>
                <a:gd name="T12" fmla="*/ 2147483646 w 47759"/>
                <a:gd name="T13" fmla="*/ 2147483646 h 37407"/>
                <a:gd name="T14" fmla="*/ 2147483646 w 47759"/>
                <a:gd name="T15" fmla="*/ 2147483646 h 37407"/>
                <a:gd name="T16" fmla="*/ 2147483646 w 47759"/>
                <a:gd name="T17" fmla="*/ 2147483646 h 37407"/>
                <a:gd name="T18" fmla="*/ 2147483646 w 47759"/>
                <a:gd name="T19" fmla="*/ 2147483646 h 37407"/>
                <a:gd name="T20" fmla="*/ 2147483646 w 47759"/>
                <a:gd name="T21" fmla="*/ 2147483646 h 37407"/>
                <a:gd name="T22" fmla="*/ 2147483646 w 47759"/>
                <a:gd name="T23" fmla="*/ 2147483646 h 37407"/>
                <a:gd name="T24" fmla="*/ 2147483646 w 47759"/>
                <a:gd name="T25" fmla="*/ 2147483646 h 37407"/>
                <a:gd name="T26" fmla="*/ 2147483646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2147483646 h 37407"/>
                <a:gd name="T68" fmla="*/ 2147483646 w 47759"/>
                <a:gd name="T69" fmla="*/ 2147483646 h 37407"/>
                <a:gd name="T70" fmla="*/ 2147483646 w 47759"/>
                <a:gd name="T71" fmla="*/ 2147483646 h 37407"/>
                <a:gd name="T72" fmla="*/ 2147483646 w 47759"/>
                <a:gd name="T73" fmla="*/ 2147483646 h 37407"/>
                <a:gd name="T74" fmla="*/ 2147483646 w 47759"/>
                <a:gd name="T75" fmla="*/ 2147483646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669;p30">
              <a:extLst>
                <a:ext uri="{FF2B5EF4-FFF2-40B4-BE49-F238E27FC236}">
                  <a16:creationId xmlns:a16="http://schemas.microsoft.com/office/drawing/2014/main" xmlns="" id="{8F5D76DA-0CE4-455D-9946-C459C409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2147483646 w 9781"/>
                <a:gd name="T3" fmla="*/ 2147483646 h 10083"/>
                <a:gd name="T4" fmla="*/ 2147483646 w 9781"/>
                <a:gd name="T5" fmla="*/ 2147483646 h 10083"/>
                <a:gd name="T6" fmla="*/ 2147483646 w 9781"/>
                <a:gd name="T7" fmla="*/ 2147483646 h 10083"/>
                <a:gd name="T8" fmla="*/ 2147483646 w 9781"/>
                <a:gd name="T9" fmla="*/ 2147483646 h 10083"/>
                <a:gd name="T10" fmla="*/ 2147483646 w 9781"/>
                <a:gd name="T11" fmla="*/ 2147483646 h 10083"/>
                <a:gd name="T12" fmla="*/ 2147483646 w 9781"/>
                <a:gd name="T13" fmla="*/ 2147483646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670;p30">
              <a:extLst>
                <a:ext uri="{FF2B5EF4-FFF2-40B4-BE49-F238E27FC236}">
                  <a16:creationId xmlns:a16="http://schemas.microsoft.com/office/drawing/2014/main" xmlns="" id="{32E7E140-CECA-49F0-9445-6ECC0AE3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2147483646 w 8135"/>
                <a:gd name="T3" fmla="*/ 2147483646 h 8974"/>
                <a:gd name="T4" fmla="*/ 2147483646 w 8135"/>
                <a:gd name="T5" fmla="*/ 2147483646 h 8974"/>
                <a:gd name="T6" fmla="*/ 2147483646 w 8135"/>
                <a:gd name="T7" fmla="*/ 2147483646 h 8974"/>
                <a:gd name="T8" fmla="*/ 2147483646 w 8135"/>
                <a:gd name="T9" fmla="*/ 2147483646 h 8974"/>
                <a:gd name="T10" fmla="*/ 2147483646 w 8135"/>
                <a:gd name="T11" fmla="*/ 2147483646 h 8974"/>
                <a:gd name="T12" fmla="*/ 2147483646 w 8135"/>
                <a:gd name="T13" fmla="*/ 2147483646 h 8974"/>
                <a:gd name="T14" fmla="*/ 2147483646 w 8135"/>
                <a:gd name="T15" fmla="*/ 2147483646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671;p30">
              <a:extLst>
                <a:ext uri="{FF2B5EF4-FFF2-40B4-BE49-F238E27FC236}">
                  <a16:creationId xmlns:a16="http://schemas.microsoft.com/office/drawing/2014/main" xmlns="" id="{D4BE52BF-2FD5-4657-ACA4-7D4F04AF0A1A}"/>
                </a:ext>
              </a:extLst>
            </p:cNvPr>
            <p:cNvSpPr/>
            <p:nvPr/>
          </p:nvSpPr>
          <p:spPr>
            <a:xfrm>
              <a:off x="1273300" y="1526167"/>
              <a:ext cx="199474" cy="225109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5" name="Google Shape;672;p30">
              <a:extLst>
                <a:ext uri="{FF2B5EF4-FFF2-40B4-BE49-F238E27FC236}">
                  <a16:creationId xmlns:a16="http://schemas.microsoft.com/office/drawing/2014/main" xmlns="" id="{A5B5CA18-B7B4-4454-ACEE-B4647E480571}"/>
                </a:ext>
              </a:extLst>
            </p:cNvPr>
            <p:cNvSpPr/>
            <p:nvPr/>
          </p:nvSpPr>
          <p:spPr>
            <a:xfrm>
              <a:off x="1219975" y="1659456"/>
              <a:ext cx="154050" cy="1569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6" name="Google Shape;211;p3">
            <a:extLst>
              <a:ext uri="{FF2B5EF4-FFF2-40B4-BE49-F238E27FC236}">
                <a16:creationId xmlns:a16="http://schemas.microsoft.com/office/drawing/2014/main" xmlns="" id="{CAF6286B-B29E-4851-81B7-0CEBDAD5F4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7" name="Google Shape;212;p3">
              <a:extLst>
                <a:ext uri="{FF2B5EF4-FFF2-40B4-BE49-F238E27FC236}">
                  <a16:creationId xmlns:a16="http://schemas.microsoft.com/office/drawing/2014/main" xmlns="" id="{59699ED9-C934-47BB-B53B-F403D3430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213;p3">
              <a:extLst>
                <a:ext uri="{FF2B5EF4-FFF2-40B4-BE49-F238E27FC236}">
                  <a16:creationId xmlns:a16="http://schemas.microsoft.com/office/drawing/2014/main" xmlns="" id="{6C5E4115-049C-429B-9CE1-639988C90E5D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9" name="Google Shape;214;p3">
            <a:extLst>
              <a:ext uri="{FF2B5EF4-FFF2-40B4-BE49-F238E27FC236}">
                <a16:creationId xmlns:a16="http://schemas.microsoft.com/office/drawing/2014/main" xmlns="" id="{44EA3F02-3E7B-4309-B60B-B41DEFE055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20" name="Google Shape;215;p3">
              <a:extLst>
                <a:ext uri="{FF2B5EF4-FFF2-40B4-BE49-F238E27FC236}">
                  <a16:creationId xmlns:a16="http://schemas.microsoft.com/office/drawing/2014/main" xmlns="" id="{BB622DFA-A58A-42FD-96DE-91EBC0BD97E8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216;p3">
              <a:extLst>
                <a:ext uri="{FF2B5EF4-FFF2-40B4-BE49-F238E27FC236}">
                  <a16:creationId xmlns:a16="http://schemas.microsoft.com/office/drawing/2014/main" xmlns="" id="{2800FCE1-29EB-45F3-A570-2E4E0B6AD14A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217;p3">
              <a:extLst>
                <a:ext uri="{FF2B5EF4-FFF2-40B4-BE49-F238E27FC236}">
                  <a16:creationId xmlns:a16="http://schemas.microsoft.com/office/drawing/2014/main" xmlns="" id="{1B710461-924F-45CA-BEC9-0C8EE90C9183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Google Shape;218;p3">
              <a:extLst>
                <a:ext uri="{FF2B5EF4-FFF2-40B4-BE49-F238E27FC236}">
                  <a16:creationId xmlns:a16="http://schemas.microsoft.com/office/drawing/2014/main" xmlns="" id="{D50A2E71-1777-438E-950C-745FEF629704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Google Shape;219;p3">
              <a:extLst>
                <a:ext uri="{FF2B5EF4-FFF2-40B4-BE49-F238E27FC236}">
                  <a16:creationId xmlns:a16="http://schemas.microsoft.com/office/drawing/2014/main" xmlns="" id="{C4B31DE9-2384-4FFF-9FBB-16F35A72817B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220;p3">
              <a:extLst>
                <a:ext uri="{FF2B5EF4-FFF2-40B4-BE49-F238E27FC236}">
                  <a16:creationId xmlns:a16="http://schemas.microsoft.com/office/drawing/2014/main" xmlns="" id="{D9AA251E-22B3-4BC7-9A81-43565208595D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Google Shape;221;p3">
              <a:extLst>
                <a:ext uri="{FF2B5EF4-FFF2-40B4-BE49-F238E27FC236}">
                  <a16:creationId xmlns:a16="http://schemas.microsoft.com/office/drawing/2014/main" xmlns="" id="{8C4CBAC0-1F25-406F-9C3D-C466A6742190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7" name="Google Shape;222;p3">
              <a:extLst>
                <a:ext uri="{FF2B5EF4-FFF2-40B4-BE49-F238E27FC236}">
                  <a16:creationId xmlns:a16="http://schemas.microsoft.com/office/drawing/2014/main" xmlns="" id="{05A47F23-BF89-4BA5-BEB2-086D7D40F983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8" name="Google Shape;223;p3">
              <a:extLst>
                <a:ext uri="{FF2B5EF4-FFF2-40B4-BE49-F238E27FC236}">
                  <a16:creationId xmlns:a16="http://schemas.microsoft.com/office/drawing/2014/main" xmlns="" id="{AD36EA94-CE7F-4159-A8C7-B075955536D3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224;p3">
              <a:extLst>
                <a:ext uri="{FF2B5EF4-FFF2-40B4-BE49-F238E27FC236}">
                  <a16:creationId xmlns:a16="http://schemas.microsoft.com/office/drawing/2014/main" xmlns="" id="{24EA5269-D7C7-49A5-8F66-D7A9648E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30" name="Google Shape;225;p3">
            <a:extLst>
              <a:ext uri="{FF2B5EF4-FFF2-40B4-BE49-F238E27FC236}">
                <a16:creationId xmlns:a16="http://schemas.microsoft.com/office/drawing/2014/main" xmlns="" id="{33D86861-6925-476C-9373-93373CC503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31" name="Google Shape;226;p3">
              <a:extLst>
                <a:ext uri="{FF2B5EF4-FFF2-40B4-BE49-F238E27FC236}">
                  <a16:creationId xmlns:a16="http://schemas.microsoft.com/office/drawing/2014/main" xmlns="" id="{1AB31977-22AB-49FD-9E85-E70EA8BD7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227;p3">
              <a:extLst>
                <a:ext uri="{FF2B5EF4-FFF2-40B4-BE49-F238E27FC236}">
                  <a16:creationId xmlns:a16="http://schemas.microsoft.com/office/drawing/2014/main" xmlns="" id="{FBB3C5EE-7649-4714-B780-157A1515CBCE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3" name="Google Shape;228;p3">
            <a:extLst>
              <a:ext uri="{FF2B5EF4-FFF2-40B4-BE49-F238E27FC236}">
                <a16:creationId xmlns:a16="http://schemas.microsoft.com/office/drawing/2014/main" xmlns="" id="{EFB36B2E-5FFA-4920-A4E7-00B58B09AEEE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34" name="Google Shape;229;p3">
            <a:extLst>
              <a:ext uri="{FF2B5EF4-FFF2-40B4-BE49-F238E27FC236}">
                <a16:creationId xmlns:a16="http://schemas.microsoft.com/office/drawing/2014/main" xmlns="" id="{EA334C62-C936-4C2B-B1BA-E460D9FD1672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5" name="Google Shape;230;p3">
            <a:extLst>
              <a:ext uri="{FF2B5EF4-FFF2-40B4-BE49-F238E27FC236}">
                <a16:creationId xmlns:a16="http://schemas.microsoft.com/office/drawing/2014/main" xmlns="" id="{9FC7F0F6-6E49-4D56-ACC9-92F7141C29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6" name="Google Shape;231;p3">
              <a:extLst>
                <a:ext uri="{FF2B5EF4-FFF2-40B4-BE49-F238E27FC236}">
                  <a16:creationId xmlns:a16="http://schemas.microsoft.com/office/drawing/2014/main" xmlns="" id="{06B38CAE-5006-4A15-AC7C-542058EB290A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232;p3">
              <a:extLst>
                <a:ext uri="{FF2B5EF4-FFF2-40B4-BE49-F238E27FC236}">
                  <a16:creationId xmlns:a16="http://schemas.microsoft.com/office/drawing/2014/main" xmlns="" id="{B3D92371-8A2C-43B0-9FF3-5BEA32AA4DD4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343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B579C6F4-E999-48FC-BE40-1320709BBD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98E9F09D-BDAD-40EB-9CE7-E6155BB5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D2E288DC-6A3A-48ED-B5E9-15966D568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E8BA9606-8D5D-40F8-9B54-2DBDEE4B3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F9892EE3-CA27-40F8-A525-DD3BE14E9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55B38729-4AAA-4704-83AD-89EDFB74E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1542E0EE-7E9D-4273-95F2-1F5DEA247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2EF48776-1E8F-4508-B23E-E8C376A84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356848A8-E735-4F40-BE8C-50E135E8973C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A3B90401-70B7-4924-9104-CF7FA0992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92036170-7484-425D-9EEC-1EE790252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E4A762C3-37E8-4410-AFB2-7FD9C6AC6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ECC7EFCC-EEC1-4D49-822F-45E3CB132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CC214A05-D9FE-4592-BCC8-5B62E8889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C55BEFF7-1CF7-48B9-AC9C-26C518C39A36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A0AC3462-7EAF-4D6F-88B8-1F11F5AFB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864233BD-9A20-4A4A-AC0F-216BC5BA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5985CA58-A06F-4BB6-97C2-A487F0F92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53510998-5133-40B1-8A00-71DC9EAD6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913C0F99-E262-4468-AC36-7405D364A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E64C608B-5848-4D67-9354-BCF3319BE764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6B745C62-A135-4508-98C2-386003432C8C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41874278-D918-426C-8E2F-94ED79A9C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5B845781-15A9-4B5F-80F7-77DEB6AF606A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782FB905-D392-4CC1-A13D-28686F98F83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AD1E8EEE-66FB-4F4F-9E28-ED40C00D7BD5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CE542C99-554F-461F-97B3-EA69827A123A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8249EA66-E17A-4F85-9027-73232ED70A4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89F39954-3807-4215-ACE1-9607F4A0546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38FA6529-4B7E-4AF0-BA0F-382F7A87875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29E01CCE-3112-4D98-B3BB-379B9A918B54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CEDDF149-6D99-473E-8186-2EF64ED247E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0BAD3FEB-45B5-4208-987C-C1EB6CDC6701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15A47093-2AD2-44D4-AFD5-C01C867567E5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1737F223-DBD2-433E-B2FB-053DDAEEA87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84FE8AA0-57F1-4518-994A-3A76D174517E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F87FEB13-6B0D-41A1-BECF-5D59B26BB672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7507E88B-27B9-483D-97DB-D82E8007E15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A79C6BA4-03C0-4E6D-BF8E-892C965FFDA7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6FF66362-D93F-4397-A4FD-9A169BF8A2D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21EA47EB-8A33-4F6A-8FF4-D7E54B9C9883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E21E2C9C-4213-40CA-9120-18326B32F6C5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2D0E34A7-791E-44B6-876B-C5B55C0624A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3A05912F-1C2E-445C-8DAA-DE2B8656ED8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B84F79B1-665E-44D6-A08A-12493B32CFB5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D5B1E32C-45E5-4404-B881-1F52BF6F8D0C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7A0FB183-C2B1-4384-9575-98454E4B6213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2699FB39-E640-4588-B7D0-83D7CE275767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495674EA-5E3A-40D5-BA15-6F5BE60C2C96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15EAA41B-0C01-4651-A2FC-43FCED5A839A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FA9594A2-C78A-4DCC-A100-FCFE70501900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24AC019D-71F3-4CBA-A0CA-E5386BEE5F8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751459DB-AC50-482C-BEA3-6D210D7A6696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F5F1360E-C762-4344-B3B0-1C9BC4AD1102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37F0D198-CD86-4937-8CD1-096E863D170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E6C409EB-7F57-4962-B13E-CA7B5E30942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F5CA6EF8-A3FE-4DC9-BEA8-2B9DB69DC018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34D62090-75A0-4AA8-AF06-182219F3C618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B3B3FC50-2BA0-4ACA-A24E-F27B17CCD121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D29D94CB-F70E-4D45-90FE-A5138BA6096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2B2C8894-E5FA-486D-832E-016A8F1562F7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69F8ECA2-7C2C-4679-AEA3-BC0BA58952F8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15D2779E-796A-48F5-830E-E0C61655132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ECD68890-96A6-477D-B1CD-18D5BE7C70E8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D57A99A3-851D-4FD3-94CE-9CED4A92D257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581746FD-BC43-45EC-B4E8-7EA34A82E2DC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F1BAEC11-EC62-4713-8082-6A045FBB8CDC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779B478B-8349-42A0-8CB2-77F288A66CD1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39C7D3AF-2698-4CE5-A0A3-E737356FE328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C1440364-89CF-435C-AA9F-3D7E29EB5685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7170F478-6408-4103-A63E-1105404B86CF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2F77EB3-A8A3-4600-8DE4-D2A0FF309AE9}"/>
              </a:ext>
            </a:extLst>
          </p:cNvPr>
          <p:cNvSpPr txBox="1"/>
          <p:nvPr userDrawn="1"/>
        </p:nvSpPr>
        <p:spPr>
          <a:xfrm>
            <a:off x="2711451" y="1557339"/>
            <a:ext cx="3563938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4852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74" name="Google Shape;939;p32">
            <a:extLst>
              <a:ext uri="{FF2B5EF4-FFF2-40B4-BE49-F238E27FC236}">
                <a16:creationId xmlns:a16="http://schemas.microsoft.com/office/drawing/2014/main" xmlns="" id="{96FF7D26-2CD7-496D-9724-F318116452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5" name="Google Shape;940;p32">
              <a:extLst>
                <a:ext uri="{FF2B5EF4-FFF2-40B4-BE49-F238E27FC236}">
                  <a16:creationId xmlns:a16="http://schemas.microsoft.com/office/drawing/2014/main" xmlns="" id="{E1106964-E18F-439B-9F9A-B35F91DE8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2147483646 h 5748"/>
                <a:gd name="T2" fmla="*/ 2147483646 w 38517"/>
                <a:gd name="T3" fmla="*/ 2147483646 h 5748"/>
                <a:gd name="T4" fmla="*/ 2147483646 w 38517"/>
                <a:gd name="T5" fmla="*/ 2147483646 h 5748"/>
                <a:gd name="T6" fmla="*/ 2147483646 w 38517"/>
                <a:gd name="T7" fmla="*/ 2147483646 h 5748"/>
                <a:gd name="T8" fmla="*/ 2147483646 w 38517"/>
                <a:gd name="T9" fmla="*/ 2147483646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941;p32">
              <a:extLst>
                <a:ext uri="{FF2B5EF4-FFF2-40B4-BE49-F238E27FC236}">
                  <a16:creationId xmlns:a16="http://schemas.microsoft.com/office/drawing/2014/main" xmlns="" id="{742121E2-7259-4903-A12C-4F52DC8C2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2147483646 w 15260"/>
                <a:gd name="T1" fmla="*/ 2147483646 h 14672"/>
                <a:gd name="T2" fmla="*/ 2147483646 w 15260"/>
                <a:gd name="T3" fmla="*/ 2147483646 h 14672"/>
                <a:gd name="T4" fmla="*/ 2147483646 w 15260"/>
                <a:gd name="T5" fmla="*/ 2147483646 h 14672"/>
                <a:gd name="T6" fmla="*/ 2147483646 w 15260"/>
                <a:gd name="T7" fmla="*/ 2147483646 h 14672"/>
                <a:gd name="T8" fmla="*/ 2147483646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2147483646 h 14672"/>
                <a:gd name="T30" fmla="*/ 2147483646 w 15260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942;p32">
              <a:extLst>
                <a:ext uri="{FF2B5EF4-FFF2-40B4-BE49-F238E27FC236}">
                  <a16:creationId xmlns:a16="http://schemas.microsoft.com/office/drawing/2014/main" xmlns="" id="{63177416-181B-4EF9-9D3D-2776D244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2147483646 w 7832"/>
                <a:gd name="T1" fmla="*/ 0 h 7260"/>
                <a:gd name="T2" fmla="*/ 2147483646 w 7832"/>
                <a:gd name="T3" fmla="*/ 2147483646 h 7260"/>
                <a:gd name="T4" fmla="*/ 2147483646 w 7832"/>
                <a:gd name="T5" fmla="*/ 2147483646 h 7260"/>
                <a:gd name="T6" fmla="*/ 2147483646 w 7832"/>
                <a:gd name="T7" fmla="*/ 2147483646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2147483646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943;p32">
              <a:extLst>
                <a:ext uri="{FF2B5EF4-FFF2-40B4-BE49-F238E27FC236}">
                  <a16:creationId xmlns:a16="http://schemas.microsoft.com/office/drawing/2014/main" xmlns="" id="{65194CF8-62A3-4EF7-9C02-671FD341A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2147483646 h 14672"/>
                <a:gd name="T2" fmla="*/ 2147483646 w 15259"/>
                <a:gd name="T3" fmla="*/ 2147483646 h 14672"/>
                <a:gd name="T4" fmla="*/ 2147483646 w 15259"/>
                <a:gd name="T5" fmla="*/ 2147483646 h 14672"/>
                <a:gd name="T6" fmla="*/ 2147483646 w 15259"/>
                <a:gd name="T7" fmla="*/ 2147483646 h 14672"/>
                <a:gd name="T8" fmla="*/ 2147483646 w 15259"/>
                <a:gd name="T9" fmla="*/ 2147483646 h 14672"/>
                <a:gd name="T10" fmla="*/ 2147483646 w 15259"/>
                <a:gd name="T11" fmla="*/ 2147483646 h 14672"/>
                <a:gd name="T12" fmla="*/ 2147483646 w 15259"/>
                <a:gd name="T13" fmla="*/ 2147483646 h 14672"/>
                <a:gd name="T14" fmla="*/ 2147483646 w 15259"/>
                <a:gd name="T15" fmla="*/ 2147483646 h 14672"/>
                <a:gd name="T16" fmla="*/ 2147483646 w 15259"/>
                <a:gd name="T17" fmla="*/ 2147483646 h 14672"/>
                <a:gd name="T18" fmla="*/ 2147483646 w 15259"/>
                <a:gd name="T19" fmla="*/ 2147483646 h 14672"/>
                <a:gd name="T20" fmla="*/ 2147483646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2147483646 h 14672"/>
                <a:gd name="T26" fmla="*/ 2147483646 w 15259"/>
                <a:gd name="T27" fmla="*/ 2147483646 h 14672"/>
                <a:gd name="T28" fmla="*/ 2147483646 w 15259"/>
                <a:gd name="T29" fmla="*/ 2147483646 h 14672"/>
                <a:gd name="T30" fmla="*/ 2147483646 w 15259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944;p32">
              <a:extLst>
                <a:ext uri="{FF2B5EF4-FFF2-40B4-BE49-F238E27FC236}">
                  <a16:creationId xmlns:a16="http://schemas.microsoft.com/office/drawing/2014/main" xmlns="" id="{A9132B96-B8B7-4B94-9716-EB4573091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2147483646 h 7126"/>
                <a:gd name="T2" fmla="*/ 2147483646 w 7966"/>
                <a:gd name="T3" fmla="*/ 2147483646 h 7126"/>
                <a:gd name="T4" fmla="*/ 2147483646 w 7966"/>
                <a:gd name="T5" fmla="*/ 2147483646 h 7126"/>
                <a:gd name="T6" fmla="*/ 2147483646 w 7966"/>
                <a:gd name="T7" fmla="*/ 2147483646 h 7126"/>
                <a:gd name="T8" fmla="*/ 2147483646 w 7966"/>
                <a:gd name="T9" fmla="*/ 2147483646 h 7126"/>
                <a:gd name="T10" fmla="*/ 2147483646 w 7966"/>
                <a:gd name="T11" fmla="*/ 2147483646 h 7126"/>
                <a:gd name="T12" fmla="*/ 2147483646 w 7966"/>
                <a:gd name="T13" fmla="*/ 2147483646 h 7126"/>
                <a:gd name="T14" fmla="*/ 2147483646 w 7966"/>
                <a:gd name="T15" fmla="*/ 2147483646 h 7126"/>
                <a:gd name="T16" fmla="*/ 2147483646 w 7966"/>
                <a:gd name="T17" fmla="*/ 2147483646 h 7126"/>
                <a:gd name="T18" fmla="*/ 2147483646 w 7966"/>
                <a:gd name="T19" fmla="*/ 2147483646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945;p32">
              <a:extLst>
                <a:ext uri="{FF2B5EF4-FFF2-40B4-BE49-F238E27FC236}">
                  <a16:creationId xmlns:a16="http://schemas.microsoft.com/office/drawing/2014/main" xmlns="" id="{0E32C274-F9E9-4803-8563-04C5484FE43E}"/>
                </a:ext>
              </a:extLst>
            </p:cNvPr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946;p32">
              <a:extLst>
                <a:ext uri="{FF2B5EF4-FFF2-40B4-BE49-F238E27FC236}">
                  <a16:creationId xmlns:a16="http://schemas.microsoft.com/office/drawing/2014/main" xmlns="" id="{FBB44804-338D-4361-A66F-CA3B53B16722}"/>
                </a:ext>
              </a:extLst>
            </p:cNvPr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947;p32">
              <a:extLst>
                <a:ext uri="{FF2B5EF4-FFF2-40B4-BE49-F238E27FC236}">
                  <a16:creationId xmlns:a16="http://schemas.microsoft.com/office/drawing/2014/main" xmlns="" id="{A57F99B9-A746-40FE-B906-AC1D7779F5AA}"/>
                </a:ext>
              </a:extLst>
            </p:cNvPr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948;p32">
              <a:extLst>
                <a:ext uri="{FF2B5EF4-FFF2-40B4-BE49-F238E27FC236}">
                  <a16:creationId xmlns:a16="http://schemas.microsoft.com/office/drawing/2014/main" xmlns="" id="{7B1AB94A-23A8-47AC-AFCF-BCFFED87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147483646 w 573"/>
                <a:gd name="T1" fmla="*/ 2147483646 h 4471"/>
                <a:gd name="T2" fmla="*/ 2147483646 w 573"/>
                <a:gd name="T3" fmla="*/ 2147483646 h 4471"/>
                <a:gd name="T4" fmla="*/ 2147483646 w 573"/>
                <a:gd name="T5" fmla="*/ 2147483646 h 4471"/>
                <a:gd name="T6" fmla="*/ 2147483646 w 573"/>
                <a:gd name="T7" fmla="*/ 2147483646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949;p32">
              <a:extLst>
                <a:ext uri="{FF2B5EF4-FFF2-40B4-BE49-F238E27FC236}">
                  <a16:creationId xmlns:a16="http://schemas.microsoft.com/office/drawing/2014/main" xmlns="" id="{C59E21A4-CD20-4425-B7FE-C95A6CC8A747}"/>
                </a:ext>
              </a:extLst>
            </p:cNvPr>
            <p:cNvSpPr/>
            <p:nvPr/>
          </p:nvSpPr>
          <p:spPr>
            <a:xfrm>
              <a:off x="3595019" y="1905416"/>
              <a:ext cx="60417" cy="253252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950;p32">
              <a:extLst>
                <a:ext uri="{FF2B5EF4-FFF2-40B4-BE49-F238E27FC236}">
                  <a16:creationId xmlns:a16="http://schemas.microsoft.com/office/drawing/2014/main" xmlns="" id="{C27777DB-897A-4EAD-97BD-308A27C5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2147483646 w 1244"/>
                <a:gd name="T3" fmla="*/ 2147483646 h 5882"/>
                <a:gd name="T4" fmla="*/ 2147483646 w 1244"/>
                <a:gd name="T5" fmla="*/ 2147483646 h 5882"/>
                <a:gd name="T6" fmla="*/ 2147483646 w 1244"/>
                <a:gd name="T7" fmla="*/ 2147483646 h 5882"/>
                <a:gd name="T8" fmla="*/ 2147483646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6" name="Google Shape;951;p32">
              <a:extLst>
                <a:ext uri="{FF2B5EF4-FFF2-40B4-BE49-F238E27FC236}">
                  <a16:creationId xmlns:a16="http://schemas.microsoft.com/office/drawing/2014/main" xmlns="" id="{47880FF0-FE1F-4F4E-A69F-D75E387E7475}"/>
                </a:ext>
              </a:extLst>
            </p:cNvPr>
            <p:cNvSpPr/>
            <p:nvPr/>
          </p:nvSpPr>
          <p:spPr>
            <a:xfrm>
              <a:off x="3877683" y="1851844"/>
              <a:ext cx="116518" cy="306824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952;p32">
              <a:extLst>
                <a:ext uri="{FF2B5EF4-FFF2-40B4-BE49-F238E27FC236}">
                  <a16:creationId xmlns:a16="http://schemas.microsoft.com/office/drawing/2014/main" xmlns="" id="{E4C58C47-3392-44DF-84EE-00BF9ED94730}"/>
                </a:ext>
              </a:extLst>
            </p:cNvPr>
            <p:cNvSpPr/>
            <p:nvPr/>
          </p:nvSpPr>
          <p:spPr>
            <a:xfrm>
              <a:off x="3487132" y="2126199"/>
              <a:ext cx="621430" cy="375008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953;p32">
              <a:extLst>
                <a:ext uri="{FF2B5EF4-FFF2-40B4-BE49-F238E27FC236}">
                  <a16:creationId xmlns:a16="http://schemas.microsoft.com/office/drawing/2014/main" xmlns="" id="{721AA316-10DE-4865-9AE0-EE25B58F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2147483646 w 4471"/>
                <a:gd name="T11" fmla="*/ 2147483646 h 8975"/>
                <a:gd name="T12" fmla="*/ 2147483646 w 4471"/>
                <a:gd name="T13" fmla="*/ 2147483646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954;p32">
              <a:extLst>
                <a:ext uri="{FF2B5EF4-FFF2-40B4-BE49-F238E27FC236}">
                  <a16:creationId xmlns:a16="http://schemas.microsoft.com/office/drawing/2014/main" xmlns="" id="{7FD99199-348B-4E78-A4CB-1B69B3688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0" name="Google Shape;955;p32">
              <a:extLst>
                <a:ext uri="{FF2B5EF4-FFF2-40B4-BE49-F238E27FC236}">
                  <a16:creationId xmlns:a16="http://schemas.microsoft.com/office/drawing/2014/main" xmlns="" id="{577A95B1-D27A-43CC-9893-59DA82765777}"/>
                </a:ext>
              </a:extLst>
            </p:cNvPr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956;p32">
              <a:extLst>
                <a:ext uri="{FF2B5EF4-FFF2-40B4-BE49-F238E27FC236}">
                  <a16:creationId xmlns:a16="http://schemas.microsoft.com/office/drawing/2014/main" xmlns="" id="{7A0527A8-4396-4B24-BD71-3DA0BB8E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957;p32">
              <a:extLst>
                <a:ext uri="{FF2B5EF4-FFF2-40B4-BE49-F238E27FC236}">
                  <a16:creationId xmlns:a16="http://schemas.microsoft.com/office/drawing/2014/main" xmlns="" id="{562FD69B-A115-44CF-8607-433355C73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2147483646 h 135"/>
                <a:gd name="T4" fmla="*/ 2147483646 w 135"/>
                <a:gd name="T5" fmla="*/ 2147483646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58;p32">
              <a:extLst>
                <a:ext uri="{FF2B5EF4-FFF2-40B4-BE49-F238E27FC236}">
                  <a16:creationId xmlns:a16="http://schemas.microsoft.com/office/drawing/2014/main" xmlns="" id="{2E2B839C-8DF7-4B54-BCB3-CA9630568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147483646 w 2387"/>
                <a:gd name="T1" fmla="*/ 0 h 976"/>
                <a:gd name="T2" fmla="*/ 2147483646 w 2387"/>
                <a:gd name="T3" fmla="*/ 0 h 976"/>
                <a:gd name="T4" fmla="*/ 2147483646 w 2387"/>
                <a:gd name="T5" fmla="*/ 2147483646 h 976"/>
                <a:gd name="T6" fmla="*/ 2147483646 w 2387"/>
                <a:gd name="T7" fmla="*/ 2147483646 h 976"/>
                <a:gd name="T8" fmla="*/ 2147483646 w 2387"/>
                <a:gd name="T9" fmla="*/ 0 h 976"/>
                <a:gd name="T10" fmla="*/ 2147483646 w 2387"/>
                <a:gd name="T11" fmla="*/ 2147483646 h 976"/>
                <a:gd name="T12" fmla="*/ 2147483646 w 2387"/>
                <a:gd name="T13" fmla="*/ 2147483646 h 976"/>
                <a:gd name="T14" fmla="*/ 0 w 2387"/>
                <a:gd name="T15" fmla="*/ 2147483646 h 976"/>
                <a:gd name="T16" fmla="*/ 2147483646 w 2387"/>
                <a:gd name="T17" fmla="*/ 2147483646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959;p32">
              <a:extLst>
                <a:ext uri="{FF2B5EF4-FFF2-40B4-BE49-F238E27FC236}">
                  <a16:creationId xmlns:a16="http://schemas.microsoft.com/office/drawing/2014/main" xmlns="" id="{A0994B46-6D1D-43DA-9135-E999A6916CCD}"/>
                </a:ext>
              </a:extLst>
            </p:cNvPr>
            <p:cNvSpPr/>
            <p:nvPr/>
          </p:nvSpPr>
          <p:spPr>
            <a:xfrm>
              <a:off x="3933785" y="2126199"/>
              <a:ext cx="174778" cy="240265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5" name="Google Shape;960;p32">
              <a:extLst>
                <a:ext uri="{FF2B5EF4-FFF2-40B4-BE49-F238E27FC236}">
                  <a16:creationId xmlns:a16="http://schemas.microsoft.com/office/drawing/2014/main" xmlns="" id="{420CD4C1-1743-4A90-909D-0DF31507A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2147483646 w 4336"/>
                <a:gd name="T1" fmla="*/ 2147483646 h 9546"/>
                <a:gd name="T2" fmla="*/ 2147483646 w 4336"/>
                <a:gd name="T3" fmla="*/ 2147483646 h 9546"/>
                <a:gd name="T4" fmla="*/ 0 w 4336"/>
                <a:gd name="T5" fmla="*/ 2147483646 h 9546"/>
                <a:gd name="T6" fmla="*/ 2147483646 w 4336"/>
                <a:gd name="T7" fmla="*/ 2147483646 h 9546"/>
                <a:gd name="T8" fmla="*/ 2147483646 w 4336"/>
                <a:gd name="T9" fmla="*/ 2147483646 h 9546"/>
                <a:gd name="T10" fmla="*/ 2147483646 w 4336"/>
                <a:gd name="T11" fmla="*/ 2147483646 h 9546"/>
                <a:gd name="T12" fmla="*/ 2147483646 w 4336"/>
                <a:gd name="T13" fmla="*/ 2147483646 h 9546"/>
                <a:gd name="T14" fmla="*/ 2147483646 w 4336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961;p32">
              <a:extLst>
                <a:ext uri="{FF2B5EF4-FFF2-40B4-BE49-F238E27FC236}">
                  <a16:creationId xmlns:a16="http://schemas.microsoft.com/office/drawing/2014/main" xmlns="" id="{9FD93D65-C2D9-4F8E-A312-607B834DC414}"/>
                </a:ext>
              </a:extLst>
            </p:cNvPr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962;p32">
              <a:extLst>
                <a:ext uri="{FF2B5EF4-FFF2-40B4-BE49-F238E27FC236}">
                  <a16:creationId xmlns:a16="http://schemas.microsoft.com/office/drawing/2014/main" xmlns="" id="{FBE3606F-C9BC-4DB1-B222-BA5FF761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2147483646 h 2118"/>
                <a:gd name="T2" fmla="*/ 2147483646 w 5614"/>
                <a:gd name="T3" fmla="*/ 2147483646 h 2118"/>
                <a:gd name="T4" fmla="*/ 2147483646 w 5614"/>
                <a:gd name="T5" fmla="*/ 2147483646 h 2118"/>
                <a:gd name="T6" fmla="*/ 2147483646 w 5614"/>
                <a:gd name="T7" fmla="*/ 2147483646 h 2118"/>
                <a:gd name="T8" fmla="*/ 2147483646 w 5614"/>
                <a:gd name="T9" fmla="*/ 2147483646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8" name="Google Shape;963;p32">
              <a:extLst>
                <a:ext uri="{FF2B5EF4-FFF2-40B4-BE49-F238E27FC236}">
                  <a16:creationId xmlns:a16="http://schemas.microsoft.com/office/drawing/2014/main" xmlns="" id="{65527BFF-4E1F-49AA-BB85-9AD49F71A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2147483646 h 1950"/>
                <a:gd name="T2" fmla="*/ 2147483646 w 5748"/>
                <a:gd name="T3" fmla="*/ 2147483646 h 1950"/>
                <a:gd name="T4" fmla="*/ 2147483646 w 5748"/>
                <a:gd name="T5" fmla="*/ 2147483646 h 1950"/>
                <a:gd name="T6" fmla="*/ 2147483646 w 5748"/>
                <a:gd name="T7" fmla="*/ 2147483646 h 1950"/>
                <a:gd name="T8" fmla="*/ 0 w 5748"/>
                <a:gd name="T9" fmla="*/ 2147483646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964;p32">
              <a:extLst>
                <a:ext uri="{FF2B5EF4-FFF2-40B4-BE49-F238E27FC236}">
                  <a16:creationId xmlns:a16="http://schemas.microsoft.com/office/drawing/2014/main" xmlns="" id="{BAF9D2A2-A4CE-479E-8027-3EE9AFD598D1}"/>
                </a:ext>
              </a:extLst>
            </p:cNvPr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0" name="Google Shape;965;p32">
              <a:extLst>
                <a:ext uri="{FF2B5EF4-FFF2-40B4-BE49-F238E27FC236}">
                  <a16:creationId xmlns:a16="http://schemas.microsoft.com/office/drawing/2014/main" xmlns="" id="{741D3C34-95B8-4C72-8C76-8E75FBB4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147483646 w 4202"/>
                <a:gd name="T1" fmla="*/ 2147483646 h 9546"/>
                <a:gd name="T2" fmla="*/ 2147483646 w 4202"/>
                <a:gd name="T3" fmla="*/ 2147483646 h 9546"/>
                <a:gd name="T4" fmla="*/ 2147483646 w 4202"/>
                <a:gd name="T5" fmla="*/ 2147483646 h 9546"/>
                <a:gd name="T6" fmla="*/ 2147483646 w 4202"/>
                <a:gd name="T7" fmla="*/ 2147483646 h 9546"/>
                <a:gd name="T8" fmla="*/ 2147483646 w 4202"/>
                <a:gd name="T9" fmla="*/ 2147483646 h 9546"/>
                <a:gd name="T10" fmla="*/ 2147483646 w 4202"/>
                <a:gd name="T11" fmla="*/ 2147483646 h 9546"/>
                <a:gd name="T12" fmla="*/ 2147483646 w 4202"/>
                <a:gd name="T13" fmla="*/ 2147483646 h 9546"/>
                <a:gd name="T14" fmla="*/ 2147483646 w 4202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966;p32">
              <a:extLst>
                <a:ext uri="{FF2B5EF4-FFF2-40B4-BE49-F238E27FC236}">
                  <a16:creationId xmlns:a16="http://schemas.microsoft.com/office/drawing/2014/main" xmlns="" id="{F823ADD5-E15D-4BE1-AE77-694638A7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2147483646 w 4773"/>
                <a:gd name="T1" fmla="*/ 0 h 8134"/>
                <a:gd name="T2" fmla="*/ 0 w 4773"/>
                <a:gd name="T3" fmla="*/ 2147483646 h 8134"/>
                <a:gd name="T4" fmla="*/ 0 w 4773"/>
                <a:gd name="T5" fmla="*/ 2147483646 h 8134"/>
                <a:gd name="T6" fmla="*/ 2147483646 w 4773"/>
                <a:gd name="T7" fmla="*/ 2147483646 h 8134"/>
                <a:gd name="T8" fmla="*/ 2147483646 w 4773"/>
                <a:gd name="T9" fmla="*/ 2147483646 h 8134"/>
                <a:gd name="T10" fmla="*/ 2147483646 w 4773"/>
                <a:gd name="T11" fmla="*/ 2147483646 h 8134"/>
                <a:gd name="T12" fmla="*/ 2147483646 w 4773"/>
                <a:gd name="T13" fmla="*/ 2147483646 h 8134"/>
                <a:gd name="T14" fmla="*/ 2147483646 w 4773"/>
                <a:gd name="T15" fmla="*/ 2147483646 h 8134"/>
                <a:gd name="T16" fmla="*/ 2147483646 w 4773"/>
                <a:gd name="T17" fmla="*/ 2147483646 h 8134"/>
                <a:gd name="T18" fmla="*/ 2147483646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967;p32">
              <a:extLst>
                <a:ext uri="{FF2B5EF4-FFF2-40B4-BE49-F238E27FC236}">
                  <a16:creationId xmlns:a16="http://schemas.microsoft.com/office/drawing/2014/main" xmlns="" id="{17F86B44-6DA4-4FCF-8DD6-00693F42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2147483646 w 4067"/>
                <a:gd name="T1" fmla="*/ 0 h 1681"/>
                <a:gd name="T2" fmla="*/ 2147483646 w 4067"/>
                <a:gd name="T3" fmla="*/ 2147483646 h 1681"/>
                <a:gd name="T4" fmla="*/ 0 w 4067"/>
                <a:gd name="T5" fmla="*/ 2147483646 h 1681"/>
                <a:gd name="T6" fmla="*/ 2147483646 w 4067"/>
                <a:gd name="T7" fmla="*/ 2147483646 h 1681"/>
                <a:gd name="T8" fmla="*/ 2147483646 w 4067"/>
                <a:gd name="T9" fmla="*/ 2147483646 h 1681"/>
                <a:gd name="T10" fmla="*/ 2147483646 w 4067"/>
                <a:gd name="T11" fmla="*/ 2147483646 h 1681"/>
                <a:gd name="T12" fmla="*/ 2147483646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968;p32">
              <a:extLst>
                <a:ext uri="{FF2B5EF4-FFF2-40B4-BE49-F238E27FC236}">
                  <a16:creationId xmlns:a16="http://schemas.microsoft.com/office/drawing/2014/main" xmlns="" id="{9B602E0A-780A-4D0C-9E6C-EEB8A8DD3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2147483646 h 56383"/>
                <a:gd name="T2" fmla="*/ 2147483646 w 33610"/>
                <a:gd name="T3" fmla="*/ 2147483646 h 56383"/>
                <a:gd name="T4" fmla="*/ 2147483646 w 33610"/>
                <a:gd name="T5" fmla="*/ 2147483646 h 56383"/>
                <a:gd name="T6" fmla="*/ 2147483646 w 33610"/>
                <a:gd name="T7" fmla="*/ 2147483646 h 56383"/>
                <a:gd name="T8" fmla="*/ 2147483646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2147483646 h 56383"/>
                <a:gd name="T52" fmla="*/ 2147483646 w 33610"/>
                <a:gd name="T53" fmla="*/ 2147483646 h 56383"/>
                <a:gd name="T54" fmla="*/ 2147483646 w 33610"/>
                <a:gd name="T55" fmla="*/ 2147483646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969;p32">
              <a:extLst>
                <a:ext uri="{FF2B5EF4-FFF2-40B4-BE49-F238E27FC236}">
                  <a16:creationId xmlns:a16="http://schemas.microsoft.com/office/drawing/2014/main" xmlns="" id="{B3597D0A-A68D-4DEE-A324-FA0F92F7F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2147483646 w 12167"/>
                <a:gd name="T1" fmla="*/ 2147483646 h 46919"/>
                <a:gd name="T2" fmla="*/ 2147483646 w 12167"/>
                <a:gd name="T3" fmla="*/ 2147483646 h 46919"/>
                <a:gd name="T4" fmla="*/ 0 w 12167"/>
                <a:gd name="T5" fmla="*/ 2147483646 h 46919"/>
                <a:gd name="T6" fmla="*/ 2147483646 w 12167"/>
                <a:gd name="T7" fmla="*/ 2147483646 h 46919"/>
                <a:gd name="T8" fmla="*/ 2147483646 w 12167"/>
                <a:gd name="T9" fmla="*/ 2147483646 h 46919"/>
                <a:gd name="T10" fmla="*/ 2147483646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2147483646 w 12167"/>
                <a:gd name="T19" fmla="*/ 2147483646 h 46919"/>
                <a:gd name="T20" fmla="*/ 2147483646 w 12167"/>
                <a:gd name="T21" fmla="*/ 2147483646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47483646 w 12167"/>
                <a:gd name="T41" fmla="*/ 2147483646 h 46919"/>
                <a:gd name="T42" fmla="*/ 2147483646 w 12167"/>
                <a:gd name="T43" fmla="*/ 2147483646 h 46919"/>
                <a:gd name="T44" fmla="*/ 2147483646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970;p32">
              <a:extLst>
                <a:ext uri="{FF2B5EF4-FFF2-40B4-BE49-F238E27FC236}">
                  <a16:creationId xmlns:a16="http://schemas.microsoft.com/office/drawing/2014/main" xmlns="" id="{81602B69-E6DC-4C13-BBC7-E274B25F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2147483646 w 34450"/>
                <a:gd name="T5" fmla="*/ 2147483646 h 55868"/>
                <a:gd name="T6" fmla="*/ 2147483646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2147483646 h 55868"/>
                <a:gd name="T14" fmla="*/ 2147483646 w 34450"/>
                <a:gd name="T15" fmla="*/ 2147483646 h 55868"/>
                <a:gd name="T16" fmla="*/ 2147483646 w 34450"/>
                <a:gd name="T17" fmla="*/ 2147483646 h 55868"/>
                <a:gd name="T18" fmla="*/ 2147483646 w 34450"/>
                <a:gd name="T19" fmla="*/ 2147483646 h 55868"/>
                <a:gd name="T20" fmla="*/ 2147483646 w 34450"/>
                <a:gd name="T21" fmla="*/ 2147483646 h 55868"/>
                <a:gd name="T22" fmla="*/ 2147483646 w 34450"/>
                <a:gd name="T23" fmla="*/ 2147483646 h 55868"/>
                <a:gd name="T24" fmla="*/ 2147483646 w 34450"/>
                <a:gd name="T25" fmla="*/ 2147483646 h 55868"/>
                <a:gd name="T26" fmla="*/ 2147483646 w 34450"/>
                <a:gd name="T27" fmla="*/ 2147483646 h 55868"/>
                <a:gd name="T28" fmla="*/ 2147483646 w 34450"/>
                <a:gd name="T29" fmla="*/ 2147483646 h 55868"/>
                <a:gd name="T30" fmla="*/ 2147483646 w 34450"/>
                <a:gd name="T31" fmla="*/ 2147483646 h 55868"/>
                <a:gd name="T32" fmla="*/ 2147483646 w 34450"/>
                <a:gd name="T33" fmla="*/ 2147483646 h 55868"/>
                <a:gd name="T34" fmla="*/ 2147483646 w 34450"/>
                <a:gd name="T35" fmla="*/ 2147483646 h 55868"/>
                <a:gd name="T36" fmla="*/ 2147483646 w 34450"/>
                <a:gd name="T37" fmla="*/ 2147483646 h 55868"/>
                <a:gd name="T38" fmla="*/ 2147483646 w 34450"/>
                <a:gd name="T39" fmla="*/ 2147483646 h 55868"/>
                <a:gd name="T40" fmla="*/ 2147483646 w 34450"/>
                <a:gd name="T41" fmla="*/ 2147483646 h 55868"/>
                <a:gd name="T42" fmla="*/ 2147483646 w 34450"/>
                <a:gd name="T43" fmla="*/ 2147483646 h 55868"/>
                <a:gd name="T44" fmla="*/ 2147483646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2147483646 h 55868"/>
                <a:gd name="T60" fmla="*/ 2147483646 w 34450"/>
                <a:gd name="T61" fmla="*/ 2147483646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971;p32">
              <a:extLst>
                <a:ext uri="{FF2B5EF4-FFF2-40B4-BE49-F238E27FC236}">
                  <a16:creationId xmlns:a16="http://schemas.microsoft.com/office/drawing/2014/main" xmlns="" id="{5A9D790E-FBC6-4888-969F-E70E49455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2147483646 w 12604"/>
                <a:gd name="T1" fmla="*/ 0 h 20569"/>
                <a:gd name="T2" fmla="*/ 2147483646 w 12604"/>
                <a:gd name="T3" fmla="*/ 2147483646 h 20569"/>
                <a:gd name="T4" fmla="*/ 0 w 12604"/>
                <a:gd name="T5" fmla="*/ 2147483646 h 20569"/>
                <a:gd name="T6" fmla="*/ 2147483646 w 12604"/>
                <a:gd name="T7" fmla="*/ 2147483646 h 20569"/>
                <a:gd name="T8" fmla="*/ 2147483646 w 12604"/>
                <a:gd name="T9" fmla="*/ 2147483646 h 20569"/>
                <a:gd name="T10" fmla="*/ 2147483646 w 12604"/>
                <a:gd name="T11" fmla="*/ 0 h 20569"/>
                <a:gd name="T12" fmla="*/ 2147483646 w 12604"/>
                <a:gd name="T13" fmla="*/ 2147483646 h 20569"/>
                <a:gd name="T14" fmla="*/ 2147483646 w 12604"/>
                <a:gd name="T15" fmla="*/ 2147483646 h 20569"/>
                <a:gd name="T16" fmla="*/ 2147483646 w 12604"/>
                <a:gd name="T17" fmla="*/ 2147483646 h 20569"/>
                <a:gd name="T18" fmla="*/ 2147483646 w 12604"/>
                <a:gd name="T19" fmla="*/ 2147483646 h 20569"/>
                <a:gd name="T20" fmla="*/ 2147483646 w 12604"/>
                <a:gd name="T21" fmla="*/ 2147483646 h 20569"/>
                <a:gd name="T22" fmla="*/ 2147483646 w 12604"/>
                <a:gd name="T23" fmla="*/ 2147483646 h 20569"/>
                <a:gd name="T24" fmla="*/ 2147483646 w 12604"/>
                <a:gd name="T25" fmla="*/ 2147483646 h 20569"/>
                <a:gd name="T26" fmla="*/ 2147483646 w 12604"/>
                <a:gd name="T27" fmla="*/ 2147483646 h 20569"/>
                <a:gd name="T28" fmla="*/ 2147483646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2147483646 w 12604"/>
                <a:gd name="T41" fmla="*/ 2147483646 h 20569"/>
                <a:gd name="T42" fmla="*/ 2147483646 w 12604"/>
                <a:gd name="T43" fmla="*/ 2147483646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972;p32">
              <a:extLst>
                <a:ext uri="{FF2B5EF4-FFF2-40B4-BE49-F238E27FC236}">
                  <a16:creationId xmlns:a16="http://schemas.microsoft.com/office/drawing/2014/main" xmlns="" id="{363AD754-2A6D-4060-BDEC-69840B70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2147483646 h 42852"/>
                <a:gd name="T2" fmla="*/ 2147483646 w 44970"/>
                <a:gd name="T3" fmla="*/ 2147483646 h 42852"/>
                <a:gd name="T4" fmla="*/ 2147483646 w 44970"/>
                <a:gd name="T5" fmla="*/ 2147483646 h 42852"/>
                <a:gd name="T6" fmla="*/ 2147483646 w 44970"/>
                <a:gd name="T7" fmla="*/ 2147483646 h 42852"/>
                <a:gd name="T8" fmla="*/ 2147483646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2147483646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973;p32">
              <a:extLst>
                <a:ext uri="{FF2B5EF4-FFF2-40B4-BE49-F238E27FC236}">
                  <a16:creationId xmlns:a16="http://schemas.microsoft.com/office/drawing/2014/main" xmlns="" id="{4F0F34E9-055A-475D-9F4F-012EC5A9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2147483646 h 10386"/>
                <a:gd name="T4" fmla="*/ 2147483646 w 33206"/>
                <a:gd name="T5" fmla="*/ 2147483646 h 10386"/>
                <a:gd name="T6" fmla="*/ 2147483646 w 33206"/>
                <a:gd name="T7" fmla="*/ 2147483646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2147483646 w 33206"/>
                <a:gd name="T13" fmla="*/ 2147483646 h 10386"/>
                <a:gd name="T14" fmla="*/ 2147483646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2147483646 h 10386"/>
                <a:gd name="T20" fmla="*/ 2147483646 w 33206"/>
                <a:gd name="T21" fmla="*/ 2147483646 h 10386"/>
                <a:gd name="T22" fmla="*/ 2147483646 w 33206"/>
                <a:gd name="T23" fmla="*/ 2147483646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2147483646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974;p32">
              <a:extLst>
                <a:ext uri="{FF2B5EF4-FFF2-40B4-BE49-F238E27FC236}">
                  <a16:creationId xmlns:a16="http://schemas.microsoft.com/office/drawing/2014/main" xmlns="" id="{8BACD3C3-72A6-4469-BE2F-6F25A470B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2147483646 w 2253"/>
                <a:gd name="T1" fmla="*/ 2147483646 h 3799"/>
                <a:gd name="T2" fmla="*/ 2147483646 w 2253"/>
                <a:gd name="T3" fmla="*/ 2147483646 h 3799"/>
                <a:gd name="T4" fmla="*/ 2147483646 w 2253"/>
                <a:gd name="T5" fmla="*/ 2147483646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975;p32">
              <a:extLst>
                <a:ext uri="{FF2B5EF4-FFF2-40B4-BE49-F238E27FC236}">
                  <a16:creationId xmlns:a16="http://schemas.microsoft.com/office/drawing/2014/main" xmlns="" id="{F4F2CB45-39E9-4958-B946-A20038D2B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47483646 w 2118"/>
                <a:gd name="T1" fmla="*/ 2147483646 h 438"/>
                <a:gd name="T2" fmla="*/ 2147483646 w 2118"/>
                <a:gd name="T3" fmla="*/ 2147483646 h 438"/>
                <a:gd name="T4" fmla="*/ 0 w 2118"/>
                <a:gd name="T5" fmla="*/ 2147483646 h 438"/>
                <a:gd name="T6" fmla="*/ 2147483646 w 2118"/>
                <a:gd name="T7" fmla="*/ 2147483646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976;p32">
              <a:extLst>
                <a:ext uri="{FF2B5EF4-FFF2-40B4-BE49-F238E27FC236}">
                  <a16:creationId xmlns:a16="http://schemas.microsoft.com/office/drawing/2014/main" xmlns="" id="{DFC9585C-F6C0-4B9F-853B-D271A6CAD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147483646 w 5211"/>
                <a:gd name="T1" fmla="*/ 2147483646 h 9244"/>
                <a:gd name="T2" fmla="*/ 2147483646 w 5211"/>
                <a:gd name="T3" fmla="*/ 2147483646 h 9244"/>
                <a:gd name="T4" fmla="*/ 2147483646 w 5211"/>
                <a:gd name="T5" fmla="*/ 2147483646 h 9244"/>
                <a:gd name="T6" fmla="*/ 2147483646 w 5211"/>
                <a:gd name="T7" fmla="*/ 2147483646 h 9244"/>
                <a:gd name="T8" fmla="*/ 2147483646 w 5211"/>
                <a:gd name="T9" fmla="*/ 2147483646 h 9244"/>
                <a:gd name="T10" fmla="*/ 2147483646 w 5211"/>
                <a:gd name="T11" fmla="*/ 2147483646 h 9244"/>
                <a:gd name="T12" fmla="*/ 2147483646 w 5211"/>
                <a:gd name="T13" fmla="*/ 2147483646 h 9244"/>
                <a:gd name="T14" fmla="*/ 2147483646 w 5211"/>
                <a:gd name="T15" fmla="*/ 2147483646 h 9244"/>
                <a:gd name="T16" fmla="*/ 2147483646 w 5211"/>
                <a:gd name="T17" fmla="*/ 2147483646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977;p32">
              <a:extLst>
                <a:ext uri="{FF2B5EF4-FFF2-40B4-BE49-F238E27FC236}">
                  <a16:creationId xmlns:a16="http://schemas.microsoft.com/office/drawing/2014/main" xmlns="" id="{60D1E6EF-74E4-491C-9423-A43F4635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2147483646 w 404"/>
                <a:gd name="T1" fmla="*/ 0 h 841"/>
                <a:gd name="T2" fmla="*/ 2147483646 w 404"/>
                <a:gd name="T3" fmla="*/ 2147483646 h 841"/>
                <a:gd name="T4" fmla="*/ 2147483646 w 404"/>
                <a:gd name="T5" fmla="*/ 2147483646 h 841"/>
                <a:gd name="T6" fmla="*/ 2147483646 w 404"/>
                <a:gd name="T7" fmla="*/ 2147483646 h 841"/>
                <a:gd name="T8" fmla="*/ 2147483646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978;p32">
              <a:extLst>
                <a:ext uri="{FF2B5EF4-FFF2-40B4-BE49-F238E27FC236}">
                  <a16:creationId xmlns:a16="http://schemas.microsoft.com/office/drawing/2014/main" xmlns="" id="{AE6EB1B4-9729-40B8-AE74-C8BC8D951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2147483646 w 1547"/>
                <a:gd name="T1" fmla="*/ 2147483646 h 3359"/>
                <a:gd name="T2" fmla="*/ 2147483646 w 1547"/>
                <a:gd name="T3" fmla="*/ 2147483646 h 3359"/>
                <a:gd name="T4" fmla="*/ 2147483646 w 1547"/>
                <a:gd name="T5" fmla="*/ 2147483646 h 3359"/>
                <a:gd name="T6" fmla="*/ 2147483646 w 1547"/>
                <a:gd name="T7" fmla="*/ 2147483646 h 3359"/>
                <a:gd name="T8" fmla="*/ 2147483646 w 1547"/>
                <a:gd name="T9" fmla="*/ 2147483646 h 3359"/>
                <a:gd name="T10" fmla="*/ 2147483646 w 1547"/>
                <a:gd name="T11" fmla="*/ 2147483646 h 3359"/>
                <a:gd name="T12" fmla="*/ 2147483646 w 1547"/>
                <a:gd name="T13" fmla="*/ 2147483646 h 3359"/>
                <a:gd name="T14" fmla="*/ 2147483646 w 1547"/>
                <a:gd name="T15" fmla="*/ 2147483646 h 3359"/>
                <a:gd name="T16" fmla="*/ 2147483646 w 1547"/>
                <a:gd name="T17" fmla="*/ 2147483646 h 3359"/>
                <a:gd name="T18" fmla="*/ 2147483646 w 1547"/>
                <a:gd name="T19" fmla="*/ 2147483646 h 3359"/>
                <a:gd name="T20" fmla="*/ 2147483646 w 1547"/>
                <a:gd name="T21" fmla="*/ 2147483646 h 3359"/>
                <a:gd name="T22" fmla="*/ 0 w 1547"/>
                <a:gd name="T23" fmla="*/ 2147483646 h 3359"/>
                <a:gd name="T24" fmla="*/ 0 w 1547"/>
                <a:gd name="T25" fmla="*/ 2147483646 h 3359"/>
                <a:gd name="T26" fmla="*/ 2147483646 w 1547"/>
                <a:gd name="T27" fmla="*/ 2147483646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979;p32">
              <a:extLst>
                <a:ext uri="{FF2B5EF4-FFF2-40B4-BE49-F238E27FC236}">
                  <a16:creationId xmlns:a16="http://schemas.microsoft.com/office/drawing/2014/main" xmlns="" id="{22B4E4D8-A3D5-4D5B-9A72-AF92CED3B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147483646 w 7025"/>
                <a:gd name="T1" fmla="*/ 2147483646 h 11899"/>
                <a:gd name="T2" fmla="*/ 2147483646 w 7025"/>
                <a:gd name="T3" fmla="*/ 2147483646 h 11899"/>
                <a:gd name="T4" fmla="*/ 2147483646 w 7025"/>
                <a:gd name="T5" fmla="*/ 2147483646 h 11899"/>
                <a:gd name="T6" fmla="*/ 2147483646 w 7025"/>
                <a:gd name="T7" fmla="*/ 2147483646 h 11899"/>
                <a:gd name="T8" fmla="*/ 2147483646 w 7025"/>
                <a:gd name="T9" fmla="*/ 2147483646 h 11899"/>
                <a:gd name="T10" fmla="*/ 2147483646 w 7025"/>
                <a:gd name="T11" fmla="*/ 2147483646 h 11899"/>
                <a:gd name="T12" fmla="*/ 2147483646 w 7025"/>
                <a:gd name="T13" fmla="*/ 2147483646 h 11899"/>
                <a:gd name="T14" fmla="*/ 2147483646 w 7025"/>
                <a:gd name="T15" fmla="*/ 2147483646 h 11899"/>
                <a:gd name="T16" fmla="*/ 0 w 7025"/>
                <a:gd name="T17" fmla="*/ 2147483646 h 11899"/>
                <a:gd name="T18" fmla="*/ 2147483646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2147483646 h 11899"/>
                <a:gd name="T26" fmla="*/ 2147483646 w 7025"/>
                <a:gd name="T27" fmla="*/ 2147483646 h 11899"/>
                <a:gd name="T28" fmla="*/ 2147483646 w 7025"/>
                <a:gd name="T29" fmla="*/ 2147483646 h 11899"/>
                <a:gd name="T30" fmla="*/ 2147483646 w 7025"/>
                <a:gd name="T31" fmla="*/ 2147483646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980;p32">
              <a:extLst>
                <a:ext uri="{FF2B5EF4-FFF2-40B4-BE49-F238E27FC236}">
                  <a16:creationId xmlns:a16="http://schemas.microsoft.com/office/drawing/2014/main" xmlns="" id="{6C9BB7A7-8FFA-4F0A-934C-D28CDD5EB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2147483646 h 35952"/>
                <a:gd name="T4" fmla="*/ 2147483646 w 52800"/>
                <a:gd name="T5" fmla="*/ 2147483646 h 35952"/>
                <a:gd name="T6" fmla="*/ 2147483646 w 52800"/>
                <a:gd name="T7" fmla="*/ 2147483646 h 35952"/>
                <a:gd name="T8" fmla="*/ 2147483646 w 52800"/>
                <a:gd name="T9" fmla="*/ 2147483646 h 35952"/>
                <a:gd name="T10" fmla="*/ 2147483646 w 52800"/>
                <a:gd name="T11" fmla="*/ 2147483646 h 35952"/>
                <a:gd name="T12" fmla="*/ 2147483646 w 52800"/>
                <a:gd name="T13" fmla="*/ 2147483646 h 35952"/>
                <a:gd name="T14" fmla="*/ 2147483646 w 52800"/>
                <a:gd name="T15" fmla="*/ 2147483646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2147483646 w 52800"/>
                <a:gd name="T23" fmla="*/ 2147483646 h 35952"/>
                <a:gd name="T24" fmla="*/ 0 w 52800"/>
                <a:gd name="T25" fmla="*/ 2147483646 h 35952"/>
                <a:gd name="T26" fmla="*/ 2147483646 w 52800"/>
                <a:gd name="T27" fmla="*/ 2147483646 h 35952"/>
                <a:gd name="T28" fmla="*/ 2147483646 w 52800"/>
                <a:gd name="T29" fmla="*/ 2147483646 h 35952"/>
                <a:gd name="T30" fmla="*/ 2147483646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2147483646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981;p32">
              <a:extLst>
                <a:ext uri="{FF2B5EF4-FFF2-40B4-BE49-F238E27FC236}">
                  <a16:creationId xmlns:a16="http://schemas.microsoft.com/office/drawing/2014/main" xmlns="" id="{AD56B660-9483-4F69-9ACF-8A27BABD9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2147483646 w 3227"/>
                <a:gd name="T1" fmla="*/ 0 h 9867"/>
                <a:gd name="T2" fmla="*/ 2147483646 w 3227"/>
                <a:gd name="T3" fmla="*/ 2147483646 h 9867"/>
                <a:gd name="T4" fmla="*/ 2147483646 w 3227"/>
                <a:gd name="T5" fmla="*/ 2147483646 h 9867"/>
                <a:gd name="T6" fmla="*/ 2147483646 w 3227"/>
                <a:gd name="T7" fmla="*/ 0 h 9867"/>
                <a:gd name="T8" fmla="*/ 2147483646 w 3227"/>
                <a:gd name="T9" fmla="*/ 2147483646 h 9867"/>
                <a:gd name="T10" fmla="*/ 2147483646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147483646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982;p32">
              <a:extLst>
                <a:ext uri="{FF2B5EF4-FFF2-40B4-BE49-F238E27FC236}">
                  <a16:creationId xmlns:a16="http://schemas.microsoft.com/office/drawing/2014/main" xmlns="" id="{CFDB43CE-13F4-4BDA-B375-E0548EAD4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2147483646 w 976"/>
                <a:gd name="T1" fmla="*/ 2147483646 h 1950"/>
                <a:gd name="T2" fmla="*/ 0 w 976"/>
                <a:gd name="T3" fmla="*/ 2147483646 h 1950"/>
                <a:gd name="T4" fmla="*/ 2147483646 w 976"/>
                <a:gd name="T5" fmla="*/ 2147483646 h 1950"/>
                <a:gd name="T6" fmla="*/ 2147483646 w 976"/>
                <a:gd name="T7" fmla="*/ 2147483646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983;p32">
              <a:extLst>
                <a:ext uri="{FF2B5EF4-FFF2-40B4-BE49-F238E27FC236}">
                  <a16:creationId xmlns:a16="http://schemas.microsoft.com/office/drawing/2014/main" xmlns="" id="{474687D5-9E4E-4B47-B172-CE70393C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2147483646 h 4908"/>
                <a:gd name="T2" fmla="*/ 2147483646 w 9646"/>
                <a:gd name="T3" fmla="*/ 2147483646 h 4908"/>
                <a:gd name="T4" fmla="*/ 2147483646 w 9646"/>
                <a:gd name="T5" fmla="*/ 2147483646 h 4908"/>
                <a:gd name="T6" fmla="*/ 2147483646 w 9646"/>
                <a:gd name="T7" fmla="*/ 2147483646 h 4908"/>
                <a:gd name="T8" fmla="*/ 2147483646 w 9646"/>
                <a:gd name="T9" fmla="*/ 2147483646 h 4908"/>
                <a:gd name="T10" fmla="*/ 2147483646 w 9646"/>
                <a:gd name="T11" fmla="*/ 2147483646 h 4908"/>
                <a:gd name="T12" fmla="*/ 2147483646 w 9646"/>
                <a:gd name="T13" fmla="*/ 2147483646 h 4908"/>
                <a:gd name="T14" fmla="*/ 2147483646 w 9646"/>
                <a:gd name="T15" fmla="*/ 0 h 4908"/>
                <a:gd name="T16" fmla="*/ 2147483646 w 9646"/>
                <a:gd name="T17" fmla="*/ 0 h 4908"/>
                <a:gd name="T18" fmla="*/ 2147483646 w 9646"/>
                <a:gd name="T19" fmla="*/ 2147483646 h 4908"/>
                <a:gd name="T20" fmla="*/ 2147483646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984;p32">
              <a:extLst>
                <a:ext uri="{FF2B5EF4-FFF2-40B4-BE49-F238E27FC236}">
                  <a16:creationId xmlns:a16="http://schemas.microsoft.com/office/drawing/2014/main" xmlns="" id="{E998FFE5-E69A-4509-88E6-E45BE9FAF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147483646 w 2252"/>
                <a:gd name="T1" fmla="*/ 2147483646 h 841"/>
                <a:gd name="T2" fmla="*/ 0 w 2252"/>
                <a:gd name="T3" fmla="*/ 2147483646 h 841"/>
                <a:gd name="T4" fmla="*/ 2147483646 w 2252"/>
                <a:gd name="T5" fmla="*/ 2147483646 h 841"/>
                <a:gd name="T6" fmla="*/ 2147483646 w 2252"/>
                <a:gd name="T7" fmla="*/ 2147483646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985;p32">
              <a:extLst>
                <a:ext uri="{FF2B5EF4-FFF2-40B4-BE49-F238E27FC236}">
                  <a16:creationId xmlns:a16="http://schemas.microsoft.com/office/drawing/2014/main" xmlns="" id="{4948A0CB-3F3F-4B37-8184-6AD9E0EF5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2147483646 h 1110"/>
                <a:gd name="T2" fmla="*/ 0 w 3495"/>
                <a:gd name="T3" fmla="*/ 2147483646 h 1110"/>
                <a:gd name="T4" fmla="*/ 2147483646 w 3495"/>
                <a:gd name="T5" fmla="*/ 2147483646 h 1110"/>
                <a:gd name="T6" fmla="*/ 2147483646 w 3495"/>
                <a:gd name="T7" fmla="*/ 2147483646 h 1110"/>
                <a:gd name="T8" fmla="*/ 0 w 3495"/>
                <a:gd name="T9" fmla="*/ 2147483646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986;p32">
              <a:extLst>
                <a:ext uri="{FF2B5EF4-FFF2-40B4-BE49-F238E27FC236}">
                  <a16:creationId xmlns:a16="http://schemas.microsoft.com/office/drawing/2014/main" xmlns="" id="{18B1BA8C-AFB1-498C-918E-7661F29B4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2147483646 w 5479"/>
                <a:gd name="T1" fmla="*/ 2147483646 h 6286"/>
                <a:gd name="T2" fmla="*/ 2147483646 w 5479"/>
                <a:gd name="T3" fmla="*/ 2147483646 h 6286"/>
                <a:gd name="T4" fmla="*/ 2147483646 w 5479"/>
                <a:gd name="T5" fmla="*/ 2147483646 h 6286"/>
                <a:gd name="T6" fmla="*/ 2147483646 w 5479"/>
                <a:gd name="T7" fmla="*/ 2147483646 h 6286"/>
                <a:gd name="T8" fmla="*/ 2147483646 w 5479"/>
                <a:gd name="T9" fmla="*/ 2147483646 h 6286"/>
                <a:gd name="T10" fmla="*/ 0 w 5479"/>
                <a:gd name="T11" fmla="*/ 2147483646 h 6286"/>
                <a:gd name="T12" fmla="*/ 2147483646 w 5479"/>
                <a:gd name="T13" fmla="*/ 2147483646 h 6286"/>
                <a:gd name="T14" fmla="*/ 2147483646 w 5479"/>
                <a:gd name="T15" fmla="*/ 2147483646 h 6286"/>
                <a:gd name="T16" fmla="*/ 2147483646 w 5479"/>
                <a:gd name="T17" fmla="*/ 2147483646 h 6286"/>
                <a:gd name="T18" fmla="*/ 2147483646 w 5479"/>
                <a:gd name="T19" fmla="*/ 2147483646 h 6286"/>
                <a:gd name="T20" fmla="*/ 0 w 5479"/>
                <a:gd name="T21" fmla="*/ 2147483646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987;p32">
              <a:extLst>
                <a:ext uri="{FF2B5EF4-FFF2-40B4-BE49-F238E27FC236}">
                  <a16:creationId xmlns:a16="http://schemas.microsoft.com/office/drawing/2014/main" xmlns="" id="{5AA86B4E-B57D-4D12-B789-294A995E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2147483646 h 135"/>
                <a:gd name="T2" fmla="*/ 2147483646 w 270"/>
                <a:gd name="T3" fmla="*/ 2147483646 h 135"/>
                <a:gd name="T4" fmla="*/ 0 w 270"/>
                <a:gd name="T5" fmla="*/ 2147483646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988;p32">
              <a:extLst>
                <a:ext uri="{FF2B5EF4-FFF2-40B4-BE49-F238E27FC236}">
                  <a16:creationId xmlns:a16="http://schemas.microsoft.com/office/drawing/2014/main" xmlns="" id="{075C3BE7-10C8-414C-B797-4F1264F0D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147483646 w 671"/>
                <a:gd name="T1" fmla="*/ 2147483646 h 971"/>
                <a:gd name="T2" fmla="*/ 2147483646 w 671"/>
                <a:gd name="T3" fmla="*/ 2147483646 h 971"/>
                <a:gd name="T4" fmla="*/ 2147483646 w 671"/>
                <a:gd name="T5" fmla="*/ 2147483646 h 971"/>
                <a:gd name="T6" fmla="*/ 2147483646 w 671"/>
                <a:gd name="T7" fmla="*/ 2147483646 h 971"/>
                <a:gd name="T8" fmla="*/ 2147483646 w 671"/>
                <a:gd name="T9" fmla="*/ 2147483646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989;p32">
              <a:extLst>
                <a:ext uri="{FF2B5EF4-FFF2-40B4-BE49-F238E27FC236}">
                  <a16:creationId xmlns:a16="http://schemas.microsoft.com/office/drawing/2014/main" xmlns="" id="{C838F7D6-94F9-47F5-B1DC-50DA396B6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2147483646 w 6454"/>
                <a:gd name="T1" fmla="*/ 2147483646 h 5882"/>
                <a:gd name="T2" fmla="*/ 2147483646 w 6454"/>
                <a:gd name="T3" fmla="*/ 2147483646 h 5882"/>
                <a:gd name="T4" fmla="*/ 0 w 6454"/>
                <a:gd name="T5" fmla="*/ 2147483646 h 5882"/>
                <a:gd name="T6" fmla="*/ 2147483646 w 6454"/>
                <a:gd name="T7" fmla="*/ 2147483646 h 5882"/>
                <a:gd name="T8" fmla="*/ 2147483646 w 6454"/>
                <a:gd name="T9" fmla="*/ 2147483646 h 5882"/>
                <a:gd name="T10" fmla="*/ 2147483646 w 6454"/>
                <a:gd name="T11" fmla="*/ 0 h 5882"/>
                <a:gd name="T12" fmla="*/ 2147483646 w 6454"/>
                <a:gd name="T13" fmla="*/ 2147483646 h 5882"/>
                <a:gd name="T14" fmla="*/ 2147483646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990;p32">
              <a:extLst>
                <a:ext uri="{FF2B5EF4-FFF2-40B4-BE49-F238E27FC236}">
                  <a16:creationId xmlns:a16="http://schemas.microsoft.com/office/drawing/2014/main" xmlns="" id="{EA41CE32-9D0F-41B8-97D7-1D51E629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2147483646 h 135"/>
                <a:gd name="T2" fmla="*/ 0 w 1"/>
                <a:gd name="T3" fmla="*/ 2147483646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21474836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991;p32">
              <a:extLst>
                <a:ext uri="{FF2B5EF4-FFF2-40B4-BE49-F238E27FC236}">
                  <a16:creationId xmlns:a16="http://schemas.microsoft.com/office/drawing/2014/main" xmlns="" id="{21422AF1-6074-48FF-8B2C-993C4CCA5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2147483646 w 40063"/>
                <a:gd name="T1" fmla="*/ 2147483646 h 5042"/>
                <a:gd name="T2" fmla="*/ 2147483646 w 40063"/>
                <a:gd name="T3" fmla="*/ 2147483646 h 5042"/>
                <a:gd name="T4" fmla="*/ 2147483646 w 40063"/>
                <a:gd name="T5" fmla="*/ 2147483646 h 5042"/>
                <a:gd name="T6" fmla="*/ 2147483646 w 40063"/>
                <a:gd name="T7" fmla="*/ 2147483646 h 5042"/>
                <a:gd name="T8" fmla="*/ 2147483646 w 40063"/>
                <a:gd name="T9" fmla="*/ 2147483646 h 5042"/>
                <a:gd name="T10" fmla="*/ 2147483646 w 40063"/>
                <a:gd name="T11" fmla="*/ 2147483646 h 5042"/>
                <a:gd name="T12" fmla="*/ 2147483646 w 40063"/>
                <a:gd name="T13" fmla="*/ 2147483646 h 5042"/>
                <a:gd name="T14" fmla="*/ 2147483646 w 40063"/>
                <a:gd name="T15" fmla="*/ 2147483646 h 5042"/>
                <a:gd name="T16" fmla="*/ 2147483646 w 40063"/>
                <a:gd name="T17" fmla="*/ 2147483646 h 5042"/>
                <a:gd name="T18" fmla="*/ 2147483646 w 40063"/>
                <a:gd name="T19" fmla="*/ 2147483646 h 5042"/>
                <a:gd name="T20" fmla="*/ 2147483646 w 40063"/>
                <a:gd name="T21" fmla="*/ 2147483646 h 5042"/>
                <a:gd name="T22" fmla="*/ 2147483646 w 40063"/>
                <a:gd name="T23" fmla="*/ 2147483646 h 5042"/>
                <a:gd name="T24" fmla="*/ 2147483646 w 40063"/>
                <a:gd name="T25" fmla="*/ 2147483646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992;p32">
              <a:extLst>
                <a:ext uri="{FF2B5EF4-FFF2-40B4-BE49-F238E27FC236}">
                  <a16:creationId xmlns:a16="http://schemas.microsoft.com/office/drawing/2014/main" xmlns="" id="{55E398A3-4DC3-4B3B-B0CF-736713FB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2147483646 h 170"/>
                <a:gd name="T2" fmla="*/ 0 w 1"/>
                <a:gd name="T3" fmla="*/ 2147483646 h 170"/>
                <a:gd name="T4" fmla="*/ 0 w 1"/>
                <a:gd name="T5" fmla="*/ 2147483646 h 170"/>
                <a:gd name="T6" fmla="*/ 0 w 1"/>
                <a:gd name="T7" fmla="*/ 2147483646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993;p32">
              <a:extLst>
                <a:ext uri="{FF2B5EF4-FFF2-40B4-BE49-F238E27FC236}">
                  <a16:creationId xmlns:a16="http://schemas.microsoft.com/office/drawing/2014/main" xmlns="" id="{8928F0A9-B8B1-44C0-961E-13CB6C42A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2147483646 h 438"/>
                <a:gd name="T2" fmla="*/ 0 w 1950"/>
                <a:gd name="T3" fmla="*/ 2147483646 h 438"/>
                <a:gd name="T4" fmla="*/ 2147483646 w 1950"/>
                <a:gd name="T5" fmla="*/ 2147483646 h 438"/>
                <a:gd name="T6" fmla="*/ 0 w 1950"/>
                <a:gd name="T7" fmla="*/ 2147483646 h 438"/>
                <a:gd name="T8" fmla="*/ 2147483646 w 1950"/>
                <a:gd name="T9" fmla="*/ 2147483646 h 438"/>
                <a:gd name="T10" fmla="*/ 2147483646 w 1950"/>
                <a:gd name="T11" fmla="*/ 2147483646 h 438"/>
                <a:gd name="T12" fmla="*/ 2147483646 w 1950"/>
                <a:gd name="T13" fmla="*/ 2147483646 h 438"/>
                <a:gd name="T14" fmla="*/ 2147483646 w 1950"/>
                <a:gd name="T15" fmla="*/ 2147483646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994;p32">
              <a:extLst>
                <a:ext uri="{FF2B5EF4-FFF2-40B4-BE49-F238E27FC236}">
                  <a16:creationId xmlns:a16="http://schemas.microsoft.com/office/drawing/2014/main" xmlns="" id="{02B22660-7556-4637-8673-0D6C24890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2147483646 h 24501"/>
                <a:gd name="T6" fmla="*/ 2147483646 w 52665"/>
                <a:gd name="T7" fmla="*/ 2147483646 h 24501"/>
                <a:gd name="T8" fmla="*/ 2147483646 w 52665"/>
                <a:gd name="T9" fmla="*/ 2147483646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2147483646 w 52665"/>
                <a:gd name="T25" fmla="*/ 2147483646 h 24501"/>
                <a:gd name="T26" fmla="*/ 2147483646 w 52665"/>
                <a:gd name="T27" fmla="*/ 2147483646 h 24501"/>
                <a:gd name="T28" fmla="*/ 2147483646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2147483646 h 24501"/>
                <a:gd name="T66" fmla="*/ 2147483646 w 52665"/>
                <a:gd name="T67" fmla="*/ 2147483646 h 24501"/>
                <a:gd name="T68" fmla="*/ 2147483646 w 52665"/>
                <a:gd name="T69" fmla="*/ 2147483646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995;p32">
              <a:extLst>
                <a:ext uri="{FF2B5EF4-FFF2-40B4-BE49-F238E27FC236}">
                  <a16:creationId xmlns:a16="http://schemas.microsoft.com/office/drawing/2014/main" xmlns="" id="{C6F07C16-F0B9-48E5-8CA2-A00F830D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2147483646 h 4606"/>
                <a:gd name="T2" fmla="*/ 2147483646 w 7026"/>
                <a:gd name="T3" fmla="*/ 2147483646 h 4606"/>
                <a:gd name="T4" fmla="*/ 2147483646 w 7026"/>
                <a:gd name="T5" fmla="*/ 2147483646 h 4606"/>
                <a:gd name="T6" fmla="*/ 2147483646 w 7026"/>
                <a:gd name="T7" fmla="*/ 2147483646 h 4606"/>
                <a:gd name="T8" fmla="*/ 2147483646 w 7026"/>
                <a:gd name="T9" fmla="*/ 2147483646 h 4606"/>
                <a:gd name="T10" fmla="*/ 2147483646 w 7026"/>
                <a:gd name="T11" fmla="*/ 2147483646 h 4606"/>
                <a:gd name="T12" fmla="*/ 2147483646 w 7026"/>
                <a:gd name="T13" fmla="*/ 2147483646 h 4606"/>
                <a:gd name="T14" fmla="*/ 2147483646 w 7026"/>
                <a:gd name="T15" fmla="*/ 2147483646 h 4606"/>
                <a:gd name="T16" fmla="*/ 2147483646 w 7026"/>
                <a:gd name="T17" fmla="*/ 2147483646 h 4606"/>
                <a:gd name="T18" fmla="*/ 2147483646 w 7026"/>
                <a:gd name="T19" fmla="*/ 2147483646 h 4606"/>
                <a:gd name="T20" fmla="*/ 2147483646 w 7026"/>
                <a:gd name="T21" fmla="*/ 2147483646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996;p32">
              <a:extLst>
                <a:ext uri="{FF2B5EF4-FFF2-40B4-BE49-F238E27FC236}">
                  <a16:creationId xmlns:a16="http://schemas.microsoft.com/office/drawing/2014/main" xmlns="" id="{B4F94112-8827-4F1C-BF25-C84DA13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2147483646 w 9244"/>
                <a:gd name="T3" fmla="*/ 2147483646 h 6749"/>
                <a:gd name="T4" fmla="*/ 2147483646 w 9244"/>
                <a:gd name="T5" fmla="*/ 2147483646 h 6749"/>
                <a:gd name="T6" fmla="*/ 2147483646 w 9244"/>
                <a:gd name="T7" fmla="*/ 2147483646 h 6749"/>
                <a:gd name="T8" fmla="*/ 2147483646 w 9244"/>
                <a:gd name="T9" fmla="*/ 2147483646 h 6749"/>
                <a:gd name="T10" fmla="*/ 2147483646 w 9244"/>
                <a:gd name="T11" fmla="*/ 2147483646 h 6749"/>
                <a:gd name="T12" fmla="*/ 2147483646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2147483646 h 6749"/>
                <a:gd name="T18" fmla="*/ 2147483646 w 9244"/>
                <a:gd name="T19" fmla="*/ 2147483646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997;p32">
              <a:extLst>
                <a:ext uri="{FF2B5EF4-FFF2-40B4-BE49-F238E27FC236}">
                  <a16:creationId xmlns:a16="http://schemas.microsoft.com/office/drawing/2014/main" xmlns="" id="{EE3893CA-731B-4701-A1ED-8243213B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2147483646 w 2387"/>
                <a:gd name="T1" fmla="*/ 2147483646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2147483646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998;p32">
              <a:extLst>
                <a:ext uri="{FF2B5EF4-FFF2-40B4-BE49-F238E27FC236}">
                  <a16:creationId xmlns:a16="http://schemas.microsoft.com/office/drawing/2014/main" xmlns="" id="{249D6954-07D2-42D7-906B-0F0AD3176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2147483646 w 9109"/>
                <a:gd name="T1" fmla="*/ 0 h 6746"/>
                <a:gd name="T2" fmla="*/ 2147483646 w 9109"/>
                <a:gd name="T3" fmla="*/ 2147483646 h 6746"/>
                <a:gd name="T4" fmla="*/ 2147483646 w 9109"/>
                <a:gd name="T5" fmla="*/ 2147483646 h 6746"/>
                <a:gd name="T6" fmla="*/ 2147483646 w 9109"/>
                <a:gd name="T7" fmla="*/ 2147483646 h 6746"/>
                <a:gd name="T8" fmla="*/ 2147483646 w 9109"/>
                <a:gd name="T9" fmla="*/ 2147483646 h 6746"/>
                <a:gd name="T10" fmla="*/ 2147483646 w 9109"/>
                <a:gd name="T11" fmla="*/ 2147483646 h 6746"/>
                <a:gd name="T12" fmla="*/ 2147483646 w 9109"/>
                <a:gd name="T13" fmla="*/ 2147483646 h 6746"/>
                <a:gd name="T14" fmla="*/ 2147483646 w 9109"/>
                <a:gd name="T15" fmla="*/ 2147483646 h 6746"/>
                <a:gd name="T16" fmla="*/ 2147483646 w 9109"/>
                <a:gd name="T17" fmla="*/ 2147483646 h 6746"/>
                <a:gd name="T18" fmla="*/ 2147483646 w 9109"/>
                <a:gd name="T19" fmla="*/ 2147483646 h 6746"/>
                <a:gd name="T20" fmla="*/ 2147483646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999;p32">
              <a:extLst>
                <a:ext uri="{FF2B5EF4-FFF2-40B4-BE49-F238E27FC236}">
                  <a16:creationId xmlns:a16="http://schemas.microsoft.com/office/drawing/2014/main" xmlns="" id="{8D7634FC-F883-4043-B471-72D44E6E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2147483646 w 2387"/>
                <a:gd name="T1" fmla="*/ 0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1000;p32">
              <a:extLst>
                <a:ext uri="{FF2B5EF4-FFF2-40B4-BE49-F238E27FC236}">
                  <a16:creationId xmlns:a16="http://schemas.microsoft.com/office/drawing/2014/main" xmlns="" id="{321FD64B-1C6D-4214-BCB6-9630C0452CB0}"/>
                </a:ext>
              </a:extLst>
            </p:cNvPr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1001;p32">
              <a:extLst>
                <a:ext uri="{FF2B5EF4-FFF2-40B4-BE49-F238E27FC236}">
                  <a16:creationId xmlns:a16="http://schemas.microsoft.com/office/drawing/2014/main" xmlns="" id="{70135693-1CC6-4D6C-AF05-9A16805413A3}"/>
                </a:ext>
              </a:extLst>
            </p:cNvPr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1002;p32">
              <a:extLst>
                <a:ext uri="{FF2B5EF4-FFF2-40B4-BE49-F238E27FC236}">
                  <a16:creationId xmlns:a16="http://schemas.microsoft.com/office/drawing/2014/main" xmlns="" id="{236BF5C4-2C69-44A7-AF78-BAEE4FB0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2147483646 w 1951"/>
                <a:gd name="T1" fmla="*/ 2147483646 h 842"/>
                <a:gd name="T2" fmla="*/ 2147483646 w 1951"/>
                <a:gd name="T3" fmla="*/ 2147483646 h 842"/>
                <a:gd name="T4" fmla="*/ 2147483646 w 1951"/>
                <a:gd name="T5" fmla="*/ 2147483646 h 842"/>
                <a:gd name="T6" fmla="*/ 2147483646 w 1951"/>
                <a:gd name="T7" fmla="*/ 2147483646 h 842"/>
                <a:gd name="T8" fmla="*/ 2147483646 w 1951"/>
                <a:gd name="T9" fmla="*/ 2147483646 h 842"/>
                <a:gd name="T10" fmla="*/ 2147483646 w 1951"/>
                <a:gd name="T11" fmla="*/ 2147483646 h 842"/>
                <a:gd name="T12" fmla="*/ 2147483646 w 1951"/>
                <a:gd name="T13" fmla="*/ 2147483646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38" name="Google Shape;211;p3">
            <a:extLst>
              <a:ext uri="{FF2B5EF4-FFF2-40B4-BE49-F238E27FC236}">
                <a16:creationId xmlns:a16="http://schemas.microsoft.com/office/drawing/2014/main" xmlns="" id="{EC5966DF-B9BF-4EB3-A6EA-A9F97AE3E7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9" name="Google Shape;212;p3">
              <a:extLst>
                <a:ext uri="{FF2B5EF4-FFF2-40B4-BE49-F238E27FC236}">
                  <a16:creationId xmlns:a16="http://schemas.microsoft.com/office/drawing/2014/main" xmlns="" id="{FD2F61BF-D4F8-4A38-8F6C-F3542205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213;p3">
              <a:extLst>
                <a:ext uri="{FF2B5EF4-FFF2-40B4-BE49-F238E27FC236}">
                  <a16:creationId xmlns:a16="http://schemas.microsoft.com/office/drawing/2014/main" xmlns="" id="{4777E407-99C0-4444-A575-D561084BBE1E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1" name="Google Shape;214;p3">
            <a:extLst>
              <a:ext uri="{FF2B5EF4-FFF2-40B4-BE49-F238E27FC236}">
                <a16:creationId xmlns:a16="http://schemas.microsoft.com/office/drawing/2014/main" xmlns="" id="{E4BB014B-60D0-4000-AC99-6A5B78A280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42" name="Google Shape;215;p3">
              <a:extLst>
                <a:ext uri="{FF2B5EF4-FFF2-40B4-BE49-F238E27FC236}">
                  <a16:creationId xmlns:a16="http://schemas.microsoft.com/office/drawing/2014/main" xmlns="" id="{F0779CC0-2391-49DF-805E-CA75DC9FE87C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216;p3">
              <a:extLst>
                <a:ext uri="{FF2B5EF4-FFF2-40B4-BE49-F238E27FC236}">
                  <a16:creationId xmlns:a16="http://schemas.microsoft.com/office/drawing/2014/main" xmlns="" id="{DA7B7C37-AEE2-437B-8B7A-2A30FF5840CB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217;p3">
              <a:extLst>
                <a:ext uri="{FF2B5EF4-FFF2-40B4-BE49-F238E27FC236}">
                  <a16:creationId xmlns:a16="http://schemas.microsoft.com/office/drawing/2014/main" xmlns="" id="{C9A076C4-820F-4321-B585-D75256DAEB3F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Google Shape;218;p3">
              <a:extLst>
                <a:ext uri="{FF2B5EF4-FFF2-40B4-BE49-F238E27FC236}">
                  <a16:creationId xmlns:a16="http://schemas.microsoft.com/office/drawing/2014/main" xmlns="" id="{115F4E71-8FD8-4CD9-8A55-B831CD5E9161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Google Shape;219;p3">
              <a:extLst>
                <a:ext uri="{FF2B5EF4-FFF2-40B4-BE49-F238E27FC236}">
                  <a16:creationId xmlns:a16="http://schemas.microsoft.com/office/drawing/2014/main" xmlns="" id="{EDBD5F34-22B0-40ED-A6C6-4CAF8E7AD695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Google Shape;220;p3">
              <a:extLst>
                <a:ext uri="{FF2B5EF4-FFF2-40B4-BE49-F238E27FC236}">
                  <a16:creationId xmlns:a16="http://schemas.microsoft.com/office/drawing/2014/main" xmlns="" id="{16F7D885-F6D0-4EB8-97A7-D3857E3C0566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Google Shape;221;p3">
              <a:extLst>
                <a:ext uri="{FF2B5EF4-FFF2-40B4-BE49-F238E27FC236}">
                  <a16:creationId xmlns:a16="http://schemas.microsoft.com/office/drawing/2014/main" xmlns="" id="{335F1F8B-4CBB-427B-9DCE-23FC241FBE59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222;p3">
              <a:extLst>
                <a:ext uri="{FF2B5EF4-FFF2-40B4-BE49-F238E27FC236}">
                  <a16:creationId xmlns:a16="http://schemas.microsoft.com/office/drawing/2014/main" xmlns="" id="{58FD7B00-4E3C-4F95-AE7D-6F0800D638C2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223;p3">
              <a:extLst>
                <a:ext uri="{FF2B5EF4-FFF2-40B4-BE49-F238E27FC236}">
                  <a16:creationId xmlns:a16="http://schemas.microsoft.com/office/drawing/2014/main" xmlns="" id="{7FF981D4-CD21-4D6B-8DC1-E08190035A9C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1" name="Google Shape;224;p3">
              <a:extLst>
                <a:ext uri="{FF2B5EF4-FFF2-40B4-BE49-F238E27FC236}">
                  <a16:creationId xmlns:a16="http://schemas.microsoft.com/office/drawing/2014/main" xmlns="" id="{25E89384-A08E-484C-A7F9-5BFEC740B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2" name="Google Shape;225;p3">
            <a:extLst>
              <a:ext uri="{FF2B5EF4-FFF2-40B4-BE49-F238E27FC236}">
                <a16:creationId xmlns:a16="http://schemas.microsoft.com/office/drawing/2014/main" xmlns="" id="{F83E9CD5-D99A-470F-9782-C5B6DA95EE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53" name="Google Shape;226;p3">
              <a:extLst>
                <a:ext uri="{FF2B5EF4-FFF2-40B4-BE49-F238E27FC236}">
                  <a16:creationId xmlns:a16="http://schemas.microsoft.com/office/drawing/2014/main" xmlns="" id="{0A587995-0A70-4A09-9F53-8F8379A9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4" name="Google Shape;227;p3">
              <a:extLst>
                <a:ext uri="{FF2B5EF4-FFF2-40B4-BE49-F238E27FC236}">
                  <a16:creationId xmlns:a16="http://schemas.microsoft.com/office/drawing/2014/main" xmlns="" id="{05DA78F0-6921-4238-8779-D050099B9B4B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5" name="Google Shape;228;p3">
            <a:extLst>
              <a:ext uri="{FF2B5EF4-FFF2-40B4-BE49-F238E27FC236}">
                <a16:creationId xmlns:a16="http://schemas.microsoft.com/office/drawing/2014/main" xmlns="" id="{8F1F7E09-CD15-4CE1-BC41-42BA051D36E4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56" name="Google Shape;229;p3">
            <a:extLst>
              <a:ext uri="{FF2B5EF4-FFF2-40B4-BE49-F238E27FC236}">
                <a16:creationId xmlns:a16="http://schemas.microsoft.com/office/drawing/2014/main" xmlns="" id="{8CD4ED31-58F7-4704-85F4-9EDC185BF77A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7" name="Google Shape;230;p3">
            <a:extLst>
              <a:ext uri="{FF2B5EF4-FFF2-40B4-BE49-F238E27FC236}">
                <a16:creationId xmlns:a16="http://schemas.microsoft.com/office/drawing/2014/main" xmlns="" id="{3F47AA1E-B2DA-4488-8273-2F332E8560A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8" name="Google Shape;231;p3">
              <a:extLst>
                <a:ext uri="{FF2B5EF4-FFF2-40B4-BE49-F238E27FC236}">
                  <a16:creationId xmlns:a16="http://schemas.microsoft.com/office/drawing/2014/main" xmlns="" id="{9476C8F1-A82C-4F77-ACFD-67856FD80AB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9" name="Google Shape;232;p3">
              <a:extLst>
                <a:ext uri="{FF2B5EF4-FFF2-40B4-BE49-F238E27FC236}">
                  <a16:creationId xmlns:a16="http://schemas.microsoft.com/office/drawing/2014/main" xmlns="" id="{6D766796-5BF1-42A1-8D8C-631A86340312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417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80194751-F0DD-4C45-8DE4-A9B1471F654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666F6BAA-1ADB-437F-A221-27CCD43C6193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EA44B796-CF26-4F71-8223-72555AD6D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4229FC6A-3191-4B1A-85AE-183208B76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05C3CBBC-B385-4E1E-9069-01287D48E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5F879A80-5484-4A2C-8589-2A3B7A62E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F227EF44-7FBB-4C66-A667-F05E77CD1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73BC3C08-8C3C-4751-84A5-A05B5AFDA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FB1252A4-E70A-4ED1-885D-473565F35D6A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E1884D8C-ADBF-49EB-9F76-22CDA4381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98F116A5-C400-4EDF-B6C0-0D2A1D03A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F2377CC3-64D2-4D2F-BC9D-210A19815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05E2D061-D915-41DD-B280-F3B834BE0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F0AE9CEA-E12F-40E3-93CA-C7B688B56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F0993622-B242-41FD-B118-C4554B60BC36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D3D0A736-A209-402F-9369-4A4E3F945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77972521-DA1C-4AF5-9B70-7B67E0797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9730DFFE-FC50-4273-8198-C18D073CC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4BD64A03-857C-4D1E-8F66-4DC4ADECA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7C129B91-6578-4AA9-8447-F12D93813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DE09F70D-7324-49EC-BC6B-C19A84EF4AC4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CC8A8FC0-8A93-41CD-88B3-56A2CBF6EAB9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A186C9A8-A643-49EF-8973-CCC8C815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xmlns="" id="{1759CCAE-1755-4108-8AB5-F50B265958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5645152"/>
            <a:ext cx="461962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xmlns="" id="{62570DA4-7897-42F3-BABA-981E4384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xmlns="" id="{DC12C728-AC7F-4626-80DD-A56B9189CDD1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xmlns="" id="{B24A2235-ED9F-4235-87D1-90000EB7CB8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xmlns="" id="{A1DBB14A-7503-49BA-B428-5D8B541F1844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xmlns="" id="{05E6D30F-5FFC-49EF-9023-CA4CA1A9B6BB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xmlns="" id="{643AA700-5643-46C0-BFF5-BFA4CAF403A1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xmlns="" id="{2CA5F9D7-4351-421D-B490-F3D82C2D2201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xmlns="" id="{8D4280BC-C766-4405-A72A-9C23E83F9696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xmlns="" id="{CD0A88F6-0C3B-4C54-AB10-9AF0924A6749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xmlns="" id="{CF1CA109-C7E3-4F4B-B5DA-64F994B81CBF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xmlns="" id="{29DC66E6-3AF8-4E02-87B2-3391246A79B7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xmlns="" id="{30DF26FD-B2DB-44E6-8E2B-AEF5003163C6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xmlns="" id="{F208FC61-ABD0-43E7-8F07-0AB8969D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xmlns="" id="{FC1E0621-8E80-4DF8-876C-1DBE3C5BB0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xmlns="" id="{FF2F558B-F230-4AE0-97F9-C34F1E33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xmlns="" id="{83840000-23FD-4CF5-9FFE-407FA6187D08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xmlns="" id="{601DD027-9E92-4259-9917-0EE30158D198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6262690"/>
            <a:ext cx="123825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xmlns="" id="{1FE035BD-334E-4A91-ADE9-775E7DFBFB9C}"/>
              </a:ext>
            </a:extLst>
          </p:cNvPr>
          <p:cNvSpPr/>
          <p:nvPr userDrawn="1"/>
        </p:nvSpPr>
        <p:spPr>
          <a:xfrm>
            <a:off x="8247064" y="6183313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xmlns="" id="{AC05582A-AEB3-40B6-B50F-D3C485E1A0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xmlns="" id="{0826C404-8293-47F4-930B-F3D0FA1DDA5B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xmlns="" id="{47604049-0B52-4CE3-8940-D0AD38E94361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xmlns="" id="{4234389D-853E-4F3D-A1F1-CD561ACE56B1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xmlns="" id="{F82B6C0B-4A16-4CA9-BE6E-F9FE1DDE6E25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xmlns="" id="{125AC19D-8874-4781-BDAF-609045953CE5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xmlns="" id="{D14F8861-BD61-44AD-821D-0852FCAE4989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xmlns="" id="{43234097-B0BB-4AA9-BDB6-F1ECEC3E87E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5D0602E9-24D3-46D6-B926-888F5E9E4CE0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60800F24-C42F-4EA5-854C-84028F3493E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28339B1D-CD37-4FF4-A023-4A863F95CE2D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1540DD1F-2DCA-4105-BEC9-12B490EF173F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1CC703DF-E3FE-4CF6-961B-7D3C9631484D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64135AF4-2188-415E-B081-6E7765A2146D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9DAC0E04-A7A1-4C27-863F-90031958FB7E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857D72FF-2BB3-4640-9C90-253C192D5ABD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94AEEA99-5289-405D-A7D7-9361572BCEBC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91712CF4-A0F2-460B-A121-BEEF2930BF2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7CA823B2-E72B-4C35-B40F-1A71BE76537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93D2649-9FE6-491E-9E1D-177BB4E0F2B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21371FAA-DAE4-4394-B247-DF59D5759B95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AB7CA26E-83B2-42FE-B275-F2675663BEDF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4C793F6B-C071-460B-B53C-39F734E7CEA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7394B63A-AC6F-44B8-A1F9-AB8106B2E58A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EA36724F-8AD2-46C1-B807-031ECF1AF168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96BC215B-EE76-4956-8668-925708E0DD44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9FB1B394-255A-4A3C-923B-5A30312B8F14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E3C6BE7E-44D6-4736-BE08-B06098DC9FF2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8150F3A9-6767-4122-8C5A-8B5CD6BA2DD4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0F995AF6-75A6-4998-AAFA-983C06E4C49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2F23600A-E114-417E-AF9B-74D65A5F17D3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3DA1D6E7-9F1F-4FEC-AA42-A248879C1093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4C349653-37F8-4567-8A2A-8FFF9B0F4DE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A34777E7-6697-4326-9A45-93B25B4A5DDC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356B1B77-C434-40E9-9A34-E296B68A252C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1C40AA6A-E485-4DE7-9284-677938C687CD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ABD46810-2064-46A0-8992-829039A64CF0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98530D30-873F-46F7-87E2-24024B5DF62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4530AC78-A14E-4F71-8C27-04968117E57B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9506AE1D-D118-41DE-A691-3BC4B3E2580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DDF18975-437D-4F24-B544-F70527AC7C2E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DDE79164-D887-4E20-9B65-169F099866DF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DDDF04DB-CC22-47E1-99A4-170F52A1F9B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C8246AEF-34A7-482B-A433-AD4357E3B450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F01EF2A8-7213-4AD5-9F47-F9259B897551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8AA1B57F-A45D-4B0D-942E-6CE9EEEAA885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625B8E5-E62A-4313-A784-32D24568658E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C759441E-5A22-4F7C-A16D-A9D7E2A11FAF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xmlns="" id="{C9B8C724-1F59-4D10-A32C-2EF4597E575E}"/>
              </a:ext>
            </a:extLst>
          </p:cNvPr>
          <p:cNvGrpSpPr/>
          <p:nvPr userDrawn="1"/>
        </p:nvGrpSpPr>
        <p:grpSpPr>
          <a:xfrm>
            <a:off x="559125" y="1491610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xmlns="" id="{11BC77D4-1E04-4891-AFBC-D78B1FFAEFA8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xmlns="" id="{F1A3EC60-7960-4181-840E-62F4B15F3343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xmlns="" id="{7314FFB8-647F-4A26-8293-D2CC1D7F9DEC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xmlns="" id="{527237D8-5F47-4CFA-8E43-E941D4351C9A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xmlns="" id="{CFD75320-2FC3-4DDA-8316-C57B938C336A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xmlns="" id="{5EAB3A67-725D-4794-A8C8-2EA4D90673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4049713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xmlns="" id="{11073527-3B3B-4EA4-B863-65E9292D4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xmlns="" id="{3B30ECCF-6425-42F1-82D4-F9AC3860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xmlns="" id="{4F590797-B220-4630-B31C-6048CD524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xmlns="" id="{2C7278D8-E573-440E-8C7A-5C1F0565F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xmlns="" id="{93088B27-B9DB-4C34-9077-193A8B84D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xmlns="" id="{F54AC121-C87D-41D1-A4DA-7C370CBDD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xmlns="" id="{7E46EDEC-D71C-4088-BB44-D4390EA84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xmlns="" id="{EEE64991-96A1-4F3D-A11B-90403377C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xmlns="" id="{BBC6819D-1EF1-4CBE-8B09-66FFDBB58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xmlns="" id="{AD67040D-41D7-4F80-8EF7-EDC21E88B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xmlns="" id="{6C05924A-DDDE-4937-9BEF-7BF3261C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xmlns="" id="{DD41BADF-ED8F-4B16-BD3A-EE99A407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xmlns="" id="{A9C7AE9B-F720-40DA-9CA4-37874DA2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xmlns="" id="{F5C19668-BEB2-4300-B9E1-264C4680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xmlns="" id="{86E22036-AE60-4B9E-B611-450986F66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xmlns="" id="{1CE77F6C-CD96-4207-93BF-E1582BA1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xmlns="" id="{3B7C4F31-2111-4DB9-851A-EEC51EBD1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xmlns="" id="{FB9E4D92-4627-469B-9233-5DDF27D0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xmlns="" id="{2632944B-3A1D-4C83-A291-FF3A5BC5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xmlns="" id="{9B6C4E90-6F02-460A-A744-0E0B044D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xmlns="" id="{FE5E84F0-5DC1-420A-93B2-73F7A712A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xmlns="" id="{4E893E83-9B57-4793-B682-C68B9C4F0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xmlns="" id="{2CF38DCC-02FD-4C98-B466-E0587B30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xmlns="" id="{7BADF589-445F-4E2A-9AA8-110EAA04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xmlns="" id="{230DFFD8-1F73-4880-BFB7-CF3935CB6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xmlns="" id="{F7EB5755-3BEC-470A-9E7E-27BA9DE9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xmlns="" id="{DD3A40D5-0500-4676-9D70-56888DCD3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xmlns="" id="{BB85B7BD-B477-49CA-BF1C-716C6880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xmlns="" id="{94255A6A-6209-4417-9BBE-71A3451F6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xmlns="" id="{3A8E144E-FFD1-4905-96F5-F6AE65D53075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xmlns="" id="{85F0790A-364E-4975-A11A-712A4C35D917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xmlns="" id="{839AB0AC-5D4B-4701-948D-8F9389F1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xmlns="" id="{0491A7F8-D584-487A-B752-66930B368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xmlns="" id="{44CC7FCB-C687-411B-977E-14A21496B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xmlns="" id="{F5D881B6-DF5D-45E3-A8DA-87B49AC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xmlns="" id="{08A77CA0-3BB1-442E-A933-060207748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xmlns="" id="{5DD4A6C9-9E96-4AA3-B700-F56BFA83C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xmlns="" id="{796A3EE5-B9AE-4675-913B-62996D360BA7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xmlns="" id="{395FFBEB-FBED-43A6-8BD6-807F77B812E0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xmlns="" id="{FFBC1B63-1A5E-4BAE-9FBF-CDECCD38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xmlns="" id="{6B0A735E-E858-484E-B3C0-E220F5FA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xmlns="" id="{E44EA634-7929-4B17-8EF5-052D0540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xmlns="" id="{1169E045-9221-496C-8434-8FA0BFB92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xmlns="" id="{34E3CA5D-672B-4D17-AD11-3BF9E198258E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xmlns="" id="{9CCF36E1-33D8-4C41-B164-6829D88B2E39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xmlns="" id="{39CA53B3-3723-403E-B5C7-AA5CCFCA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xmlns="" id="{E17922D8-BBEA-4A0C-98C0-7933833C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xmlns="" id="{0188227B-CA85-43AB-8644-A02E98BCB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xmlns="" id="{7065494D-AE76-477D-A140-4A2613374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xmlns="" id="{F30A2CF0-4E64-4568-8B3C-A31EA55E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xmlns="" id="{7AF3F8B4-BA53-46D8-9AEF-787DDCA9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xmlns="" id="{0A77CE10-3E41-45F2-938B-7F58981E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xmlns="" id="{6A3429AC-51EF-4ED7-B196-9AC2EA884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xmlns="" id="{459D9E9D-6FB5-4368-8724-697015E6243E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xmlns="" id="{2685EE72-3663-4358-A626-1AC961D4805D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xmlns="" id="{17F59764-C684-46D3-9FE1-BA3E8E9D0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D47CDC82-7F26-478D-9D99-E2046115DA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xmlns="" id="{4C30D61D-B03F-438E-A80C-9F404C8F1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xmlns="" id="{558B2F77-150C-448E-93C5-6144AE0AC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xmlns="" id="{3F4F1DD3-260F-4711-A173-075CCBC06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xmlns="" id="{3B0B3418-5C56-41DB-9085-129822264F86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779182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xmlns="" id="{C3E152D2-8295-44DA-B640-EE9B23AFA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xmlns="" id="{10ED5602-BD47-42B9-8386-73D428519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xmlns="" id="{706B859E-BE48-4A0B-95D5-5CEE4B9E1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xmlns="" id="{90EA63B1-D9F8-4BE5-86F3-970DE1DE1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xmlns="" id="{DAD2D0AF-8E22-4A8D-9FCC-CB0C478484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xmlns="" id="{1E4D343A-50C3-4C90-A2B6-4C1E88913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xmlns="" id="{FDA3EDC7-57F3-41B0-9566-6ED1476AE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xmlns="" id="{D607067E-D661-419C-841B-B8191669D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xmlns="" id="{CA3AD72A-F60D-47A5-9184-62F311BED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xmlns="" id="{673ADB93-6688-4141-B293-A36B3AACF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xmlns="" id="{7F0659D6-839A-489D-8BD6-B733C1D24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xmlns="" id="{74F6F2E1-3065-4196-B4DC-74D659827B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xmlns="" id="{D90E9613-7785-49D4-BBA3-38827022F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xmlns="" id="{EB1DB650-F84D-4586-A0A0-ACC242D45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xmlns="" id="{7E83D6AF-C2AE-4E9F-A2F7-FEACF7FE9FC7}"/>
                    </a:ext>
                  </a:extLst>
                </p:cNvPr>
                <p:cNvSpPr/>
                <p:nvPr/>
              </p:nvSpPr>
              <p:spPr>
                <a:xfrm>
                  <a:off x="3826572" y="3793899"/>
                  <a:ext cx="188444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xmlns="" id="{B0E36931-4A65-4F5E-8039-07A4D8010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xmlns="" id="{4AD7266B-FE58-4AC0-A631-61F813719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xmlns="" id="{FEAFA48A-51C5-4B95-BD32-5BC56503E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xmlns="" id="{0A5F29E0-19CD-4AD5-84C3-9480CE982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xmlns="" id="{91A77DD1-1EDD-4E4F-A63D-72DA377BA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xmlns="" id="{285BE143-DF22-468D-A2AF-317280666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xmlns="" id="{A6053622-A3CC-4E4F-9AEE-F4A484C05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xmlns="" id="{5666B5C1-8969-4907-9B34-4A4FB3446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xmlns="" id="{07FF3316-FB83-4FA5-ABCB-7DD572BE6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xmlns="" id="{BB179BF7-54B5-45C9-A72E-B6E874F64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xmlns="" id="{EC05246E-F61D-481C-990E-27D94981A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xmlns="" id="{92399B0A-1E6B-456F-8EFA-54E397C1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xmlns="" id="{2CCA1C3B-AB5A-4A7D-AA8D-518D70DC4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xmlns="" id="{A634161F-E838-41F5-B995-480C3B2CF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xmlns="" id="{C2D31634-15E4-4E0F-980D-FFD933F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xmlns="" id="{45CF8364-ECE4-40DE-8CE5-635F88DAA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xmlns="" id="{7532B1C7-4672-4629-A6A2-7A622A8DC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xmlns="" id="{E45E284F-D294-43D0-AFE1-557F976F1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xmlns="" id="{77437BED-2246-4955-A581-BEEB64E52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xmlns="" id="{7C604F5B-4658-4977-B382-C39FCC32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xmlns="" id="{2279E6A3-CFCD-4BE9-8CC9-EA51382A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xmlns="" id="{5D037FD9-2F0A-41CF-A179-E22B3287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xmlns="" id="{BC674DF1-4C51-4C24-B932-6939FD13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xmlns="" id="{2555A6F2-9BA4-427B-8C84-5AFF833D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xmlns="" id="{8C6035F8-4BA0-4B97-8570-2C402ECD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xmlns="" id="{B7C76F29-8DC5-48B1-A2F1-1E4895030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xmlns="" id="{4FA2BDB0-A375-4011-9578-7419A521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xmlns="" id="{8DC61083-0A25-4297-AB0D-4D8D1B01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xmlns="" id="{AA77629A-5BFE-4365-B085-BBDBC2CA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xmlns="" id="{FC4FA6AB-36CE-4D73-9E4A-2AF8882CC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xmlns="" id="{F3DA721C-2990-43B9-8B25-5EE1C9354792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xmlns="" id="{37CED0D1-EF92-46CC-989C-4623EEB72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xmlns="" id="{120F87C1-C57B-45F1-BFC2-6E59E2D0E9A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xmlns="" id="{C78B749C-AA46-4A76-A09C-7A88C6ED5A46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xmlns="" id="{AD254138-F1BC-4D29-BFCF-A38A2C6DA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xmlns="" id="{F0015DDF-9242-4CC4-A3D0-7BB5AFFEF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xmlns="" id="{1103B430-7FE4-4636-B8A2-28DA3FE49E2A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xmlns="" id="{7C5DD85E-4F79-41C0-89BD-83938A0F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xmlns="" id="{C59F0B4E-B934-4308-9B2B-A4B8138FA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xmlns="" id="{CCC14B3A-0B2A-4365-BEC0-4EB20109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xmlns="" id="{64E37E8C-8B36-4C80-BA92-3079437A0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xmlns="" id="{12851EBD-7FAD-4719-9128-7DD93791D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xmlns="" id="{804C3AF6-A293-4144-BFE4-D0B0BB111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xmlns="" id="{7F5538C0-8430-4061-BD90-3773CA54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xmlns="" id="{D74D1B14-559B-416D-8CB8-73054EE3B5C3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xmlns="" id="{B488592E-D3D5-400A-A0EE-DCADCA0AD012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xmlns="" id="{BB8F16D5-1339-4A9C-8805-3D9F7B893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xmlns="" id="{63C5B1F5-B49B-4953-9923-B3D9E2516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xmlns="" id="{BCE802A7-32EC-4F1C-A496-79A7E3CC2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xmlns="" id="{D88DCB7A-7AE1-4793-BAB5-22F31F42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xmlns="" id="{10FE288E-99CB-4D79-A2BD-65D3C73BF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xmlns="" id="{EF08213B-B6F1-41B6-B006-C3C22E78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xmlns="" id="{F622834D-4EAE-483C-BA31-66E3D62DD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xmlns="" id="{651AFCCD-32F2-4067-B60F-A97D13E121C4}"/>
              </a:ext>
            </a:extLst>
          </p:cNvPr>
          <p:cNvSpPr>
            <a:spLocks/>
          </p:cNvSpPr>
          <p:nvPr/>
        </p:nvSpPr>
        <p:spPr bwMode="auto">
          <a:xfrm>
            <a:off x="2481264" y="6418263"/>
            <a:ext cx="198437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FCD08678-755A-474B-87B3-2A664FD0E6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xmlns="" id="{A00C7CA0-61C1-4E9D-B540-F558D08D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010"/>
              <a:ext cx="265628" cy="451390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xmlns="" id="{81ED5836-7FB5-4162-84CB-FC4F92B33D3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xmlns="" id="{1F430CFC-BBDD-4D83-86C9-991D875CD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xmlns="" id="{F7B97761-A972-4424-954D-9B1D8C80E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xmlns="" id="{ADEB2994-73B4-4500-91DA-71D039DE9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xmlns="" id="{D6FB2AC2-CAB4-4897-A5F5-76D9389A8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xmlns="" id="{94840201-006B-4EAB-803E-08F3582A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xmlns="" id="{08AB881F-A070-48F9-8CF2-8F6BAAD91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346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6A02C38D-D113-476D-A014-BD4D271510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19CF1C13-831E-49E6-ACCB-79DF4740A9C1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EB9476FC-E08F-4BB4-9280-4891BBA72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2A721DA2-A61E-403B-AB7C-36862EE8F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95A43057-258D-4B98-BCCD-33551E616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70D54ADC-9BA9-4321-BD50-6F33D3403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FA6180F4-E678-40DC-8D72-B5E1E15C2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C1F65F81-D490-4E4A-BAAE-7CD9B8234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47914358-830F-4BAE-97EA-2E7D5AC47C5A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CE9D6AE6-BCCE-4C3E-96B4-58CAD5F62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3A3738EA-8154-4B45-A2B2-E6AB394DC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E70D9650-D94F-4915-8E15-35D2EAAE3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B19E0687-F11F-46FC-B793-7C13F2537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01CBE733-4848-41F8-A71B-2E2AE0F06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E0D6CAFB-308C-4823-9276-DB44FD5DDBE1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CEEAD7D7-20DE-4C5B-98B6-6F8EA1839F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1B71B8F2-2479-4559-86A9-84C339C4D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F6B0EC66-2375-4141-A173-28111988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617C5B0A-21E6-445D-866C-66241A08C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50C8DF8D-ED13-4C55-8014-8A460235E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257EE88D-2403-4494-8F50-BF690F2037B1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C65635F1-9C2E-4392-9291-5B3FCA8B0B2B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4DDD8083-BC22-4E78-8AFD-B407D3A21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B16EB87A-8A46-4207-89CF-9ADAF5D3BEE6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D61B8001-9C7D-4405-B615-26ABBBDBC125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F60D2161-42C5-4675-ADA8-D5E285E3BA7A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142A5FBF-091C-4403-A4A5-0634E5298E4F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59C0846C-9310-4FEF-9ED7-279B0253F66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4D4086AA-481C-4D82-9292-9D0344FC2C13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D660030F-0AE4-4C99-B317-79BDE35D979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5E41CD86-51DA-4E94-BF6B-EC3AB23E89FC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3D36F6CA-3810-4797-A284-F0628E5D4500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F88DDB1C-8F4F-409D-908F-8E1A8A4BAB0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F9C5E2A1-E617-44D8-BC48-8E440466C06A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AEC151C0-4974-4055-B586-15E904EA214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AABDB756-9825-4DC3-AADE-5B3D5DE9BE84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A0E46F51-C50D-4938-BABC-D0F90C043996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4B075644-18FC-4A41-A8D3-56EA04A78DA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73B6755E-D8F7-468C-AF95-2BE8F79D2967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D7B81728-D678-4420-94EF-D74B94D3EBD8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3C2FBB05-8006-4C46-B5DF-42A2CB267DBC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0E3D592B-70BC-4076-8F69-84EFB82DC239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2CF8EE02-E420-4A1F-8141-A54E89A82FC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A43B98A8-276F-49F8-894B-B34E48361E6E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1B30C6C1-0896-4DA2-B740-583771963492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BC5DB021-75D6-4ADF-9F4F-EFFFD41DC18C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0260D7AB-DD9C-47EE-AA64-C3B90FAA98B7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7502BE19-ECD5-4D51-959E-5E7FD48ED537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A94249AC-0643-4797-A417-43FD54637835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FDB7392A-7DB1-4994-965E-0D660D1F0723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9B4E9025-E21B-4854-BB5B-94B4DE80A100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4DB70912-266B-412C-958D-B056020C0353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183398D9-DF55-41AB-99CA-131E9BD39C9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E167F539-451D-4300-A4CF-7FFBC220C70A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91FCF96B-4D28-4FA2-8200-19949D3AAFCD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7A977CB4-060F-4973-A281-C0782B5969F1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E148F0AA-B550-4A78-83B5-B3937B4E26ED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974BBDDA-B786-406A-B1DC-B85C454973C5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EF463469-445D-4B12-AC5F-F7EEBCD32B32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F8431D14-E318-4C5E-8151-A0A30F983E4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23DCD04A-2190-496B-BBFE-F62C1E083151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078F2D5D-3638-481A-AFC9-A3BD4B1A8971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D20C7E53-C5B6-4E5A-9513-A8D9A55BF1F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99CC5651-F001-4259-9B42-9FD63211C7E9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271AE650-4D44-49E0-8840-19FB2D5F3CD0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77692103-ABB8-4DD1-A66A-A0E2524D0372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4FED47BC-347C-4F38-B5CA-F27F5C3BC6EC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1D7E3908-E3A0-42EE-9C86-7BE263DCE310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B5629C92-C921-4FF3-BB56-C7215AE70B78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8AA52312-481F-4C8C-9FD7-1CCB39D931AF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0C8F10F4-DB3F-4A68-AFEE-EF2DB01B3984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xmlns="" id="{8D0412B7-7F0D-4D61-9063-C1020D4C8E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xmlns="" id="{0BDD6086-32AB-47BE-B24F-DC434DD7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xmlns="" id="{EA955480-6C37-4658-9E18-D4291A388141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xmlns="" id="{EE719C23-5E7E-4EF3-A503-9E7712BDE3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xmlns="" id="{EBC7BE18-F84E-49F5-B6B8-93C1566D73BA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xmlns="" id="{574AC94C-5080-4914-8EA2-07E8A1587086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xmlns="" id="{4EC74BBC-415C-4F31-BE80-E916447E6433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xmlns="" id="{50FE7A03-8B76-407A-92DF-94BF349F74D4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xmlns="" id="{2B188529-CFB2-4720-8268-05E212B8B2A4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xmlns="" id="{BF4E0F47-D242-45E4-84C2-9DF55E8EF818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xmlns="" id="{E2860EF1-274F-40A6-9AA5-2E78114D2D30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xmlns="" id="{073206FB-F774-43AF-AB42-E6A51CA23DCB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xmlns="" id="{F8A76846-10B5-49D7-8E33-610E3584F9D0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xmlns="" id="{C22B90C3-7AA0-407C-ADA1-1F8DD7EC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xmlns="" id="{4BE4095D-C262-4705-BB20-9E08C8BFCB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xmlns="" id="{1B31E015-0A19-4EC8-9835-DF33A2E7A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xmlns="" id="{195BA979-1CBB-4CF7-9CFB-FDA4E311E25B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xmlns="" id="{1891E22A-D957-4846-AAF4-C81FF56AD9CD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xmlns="" id="{AE1ADA1A-27C5-417D-8AE3-291316045349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xmlns="" id="{1E34BD6A-4A06-469B-9421-8DD85714CB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xmlns="" id="{1DBA031F-475B-45BA-A5C8-1D2D0FC5508D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xmlns="" id="{BFAABBEE-EC11-4813-BED1-C3D651023686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xmlns="" id="{7B870E0D-9C99-4397-9DE9-38C904E6B6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xmlns="" id="{828949F4-6E9D-477F-8CDC-EC0CAC06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2147483646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2147483646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xmlns="" id="{2CF99DD3-6FAB-427D-914B-88DBE629F86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xmlns="" id="{3A4FA59E-C2D3-42E7-AE98-0DA09AD21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2147483646 w 2437"/>
                  <a:gd name="T1" fmla="*/ 2147483646 h 2211"/>
                  <a:gd name="T2" fmla="*/ 2147483646 w 2437"/>
                  <a:gd name="T3" fmla="*/ 2147483646 h 2211"/>
                  <a:gd name="T4" fmla="*/ 2147483646 w 2437"/>
                  <a:gd name="T5" fmla="*/ 2147483646 h 2211"/>
                  <a:gd name="T6" fmla="*/ 2147483646 w 2437"/>
                  <a:gd name="T7" fmla="*/ 2147483646 h 2211"/>
                  <a:gd name="T8" fmla="*/ 2147483646 w 2437"/>
                  <a:gd name="T9" fmla="*/ 2147483646 h 2211"/>
                  <a:gd name="T10" fmla="*/ 2147483646 w 2437"/>
                  <a:gd name="T11" fmla="*/ 2147483646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xmlns="" id="{19BA995B-0913-400F-95A1-91E9104E7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2147483646 w 1656"/>
                  <a:gd name="T1" fmla="*/ 2147483646 h 1431"/>
                  <a:gd name="T2" fmla="*/ 2147483646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2147483646 h 1431"/>
                  <a:gd name="T8" fmla="*/ 2147483646 w 1656"/>
                  <a:gd name="T9" fmla="*/ 2147483646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xmlns="" id="{3F2BC63D-C3B1-45FA-B461-9D37FB828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2147483646 w 1669"/>
                  <a:gd name="T1" fmla="*/ 2147483646 h 1457"/>
                  <a:gd name="T2" fmla="*/ 2147483646 w 1669"/>
                  <a:gd name="T3" fmla="*/ 2147483646 h 1457"/>
                  <a:gd name="T4" fmla="*/ 2147483646 w 1669"/>
                  <a:gd name="T5" fmla="*/ 2147483646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2147483646 w 1669"/>
                  <a:gd name="T15" fmla="*/ 2147483646 h 1457"/>
                  <a:gd name="T16" fmla="*/ 2147483646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2147483646 h 1457"/>
                  <a:gd name="T60" fmla="*/ 2147483646 w 1669"/>
                  <a:gd name="T61" fmla="*/ 2147483646 h 1457"/>
                  <a:gd name="T62" fmla="*/ 2147483646 w 1669"/>
                  <a:gd name="T63" fmla="*/ 2147483646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2147483646 h 1457"/>
                  <a:gd name="T74" fmla="*/ 2147483646 w 1669"/>
                  <a:gd name="T75" fmla="*/ 2147483646 h 1457"/>
                  <a:gd name="T76" fmla="*/ 2147483646 w 1669"/>
                  <a:gd name="T77" fmla="*/ 2147483646 h 1457"/>
                  <a:gd name="T78" fmla="*/ 2147483646 w 1669"/>
                  <a:gd name="T79" fmla="*/ 2147483646 h 1457"/>
                  <a:gd name="T80" fmla="*/ 2147483646 w 1669"/>
                  <a:gd name="T81" fmla="*/ 2147483646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xmlns="" id="{537DC2E7-E52D-4F68-9A05-5E53BB663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2147483646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2147483646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2147483646 h 1536"/>
                  <a:gd name="T40" fmla="*/ 2147483646 w 1814"/>
                  <a:gd name="T41" fmla="*/ 2147483646 h 1536"/>
                  <a:gd name="T42" fmla="*/ 2147483646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2147483646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2147483646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2147483646 h 1536"/>
                  <a:gd name="T82" fmla="*/ 2147483646 w 1814"/>
                  <a:gd name="T83" fmla="*/ 2147483646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xmlns="" id="{A8561F2E-DFC7-4886-B655-02C1FFB30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2147483646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2147483646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xmlns="" id="{933B33B5-5FF1-47E9-BAF0-1A94DD30D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214748364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xmlns="" id="{0A389AF8-99D9-400E-A45B-48B2C1F3D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2147483646 h 1219"/>
                  <a:gd name="T2" fmla="*/ 0 w 1377"/>
                  <a:gd name="T3" fmla="*/ 2147483646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2147483646 w 1377"/>
                  <a:gd name="T11" fmla="*/ 2147483646 h 1219"/>
                  <a:gd name="T12" fmla="*/ 0 w 1377"/>
                  <a:gd name="T13" fmla="*/ 2147483646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xmlns="" id="{9440585B-2C5C-4D3F-AE47-CB5B7FBC4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2147483646 w 1377"/>
                  <a:gd name="T1" fmla="*/ 2147483646 h 1259"/>
                  <a:gd name="T2" fmla="*/ 2147483646 w 1377"/>
                  <a:gd name="T3" fmla="*/ 2147483646 h 1259"/>
                  <a:gd name="T4" fmla="*/ 2147483646 w 1377"/>
                  <a:gd name="T5" fmla="*/ 214748364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2147483646 w 1377"/>
                  <a:gd name="T13" fmla="*/ 2147483646 h 1259"/>
                  <a:gd name="T14" fmla="*/ 2147483646 w 1377"/>
                  <a:gd name="T15" fmla="*/ 2147483646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xmlns="" id="{BB01AECE-E9B1-4A1C-BD2F-1BAE4235A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xmlns="" id="{E8F3835A-9B55-4012-9058-421993D03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xmlns="" id="{0F835087-CF5C-4FE5-8F4B-01E0B9FB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xmlns="" id="{375A6692-F2BA-4135-8B5D-A00CDEF1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xmlns="" id="{0C13621B-3F41-4C74-BB7F-CBD96E0AD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2147483646 w 994"/>
                  <a:gd name="T1" fmla="*/ 2147483646 h 914"/>
                  <a:gd name="T2" fmla="*/ 2147483646 w 994"/>
                  <a:gd name="T3" fmla="*/ 2147483646 h 914"/>
                  <a:gd name="T4" fmla="*/ 2147483646 w 994"/>
                  <a:gd name="T5" fmla="*/ 2147483646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2147483646 w 994"/>
                  <a:gd name="T15" fmla="*/ 2147483646 h 914"/>
                  <a:gd name="T16" fmla="*/ 2147483646 w 994"/>
                  <a:gd name="T17" fmla="*/ 214748364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xmlns="" id="{751DCEED-FB8E-413C-A3AB-536614665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2147483646 w 994"/>
                  <a:gd name="T1" fmla="*/ 2147483646 h 888"/>
                  <a:gd name="T2" fmla="*/ 2147483646 w 994"/>
                  <a:gd name="T3" fmla="*/ 2147483646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2147483646 w 994"/>
                  <a:gd name="T11" fmla="*/ 2147483646 h 888"/>
                  <a:gd name="T12" fmla="*/ 2147483646 w 994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xmlns="" id="{7C23119F-30F0-444E-937D-E5681BB5D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2147483646 w 1047"/>
                  <a:gd name="T1" fmla="*/ 0 h 888"/>
                  <a:gd name="T2" fmla="*/ 2147483646 w 1047"/>
                  <a:gd name="T3" fmla="*/ 2147483646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2147483646 w 1047"/>
                  <a:gd name="T11" fmla="*/ 0 h 888"/>
                  <a:gd name="T12" fmla="*/ 214748364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xmlns="" id="{C3FB2159-2F2B-4EE1-85C0-B7825D268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xmlns="" id="{1A630829-86A0-49F4-90E5-44D6D4D82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0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xmlns="" id="{603D124B-5D8A-4797-886D-C6CC4A618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xmlns="" id="{6E09BAF0-775A-4FF3-AACF-DDDD05A09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2147483646 w 1047"/>
                  <a:gd name="T1" fmla="*/ 0 h 914"/>
                  <a:gd name="T2" fmla="*/ 2147483646 w 1047"/>
                  <a:gd name="T3" fmla="*/ 2147483646 h 914"/>
                  <a:gd name="T4" fmla="*/ 2147483646 w 1047"/>
                  <a:gd name="T5" fmla="*/ 2147483646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2147483646 w 1047"/>
                  <a:gd name="T15" fmla="*/ 2147483646 h 914"/>
                  <a:gd name="T16" fmla="*/ 2147483646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xmlns="" id="{B7545F02-DABB-4616-95E8-5A7E7D7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xmlns="" id="{2AB2C909-5564-43FC-AADA-77DDE9CAC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2147483646 w 994"/>
                  <a:gd name="T1" fmla="*/ 0 h 887"/>
                  <a:gd name="T2" fmla="*/ 2147483646 w 994"/>
                  <a:gd name="T3" fmla="*/ 2147483646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2147483646 w 994"/>
                  <a:gd name="T11" fmla="*/ 0 h 887"/>
                  <a:gd name="T12" fmla="*/ 2147483646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xmlns="" id="{735382BB-7E60-437B-8E67-4F82BBFBD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2147483646 w 994"/>
                  <a:gd name="T1" fmla="*/ 0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xmlns="" id="{F1501D24-A42B-4C5D-B2F1-10796CABF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xmlns="" id="{BD06A99E-5321-4F16-8F6C-A6D270460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xmlns="" id="{D8096B8A-0E0F-4318-BBE2-5221E583A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2147483646 w 993"/>
                  <a:gd name="T1" fmla="*/ 2147483646 h 928"/>
                  <a:gd name="T2" fmla="*/ 0 w 993"/>
                  <a:gd name="T3" fmla="*/ 2147483646 h 928"/>
                  <a:gd name="T4" fmla="*/ 0 w 993"/>
                  <a:gd name="T5" fmla="*/ 2147483646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2147483646 w 993"/>
                  <a:gd name="T13" fmla="*/ 2147483646 h 928"/>
                  <a:gd name="T14" fmla="*/ 2147483646 w 993"/>
                  <a:gd name="T15" fmla="*/ 214748364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xmlns="" id="{4262E3F6-2BE7-4BDD-A8D0-18C38862E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2147483646 w 1377"/>
                  <a:gd name="T1" fmla="*/ 2147483646 h 1242"/>
                  <a:gd name="T2" fmla="*/ 0 w 1377"/>
                  <a:gd name="T3" fmla="*/ 2147483646 h 1242"/>
                  <a:gd name="T4" fmla="*/ 0 w 1377"/>
                  <a:gd name="T5" fmla="*/ 2147483646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2147483646 w 1377"/>
                  <a:gd name="T15" fmla="*/ 2147483646 h 1242"/>
                  <a:gd name="T16" fmla="*/ 2147483646 w 1377"/>
                  <a:gd name="T17" fmla="*/ 2147483646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xmlns="" id="{F604B19E-8298-4885-83FA-0F5040E0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2147483646 w 1377"/>
                  <a:gd name="T1" fmla="*/ 0 h 1258"/>
                  <a:gd name="T2" fmla="*/ 2147483646 w 1377"/>
                  <a:gd name="T3" fmla="*/ 214748364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2147483646 w 1377"/>
                  <a:gd name="T13" fmla="*/ 0 h 1258"/>
                  <a:gd name="T14" fmla="*/ 2147483646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xmlns="" id="{9F829802-EF93-4CFD-AB7B-5B16E4E71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2147483646 w 1430"/>
                  <a:gd name="T1" fmla="*/ 2147483646 h 1245"/>
                  <a:gd name="T2" fmla="*/ 2147483646 w 1430"/>
                  <a:gd name="T3" fmla="*/ 2147483646 h 1245"/>
                  <a:gd name="T4" fmla="*/ 2147483646 w 1430"/>
                  <a:gd name="T5" fmla="*/ 214748364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147483646 w 1430"/>
                  <a:gd name="T13" fmla="*/ 2147483646 h 1245"/>
                  <a:gd name="T14" fmla="*/ 2147483646 w 1430"/>
                  <a:gd name="T15" fmla="*/ 2147483646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xmlns="" id="{EC4EEB50-31C1-462A-8108-452DD5046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2147483646 w 1377"/>
                  <a:gd name="T1" fmla="*/ 2147483646 h 1245"/>
                  <a:gd name="T2" fmla="*/ 2147483646 w 1377"/>
                  <a:gd name="T3" fmla="*/ 2147483646 h 1245"/>
                  <a:gd name="T4" fmla="*/ 2147483646 w 1377"/>
                  <a:gd name="T5" fmla="*/ 2147483646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2147483646 w 1377"/>
                  <a:gd name="T15" fmla="*/ 2147483646 h 1245"/>
                  <a:gd name="T16" fmla="*/ 2147483646 w 1377"/>
                  <a:gd name="T17" fmla="*/ 2147483646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xmlns="" id="{A2662379-F313-44A7-A192-488203BE1B93}"/>
                  </a:ext>
                </a:extLst>
              </p:cNvPr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xmlns="" id="{AC83D1EB-57A7-490C-9022-4B973D3C26B4}"/>
                  </a:ext>
                </a:extLst>
              </p:cNvPr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xmlns="" id="{ED018A90-AC57-463A-9951-80CE2E970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xmlns="" id="{FDAABB59-3E6B-4521-B3AD-9316CB675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xmlns="" id="{1F489BE1-5BA0-4998-AB3D-D05DFEF2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xmlns="" id="{97571A60-A211-431C-A4B2-9E4DD717C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2147483646 h 5507"/>
                  <a:gd name="T24" fmla="*/ 2147483646 w 20290"/>
                  <a:gd name="T25" fmla="*/ 2147483646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xmlns="" id="{E9694E36-FDF2-47F3-9903-92B634A35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xmlns="" id="{07343353-9D0A-4483-85E0-B1C98428C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xmlns="" id="{5172F3EE-5171-4C4D-9361-A6EB52C54F64}"/>
                  </a:ext>
                </a:extLst>
              </p:cNvPr>
              <p:cNvSpPr/>
              <p:nvPr/>
            </p:nvSpPr>
            <p:spPr>
              <a:xfrm>
                <a:off x="5880027" y="4444007"/>
                <a:ext cx="1120679" cy="30278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xmlns="" id="{BA9E5955-0167-4159-B2C2-69EE02D2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2147483646 w 20291"/>
                  <a:gd name="T1" fmla="*/ 2147483646 h 5520"/>
                  <a:gd name="T2" fmla="*/ 2147483646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2147483646 w 20291"/>
                  <a:gd name="T13" fmla="*/ 2147483646 h 5520"/>
                  <a:gd name="T14" fmla="*/ 2147483646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2147483646 h 5520"/>
                  <a:gd name="T24" fmla="*/ 2147483646 w 20291"/>
                  <a:gd name="T25" fmla="*/ 2147483646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xmlns="" id="{91FBB536-ED8E-42D9-8E4B-6DAAD5FEB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xmlns="" id="{2332CCD4-4516-45DE-839B-2759EABEA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2147483646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0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xmlns="" id="{68299D7F-7ABB-4AE2-A506-F5BD746C2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xmlns="" id="{D8A79157-03E1-4D03-868E-0B7ECDA9A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2147483646 w 1166"/>
                  <a:gd name="T3" fmla="*/ 2147483646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2147483646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xmlns="" id="{1CAADA95-FE4A-4AC4-840B-F4B1A762B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2147483646 w 4130"/>
                  <a:gd name="T5" fmla="*/ 2147483646 h 2753"/>
                  <a:gd name="T6" fmla="*/ 214748364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xmlns="" id="{D1FE568C-A508-49A4-AB54-D83ECBBB9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2147483646 w 3905"/>
                  <a:gd name="T1" fmla="*/ 2147483646 h 1814"/>
                  <a:gd name="T2" fmla="*/ 2147483646 w 3905"/>
                  <a:gd name="T3" fmla="*/ 2147483646 h 1814"/>
                  <a:gd name="T4" fmla="*/ 2147483646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2147483646 w 3905"/>
                  <a:gd name="T19" fmla="*/ 2147483646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xmlns="" id="{95651949-E671-4860-8C2D-B19ED42E7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xmlns="" id="{547E10B0-AE6E-49E4-B83D-88B7836F2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2147483646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xmlns="" id="{6254831E-AF67-4EA8-9CBD-04EABE90C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xmlns="" id="{44C3CDD4-68D1-401A-BEE3-912C4A1DC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2147483646 h 2926"/>
                  <a:gd name="T4" fmla="*/ 2147483646 w 4355"/>
                  <a:gd name="T5" fmla="*/ 2147483646 h 2926"/>
                  <a:gd name="T6" fmla="*/ 2147483646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xmlns="" id="{2B49A1E3-00C1-4954-BF7B-19002E031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2147483646 h 1933"/>
                  <a:gd name="T4" fmla="*/ 2147483646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xmlns="" id="{A5600448-CB8A-4F34-BAF5-49515F2EB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2147483646 w 4408"/>
                  <a:gd name="T3" fmla="*/ 2147483646 h 1458"/>
                  <a:gd name="T4" fmla="*/ 2147483646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2147483646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xmlns="" id="{EE7865E4-5140-4D39-8B86-D97AFE5E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2147483646 h 1445"/>
                  <a:gd name="T2" fmla="*/ 2147483646 w 4421"/>
                  <a:gd name="T3" fmla="*/ 2147483646 h 1445"/>
                  <a:gd name="T4" fmla="*/ 2147483646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2147483646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xmlns="" id="{C0FC5FFD-09AE-456E-B887-08CB5B520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2147483646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2147483646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xmlns="" id="{973EA44D-BA18-4DDF-B706-3E7C8881FD22}"/>
                  </a:ext>
                </a:extLst>
              </p:cNvPr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xmlns="" id="{63AACD42-2F24-488B-9811-16334DCD8B3F}"/>
                  </a:ext>
                </a:extLst>
              </p:cNvPr>
              <p:cNvSpPr/>
              <p:nvPr/>
            </p:nvSpPr>
            <p:spPr>
              <a:xfrm>
                <a:off x="6243490" y="3659304"/>
                <a:ext cx="205290" cy="14382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xmlns="" id="{2DA40F64-8A06-4517-AC29-A15C72D7F595}"/>
                  </a:ext>
                </a:extLst>
              </p:cNvPr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xmlns="" id="{50A1B60F-DC85-406A-88DE-8888B952D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2147483646 h 4903"/>
                <a:gd name="T2" fmla="*/ 2147483646 w 6588"/>
                <a:gd name="T3" fmla="*/ 2147483646 h 4903"/>
                <a:gd name="T4" fmla="*/ 2147483646 w 6588"/>
                <a:gd name="T5" fmla="*/ 2147483646 h 4903"/>
                <a:gd name="T6" fmla="*/ 214748364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2147483646 h 4903"/>
                <a:gd name="T16" fmla="*/ 2147483646 w 6588"/>
                <a:gd name="T17" fmla="*/ 2147483646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xmlns="" id="{9B09298F-4CF2-4CB7-9CD4-A63AC85F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xmlns="" id="{F4CF08A4-A095-44F4-8955-AD2E435A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47483646 h 16500"/>
                <a:gd name="T32" fmla="*/ 2147483646 w 20032"/>
                <a:gd name="T33" fmla="*/ 2147483646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xmlns="" id="{282F272F-EFF5-4937-AB6C-AD929E0B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2147483646 w 14016"/>
                <a:gd name="T7" fmla="*/ 2147483646 h 10789"/>
                <a:gd name="T8" fmla="*/ 2147483646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214748364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xmlns="" id="{1E901306-A6FB-4248-9464-E6804BC2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2147483646 h 10487"/>
                <a:gd name="T4" fmla="*/ 2147483646 w 14016"/>
                <a:gd name="T5" fmla="*/ 2147483646 h 10487"/>
                <a:gd name="T6" fmla="*/ 2147483646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2147483646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xmlns="" id="{D67A12C4-ADBB-4793-8141-FC7C1667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2147483646 h 9814"/>
                <a:gd name="T6" fmla="*/ 2147483646 w 5748"/>
                <a:gd name="T7" fmla="*/ 2147483646 h 9814"/>
                <a:gd name="T8" fmla="*/ 2147483646 w 5748"/>
                <a:gd name="T9" fmla="*/ 2147483646 h 9814"/>
                <a:gd name="T10" fmla="*/ 2147483646 w 5748"/>
                <a:gd name="T11" fmla="*/ 2147483646 h 9814"/>
                <a:gd name="T12" fmla="*/ 2147483646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xmlns="" id="{3E8C1820-57BD-4BD8-AE1E-C3CDFF04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2147483646 h 16292"/>
                <a:gd name="T4" fmla="*/ 2147483646 w 14151"/>
                <a:gd name="T5" fmla="*/ 2147483646 h 16292"/>
                <a:gd name="T6" fmla="*/ 2147483646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2147483646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xmlns="" id="{9B86B7FF-2AC0-43DD-997E-A6CA2E88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2147483646 h 14823"/>
                <a:gd name="T2" fmla="*/ 2147483646 w 5446"/>
                <a:gd name="T3" fmla="*/ 2147483646 h 14823"/>
                <a:gd name="T4" fmla="*/ 2147483646 w 5446"/>
                <a:gd name="T5" fmla="*/ 2147483646 h 14823"/>
                <a:gd name="T6" fmla="*/ 2147483646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2147483646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xmlns="" id="{AC6F2FEC-0833-41C2-9934-796941C0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2147483646 w 16133"/>
                <a:gd name="T1" fmla="*/ 2147483646 h 11630"/>
                <a:gd name="T2" fmla="*/ 2147483646 w 16133"/>
                <a:gd name="T3" fmla="*/ 2147483646 h 11630"/>
                <a:gd name="T4" fmla="*/ 2147483646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2147483646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2147483646 w 16133"/>
                <a:gd name="T23" fmla="*/ 2147483646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xmlns="" id="{BE40EE40-D915-4A6B-883C-47E5F8C6C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2147483646 w 4606"/>
                <a:gd name="T3" fmla="*/ 2147483646 h 8148"/>
                <a:gd name="T4" fmla="*/ 2147483646 w 4606"/>
                <a:gd name="T5" fmla="*/ 2147483646 h 8148"/>
                <a:gd name="T6" fmla="*/ 2147483646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xmlns="" id="{AB3A342F-BECE-476B-A183-1268EF84D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2147483646 h 4389"/>
                <a:gd name="T2" fmla="*/ 2147483646 w 6420"/>
                <a:gd name="T3" fmla="*/ 2147483646 h 4389"/>
                <a:gd name="T4" fmla="*/ 2147483646 w 6420"/>
                <a:gd name="T5" fmla="*/ 2147483646 h 4389"/>
                <a:gd name="T6" fmla="*/ 2147483646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2147483646 h 4389"/>
                <a:gd name="T16" fmla="*/ 2147483646 w 6420"/>
                <a:gd name="T17" fmla="*/ 2147483646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xmlns="" id="{64E53E24-F161-435B-892F-F64CEAC01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2147483646 h 14732"/>
                <a:gd name="T2" fmla="*/ 2147483646 w 21712"/>
                <a:gd name="T3" fmla="*/ 2147483646 h 14732"/>
                <a:gd name="T4" fmla="*/ 2147483646 w 21712"/>
                <a:gd name="T5" fmla="*/ 2147483646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147483646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2147483646 h 14732"/>
                <a:gd name="T28" fmla="*/ 2147483646 w 21712"/>
                <a:gd name="T29" fmla="*/ 2147483646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xmlns="" id="{7E93EA6C-9E7D-4607-97AF-A82DEB901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2147483646 w 6319"/>
                <a:gd name="T3" fmla="*/ 2147483646 h 8806"/>
                <a:gd name="T4" fmla="*/ 2147483646 w 6319"/>
                <a:gd name="T5" fmla="*/ 2147483646 h 8806"/>
                <a:gd name="T6" fmla="*/ 2147483646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2147483646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2147483646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xmlns="" id="{F65A2F3D-EEE2-4A36-A278-4DBA8EB2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2147483646 w 7294"/>
                <a:gd name="T3" fmla="*/ 2147483646 h 17402"/>
                <a:gd name="T4" fmla="*/ 2147483646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2147483646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xmlns="" id="{890252CF-D33A-4C6C-B372-4E741BAC5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2147483646 w 4774"/>
                <a:gd name="T1" fmla="*/ 0 h 3059"/>
                <a:gd name="T2" fmla="*/ 2147483646 w 4774"/>
                <a:gd name="T3" fmla="*/ 2147483646 h 3059"/>
                <a:gd name="T4" fmla="*/ 2147483646 w 4774"/>
                <a:gd name="T5" fmla="*/ 2147483646 h 3059"/>
                <a:gd name="T6" fmla="*/ 2147483646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2147483646 h 3059"/>
                <a:gd name="T12" fmla="*/ 2147483646 w 4774"/>
                <a:gd name="T13" fmla="*/ 2147483646 h 3059"/>
                <a:gd name="T14" fmla="*/ 2147483646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xmlns="" id="{041E2727-DDDA-4D60-8629-5A47BF336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2147483646 w 135"/>
                <a:gd name="T5" fmla="*/ 2147483646 h 841"/>
                <a:gd name="T6" fmla="*/ 2147483646 w 135"/>
                <a:gd name="T7" fmla="*/ 2147483646 h 841"/>
                <a:gd name="T8" fmla="*/ 2147483646 w 135"/>
                <a:gd name="T9" fmla="*/ 2147483646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xmlns="" id="{75728BEB-4C3F-4E8B-853F-0D1A15C1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xmlns="" id="{A3FC8126-6295-4D22-BD2E-B30FEC9EA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2147483646 w 136"/>
                <a:gd name="T1" fmla="*/ 2147483646 h 707"/>
                <a:gd name="T2" fmla="*/ 2147483646 w 136"/>
                <a:gd name="T3" fmla="*/ 2147483646 h 707"/>
                <a:gd name="T4" fmla="*/ 2147483646 w 136"/>
                <a:gd name="T5" fmla="*/ 2147483646 h 707"/>
                <a:gd name="T6" fmla="*/ 2147483646 w 136"/>
                <a:gd name="T7" fmla="*/ 2147483646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xmlns="" id="{B02F631A-CA16-407F-835A-C64D39B9E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147483646 w 4202"/>
                <a:gd name="T3" fmla="*/ 2147483646 h 1815"/>
                <a:gd name="T4" fmla="*/ 2147483646 w 4202"/>
                <a:gd name="T5" fmla="*/ 2147483646 h 1815"/>
                <a:gd name="T6" fmla="*/ 2147483646 w 4202"/>
                <a:gd name="T7" fmla="*/ 2147483646 h 1815"/>
                <a:gd name="T8" fmla="*/ 2147483646 w 4202"/>
                <a:gd name="T9" fmla="*/ 2147483646 h 1815"/>
                <a:gd name="T10" fmla="*/ 2147483646 w 4202"/>
                <a:gd name="T11" fmla="*/ 2147483646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xmlns="" id="{5F73DB5D-D66C-4C5E-947C-B9F4A11D3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2147483646 w 39491"/>
                <a:gd name="T3" fmla="*/ 2147483646 h 40034"/>
                <a:gd name="T4" fmla="*/ 2147483646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xmlns="" id="{819CF601-F1A3-4819-A01D-8CCB74D5A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2147483646 h 10655"/>
                <a:gd name="T18" fmla="*/ 0 w 33038"/>
                <a:gd name="T19" fmla="*/ 2147483646 h 10655"/>
                <a:gd name="T20" fmla="*/ 2147483646 w 33038"/>
                <a:gd name="T21" fmla="*/ 2147483646 h 10655"/>
                <a:gd name="T22" fmla="*/ 2147483646 w 33038"/>
                <a:gd name="T23" fmla="*/ 2147483646 h 10655"/>
                <a:gd name="T24" fmla="*/ 2147483646 w 33038"/>
                <a:gd name="T25" fmla="*/ 2147483646 h 10655"/>
                <a:gd name="T26" fmla="*/ 0 w 33038"/>
                <a:gd name="T27" fmla="*/ 2147483646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xmlns="" id="{032256AD-B6D5-45C8-8F99-58A71B4A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2147483646 h 17780"/>
                <a:gd name="T2" fmla="*/ 2147483646 w 36130"/>
                <a:gd name="T3" fmla="*/ 2147483646 h 17780"/>
                <a:gd name="T4" fmla="*/ 2147483646 w 36130"/>
                <a:gd name="T5" fmla="*/ 2147483646 h 17780"/>
                <a:gd name="T6" fmla="*/ 0 w 36130"/>
                <a:gd name="T7" fmla="*/ 2147483646 h 17780"/>
                <a:gd name="T8" fmla="*/ 2147483646 w 36130"/>
                <a:gd name="T9" fmla="*/ 2147483646 h 17780"/>
                <a:gd name="T10" fmla="*/ 2147483646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2147483646 h 17780"/>
                <a:gd name="T16" fmla="*/ 2147483646 w 36130"/>
                <a:gd name="T17" fmla="*/ 2147483646 h 17780"/>
                <a:gd name="T18" fmla="*/ 2147483646 w 36130"/>
                <a:gd name="T19" fmla="*/ 214748364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2147483646 h 17780"/>
                <a:gd name="T50" fmla="*/ 2147483646 w 36130"/>
                <a:gd name="T51" fmla="*/ 2147483646 h 17780"/>
                <a:gd name="T52" fmla="*/ 2147483646 w 36130"/>
                <a:gd name="T53" fmla="*/ 2147483646 h 17780"/>
                <a:gd name="T54" fmla="*/ 2147483646 w 36130"/>
                <a:gd name="T55" fmla="*/ 2147483646 h 17780"/>
                <a:gd name="T56" fmla="*/ 2147483646 w 36130"/>
                <a:gd name="T57" fmla="*/ 2147483646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xmlns="" id="{BBEB0220-0185-443E-9C04-033001CC9970}"/>
                </a:ext>
              </a:extLst>
            </p:cNvPr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xmlns="" id="{17ADD204-002C-45B5-8F99-8897F111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147483646 w 270"/>
                <a:gd name="T1" fmla="*/ 2147483646 h 169"/>
                <a:gd name="T2" fmla="*/ 0 w 270"/>
                <a:gd name="T3" fmla="*/ 2147483646 h 169"/>
                <a:gd name="T4" fmla="*/ 2147483646 w 270"/>
                <a:gd name="T5" fmla="*/ 2147483646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xmlns="" id="{53DBBA63-889D-4270-95F9-408C43CA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2147483646 h 1682"/>
                <a:gd name="T2" fmla="*/ 2147483646 w 3093"/>
                <a:gd name="T3" fmla="*/ 2147483646 h 1682"/>
                <a:gd name="T4" fmla="*/ 0 w 3093"/>
                <a:gd name="T5" fmla="*/ 2147483646 h 1682"/>
                <a:gd name="T6" fmla="*/ 2147483646 w 3093"/>
                <a:gd name="T7" fmla="*/ 2147483646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xmlns="" id="{1DD76780-5CCD-4FC9-891A-50BA57AD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2147483646 w 7126"/>
                <a:gd name="T1" fmla="*/ 2147483646 h 2522"/>
                <a:gd name="T2" fmla="*/ 2147483646 w 7126"/>
                <a:gd name="T3" fmla="*/ 2147483646 h 2522"/>
                <a:gd name="T4" fmla="*/ 2147483646 w 7126"/>
                <a:gd name="T5" fmla="*/ 2147483646 h 2522"/>
                <a:gd name="T6" fmla="*/ 2147483646 w 7126"/>
                <a:gd name="T7" fmla="*/ 2147483646 h 2522"/>
                <a:gd name="T8" fmla="*/ 2147483646 w 7126"/>
                <a:gd name="T9" fmla="*/ 2147483646 h 2522"/>
                <a:gd name="T10" fmla="*/ 2147483646 w 7126"/>
                <a:gd name="T11" fmla="*/ 2147483646 h 2522"/>
                <a:gd name="T12" fmla="*/ 2147483646 w 7126"/>
                <a:gd name="T13" fmla="*/ 2147483646 h 2522"/>
                <a:gd name="T14" fmla="*/ 0 w 7126"/>
                <a:gd name="T15" fmla="*/ 2147483646 h 2522"/>
                <a:gd name="T16" fmla="*/ 0 w 7126"/>
                <a:gd name="T17" fmla="*/ 2147483646 h 2522"/>
                <a:gd name="T18" fmla="*/ 2147483646 w 7126"/>
                <a:gd name="T19" fmla="*/ 2147483646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xmlns="" id="{823AD369-82F4-4BBC-8053-8F133EE52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2147483646 w 4068"/>
                <a:gd name="T3" fmla="*/ 2147483646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xmlns="" id="{2526FF28-BB34-475C-AEAB-03FBCDB0D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xmlns="" id="{B3892D59-A81E-4E82-890A-66737CA4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2147483646 w 1405"/>
                <a:gd name="T1" fmla="*/ 2147483646 h 2334"/>
                <a:gd name="T2" fmla="*/ 2147483646 w 1405"/>
                <a:gd name="T3" fmla="*/ 2147483646 h 2334"/>
                <a:gd name="T4" fmla="*/ 0 w 1405"/>
                <a:gd name="T5" fmla="*/ 2147483646 h 2334"/>
                <a:gd name="T6" fmla="*/ 0 w 1405"/>
                <a:gd name="T7" fmla="*/ 2147483646 h 2334"/>
                <a:gd name="T8" fmla="*/ 2147483646 w 1405"/>
                <a:gd name="T9" fmla="*/ 2147483646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xmlns="" id="{100822F0-099E-4A44-A438-4AFE90C07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2147483646 w 47188"/>
                <a:gd name="T17" fmla="*/ 2147483646 h 6723"/>
                <a:gd name="T18" fmla="*/ 2147483646 w 47188"/>
                <a:gd name="T19" fmla="*/ 2147483646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2147483646 w 47188"/>
                <a:gd name="T33" fmla="*/ 2147483646 h 6723"/>
                <a:gd name="T34" fmla="*/ 2147483646 w 47188"/>
                <a:gd name="T35" fmla="*/ 2147483646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xmlns="" id="{D4705644-4EBC-4145-AF6A-0D06F0E7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xmlns="" id="{1AB28BBA-B2E7-45B6-AE5F-31BB45A6C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2147483646 h 2253"/>
                <a:gd name="T2" fmla="*/ 2147483646 w 2823"/>
                <a:gd name="T3" fmla="*/ 2147483646 h 2253"/>
                <a:gd name="T4" fmla="*/ 0 w 2823"/>
                <a:gd name="T5" fmla="*/ 2147483646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xmlns="" id="{DFE9D3BD-DB2D-4F86-93F8-E98FF50BD06E}"/>
                </a:ext>
              </a:extLst>
            </p:cNvPr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xmlns="" id="{1B9883B2-47FE-4004-9AE3-EBC7FA090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2147483646 h 3934"/>
                <a:gd name="T2" fmla="*/ 2147483646 w 5748"/>
                <a:gd name="T3" fmla="*/ 2147483646 h 3934"/>
                <a:gd name="T4" fmla="*/ 2147483646 w 5748"/>
                <a:gd name="T5" fmla="*/ 2147483646 h 3934"/>
                <a:gd name="T6" fmla="*/ 2147483646 w 5748"/>
                <a:gd name="T7" fmla="*/ 2147483646 h 3934"/>
                <a:gd name="T8" fmla="*/ 2147483646 w 5748"/>
                <a:gd name="T9" fmla="*/ 2147483646 h 3934"/>
                <a:gd name="T10" fmla="*/ 2147483646 w 5748"/>
                <a:gd name="T11" fmla="*/ 2147483646 h 3934"/>
                <a:gd name="T12" fmla="*/ 2147483646 w 5748"/>
                <a:gd name="T13" fmla="*/ 2147483646 h 3934"/>
                <a:gd name="T14" fmla="*/ 2147483646 w 5748"/>
                <a:gd name="T15" fmla="*/ 2147483646 h 3934"/>
                <a:gd name="T16" fmla="*/ 2147483646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2147483646 h 3934"/>
                <a:gd name="T22" fmla="*/ 2147483646 w 5748"/>
                <a:gd name="T23" fmla="*/ 2147483646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xmlns="" id="{00A308E6-C793-48CB-9B35-AB77124D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2147483646 w 7563"/>
                <a:gd name="T3" fmla="*/ 2147483646 h 6741"/>
                <a:gd name="T4" fmla="*/ 2147483646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2147483646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xmlns="" id="{B6160FFB-1550-4DCD-B269-875E990F3525}"/>
                </a:ext>
              </a:extLst>
            </p:cNvPr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xmlns="" id="{6FD9AF6E-6975-4F92-82A0-85148361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2147483646 h 6211"/>
                <a:gd name="T2" fmla="*/ 2147483646 w 6992"/>
                <a:gd name="T3" fmla="*/ 2147483646 h 6211"/>
                <a:gd name="T4" fmla="*/ 2147483646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2147483646 h 6211"/>
                <a:gd name="T12" fmla="*/ 2147483646 w 6992"/>
                <a:gd name="T13" fmla="*/ 2147483646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xmlns="" id="{8D093565-7171-403D-91BF-1A2F46701972}"/>
                </a:ext>
              </a:extLst>
            </p:cNvPr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xmlns="" id="{A083E673-34CE-429C-A055-E9967B26E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2147483646 w 8000"/>
                <a:gd name="T1" fmla="*/ 2147483646 h 11551"/>
                <a:gd name="T2" fmla="*/ 2147483646 w 8000"/>
                <a:gd name="T3" fmla="*/ 2147483646 h 11551"/>
                <a:gd name="T4" fmla="*/ 2147483646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2147483646 h 11551"/>
                <a:gd name="T14" fmla="*/ 2147483646 w 8000"/>
                <a:gd name="T15" fmla="*/ 2147483646 h 11551"/>
                <a:gd name="T16" fmla="*/ 2147483646 w 8000"/>
                <a:gd name="T17" fmla="*/ 2147483646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xmlns="" id="{AF3BCF9E-1A1B-4CDF-81A1-89A43BB7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2147483646 h 11495"/>
                <a:gd name="T2" fmla="*/ 2147483646 w 8000"/>
                <a:gd name="T3" fmla="*/ 2147483646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2147483646 h 11495"/>
                <a:gd name="T10" fmla="*/ 2147483646 w 8000"/>
                <a:gd name="T11" fmla="*/ 2147483646 h 11495"/>
                <a:gd name="T12" fmla="*/ 2147483646 w 8000"/>
                <a:gd name="T13" fmla="*/ 2147483646 h 11495"/>
                <a:gd name="T14" fmla="*/ 2147483646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2147483646 w 8000"/>
                <a:gd name="T33" fmla="*/ 2147483646 h 11495"/>
                <a:gd name="T34" fmla="*/ 2147483646 w 8000"/>
                <a:gd name="T35" fmla="*/ 2147483646 h 11495"/>
                <a:gd name="T36" fmla="*/ 2147483646 w 8000"/>
                <a:gd name="T37" fmla="*/ 2147483646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xmlns="" id="{8A672F12-D291-4753-A1AF-825205D3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2147483646 w 1"/>
                <a:gd name="T1" fmla="*/ 0 h 4471"/>
                <a:gd name="T2" fmla="*/ 2147483646 w 1"/>
                <a:gd name="T3" fmla="*/ 2147483646 h 4471"/>
                <a:gd name="T4" fmla="*/ 2147483646 w 1"/>
                <a:gd name="T5" fmla="*/ 2147483646 h 4471"/>
                <a:gd name="T6" fmla="*/ 2147483646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xmlns="" id="{A7183055-1405-4024-90E5-9DE442DC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2147483646 w 841"/>
                <a:gd name="T1" fmla="*/ 0 h 404"/>
                <a:gd name="T2" fmla="*/ 2147483646 w 841"/>
                <a:gd name="T3" fmla="*/ 2147483646 h 404"/>
                <a:gd name="T4" fmla="*/ 2147483646 w 841"/>
                <a:gd name="T5" fmla="*/ 2147483646 h 404"/>
                <a:gd name="T6" fmla="*/ 2147483646 w 841"/>
                <a:gd name="T7" fmla="*/ 0 h 404"/>
                <a:gd name="T8" fmla="*/ 2147483646 w 841"/>
                <a:gd name="T9" fmla="*/ 2147483646 h 404"/>
                <a:gd name="T10" fmla="*/ 2147483646 w 841"/>
                <a:gd name="T11" fmla="*/ 2147483646 h 404"/>
                <a:gd name="T12" fmla="*/ 2147483646 w 841"/>
                <a:gd name="T13" fmla="*/ 2147483646 h 404"/>
                <a:gd name="T14" fmla="*/ 2147483646 w 841"/>
                <a:gd name="T15" fmla="*/ 2147483646 h 404"/>
                <a:gd name="T16" fmla="*/ 2147483646 w 841"/>
                <a:gd name="T17" fmla="*/ 2147483646 h 404"/>
                <a:gd name="T18" fmla="*/ 2147483646 w 841"/>
                <a:gd name="T19" fmla="*/ 2147483646 h 404"/>
                <a:gd name="T20" fmla="*/ 2147483646 w 841"/>
                <a:gd name="T21" fmla="*/ 2147483646 h 404"/>
                <a:gd name="T22" fmla="*/ 0 w 841"/>
                <a:gd name="T23" fmla="*/ 2147483646 h 404"/>
                <a:gd name="T24" fmla="*/ 2147483646 w 841"/>
                <a:gd name="T25" fmla="*/ 2147483646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xmlns="" id="{A20E0A8C-FD09-43D1-BFA3-2EF38B3EC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2147483646 w 8000"/>
                <a:gd name="T1" fmla="*/ 0 h 11192"/>
                <a:gd name="T2" fmla="*/ 2147483646 w 8000"/>
                <a:gd name="T3" fmla="*/ 2147483646 h 11192"/>
                <a:gd name="T4" fmla="*/ 2147483646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2147483646 h 11192"/>
                <a:gd name="T20" fmla="*/ 2147483646 w 8000"/>
                <a:gd name="T21" fmla="*/ 2147483646 h 11192"/>
                <a:gd name="T22" fmla="*/ 2147483646 w 8000"/>
                <a:gd name="T23" fmla="*/ 2147483646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2147483646 w 8000"/>
                <a:gd name="T31" fmla="*/ 2147483646 h 11192"/>
                <a:gd name="T32" fmla="*/ 2147483646 w 8000"/>
                <a:gd name="T33" fmla="*/ 2147483646 h 11192"/>
                <a:gd name="T34" fmla="*/ 2147483646 w 8000"/>
                <a:gd name="T35" fmla="*/ 2147483646 h 11192"/>
                <a:gd name="T36" fmla="*/ 2147483646 w 8000"/>
                <a:gd name="T37" fmla="*/ 2147483646 h 11192"/>
                <a:gd name="T38" fmla="*/ 2147483646 w 8000"/>
                <a:gd name="T39" fmla="*/ 2147483646 h 11192"/>
                <a:gd name="T40" fmla="*/ 2147483646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xmlns="" id="{F62998B9-C1AC-4211-B6A3-9B034AB3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2147483646 h 2253"/>
                <a:gd name="T2" fmla="*/ 2147483646 w 8000"/>
                <a:gd name="T3" fmla="*/ 2147483646 h 2253"/>
                <a:gd name="T4" fmla="*/ 2147483646 w 8000"/>
                <a:gd name="T5" fmla="*/ 2147483646 h 2253"/>
                <a:gd name="T6" fmla="*/ 2147483646 w 8000"/>
                <a:gd name="T7" fmla="*/ 2147483646 h 2253"/>
                <a:gd name="T8" fmla="*/ 2147483646 w 8000"/>
                <a:gd name="T9" fmla="*/ 2147483646 h 2253"/>
                <a:gd name="T10" fmla="*/ 2147483646 w 8000"/>
                <a:gd name="T11" fmla="*/ 2147483646 h 2253"/>
                <a:gd name="T12" fmla="*/ 2147483646 w 8000"/>
                <a:gd name="T13" fmla="*/ 2147483646 h 2253"/>
                <a:gd name="T14" fmla="*/ 2147483646 w 8000"/>
                <a:gd name="T15" fmla="*/ 2147483646 h 2253"/>
                <a:gd name="T16" fmla="*/ 2147483646 w 8000"/>
                <a:gd name="T17" fmla="*/ 2147483646 h 2253"/>
                <a:gd name="T18" fmla="*/ 2147483646 w 8000"/>
                <a:gd name="T19" fmla="*/ 2147483646 h 2253"/>
                <a:gd name="T20" fmla="*/ 2147483646 w 8000"/>
                <a:gd name="T21" fmla="*/ 2147483646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xmlns="" id="{788E7B82-FD6A-4E42-8F38-9B932A320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2147483646 h 1379"/>
                <a:gd name="T2" fmla="*/ 2147483646 w 7126"/>
                <a:gd name="T3" fmla="*/ 2147483646 h 1379"/>
                <a:gd name="T4" fmla="*/ 2147483646 w 7126"/>
                <a:gd name="T5" fmla="*/ 2147483646 h 1379"/>
                <a:gd name="T6" fmla="*/ 2147483646 w 7126"/>
                <a:gd name="T7" fmla="*/ 2147483646 h 1379"/>
                <a:gd name="T8" fmla="*/ 2147483646 w 7126"/>
                <a:gd name="T9" fmla="*/ 2147483646 h 1379"/>
                <a:gd name="T10" fmla="*/ 2147483646 w 7126"/>
                <a:gd name="T11" fmla="*/ 2147483646 h 1379"/>
                <a:gd name="T12" fmla="*/ 2147483646 w 7126"/>
                <a:gd name="T13" fmla="*/ 2147483646 h 1379"/>
                <a:gd name="T14" fmla="*/ 2147483646 w 7126"/>
                <a:gd name="T15" fmla="*/ 2147483646 h 1379"/>
                <a:gd name="T16" fmla="*/ 2147483646 w 7126"/>
                <a:gd name="T17" fmla="*/ 2147483646 h 1379"/>
                <a:gd name="T18" fmla="*/ 2147483646 w 7126"/>
                <a:gd name="T19" fmla="*/ 2147483646 h 1379"/>
                <a:gd name="T20" fmla="*/ 2147483646 w 7126"/>
                <a:gd name="T21" fmla="*/ 2147483646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xmlns="" id="{28A616D2-2D2E-426C-8A5A-F33704C17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2147483646 h 1278"/>
                <a:gd name="T4" fmla="*/ 0 w 6050"/>
                <a:gd name="T5" fmla="*/ 2147483646 h 1278"/>
                <a:gd name="T6" fmla="*/ 2147483646 w 6050"/>
                <a:gd name="T7" fmla="*/ 2147483646 h 1278"/>
                <a:gd name="T8" fmla="*/ 2147483646 w 6050"/>
                <a:gd name="T9" fmla="*/ 2147483646 h 1278"/>
                <a:gd name="T10" fmla="*/ 2147483646 w 6050"/>
                <a:gd name="T11" fmla="*/ 214748364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xmlns="" id="{04151A54-92A1-4088-A865-89C2A4B9B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2147483646 h 10038"/>
                <a:gd name="T2" fmla="*/ 2147483646 w 6991"/>
                <a:gd name="T3" fmla="*/ 2147483646 h 10038"/>
                <a:gd name="T4" fmla="*/ 2147483646 w 6991"/>
                <a:gd name="T5" fmla="*/ 2147483646 h 10038"/>
                <a:gd name="T6" fmla="*/ 2147483646 w 6991"/>
                <a:gd name="T7" fmla="*/ 2147483646 h 10038"/>
                <a:gd name="T8" fmla="*/ 2147483646 w 6991"/>
                <a:gd name="T9" fmla="*/ 2147483646 h 10038"/>
                <a:gd name="T10" fmla="*/ 2147483646 w 6991"/>
                <a:gd name="T11" fmla="*/ 2147483646 h 10038"/>
                <a:gd name="T12" fmla="*/ 2147483646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2147483646 h 10038"/>
                <a:gd name="T34" fmla="*/ 2147483646 w 6991"/>
                <a:gd name="T35" fmla="*/ 2147483646 h 10038"/>
                <a:gd name="T36" fmla="*/ 2147483646 w 6991"/>
                <a:gd name="T37" fmla="*/ 2147483646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xmlns="" id="{EE87F356-6121-41D0-AE3C-772A9373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2147483646 w 4605"/>
                <a:gd name="T1" fmla="*/ 2147483646 h 1413"/>
                <a:gd name="T2" fmla="*/ 2147483646 w 4605"/>
                <a:gd name="T3" fmla="*/ 2147483646 h 1413"/>
                <a:gd name="T4" fmla="*/ 2147483646 w 4605"/>
                <a:gd name="T5" fmla="*/ 2147483646 h 1413"/>
                <a:gd name="T6" fmla="*/ 2147483646 w 4605"/>
                <a:gd name="T7" fmla="*/ 2147483646 h 1413"/>
                <a:gd name="T8" fmla="*/ 2147483646 w 4605"/>
                <a:gd name="T9" fmla="*/ 2147483646 h 1413"/>
                <a:gd name="T10" fmla="*/ 2147483646 w 4605"/>
                <a:gd name="T11" fmla="*/ 2147483646 h 1413"/>
                <a:gd name="T12" fmla="*/ 2147483646 w 4605"/>
                <a:gd name="T13" fmla="*/ 2147483646 h 1413"/>
                <a:gd name="T14" fmla="*/ 2147483646 w 4605"/>
                <a:gd name="T15" fmla="*/ 2147483646 h 1413"/>
                <a:gd name="T16" fmla="*/ 2147483646 w 4605"/>
                <a:gd name="T17" fmla="*/ 2147483646 h 1413"/>
                <a:gd name="T18" fmla="*/ 2147483646 w 4605"/>
                <a:gd name="T19" fmla="*/ 2147483646 h 1413"/>
                <a:gd name="T20" fmla="*/ 2147483646 w 4605"/>
                <a:gd name="T21" fmla="*/ 2147483646 h 1413"/>
                <a:gd name="T22" fmla="*/ 2147483646 w 4605"/>
                <a:gd name="T23" fmla="*/ 2147483646 h 1413"/>
                <a:gd name="T24" fmla="*/ 2147483646 w 4605"/>
                <a:gd name="T25" fmla="*/ 2147483646 h 1413"/>
                <a:gd name="T26" fmla="*/ 2147483646 w 4605"/>
                <a:gd name="T27" fmla="*/ 2147483646 h 1413"/>
                <a:gd name="T28" fmla="*/ 2147483646 w 4605"/>
                <a:gd name="T29" fmla="*/ 2147483646 h 1413"/>
                <a:gd name="T30" fmla="*/ 2147483646 w 4605"/>
                <a:gd name="T31" fmla="*/ 2147483646 h 1413"/>
                <a:gd name="T32" fmla="*/ 2147483646 w 4605"/>
                <a:gd name="T33" fmla="*/ 2147483646 h 1413"/>
                <a:gd name="T34" fmla="*/ 0 w 4605"/>
                <a:gd name="T35" fmla="*/ 2147483646 h 1413"/>
                <a:gd name="T36" fmla="*/ 2147483646 w 4605"/>
                <a:gd name="T37" fmla="*/ 2147483646 h 1413"/>
                <a:gd name="T38" fmla="*/ 0 w 4605"/>
                <a:gd name="T39" fmla="*/ 2147483646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xmlns="" id="{B02E28BE-78AE-4702-810F-61539086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2147483646 w 6151"/>
                <a:gd name="T1" fmla="*/ 2147483646 h 6320"/>
                <a:gd name="T2" fmla="*/ 2147483646 w 6151"/>
                <a:gd name="T3" fmla="*/ 2147483646 h 6320"/>
                <a:gd name="T4" fmla="*/ 2147483646 w 6151"/>
                <a:gd name="T5" fmla="*/ 2147483646 h 6320"/>
                <a:gd name="T6" fmla="*/ 2147483646 w 6151"/>
                <a:gd name="T7" fmla="*/ 2147483646 h 6320"/>
                <a:gd name="T8" fmla="*/ 2147483646 w 6151"/>
                <a:gd name="T9" fmla="*/ 2147483646 h 6320"/>
                <a:gd name="T10" fmla="*/ 2147483646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2147483646 w 6151"/>
                <a:gd name="T29" fmla="*/ 2147483646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xmlns="" id="{043E83CE-E648-48D0-A493-CB0CB8CB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2147483646 w 2958"/>
                <a:gd name="T1" fmla="*/ 0 h 6420"/>
                <a:gd name="T2" fmla="*/ 2147483646 w 2958"/>
                <a:gd name="T3" fmla="*/ 2147483646 h 6420"/>
                <a:gd name="T4" fmla="*/ 2147483646 w 2958"/>
                <a:gd name="T5" fmla="*/ 2147483646 h 6420"/>
                <a:gd name="T6" fmla="*/ 2147483646 w 2958"/>
                <a:gd name="T7" fmla="*/ 2147483646 h 6420"/>
                <a:gd name="T8" fmla="*/ 2147483646 w 2958"/>
                <a:gd name="T9" fmla="*/ 2147483646 h 6420"/>
                <a:gd name="T10" fmla="*/ 2147483646 w 2958"/>
                <a:gd name="T11" fmla="*/ 2147483646 h 6420"/>
                <a:gd name="T12" fmla="*/ 0 w 2958"/>
                <a:gd name="T13" fmla="*/ 2147483646 h 6420"/>
                <a:gd name="T14" fmla="*/ 2147483646 w 2958"/>
                <a:gd name="T15" fmla="*/ 2147483646 h 6420"/>
                <a:gd name="T16" fmla="*/ 2147483646 w 2958"/>
                <a:gd name="T17" fmla="*/ 2147483646 h 6420"/>
                <a:gd name="T18" fmla="*/ 2147483646 w 2958"/>
                <a:gd name="T19" fmla="*/ 2147483646 h 6420"/>
                <a:gd name="T20" fmla="*/ 2147483646 w 2958"/>
                <a:gd name="T21" fmla="*/ 2147483646 h 6420"/>
                <a:gd name="T22" fmla="*/ 2147483646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xmlns="" id="{34B68E31-29EE-448F-9B5F-F9EC8625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2147483646 w 2387"/>
                <a:gd name="T1" fmla="*/ 2147483646 h 5446"/>
                <a:gd name="T2" fmla="*/ 2147483646 w 2387"/>
                <a:gd name="T3" fmla="*/ 2147483646 h 5446"/>
                <a:gd name="T4" fmla="*/ 2147483646 w 2387"/>
                <a:gd name="T5" fmla="*/ 2147483646 h 5446"/>
                <a:gd name="T6" fmla="*/ 2147483646 w 2387"/>
                <a:gd name="T7" fmla="*/ 2147483646 h 5446"/>
                <a:gd name="T8" fmla="*/ 2147483646 w 2387"/>
                <a:gd name="T9" fmla="*/ 2147483646 h 5446"/>
                <a:gd name="T10" fmla="*/ 2147483646 w 2387"/>
                <a:gd name="T11" fmla="*/ 2147483646 h 5446"/>
                <a:gd name="T12" fmla="*/ 2147483646 w 2387"/>
                <a:gd name="T13" fmla="*/ 2147483646 h 5446"/>
                <a:gd name="T14" fmla="*/ 2147483646 w 2387"/>
                <a:gd name="T15" fmla="*/ 2147483646 h 5446"/>
                <a:gd name="T16" fmla="*/ 2147483646 w 2387"/>
                <a:gd name="T17" fmla="*/ 2147483646 h 5446"/>
                <a:gd name="T18" fmla="*/ 2147483646 w 2387"/>
                <a:gd name="T19" fmla="*/ 2147483646 h 5446"/>
                <a:gd name="T20" fmla="*/ 2147483646 w 2387"/>
                <a:gd name="T21" fmla="*/ 2147483646 h 5446"/>
                <a:gd name="T22" fmla="*/ 2147483646 w 2387"/>
                <a:gd name="T23" fmla="*/ 2147483646 h 5446"/>
                <a:gd name="T24" fmla="*/ 2147483646 w 2387"/>
                <a:gd name="T25" fmla="*/ 2147483646 h 5446"/>
                <a:gd name="T26" fmla="*/ 0 w 2387"/>
                <a:gd name="T27" fmla="*/ 2147483646 h 5446"/>
                <a:gd name="T28" fmla="*/ 2147483646 w 2387"/>
                <a:gd name="T29" fmla="*/ 2147483646 h 5446"/>
                <a:gd name="T30" fmla="*/ 2147483646 w 2387"/>
                <a:gd name="T31" fmla="*/ 2147483646 h 5446"/>
                <a:gd name="T32" fmla="*/ 2147483646 w 2387"/>
                <a:gd name="T33" fmla="*/ 2147483646 h 5446"/>
                <a:gd name="T34" fmla="*/ 2147483646 w 2387"/>
                <a:gd name="T35" fmla="*/ 2147483646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xmlns="" id="{B5BD6A18-627D-459F-B170-BCDC92BE4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2147483646 w 2353"/>
                <a:gd name="T1" fmla="*/ 2147483646 h 2522"/>
                <a:gd name="T2" fmla="*/ 0 w 2353"/>
                <a:gd name="T3" fmla="*/ 2147483646 h 2522"/>
                <a:gd name="T4" fmla="*/ 2147483646 w 2353"/>
                <a:gd name="T5" fmla="*/ 2147483646 h 2522"/>
                <a:gd name="T6" fmla="*/ 2147483646 w 2353"/>
                <a:gd name="T7" fmla="*/ 2147483646 h 2522"/>
                <a:gd name="T8" fmla="*/ 2147483646 w 2353"/>
                <a:gd name="T9" fmla="*/ 2147483646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xmlns="" id="{56BABB3B-D80F-4DC6-8D1E-780F99B7B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2147483646 w 2387"/>
                <a:gd name="T1" fmla="*/ 2147483646 h 2354"/>
                <a:gd name="T2" fmla="*/ 0 w 2387"/>
                <a:gd name="T3" fmla="*/ 2147483646 h 2354"/>
                <a:gd name="T4" fmla="*/ 2147483646 w 2387"/>
                <a:gd name="T5" fmla="*/ 2147483646 h 2354"/>
                <a:gd name="T6" fmla="*/ 2147483646 w 2387"/>
                <a:gd name="T7" fmla="*/ 2147483646 h 2354"/>
                <a:gd name="T8" fmla="*/ 2147483646 w 2387"/>
                <a:gd name="T9" fmla="*/ 2147483646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xmlns="" id="{933F517D-E16E-41A5-A61C-D50176A0CBF6}"/>
                </a:ext>
              </a:extLst>
            </p:cNvPr>
            <p:cNvSpPr/>
            <p:nvPr/>
          </p:nvSpPr>
          <p:spPr>
            <a:xfrm>
              <a:off x="5950440" y="4371471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BDD1AE57-9899-4B74-9F10-C78C7E20D2EA}"/>
              </a:ext>
            </a:extLst>
          </p:cNvPr>
          <p:cNvSpPr txBox="1"/>
          <p:nvPr userDrawn="1"/>
        </p:nvSpPr>
        <p:spPr>
          <a:xfrm>
            <a:off x="3251201" y="1573213"/>
            <a:ext cx="2794000" cy="158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59420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822C7613-C36A-49C5-89B1-06D319305B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46C2798-1B36-475C-ADED-4B02082D2DA9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02D1B1D9-1FF9-4327-AC95-2E40E2552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C1C50B90-245D-4737-8B35-9EE271314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D5D9CB5C-198E-48B3-94D2-EF214A710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371CA2E4-6B99-49FA-A9FA-72F029B6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31D61D2E-692E-46B9-BE95-799DF2E0E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36427E67-D4BA-400A-99F6-627E1E7C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F21F18AE-CD7A-4CB4-95B4-242C5DF6B298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56014C83-02B4-4170-99E9-769A3AF2E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E19368D2-526D-4611-B329-85D833124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8EC3DA13-3D61-4486-BC41-31F6CD013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58E96332-2BB2-45D4-B598-A39EA628F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02F20B97-CFAE-470C-B0B3-847B99C10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0DA2EACA-3D46-4A68-8369-54D705E13471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B919156C-BBB4-4794-A412-C5356C29C7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D399DCBA-9B4E-45FF-9E9C-B5D192D8A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93F882BB-FFFC-411C-9F9C-871728301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A02C2782-C1A8-44B9-9DCD-C01593A58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F41A2290-1D6D-4629-93E1-144A6CD4E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92786125-3FCE-449A-8B0B-2724DDB4636B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379E9A71-2F9F-49A2-B452-4934678790E2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6670DE6A-36F2-4249-A4A4-92D2C9329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F5F72A98-D0DA-40D9-983F-8BB0D63AECAC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F3104B92-4C47-4AA4-8A08-3CD1272523E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A3084153-3DDF-44DC-A068-61E355642794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7906CB20-59EA-45EF-B50A-6B498E4D7AF2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FCF8F787-8CB4-41D8-94BB-E5DA635C034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01F24E38-E7EE-4FD4-926B-13D056A1C584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1597DD36-AE63-4CA9-ABB5-35FB59F1916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88B4143C-834B-4DC0-9FFC-E9163AB5D47E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84A1DC1C-CA7A-40B7-AC78-DB0379AA4F15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EF79319F-80F9-4319-B09A-60D5146E7A27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72DBA7AB-D807-4291-9DE5-E85B1B7F470A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7E0E0807-4187-4ACD-A6E7-C3338D5A784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F7DA714D-287F-410D-81AE-5C225C448CE4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DE0DA9EC-A2DA-41EB-9737-E1D010A13C0A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107AD13A-6581-4AB6-8078-14C94535F87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5AB9D556-5B97-4264-A8E4-FA673CF8FB00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01327174-A7C5-412E-8143-9ADBC47B5455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4003407C-600A-4193-A96A-F5055EF103D9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9478A19B-8456-4019-A06F-DB004F1B0FAC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11BC426C-7442-4DAB-8705-52494B51A84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CF86F998-60F2-4A19-B0C5-5FE826F589E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17FC4B0D-5087-441F-AD9E-5BD0EDCF7C85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17308406-24FA-4553-A8A3-8743A7E441E8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1E4ED62B-98AB-4A0E-805B-56BBC09430CB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2C15C85E-79B5-4CB9-B6D7-EB7F0977FF7B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0FEFA670-A073-468D-A824-29FA174943A8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A0973081-E801-4502-B7F6-36313FE53F41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091D62C2-BF21-4604-8693-9EB471D7A9F1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665E9BA7-5F32-41EE-8197-899162EF8A13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082475F5-9B40-432E-98A9-605EC032B57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9A8E7543-D257-4815-A595-5C9DF85F4B71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80ADAB99-66EC-4C28-80DE-F9D1EAB57052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B75D743B-54CB-450C-A1A0-4F4A955EF68D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D6D3F56B-85F5-4636-ABD7-265EECCE7579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973495C3-C8FE-4EAE-9806-D468C354D41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E0490207-D5F2-4027-B49E-778D9D1225E9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B13AB241-F76F-428F-9E07-2667A4B2FD1C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05F5CCD1-AE26-4476-97F6-B4EAFCDB81F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5F4D69A7-C50C-484C-BEA2-BBA1C68429D7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1F58B6F3-05D1-498F-B02C-ED90472A67C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3C1BD8EE-914F-40D8-A0AD-C850A7F4FE5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1835CB60-1241-4555-AB36-4A107B017C43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98F258E1-F516-4DD2-811D-F4B5D2A31CA4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3CD124CB-FDCC-4AEE-A605-88175370CA35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31AF7A45-7091-4CFE-8FC9-E41B43FE0A5A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896A9EF3-2A3B-46FB-8FC8-4F77B34D3930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DB2DC98D-ABF9-4C20-9F93-ADF15F7420E4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81B3E572-1580-4E81-9A6A-CE98B447427D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xmlns="" id="{68EFF786-F4EB-490F-A236-7983B2B3F5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54688" y="3621088"/>
            <a:ext cx="982662" cy="2487612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xmlns="" id="{DDF065DF-F2F2-4B39-B259-5CDAAADC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2147483646 w 7563"/>
                <a:gd name="T1" fmla="*/ 0 h 9646"/>
                <a:gd name="T2" fmla="*/ 2147483646 w 7563"/>
                <a:gd name="T3" fmla="*/ 2147483646 h 9646"/>
                <a:gd name="T4" fmla="*/ 2147483646 w 7563"/>
                <a:gd name="T5" fmla="*/ 2147483646 h 9646"/>
                <a:gd name="T6" fmla="*/ 2147483646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2147483646 h 9646"/>
                <a:gd name="T12" fmla="*/ 2147483646 w 7563"/>
                <a:gd name="T13" fmla="*/ 2147483646 h 9646"/>
                <a:gd name="T14" fmla="*/ 2147483646 w 7563"/>
                <a:gd name="T15" fmla="*/ 2147483646 h 9646"/>
                <a:gd name="T16" fmla="*/ 2147483646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xmlns="" id="{9AA84F9E-4185-44CA-B37F-0F4EF378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2147483646 w 8269"/>
                <a:gd name="T1" fmla="*/ 2147483646 h 10096"/>
                <a:gd name="T2" fmla="*/ 0 w 8269"/>
                <a:gd name="T3" fmla="*/ 2147483646 h 10096"/>
                <a:gd name="T4" fmla="*/ 2147483646 w 8269"/>
                <a:gd name="T5" fmla="*/ 2147483646 h 10096"/>
                <a:gd name="T6" fmla="*/ 2147483646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147483646 w 8269"/>
                <a:gd name="T15" fmla="*/ 2147483646 h 10096"/>
                <a:gd name="T16" fmla="*/ 2147483646 w 8269"/>
                <a:gd name="T17" fmla="*/ 2147483646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xmlns="" id="{6DD7AF45-7548-43AC-A6EC-49CDDBBD945A}"/>
                </a:ext>
              </a:extLst>
            </p:cNvPr>
            <p:cNvSpPr/>
            <p:nvPr/>
          </p:nvSpPr>
          <p:spPr>
            <a:xfrm>
              <a:off x="1599175" y="1737947"/>
              <a:ext cx="163926" cy="131808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xmlns="" id="{10347386-629C-409B-8E1C-BF2318A5F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2147483646 h 16828"/>
                <a:gd name="T4" fmla="*/ 2147483646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2147483646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xmlns="" id="{0CF23435-4DF0-4265-90F3-8FDF83DF0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2147483646 w 169"/>
                <a:gd name="T1" fmla="*/ 2147483646 h 1"/>
                <a:gd name="T2" fmla="*/ 2147483646 w 169"/>
                <a:gd name="T3" fmla="*/ 2147483646 h 1"/>
                <a:gd name="T4" fmla="*/ 2147483646 w 169"/>
                <a:gd name="T5" fmla="*/ 2147483646 h 1"/>
                <a:gd name="T6" fmla="*/ 2147483646 w 169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xmlns="" id="{02AA3C9F-DF48-4F02-A580-16F34B84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2147483646 w 304"/>
                <a:gd name="T1" fmla="*/ 2147483646 h 13142"/>
                <a:gd name="T2" fmla="*/ 2147483646 w 304"/>
                <a:gd name="T3" fmla="*/ 2147483646 h 13142"/>
                <a:gd name="T4" fmla="*/ 2147483646 w 304"/>
                <a:gd name="T5" fmla="*/ 2147483646 h 13142"/>
                <a:gd name="T6" fmla="*/ 2147483646 w 304"/>
                <a:gd name="T7" fmla="*/ 2147483646 h 13142"/>
                <a:gd name="T8" fmla="*/ 2147483646 w 304"/>
                <a:gd name="T9" fmla="*/ 2147483646 h 13142"/>
                <a:gd name="T10" fmla="*/ 2147483646 w 304"/>
                <a:gd name="T11" fmla="*/ 2147483646 h 13142"/>
                <a:gd name="T12" fmla="*/ 2147483646 w 304"/>
                <a:gd name="T13" fmla="*/ 2147483646 h 13142"/>
                <a:gd name="T14" fmla="*/ 2147483646 w 304"/>
                <a:gd name="T15" fmla="*/ 2147483646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xmlns="" id="{4B30C4EB-E2C9-40F0-958F-B877D4A55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2147483646 w 1984"/>
                <a:gd name="T1" fmla="*/ 2147483646 h 136"/>
                <a:gd name="T2" fmla="*/ 2147483646 w 1984"/>
                <a:gd name="T3" fmla="*/ 2147483646 h 136"/>
                <a:gd name="T4" fmla="*/ 2147483646 w 1984"/>
                <a:gd name="T5" fmla="*/ 2147483646 h 136"/>
                <a:gd name="T6" fmla="*/ 2147483646 w 1984"/>
                <a:gd name="T7" fmla="*/ 2147483646 h 136"/>
                <a:gd name="T8" fmla="*/ 2147483646 w 1984"/>
                <a:gd name="T9" fmla="*/ 2147483646 h 136"/>
                <a:gd name="T10" fmla="*/ 2147483646 w 1984"/>
                <a:gd name="T11" fmla="*/ 2147483646 h 136"/>
                <a:gd name="T12" fmla="*/ 2147483646 w 1984"/>
                <a:gd name="T13" fmla="*/ 2147483646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xmlns="" id="{C2AEA1DC-5D29-4A76-998A-2634FD9ED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2147483646 w 2959"/>
                <a:gd name="T1" fmla="*/ 2147483646 h 15394"/>
                <a:gd name="T2" fmla="*/ 2147483646 w 2959"/>
                <a:gd name="T3" fmla="*/ 2147483646 h 15394"/>
                <a:gd name="T4" fmla="*/ 2147483646 w 2959"/>
                <a:gd name="T5" fmla="*/ 2147483646 h 15394"/>
                <a:gd name="T6" fmla="*/ 2147483646 w 2959"/>
                <a:gd name="T7" fmla="*/ 2147483646 h 15394"/>
                <a:gd name="T8" fmla="*/ 2147483646 w 2959"/>
                <a:gd name="T9" fmla="*/ 2147483646 h 15394"/>
                <a:gd name="T10" fmla="*/ 2147483646 w 2959"/>
                <a:gd name="T11" fmla="*/ 2147483646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xmlns="" id="{18A724EA-2D99-4E3A-B88A-DBB3DD85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2147483646 w 135"/>
                <a:gd name="T1" fmla="*/ 0 h 572"/>
                <a:gd name="T2" fmla="*/ 0 w 135"/>
                <a:gd name="T3" fmla="*/ 2147483646 h 572"/>
                <a:gd name="T4" fmla="*/ 2147483646 w 135"/>
                <a:gd name="T5" fmla="*/ 2147483646 h 572"/>
                <a:gd name="T6" fmla="*/ 2147483646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xmlns="" id="{B8067E9E-F4BF-45E2-98C6-81D8AC266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2147483646 w 1379"/>
                <a:gd name="T1" fmla="*/ 2147483646 h 14822"/>
                <a:gd name="T2" fmla="*/ 2147483646 w 1379"/>
                <a:gd name="T3" fmla="*/ 2147483646 h 14822"/>
                <a:gd name="T4" fmla="*/ 2147483646 w 1379"/>
                <a:gd name="T5" fmla="*/ 2147483646 h 14822"/>
                <a:gd name="T6" fmla="*/ 2147483646 w 1379"/>
                <a:gd name="T7" fmla="*/ 2147483646 h 14822"/>
                <a:gd name="T8" fmla="*/ 2147483646 w 1379"/>
                <a:gd name="T9" fmla="*/ 2147483646 h 14822"/>
                <a:gd name="T10" fmla="*/ 2147483646 w 1379"/>
                <a:gd name="T11" fmla="*/ 2147483646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xmlns="" id="{6EB358AD-6573-4E6F-8273-1CC8D76ACB7C}"/>
                </a:ext>
              </a:extLst>
            </p:cNvPr>
            <p:cNvSpPr/>
            <p:nvPr/>
          </p:nvSpPr>
          <p:spPr>
            <a:xfrm>
              <a:off x="1518200" y="1952690"/>
              <a:ext cx="252800" cy="448737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xmlns="" id="{71305B1E-CA9C-431E-BEC6-5EC8D26B8EFC}"/>
                </a:ext>
              </a:extLst>
            </p:cNvPr>
            <p:cNvSpPr/>
            <p:nvPr/>
          </p:nvSpPr>
          <p:spPr>
            <a:xfrm>
              <a:off x="1518200" y="2272583"/>
              <a:ext cx="84924" cy="12884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xmlns="" id="{AEB908FD-4911-4647-84AA-AAB5F0FC2C84}"/>
                </a:ext>
              </a:extLst>
            </p:cNvPr>
            <p:cNvSpPr/>
            <p:nvPr/>
          </p:nvSpPr>
          <p:spPr>
            <a:xfrm>
              <a:off x="1265400" y="1988234"/>
              <a:ext cx="357475" cy="515382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xmlns="" id="{32321870-AB8A-467E-B7CC-8EF0CF6E5BD9}"/>
                </a:ext>
              </a:extLst>
            </p:cNvPr>
            <p:cNvSpPr/>
            <p:nvPr/>
          </p:nvSpPr>
          <p:spPr>
            <a:xfrm>
              <a:off x="1273300" y="1874198"/>
              <a:ext cx="420675" cy="226591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xmlns="" id="{09708EC4-9947-4277-8979-1C498CA899F9}"/>
                </a:ext>
              </a:extLst>
            </p:cNvPr>
            <p:cNvSpPr/>
            <p:nvPr/>
          </p:nvSpPr>
          <p:spPr>
            <a:xfrm>
              <a:off x="1559675" y="2071169"/>
              <a:ext cx="120476" cy="201414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xmlns="" id="{B6884109-E186-4005-B2A8-31821B55BE30}"/>
                </a:ext>
              </a:extLst>
            </p:cNvPr>
            <p:cNvSpPr/>
            <p:nvPr/>
          </p:nvSpPr>
          <p:spPr>
            <a:xfrm>
              <a:off x="1494500" y="1994158"/>
              <a:ext cx="110600" cy="109593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xmlns="" id="{ED59BD16-A445-4D30-A77C-E8E117173D93}"/>
                </a:ext>
              </a:extLst>
            </p:cNvPr>
            <p:cNvSpPr/>
            <p:nvPr/>
          </p:nvSpPr>
          <p:spPr>
            <a:xfrm>
              <a:off x="1530050" y="2488806"/>
              <a:ext cx="152074" cy="66644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xmlns="" id="{4236B560-D213-410E-B33C-19BB8BD5B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147483646 w 4505"/>
                <a:gd name="T1" fmla="*/ 2147483646 h 8134"/>
                <a:gd name="T2" fmla="*/ 2147483646 w 4505"/>
                <a:gd name="T3" fmla="*/ 2147483646 h 8134"/>
                <a:gd name="T4" fmla="*/ 2147483646 w 4505"/>
                <a:gd name="T5" fmla="*/ 2147483646 h 8134"/>
                <a:gd name="T6" fmla="*/ 2147483646 w 4505"/>
                <a:gd name="T7" fmla="*/ 2147483646 h 8134"/>
                <a:gd name="T8" fmla="*/ 2147483646 w 4505"/>
                <a:gd name="T9" fmla="*/ 2147483646 h 8134"/>
                <a:gd name="T10" fmla="*/ 2147483646 w 4505"/>
                <a:gd name="T11" fmla="*/ 2147483646 h 8134"/>
                <a:gd name="T12" fmla="*/ 2147483646 w 4505"/>
                <a:gd name="T13" fmla="*/ 2147483646 h 8134"/>
                <a:gd name="T14" fmla="*/ 2147483646 w 4505"/>
                <a:gd name="T15" fmla="*/ 2147483646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xmlns="" id="{6B5AC6E8-9157-455F-8DF7-DF8A2004F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2147483646 h 42724"/>
                <a:gd name="T2" fmla="*/ 2147483646 w 40634"/>
                <a:gd name="T3" fmla="*/ 2147483646 h 42724"/>
                <a:gd name="T4" fmla="*/ 2147483646 w 40634"/>
                <a:gd name="T5" fmla="*/ 2147483646 h 42724"/>
                <a:gd name="T6" fmla="*/ 2147483646 w 40634"/>
                <a:gd name="T7" fmla="*/ 2147483646 h 42724"/>
                <a:gd name="T8" fmla="*/ 2147483646 w 40634"/>
                <a:gd name="T9" fmla="*/ 2147483646 h 42724"/>
                <a:gd name="T10" fmla="*/ 2147483646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2147483646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xmlns="" id="{66F49159-8081-40E0-A0CA-A09F6BB99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2147483646 h 11899"/>
                <a:gd name="T16" fmla="*/ 2147483646 w 26047"/>
                <a:gd name="T17" fmla="*/ 2147483646 h 11899"/>
                <a:gd name="T18" fmla="*/ 2147483646 w 26047"/>
                <a:gd name="T19" fmla="*/ 2147483646 h 11899"/>
                <a:gd name="T20" fmla="*/ 2147483646 w 26047"/>
                <a:gd name="T21" fmla="*/ 2147483646 h 11899"/>
                <a:gd name="T22" fmla="*/ 0 w 26047"/>
                <a:gd name="T23" fmla="*/ 2147483646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xmlns="" id="{E938D2FF-B8A4-430C-B2B7-6374B23AC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2147483646 w 1950"/>
                <a:gd name="T3" fmla="*/ 2147483646 h 135"/>
                <a:gd name="T4" fmla="*/ 2147483646 w 1950"/>
                <a:gd name="T5" fmla="*/ 2147483646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xmlns="" id="{75F1ABB4-93AB-4BC4-8079-F2DB78A7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2147483646 w 26047"/>
                <a:gd name="T1" fmla="*/ 2147483646 h 15831"/>
                <a:gd name="T2" fmla="*/ 2147483646 w 26047"/>
                <a:gd name="T3" fmla="*/ 2147483646 h 15831"/>
                <a:gd name="T4" fmla="*/ 0 w 26047"/>
                <a:gd name="T5" fmla="*/ 2147483646 h 15831"/>
                <a:gd name="T6" fmla="*/ 0 w 26047"/>
                <a:gd name="T7" fmla="*/ 2147483646 h 15831"/>
                <a:gd name="T8" fmla="*/ 2147483646 w 26047"/>
                <a:gd name="T9" fmla="*/ 2147483646 h 15831"/>
                <a:gd name="T10" fmla="*/ 2147483646 w 26047"/>
                <a:gd name="T11" fmla="*/ 2147483646 h 15831"/>
                <a:gd name="T12" fmla="*/ 2147483646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2147483646 h 15831"/>
                <a:gd name="T26" fmla="*/ 2147483646 w 26047"/>
                <a:gd name="T27" fmla="*/ 2147483646 h 15831"/>
                <a:gd name="T28" fmla="*/ 2147483646 w 26047"/>
                <a:gd name="T29" fmla="*/ 2147483646 h 15831"/>
                <a:gd name="T30" fmla="*/ 2147483646 w 26047"/>
                <a:gd name="T31" fmla="*/ 2147483646 h 15831"/>
                <a:gd name="T32" fmla="*/ 2147483646 w 26047"/>
                <a:gd name="T33" fmla="*/ 2147483646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xmlns="" id="{28BFEE2C-7859-4BA0-A977-A867719AF422}"/>
                </a:ext>
              </a:extLst>
            </p:cNvPr>
            <p:cNvSpPr/>
            <p:nvPr/>
          </p:nvSpPr>
          <p:spPr>
            <a:xfrm>
              <a:off x="1231825" y="1481738"/>
              <a:ext cx="280450" cy="70198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xmlns="" id="{33F7995C-6813-45C6-8713-DE5EDEAFE999}"/>
                </a:ext>
              </a:extLst>
            </p:cNvPr>
            <p:cNvSpPr/>
            <p:nvPr/>
          </p:nvSpPr>
          <p:spPr>
            <a:xfrm>
              <a:off x="1235775" y="1481738"/>
              <a:ext cx="272550" cy="68865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xmlns="" id="{B54882E3-B925-4931-A490-7D79F600CAB6}"/>
                </a:ext>
              </a:extLst>
            </p:cNvPr>
            <p:cNvSpPr/>
            <p:nvPr/>
          </p:nvSpPr>
          <p:spPr>
            <a:xfrm>
              <a:off x="1605100" y="1517281"/>
              <a:ext cx="158000" cy="636823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xmlns="" id="{2E50BFDD-9B94-4326-83D4-D34BE94BD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2147483646 h 2253"/>
                <a:gd name="T2" fmla="*/ 0 w 1"/>
                <a:gd name="T3" fmla="*/ 2147483646 h 2253"/>
                <a:gd name="T4" fmla="*/ 0 w 1"/>
                <a:gd name="T5" fmla="*/ 2147483646 h 2253"/>
                <a:gd name="T6" fmla="*/ 0 w 1"/>
                <a:gd name="T7" fmla="*/ 2147483646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xmlns="" id="{D5906F68-1939-4EFB-9BF4-F29FEE19D218}"/>
                </a:ext>
              </a:extLst>
            </p:cNvPr>
            <p:cNvSpPr/>
            <p:nvPr/>
          </p:nvSpPr>
          <p:spPr>
            <a:xfrm>
              <a:off x="1613000" y="1526167"/>
              <a:ext cx="128374" cy="584988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xmlns="" id="{1BB488CC-7BFE-450B-A65E-65E721241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2147483646 w 5345"/>
                <a:gd name="T1" fmla="*/ 0 h 4826"/>
                <a:gd name="T2" fmla="*/ 2147483646 w 5345"/>
                <a:gd name="T3" fmla="*/ 2147483646 h 4826"/>
                <a:gd name="T4" fmla="*/ 2147483646 w 5345"/>
                <a:gd name="T5" fmla="*/ 2147483646 h 4826"/>
                <a:gd name="T6" fmla="*/ 2147483646 w 5345"/>
                <a:gd name="T7" fmla="*/ 2147483646 h 4826"/>
                <a:gd name="T8" fmla="*/ 2147483646 w 5345"/>
                <a:gd name="T9" fmla="*/ 2147483646 h 4826"/>
                <a:gd name="T10" fmla="*/ 2147483646 w 5345"/>
                <a:gd name="T11" fmla="*/ 2147483646 h 4826"/>
                <a:gd name="T12" fmla="*/ 2147483646 w 5345"/>
                <a:gd name="T13" fmla="*/ 2147483646 h 4826"/>
                <a:gd name="T14" fmla="*/ 2147483646 w 5345"/>
                <a:gd name="T15" fmla="*/ 2147483646 h 4826"/>
                <a:gd name="T16" fmla="*/ 2147483646 w 5345"/>
                <a:gd name="T17" fmla="*/ 2147483646 h 4826"/>
                <a:gd name="T18" fmla="*/ 2147483646 w 5345"/>
                <a:gd name="T19" fmla="*/ 2147483646 h 4826"/>
                <a:gd name="T20" fmla="*/ 2147483646 w 5345"/>
                <a:gd name="T21" fmla="*/ 2147483646 h 4826"/>
                <a:gd name="T22" fmla="*/ 2147483646 w 5345"/>
                <a:gd name="T23" fmla="*/ 2147483646 h 4826"/>
                <a:gd name="T24" fmla="*/ 2147483646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xmlns="" id="{D8782A9D-3D15-4EFD-9EB7-065630B79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2147483646 w 7563"/>
                <a:gd name="T1" fmla="*/ 0 h 6785"/>
                <a:gd name="T2" fmla="*/ 2147483646 w 7563"/>
                <a:gd name="T3" fmla="*/ 2147483646 h 6785"/>
                <a:gd name="T4" fmla="*/ 2147483646 w 7563"/>
                <a:gd name="T5" fmla="*/ 2147483646 h 6785"/>
                <a:gd name="T6" fmla="*/ 2147483646 w 7563"/>
                <a:gd name="T7" fmla="*/ 2147483646 h 6785"/>
                <a:gd name="T8" fmla="*/ 2147483646 w 7563"/>
                <a:gd name="T9" fmla="*/ 2147483646 h 6785"/>
                <a:gd name="T10" fmla="*/ 2147483646 w 7563"/>
                <a:gd name="T11" fmla="*/ 2147483646 h 6785"/>
                <a:gd name="T12" fmla="*/ 2147483646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xmlns="" id="{8FBC8B7E-A148-44C8-BA7F-61294DCD61CC}"/>
                </a:ext>
              </a:extLst>
            </p:cNvPr>
            <p:cNvSpPr/>
            <p:nvPr/>
          </p:nvSpPr>
          <p:spPr>
            <a:xfrm>
              <a:off x="1417475" y="1104087"/>
              <a:ext cx="217250" cy="11996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xmlns="" id="{56619593-5CBE-4737-9BBE-F452174E1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2147483646 w 6454"/>
                <a:gd name="T1" fmla="*/ 0 h 5755"/>
                <a:gd name="T2" fmla="*/ 2147483646 w 6454"/>
                <a:gd name="T3" fmla="*/ 2147483646 h 5755"/>
                <a:gd name="T4" fmla="*/ 2147483646 w 6454"/>
                <a:gd name="T5" fmla="*/ 2147483646 h 5755"/>
                <a:gd name="T6" fmla="*/ 2147483646 w 6454"/>
                <a:gd name="T7" fmla="*/ 2147483646 h 5755"/>
                <a:gd name="T8" fmla="*/ 2147483646 w 6454"/>
                <a:gd name="T9" fmla="*/ 2147483646 h 5755"/>
                <a:gd name="T10" fmla="*/ 2147483646 w 6454"/>
                <a:gd name="T11" fmla="*/ 2147483646 h 5755"/>
                <a:gd name="T12" fmla="*/ 2147483646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xmlns="" id="{6BD3C26C-FCB2-41FA-9B9D-3FF9D26E301B}"/>
                </a:ext>
              </a:extLst>
            </p:cNvPr>
            <p:cNvSpPr/>
            <p:nvPr/>
          </p:nvSpPr>
          <p:spPr>
            <a:xfrm>
              <a:off x="1861850" y="1212199"/>
              <a:ext cx="130350" cy="9330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xmlns="" id="{489E0C25-1AEB-4D2A-9A4B-5DFD425F1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2147483646 w 2824"/>
                <a:gd name="T1" fmla="*/ 0 h 2440"/>
                <a:gd name="T2" fmla="*/ 2147483646 w 2824"/>
                <a:gd name="T3" fmla="*/ 2147483646 h 2440"/>
                <a:gd name="T4" fmla="*/ 2147483646 w 2824"/>
                <a:gd name="T5" fmla="*/ 2147483646 h 2440"/>
                <a:gd name="T6" fmla="*/ 2147483646 w 2824"/>
                <a:gd name="T7" fmla="*/ 2147483646 h 2440"/>
                <a:gd name="T8" fmla="*/ 2147483646 w 2824"/>
                <a:gd name="T9" fmla="*/ 2147483646 h 2440"/>
                <a:gd name="T10" fmla="*/ 2147483646 w 2824"/>
                <a:gd name="T11" fmla="*/ 2147483646 h 2440"/>
                <a:gd name="T12" fmla="*/ 2147483646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xmlns="" id="{73A5F991-129F-409D-9B32-F6546DE87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2147483646 w 2824"/>
                <a:gd name="T1" fmla="*/ 2147483646 h 2445"/>
                <a:gd name="T2" fmla="*/ 2147483646 w 2824"/>
                <a:gd name="T3" fmla="*/ 2147483646 h 2445"/>
                <a:gd name="T4" fmla="*/ 2147483646 w 2824"/>
                <a:gd name="T5" fmla="*/ 2147483646 h 2445"/>
                <a:gd name="T6" fmla="*/ 2147483646 w 2824"/>
                <a:gd name="T7" fmla="*/ 2147483646 h 2445"/>
                <a:gd name="T8" fmla="*/ 2147483646 w 2824"/>
                <a:gd name="T9" fmla="*/ 2147483646 h 2445"/>
                <a:gd name="T10" fmla="*/ 2147483646 w 2824"/>
                <a:gd name="T11" fmla="*/ 2147483646 h 2445"/>
                <a:gd name="T12" fmla="*/ 2147483646 w 2824"/>
                <a:gd name="T13" fmla="*/ 2147483646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xmlns="" id="{3A505797-4518-47C6-AF3A-4E41D0B6A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2147483646 h 37862"/>
                <a:gd name="T4" fmla="*/ 2147483646 w 48901"/>
                <a:gd name="T5" fmla="*/ 2147483646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2147483646 w 48901"/>
                <a:gd name="T11" fmla="*/ 2147483646 h 37862"/>
                <a:gd name="T12" fmla="*/ 2147483646 w 48901"/>
                <a:gd name="T13" fmla="*/ 2147483646 h 37862"/>
                <a:gd name="T14" fmla="*/ 2147483646 w 48901"/>
                <a:gd name="T15" fmla="*/ 2147483646 h 37862"/>
                <a:gd name="T16" fmla="*/ 2147483646 w 48901"/>
                <a:gd name="T17" fmla="*/ 2147483646 h 37862"/>
                <a:gd name="T18" fmla="*/ 2147483646 w 48901"/>
                <a:gd name="T19" fmla="*/ 2147483646 h 37862"/>
                <a:gd name="T20" fmla="*/ 2147483646 w 48901"/>
                <a:gd name="T21" fmla="*/ 2147483646 h 37862"/>
                <a:gd name="T22" fmla="*/ 2147483646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2147483646 h 37862"/>
                <a:gd name="T96" fmla="*/ 2147483646 w 48901"/>
                <a:gd name="T97" fmla="*/ 2147483646 h 37862"/>
                <a:gd name="T98" fmla="*/ 2147483646 w 48901"/>
                <a:gd name="T99" fmla="*/ 2147483646 h 37862"/>
                <a:gd name="T100" fmla="*/ 2147483646 w 48901"/>
                <a:gd name="T101" fmla="*/ 2147483646 h 37862"/>
                <a:gd name="T102" fmla="*/ 2147483646 w 48901"/>
                <a:gd name="T103" fmla="*/ 2147483646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xmlns="" id="{088595A7-B7F1-48E9-B6AB-2016BAFC9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2147483646 h 28249"/>
                <a:gd name="T2" fmla="*/ 2147483646 w 47759"/>
                <a:gd name="T3" fmla="*/ 2147483646 h 28249"/>
                <a:gd name="T4" fmla="*/ 2147483646 w 47759"/>
                <a:gd name="T5" fmla="*/ 2147483646 h 28249"/>
                <a:gd name="T6" fmla="*/ 2147483646 w 47759"/>
                <a:gd name="T7" fmla="*/ 2147483646 h 28249"/>
                <a:gd name="T8" fmla="*/ 2147483646 w 47759"/>
                <a:gd name="T9" fmla="*/ 2147483646 h 28249"/>
                <a:gd name="T10" fmla="*/ 2147483646 w 47759"/>
                <a:gd name="T11" fmla="*/ 2147483646 h 28249"/>
                <a:gd name="T12" fmla="*/ 2147483646 w 47759"/>
                <a:gd name="T13" fmla="*/ 2147483646 h 28249"/>
                <a:gd name="T14" fmla="*/ 2147483646 w 47759"/>
                <a:gd name="T15" fmla="*/ 2147483646 h 28249"/>
                <a:gd name="T16" fmla="*/ 2147483646 w 47759"/>
                <a:gd name="T17" fmla="*/ 2147483646 h 28249"/>
                <a:gd name="T18" fmla="*/ 2147483646 w 47759"/>
                <a:gd name="T19" fmla="*/ 2147483646 h 28249"/>
                <a:gd name="T20" fmla="*/ 2147483646 w 47759"/>
                <a:gd name="T21" fmla="*/ 2147483646 h 28249"/>
                <a:gd name="T22" fmla="*/ 2147483646 w 47759"/>
                <a:gd name="T23" fmla="*/ 2147483646 h 28249"/>
                <a:gd name="T24" fmla="*/ 2147483646 w 47759"/>
                <a:gd name="T25" fmla="*/ 2147483646 h 28249"/>
                <a:gd name="T26" fmla="*/ 2147483646 w 47759"/>
                <a:gd name="T27" fmla="*/ 2147483646 h 28249"/>
                <a:gd name="T28" fmla="*/ 2147483646 w 47759"/>
                <a:gd name="T29" fmla="*/ 2147483646 h 28249"/>
                <a:gd name="T30" fmla="*/ 2147483646 w 47759"/>
                <a:gd name="T31" fmla="*/ 2147483646 h 28249"/>
                <a:gd name="T32" fmla="*/ 2147483646 w 47759"/>
                <a:gd name="T33" fmla="*/ 2147483646 h 28249"/>
                <a:gd name="T34" fmla="*/ 2147483646 w 47759"/>
                <a:gd name="T35" fmla="*/ 2147483646 h 28249"/>
                <a:gd name="T36" fmla="*/ 2147483646 w 47759"/>
                <a:gd name="T37" fmla="*/ 2147483646 h 28249"/>
                <a:gd name="T38" fmla="*/ 2147483646 w 47759"/>
                <a:gd name="T39" fmla="*/ 2147483646 h 28249"/>
                <a:gd name="T40" fmla="*/ 2147483646 w 47759"/>
                <a:gd name="T41" fmla="*/ 2147483646 h 28249"/>
                <a:gd name="T42" fmla="*/ 2147483646 w 47759"/>
                <a:gd name="T43" fmla="*/ 2147483646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147483646 h 28249"/>
                <a:gd name="T50" fmla="*/ 2147483646 w 47759"/>
                <a:gd name="T51" fmla="*/ 2147483646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2147483646 h 28249"/>
                <a:gd name="T60" fmla="*/ 2147483646 w 47759"/>
                <a:gd name="T61" fmla="*/ 2147483646 h 28249"/>
                <a:gd name="T62" fmla="*/ 2147483646 w 47759"/>
                <a:gd name="T63" fmla="*/ 2147483646 h 28249"/>
                <a:gd name="T64" fmla="*/ 2147483646 w 47759"/>
                <a:gd name="T65" fmla="*/ 2147483646 h 28249"/>
                <a:gd name="T66" fmla="*/ 2147483646 w 47759"/>
                <a:gd name="T67" fmla="*/ 2147483646 h 28249"/>
                <a:gd name="T68" fmla="*/ 2147483646 w 47759"/>
                <a:gd name="T69" fmla="*/ 2147483646 h 28249"/>
                <a:gd name="T70" fmla="*/ 2147483646 w 47759"/>
                <a:gd name="T71" fmla="*/ 2147483646 h 28249"/>
                <a:gd name="T72" fmla="*/ 2147483646 w 47759"/>
                <a:gd name="T73" fmla="*/ 2147483646 h 28249"/>
                <a:gd name="T74" fmla="*/ 2147483646 w 47759"/>
                <a:gd name="T75" fmla="*/ 2147483646 h 28249"/>
                <a:gd name="T76" fmla="*/ 2147483646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2147483646 w 47759"/>
                <a:gd name="T93" fmla="*/ 2147483646 h 28249"/>
                <a:gd name="T94" fmla="*/ 2147483646 w 47759"/>
                <a:gd name="T95" fmla="*/ 2147483646 h 28249"/>
                <a:gd name="T96" fmla="*/ 2147483646 w 47759"/>
                <a:gd name="T97" fmla="*/ 2147483646 h 28249"/>
                <a:gd name="T98" fmla="*/ 2147483646 w 47759"/>
                <a:gd name="T99" fmla="*/ 2147483646 h 28249"/>
                <a:gd name="T100" fmla="*/ 2147483646 w 47759"/>
                <a:gd name="T101" fmla="*/ 2147483646 h 28249"/>
                <a:gd name="T102" fmla="*/ 2147483646 w 47759"/>
                <a:gd name="T103" fmla="*/ 2147483646 h 28249"/>
                <a:gd name="T104" fmla="*/ 2147483646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xmlns="" id="{F335AA8C-1CD1-4EF6-888B-BEC357C1E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2147483646 h 37407"/>
                <a:gd name="T4" fmla="*/ 2147483646 w 47759"/>
                <a:gd name="T5" fmla="*/ 2147483646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2147483646 w 47759"/>
                <a:gd name="T11" fmla="*/ 2147483646 h 37407"/>
                <a:gd name="T12" fmla="*/ 2147483646 w 47759"/>
                <a:gd name="T13" fmla="*/ 2147483646 h 37407"/>
                <a:gd name="T14" fmla="*/ 2147483646 w 47759"/>
                <a:gd name="T15" fmla="*/ 2147483646 h 37407"/>
                <a:gd name="T16" fmla="*/ 2147483646 w 47759"/>
                <a:gd name="T17" fmla="*/ 2147483646 h 37407"/>
                <a:gd name="T18" fmla="*/ 2147483646 w 47759"/>
                <a:gd name="T19" fmla="*/ 2147483646 h 37407"/>
                <a:gd name="T20" fmla="*/ 2147483646 w 47759"/>
                <a:gd name="T21" fmla="*/ 2147483646 h 37407"/>
                <a:gd name="T22" fmla="*/ 2147483646 w 47759"/>
                <a:gd name="T23" fmla="*/ 2147483646 h 37407"/>
                <a:gd name="T24" fmla="*/ 2147483646 w 47759"/>
                <a:gd name="T25" fmla="*/ 2147483646 h 37407"/>
                <a:gd name="T26" fmla="*/ 2147483646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2147483646 h 37407"/>
                <a:gd name="T68" fmla="*/ 2147483646 w 47759"/>
                <a:gd name="T69" fmla="*/ 2147483646 h 37407"/>
                <a:gd name="T70" fmla="*/ 2147483646 w 47759"/>
                <a:gd name="T71" fmla="*/ 2147483646 h 37407"/>
                <a:gd name="T72" fmla="*/ 2147483646 w 47759"/>
                <a:gd name="T73" fmla="*/ 2147483646 h 37407"/>
                <a:gd name="T74" fmla="*/ 2147483646 w 47759"/>
                <a:gd name="T75" fmla="*/ 2147483646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xmlns="" id="{BD68F8B1-7B22-46D4-ADDB-6A919D407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2147483646 w 9781"/>
                <a:gd name="T3" fmla="*/ 2147483646 h 10083"/>
                <a:gd name="T4" fmla="*/ 2147483646 w 9781"/>
                <a:gd name="T5" fmla="*/ 2147483646 h 10083"/>
                <a:gd name="T6" fmla="*/ 2147483646 w 9781"/>
                <a:gd name="T7" fmla="*/ 2147483646 h 10083"/>
                <a:gd name="T8" fmla="*/ 2147483646 w 9781"/>
                <a:gd name="T9" fmla="*/ 2147483646 h 10083"/>
                <a:gd name="T10" fmla="*/ 2147483646 w 9781"/>
                <a:gd name="T11" fmla="*/ 2147483646 h 10083"/>
                <a:gd name="T12" fmla="*/ 2147483646 w 9781"/>
                <a:gd name="T13" fmla="*/ 2147483646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xmlns="" id="{8A80ED56-8BB2-48F7-925E-A50E88ACA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2147483646 w 8135"/>
                <a:gd name="T3" fmla="*/ 2147483646 h 8974"/>
                <a:gd name="T4" fmla="*/ 2147483646 w 8135"/>
                <a:gd name="T5" fmla="*/ 2147483646 h 8974"/>
                <a:gd name="T6" fmla="*/ 2147483646 w 8135"/>
                <a:gd name="T7" fmla="*/ 2147483646 h 8974"/>
                <a:gd name="T8" fmla="*/ 2147483646 w 8135"/>
                <a:gd name="T9" fmla="*/ 2147483646 h 8974"/>
                <a:gd name="T10" fmla="*/ 2147483646 w 8135"/>
                <a:gd name="T11" fmla="*/ 2147483646 h 8974"/>
                <a:gd name="T12" fmla="*/ 2147483646 w 8135"/>
                <a:gd name="T13" fmla="*/ 2147483646 h 8974"/>
                <a:gd name="T14" fmla="*/ 2147483646 w 8135"/>
                <a:gd name="T15" fmla="*/ 2147483646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xmlns="" id="{202BAD93-DA0F-45FB-93FB-3C9D36066DDC}"/>
                </a:ext>
              </a:extLst>
            </p:cNvPr>
            <p:cNvSpPr/>
            <p:nvPr/>
          </p:nvSpPr>
          <p:spPr>
            <a:xfrm>
              <a:off x="1273300" y="1526167"/>
              <a:ext cx="199474" cy="225109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xmlns="" id="{BDC20C56-379D-4DEB-B160-6E6E35A515CA}"/>
                </a:ext>
              </a:extLst>
            </p:cNvPr>
            <p:cNvSpPr/>
            <p:nvPr/>
          </p:nvSpPr>
          <p:spPr>
            <a:xfrm>
              <a:off x="1219975" y="1659456"/>
              <a:ext cx="154050" cy="1569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xmlns="" id="{5E59D9D2-8639-4DAE-9B9E-2AAF3F64E9F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xmlns="" id="{F195640D-8980-4571-8EC0-7DBBC437E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xmlns="" id="{5D55363A-7B48-49C2-96DF-78082BFA1C1E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xmlns="" id="{EE22206F-AC41-4B9F-8E99-9F7FF4F2FC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xmlns="" id="{EAC1124E-9890-42D2-BD26-4FA56AB7CA3C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xmlns="" id="{72F772EA-8CD8-47DE-BBD8-AA0BD903D2B8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xmlns="" id="{BBEB8C61-EC34-445E-9AAA-A447F1AB1065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xmlns="" id="{856132F8-D32B-4E4C-BA04-7324219BD943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xmlns="" id="{1073B8D5-0646-4802-B543-BE1DD8E912E6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xmlns="" id="{0E89A5A0-5898-43BF-A882-A52571356913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xmlns="" id="{EAD0074B-EB9E-4504-B3A3-02A41ACBC224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xmlns="" id="{23A4A0C1-25D5-483A-A78D-943F4E871345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xmlns="" id="{EEB62888-B5A9-4E4D-AEDD-8599C218ADDC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xmlns="" id="{9812E966-E59D-4076-906D-DA472F85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xmlns="" id="{98055B35-ADF0-47CC-9F8B-323C700CD7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xmlns="" id="{740172FC-5D5A-4BAD-B55D-9F3B1017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xmlns="" id="{E27771E3-E369-445F-A978-049DAA263ABC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xmlns="" id="{92524826-0B3D-4FFC-9917-EBE620DE406F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xmlns="" id="{9332A4D5-643F-4E2C-BE13-E9E28AAC3AB6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xmlns="" id="{7D708B69-FFB7-4354-8D71-5089DA009A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xmlns="" id="{54A80160-68D2-4F6F-8551-3AE5C01EFB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xmlns="" id="{3BC972E7-55CD-4A2F-A622-E565CA56C107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7CB5C241-F10D-41BF-A345-1C6B0B914D33}"/>
              </a:ext>
            </a:extLst>
          </p:cNvPr>
          <p:cNvSpPr txBox="1"/>
          <p:nvPr userDrawn="1"/>
        </p:nvSpPr>
        <p:spPr>
          <a:xfrm>
            <a:off x="2668588" y="1522413"/>
            <a:ext cx="3389312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18144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3E14BE70-CB22-4B01-A8FB-66DF4ED518F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6796AC85-C4B2-467F-9DF1-92241E3C8D0A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D4D62757-11DC-4F7D-A3A8-23155DB2B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119176F4-5C0A-46C5-BD88-692E88F6A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964D2DFB-B09A-49ED-AF09-30339E18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8B625993-FF5D-4943-A712-E43477FC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A062DF86-1F59-4A71-BCC2-C1B4CD3E0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45AFE79A-F0F5-4AD5-8BBD-CD9C16406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1C8EAE3A-B124-44E0-B934-E3E57AA609F0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1998977C-9060-44A2-BBA3-BE2491A96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A636B249-684A-445D-9D17-A3B00A372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626583D1-CBAC-4F45-A93E-9019E5EF5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A54D81F7-C202-446F-B1E5-6548588FF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744BC38B-6570-43E7-963A-96CE96E9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B0120A63-198E-4F49-B0D2-981AB731BF08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A1EDF074-B323-46CE-AE59-906DFFB69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E4DAFFEE-DC55-4CA0-8CCE-A06CE8F1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64B2FEE4-E7DD-488D-B3B4-A8C0F2671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B729F573-89FC-4557-A8CE-AC56E7903C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CC4DB07B-79D0-4BDC-B6EE-32D6F78F1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A0169AA5-090D-4749-AEC2-5D082FA94A26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2A2AD7BE-757F-48CD-9163-BF04B5B386A6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6FCCA077-7A1B-4EB1-83FB-4CB74B11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1867D65E-5EED-49DA-B816-BF6BEC86FAF7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D66E6696-0881-4879-93DF-8EFA89DE0DF5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433C3576-4D01-4AFF-8B49-4B300A67A9AF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A8E18242-46DC-49A5-879B-66296D9229F5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C5F5DFAC-BC69-4BB2-B3EA-39BA619901D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DA36976D-EEDC-419A-AD01-6A820A4C7E32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8DEBC6C6-A934-40D5-85D2-7671BF17141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78431038-856B-4562-9B3C-0335419599F6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02DB5822-8B68-4F2B-914C-380C916F391F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AE0D14BD-1CE3-42CE-95C1-65AFB74376D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190C2F79-0A44-4BA7-8ECB-5264DAE48FC4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7093F13F-A17B-43A9-B284-A454E7E2145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98C293D9-491C-4424-A409-A439C44C6888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E3DAE456-180E-4C5D-A7D8-AC9C29A0565C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FF1B843D-75DB-4485-A7C4-71ECD6EE7F8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75E0C785-10F4-458C-B21A-AE58776776DF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67EAFE29-427F-47F3-AC95-687909B0176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4B6D3D5F-D9C5-45C0-8AFC-83594B6CD488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C95EB4FB-9E2A-41CB-99B2-2B1CEF38A360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ADFAC2E3-0CF5-4D23-A062-987E6A2A388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A79865AD-75B0-44F0-A8CF-16C4BD9397A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FFCD8345-8F2B-40B3-B333-58B31C547B9F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AF7648E4-F591-45A9-88FF-840876DFE001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47764938-0CC7-4282-AC4F-27F5CAD79B52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08805BFC-A8FB-4841-A95C-5468D1F6C82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40A5754C-0333-4B83-B7BF-F6EE09EC497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1EA3F46F-0020-40B3-9FAE-CC97713E4D5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C951B506-A2DD-4767-A784-5132BA7D8F23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99AC92F4-BB19-4451-B7EE-DE6AC890B184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554857A2-2344-479A-81AF-DD55CBE1A1B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7DE52CDB-8364-452F-961D-1D1A6CF75232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DEDE83DA-0F65-4505-BD94-1900AEE01B87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FD3F78B7-3B22-42FD-9259-F4D339BB67B2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FD59F289-1057-4021-AC6D-41038789732E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5D36FB89-15FE-4A27-9E25-5F5A09BF14D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CB5A7733-4AF8-44D8-A1D9-D61C3595BE8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6B70BDA4-E360-4C56-8555-5F9BDB086891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A33B7208-6553-4433-9BAF-2A56A88E0D0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EB226DEF-EA34-43B6-BC68-8EFB05B6193F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C8F92A04-E954-4EA6-B563-55B72DB21DF1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072F909E-DBAE-4CFC-8368-D834FC8BE292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AF48B759-844F-47FC-955F-10B607C56604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ADA9042B-9AE9-45D8-AE0C-AA573F10AFA5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FA358731-5B5B-4366-8257-5E320210EBB5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DA5C54F4-7D61-4914-825E-0444B8D3FEF1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53A7C8B0-EFD9-4DA5-8A61-F6048887B8B5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BA323F89-9682-4687-897A-3397CFD485D9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A8B0A916-FB77-46A9-8DB7-6AF83AE859C9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xmlns="" id="{71401AE0-4D83-4CF2-B357-A9ED5E5EA2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xmlns="" id="{BEAD1A31-6012-4321-B88F-7E871740B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2147483646 h 5748"/>
                <a:gd name="T2" fmla="*/ 2147483646 w 38517"/>
                <a:gd name="T3" fmla="*/ 2147483646 h 5748"/>
                <a:gd name="T4" fmla="*/ 2147483646 w 38517"/>
                <a:gd name="T5" fmla="*/ 2147483646 h 5748"/>
                <a:gd name="T6" fmla="*/ 2147483646 w 38517"/>
                <a:gd name="T7" fmla="*/ 2147483646 h 5748"/>
                <a:gd name="T8" fmla="*/ 2147483646 w 38517"/>
                <a:gd name="T9" fmla="*/ 2147483646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xmlns="" id="{D0284458-EFCB-4FDC-9699-B89F1CBE6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2147483646 w 15260"/>
                <a:gd name="T1" fmla="*/ 2147483646 h 14672"/>
                <a:gd name="T2" fmla="*/ 2147483646 w 15260"/>
                <a:gd name="T3" fmla="*/ 2147483646 h 14672"/>
                <a:gd name="T4" fmla="*/ 2147483646 w 15260"/>
                <a:gd name="T5" fmla="*/ 2147483646 h 14672"/>
                <a:gd name="T6" fmla="*/ 2147483646 w 15260"/>
                <a:gd name="T7" fmla="*/ 2147483646 h 14672"/>
                <a:gd name="T8" fmla="*/ 2147483646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2147483646 h 14672"/>
                <a:gd name="T30" fmla="*/ 2147483646 w 15260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xmlns="" id="{40D9CBAC-0732-4A21-83BD-085C1F57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2147483646 w 7832"/>
                <a:gd name="T1" fmla="*/ 0 h 7260"/>
                <a:gd name="T2" fmla="*/ 2147483646 w 7832"/>
                <a:gd name="T3" fmla="*/ 2147483646 h 7260"/>
                <a:gd name="T4" fmla="*/ 2147483646 w 7832"/>
                <a:gd name="T5" fmla="*/ 2147483646 h 7260"/>
                <a:gd name="T6" fmla="*/ 2147483646 w 7832"/>
                <a:gd name="T7" fmla="*/ 2147483646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2147483646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xmlns="" id="{EAF24744-5072-486B-A65B-9CB6ADC6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2147483646 h 14672"/>
                <a:gd name="T2" fmla="*/ 2147483646 w 15259"/>
                <a:gd name="T3" fmla="*/ 2147483646 h 14672"/>
                <a:gd name="T4" fmla="*/ 2147483646 w 15259"/>
                <a:gd name="T5" fmla="*/ 2147483646 h 14672"/>
                <a:gd name="T6" fmla="*/ 2147483646 w 15259"/>
                <a:gd name="T7" fmla="*/ 2147483646 h 14672"/>
                <a:gd name="T8" fmla="*/ 2147483646 w 15259"/>
                <a:gd name="T9" fmla="*/ 2147483646 h 14672"/>
                <a:gd name="T10" fmla="*/ 2147483646 w 15259"/>
                <a:gd name="T11" fmla="*/ 2147483646 h 14672"/>
                <a:gd name="T12" fmla="*/ 2147483646 w 15259"/>
                <a:gd name="T13" fmla="*/ 2147483646 h 14672"/>
                <a:gd name="T14" fmla="*/ 2147483646 w 15259"/>
                <a:gd name="T15" fmla="*/ 2147483646 h 14672"/>
                <a:gd name="T16" fmla="*/ 2147483646 w 15259"/>
                <a:gd name="T17" fmla="*/ 2147483646 h 14672"/>
                <a:gd name="T18" fmla="*/ 2147483646 w 15259"/>
                <a:gd name="T19" fmla="*/ 2147483646 h 14672"/>
                <a:gd name="T20" fmla="*/ 2147483646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2147483646 h 14672"/>
                <a:gd name="T26" fmla="*/ 2147483646 w 15259"/>
                <a:gd name="T27" fmla="*/ 2147483646 h 14672"/>
                <a:gd name="T28" fmla="*/ 2147483646 w 15259"/>
                <a:gd name="T29" fmla="*/ 2147483646 h 14672"/>
                <a:gd name="T30" fmla="*/ 2147483646 w 15259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xmlns="" id="{FB7DAE13-2CC2-46D5-ACA3-BB75595F1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2147483646 h 7126"/>
                <a:gd name="T2" fmla="*/ 2147483646 w 7966"/>
                <a:gd name="T3" fmla="*/ 2147483646 h 7126"/>
                <a:gd name="T4" fmla="*/ 2147483646 w 7966"/>
                <a:gd name="T5" fmla="*/ 2147483646 h 7126"/>
                <a:gd name="T6" fmla="*/ 2147483646 w 7966"/>
                <a:gd name="T7" fmla="*/ 2147483646 h 7126"/>
                <a:gd name="T8" fmla="*/ 2147483646 w 7966"/>
                <a:gd name="T9" fmla="*/ 2147483646 h 7126"/>
                <a:gd name="T10" fmla="*/ 2147483646 w 7966"/>
                <a:gd name="T11" fmla="*/ 2147483646 h 7126"/>
                <a:gd name="T12" fmla="*/ 2147483646 w 7966"/>
                <a:gd name="T13" fmla="*/ 2147483646 h 7126"/>
                <a:gd name="T14" fmla="*/ 2147483646 w 7966"/>
                <a:gd name="T15" fmla="*/ 2147483646 h 7126"/>
                <a:gd name="T16" fmla="*/ 2147483646 w 7966"/>
                <a:gd name="T17" fmla="*/ 2147483646 h 7126"/>
                <a:gd name="T18" fmla="*/ 2147483646 w 7966"/>
                <a:gd name="T19" fmla="*/ 2147483646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xmlns="" id="{519C5252-5B93-4C5C-B409-ED75987E05F0}"/>
                </a:ext>
              </a:extLst>
            </p:cNvPr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xmlns="" id="{20303826-109D-427E-90A6-96BEB8DF6183}"/>
                </a:ext>
              </a:extLst>
            </p:cNvPr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xmlns="" id="{F39BA269-86EE-40E3-A979-5287125D7948}"/>
                </a:ext>
              </a:extLst>
            </p:cNvPr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xmlns="" id="{72A02F0D-B8F3-472A-A1E8-A7D66B50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147483646 w 573"/>
                <a:gd name="T1" fmla="*/ 2147483646 h 4471"/>
                <a:gd name="T2" fmla="*/ 2147483646 w 573"/>
                <a:gd name="T3" fmla="*/ 2147483646 h 4471"/>
                <a:gd name="T4" fmla="*/ 2147483646 w 573"/>
                <a:gd name="T5" fmla="*/ 2147483646 h 4471"/>
                <a:gd name="T6" fmla="*/ 2147483646 w 573"/>
                <a:gd name="T7" fmla="*/ 2147483646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xmlns="" id="{3A701B72-F901-4629-BCFA-78BEE3710FF6}"/>
                </a:ext>
              </a:extLst>
            </p:cNvPr>
            <p:cNvSpPr/>
            <p:nvPr/>
          </p:nvSpPr>
          <p:spPr>
            <a:xfrm>
              <a:off x="3595019" y="1905416"/>
              <a:ext cx="60417" cy="253252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xmlns="" id="{B35FB130-D869-45BC-BF5C-2530B3B30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2147483646 w 1244"/>
                <a:gd name="T3" fmla="*/ 2147483646 h 5882"/>
                <a:gd name="T4" fmla="*/ 2147483646 w 1244"/>
                <a:gd name="T5" fmla="*/ 2147483646 h 5882"/>
                <a:gd name="T6" fmla="*/ 2147483646 w 1244"/>
                <a:gd name="T7" fmla="*/ 2147483646 h 5882"/>
                <a:gd name="T8" fmla="*/ 2147483646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xmlns="" id="{3B7A7E36-25BA-4A71-B085-455594CB79E9}"/>
                </a:ext>
              </a:extLst>
            </p:cNvPr>
            <p:cNvSpPr/>
            <p:nvPr/>
          </p:nvSpPr>
          <p:spPr>
            <a:xfrm>
              <a:off x="3877683" y="1851844"/>
              <a:ext cx="116518" cy="306824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xmlns="" id="{B29D2F89-6BBF-4615-B289-0D2996E9AE68}"/>
                </a:ext>
              </a:extLst>
            </p:cNvPr>
            <p:cNvSpPr/>
            <p:nvPr/>
          </p:nvSpPr>
          <p:spPr>
            <a:xfrm>
              <a:off x="3487132" y="2126199"/>
              <a:ext cx="621430" cy="375008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xmlns="" id="{3AA9FA69-DACA-4A0B-A2B1-0324B6DEA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2147483646 w 4471"/>
                <a:gd name="T11" fmla="*/ 2147483646 h 8975"/>
                <a:gd name="T12" fmla="*/ 2147483646 w 4471"/>
                <a:gd name="T13" fmla="*/ 2147483646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xmlns="" id="{DC5F5D91-557E-4281-A38A-4DB12D301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xmlns="" id="{097B1868-715D-4FA1-9094-99401257E5DE}"/>
                </a:ext>
              </a:extLst>
            </p:cNvPr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xmlns="" id="{0E82B41A-F459-4BA2-B6EE-BFDDA0BE4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xmlns="" id="{A17680E1-8760-4A84-A6A8-47006AA9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2147483646 h 135"/>
                <a:gd name="T4" fmla="*/ 2147483646 w 135"/>
                <a:gd name="T5" fmla="*/ 2147483646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xmlns="" id="{AF3D705B-94C9-4F84-857C-F5EC4120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147483646 w 2387"/>
                <a:gd name="T1" fmla="*/ 0 h 976"/>
                <a:gd name="T2" fmla="*/ 2147483646 w 2387"/>
                <a:gd name="T3" fmla="*/ 0 h 976"/>
                <a:gd name="T4" fmla="*/ 2147483646 w 2387"/>
                <a:gd name="T5" fmla="*/ 2147483646 h 976"/>
                <a:gd name="T6" fmla="*/ 2147483646 w 2387"/>
                <a:gd name="T7" fmla="*/ 2147483646 h 976"/>
                <a:gd name="T8" fmla="*/ 2147483646 w 2387"/>
                <a:gd name="T9" fmla="*/ 0 h 976"/>
                <a:gd name="T10" fmla="*/ 2147483646 w 2387"/>
                <a:gd name="T11" fmla="*/ 2147483646 h 976"/>
                <a:gd name="T12" fmla="*/ 2147483646 w 2387"/>
                <a:gd name="T13" fmla="*/ 2147483646 h 976"/>
                <a:gd name="T14" fmla="*/ 0 w 2387"/>
                <a:gd name="T15" fmla="*/ 2147483646 h 976"/>
                <a:gd name="T16" fmla="*/ 2147483646 w 2387"/>
                <a:gd name="T17" fmla="*/ 2147483646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xmlns="" id="{270E5896-5A7E-419C-A0B8-3C4AD1F8CD60}"/>
                </a:ext>
              </a:extLst>
            </p:cNvPr>
            <p:cNvSpPr/>
            <p:nvPr/>
          </p:nvSpPr>
          <p:spPr>
            <a:xfrm>
              <a:off x="3933785" y="2126199"/>
              <a:ext cx="174778" cy="240265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xmlns="" id="{52714906-6B75-462A-9447-79555152D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2147483646 w 4336"/>
                <a:gd name="T1" fmla="*/ 2147483646 h 9546"/>
                <a:gd name="T2" fmla="*/ 2147483646 w 4336"/>
                <a:gd name="T3" fmla="*/ 2147483646 h 9546"/>
                <a:gd name="T4" fmla="*/ 0 w 4336"/>
                <a:gd name="T5" fmla="*/ 2147483646 h 9546"/>
                <a:gd name="T6" fmla="*/ 2147483646 w 4336"/>
                <a:gd name="T7" fmla="*/ 2147483646 h 9546"/>
                <a:gd name="T8" fmla="*/ 2147483646 w 4336"/>
                <a:gd name="T9" fmla="*/ 2147483646 h 9546"/>
                <a:gd name="T10" fmla="*/ 2147483646 w 4336"/>
                <a:gd name="T11" fmla="*/ 2147483646 h 9546"/>
                <a:gd name="T12" fmla="*/ 2147483646 w 4336"/>
                <a:gd name="T13" fmla="*/ 2147483646 h 9546"/>
                <a:gd name="T14" fmla="*/ 2147483646 w 4336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xmlns="" id="{8FD39F01-F371-4429-B2EB-A47C8784F6E9}"/>
                </a:ext>
              </a:extLst>
            </p:cNvPr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xmlns="" id="{FF518DBE-27C7-47B8-B11E-5598CC91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2147483646 h 2118"/>
                <a:gd name="T2" fmla="*/ 2147483646 w 5614"/>
                <a:gd name="T3" fmla="*/ 2147483646 h 2118"/>
                <a:gd name="T4" fmla="*/ 2147483646 w 5614"/>
                <a:gd name="T5" fmla="*/ 2147483646 h 2118"/>
                <a:gd name="T6" fmla="*/ 2147483646 w 5614"/>
                <a:gd name="T7" fmla="*/ 2147483646 h 2118"/>
                <a:gd name="T8" fmla="*/ 2147483646 w 5614"/>
                <a:gd name="T9" fmla="*/ 2147483646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xmlns="" id="{FBCBFE9D-A6D9-42F4-9520-9835FDBD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2147483646 h 1950"/>
                <a:gd name="T2" fmla="*/ 2147483646 w 5748"/>
                <a:gd name="T3" fmla="*/ 2147483646 h 1950"/>
                <a:gd name="T4" fmla="*/ 2147483646 w 5748"/>
                <a:gd name="T5" fmla="*/ 2147483646 h 1950"/>
                <a:gd name="T6" fmla="*/ 2147483646 w 5748"/>
                <a:gd name="T7" fmla="*/ 2147483646 h 1950"/>
                <a:gd name="T8" fmla="*/ 0 w 5748"/>
                <a:gd name="T9" fmla="*/ 2147483646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xmlns="" id="{C75DCD0C-BA73-4D2A-9E01-1C7E335A3DAD}"/>
                </a:ext>
              </a:extLst>
            </p:cNvPr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xmlns="" id="{975BAFA8-97E0-42DF-AD4C-180588640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147483646 w 4202"/>
                <a:gd name="T1" fmla="*/ 2147483646 h 9546"/>
                <a:gd name="T2" fmla="*/ 2147483646 w 4202"/>
                <a:gd name="T3" fmla="*/ 2147483646 h 9546"/>
                <a:gd name="T4" fmla="*/ 2147483646 w 4202"/>
                <a:gd name="T5" fmla="*/ 2147483646 h 9546"/>
                <a:gd name="T6" fmla="*/ 2147483646 w 4202"/>
                <a:gd name="T7" fmla="*/ 2147483646 h 9546"/>
                <a:gd name="T8" fmla="*/ 2147483646 w 4202"/>
                <a:gd name="T9" fmla="*/ 2147483646 h 9546"/>
                <a:gd name="T10" fmla="*/ 2147483646 w 4202"/>
                <a:gd name="T11" fmla="*/ 2147483646 h 9546"/>
                <a:gd name="T12" fmla="*/ 2147483646 w 4202"/>
                <a:gd name="T13" fmla="*/ 2147483646 h 9546"/>
                <a:gd name="T14" fmla="*/ 2147483646 w 4202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xmlns="" id="{2ABF1886-38AF-45F3-8742-9AE8B9E26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2147483646 w 4773"/>
                <a:gd name="T1" fmla="*/ 0 h 8134"/>
                <a:gd name="T2" fmla="*/ 0 w 4773"/>
                <a:gd name="T3" fmla="*/ 2147483646 h 8134"/>
                <a:gd name="T4" fmla="*/ 0 w 4773"/>
                <a:gd name="T5" fmla="*/ 2147483646 h 8134"/>
                <a:gd name="T6" fmla="*/ 2147483646 w 4773"/>
                <a:gd name="T7" fmla="*/ 2147483646 h 8134"/>
                <a:gd name="T8" fmla="*/ 2147483646 w 4773"/>
                <a:gd name="T9" fmla="*/ 2147483646 h 8134"/>
                <a:gd name="T10" fmla="*/ 2147483646 w 4773"/>
                <a:gd name="T11" fmla="*/ 2147483646 h 8134"/>
                <a:gd name="T12" fmla="*/ 2147483646 w 4773"/>
                <a:gd name="T13" fmla="*/ 2147483646 h 8134"/>
                <a:gd name="T14" fmla="*/ 2147483646 w 4773"/>
                <a:gd name="T15" fmla="*/ 2147483646 h 8134"/>
                <a:gd name="T16" fmla="*/ 2147483646 w 4773"/>
                <a:gd name="T17" fmla="*/ 2147483646 h 8134"/>
                <a:gd name="T18" fmla="*/ 2147483646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xmlns="" id="{72637D73-5B07-49D6-A8F6-4B8FDC3E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2147483646 w 4067"/>
                <a:gd name="T1" fmla="*/ 0 h 1681"/>
                <a:gd name="T2" fmla="*/ 2147483646 w 4067"/>
                <a:gd name="T3" fmla="*/ 2147483646 h 1681"/>
                <a:gd name="T4" fmla="*/ 0 w 4067"/>
                <a:gd name="T5" fmla="*/ 2147483646 h 1681"/>
                <a:gd name="T6" fmla="*/ 2147483646 w 4067"/>
                <a:gd name="T7" fmla="*/ 2147483646 h 1681"/>
                <a:gd name="T8" fmla="*/ 2147483646 w 4067"/>
                <a:gd name="T9" fmla="*/ 2147483646 h 1681"/>
                <a:gd name="T10" fmla="*/ 2147483646 w 4067"/>
                <a:gd name="T11" fmla="*/ 2147483646 h 1681"/>
                <a:gd name="T12" fmla="*/ 2147483646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xmlns="" id="{EEBABF3A-FD50-4BF9-A120-FC6A2450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2147483646 h 56383"/>
                <a:gd name="T2" fmla="*/ 2147483646 w 33610"/>
                <a:gd name="T3" fmla="*/ 2147483646 h 56383"/>
                <a:gd name="T4" fmla="*/ 2147483646 w 33610"/>
                <a:gd name="T5" fmla="*/ 2147483646 h 56383"/>
                <a:gd name="T6" fmla="*/ 2147483646 w 33610"/>
                <a:gd name="T7" fmla="*/ 2147483646 h 56383"/>
                <a:gd name="T8" fmla="*/ 2147483646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2147483646 h 56383"/>
                <a:gd name="T52" fmla="*/ 2147483646 w 33610"/>
                <a:gd name="T53" fmla="*/ 2147483646 h 56383"/>
                <a:gd name="T54" fmla="*/ 2147483646 w 33610"/>
                <a:gd name="T55" fmla="*/ 2147483646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xmlns="" id="{DD2FFF06-8DFF-4B07-BD30-21AF9327C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2147483646 w 12167"/>
                <a:gd name="T1" fmla="*/ 2147483646 h 46919"/>
                <a:gd name="T2" fmla="*/ 2147483646 w 12167"/>
                <a:gd name="T3" fmla="*/ 2147483646 h 46919"/>
                <a:gd name="T4" fmla="*/ 0 w 12167"/>
                <a:gd name="T5" fmla="*/ 2147483646 h 46919"/>
                <a:gd name="T6" fmla="*/ 2147483646 w 12167"/>
                <a:gd name="T7" fmla="*/ 2147483646 h 46919"/>
                <a:gd name="T8" fmla="*/ 2147483646 w 12167"/>
                <a:gd name="T9" fmla="*/ 2147483646 h 46919"/>
                <a:gd name="T10" fmla="*/ 2147483646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2147483646 w 12167"/>
                <a:gd name="T19" fmla="*/ 2147483646 h 46919"/>
                <a:gd name="T20" fmla="*/ 2147483646 w 12167"/>
                <a:gd name="T21" fmla="*/ 2147483646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47483646 w 12167"/>
                <a:gd name="T41" fmla="*/ 2147483646 h 46919"/>
                <a:gd name="T42" fmla="*/ 2147483646 w 12167"/>
                <a:gd name="T43" fmla="*/ 2147483646 h 46919"/>
                <a:gd name="T44" fmla="*/ 2147483646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xmlns="" id="{DB63D191-25E0-4943-AAA4-B77DF679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2147483646 w 34450"/>
                <a:gd name="T5" fmla="*/ 2147483646 h 55868"/>
                <a:gd name="T6" fmla="*/ 2147483646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2147483646 h 55868"/>
                <a:gd name="T14" fmla="*/ 2147483646 w 34450"/>
                <a:gd name="T15" fmla="*/ 2147483646 h 55868"/>
                <a:gd name="T16" fmla="*/ 2147483646 w 34450"/>
                <a:gd name="T17" fmla="*/ 2147483646 h 55868"/>
                <a:gd name="T18" fmla="*/ 2147483646 w 34450"/>
                <a:gd name="T19" fmla="*/ 2147483646 h 55868"/>
                <a:gd name="T20" fmla="*/ 2147483646 w 34450"/>
                <a:gd name="T21" fmla="*/ 2147483646 h 55868"/>
                <a:gd name="T22" fmla="*/ 2147483646 w 34450"/>
                <a:gd name="T23" fmla="*/ 2147483646 h 55868"/>
                <a:gd name="T24" fmla="*/ 2147483646 w 34450"/>
                <a:gd name="T25" fmla="*/ 2147483646 h 55868"/>
                <a:gd name="T26" fmla="*/ 2147483646 w 34450"/>
                <a:gd name="T27" fmla="*/ 2147483646 h 55868"/>
                <a:gd name="T28" fmla="*/ 2147483646 w 34450"/>
                <a:gd name="T29" fmla="*/ 2147483646 h 55868"/>
                <a:gd name="T30" fmla="*/ 2147483646 w 34450"/>
                <a:gd name="T31" fmla="*/ 2147483646 h 55868"/>
                <a:gd name="T32" fmla="*/ 2147483646 w 34450"/>
                <a:gd name="T33" fmla="*/ 2147483646 h 55868"/>
                <a:gd name="T34" fmla="*/ 2147483646 w 34450"/>
                <a:gd name="T35" fmla="*/ 2147483646 h 55868"/>
                <a:gd name="T36" fmla="*/ 2147483646 w 34450"/>
                <a:gd name="T37" fmla="*/ 2147483646 h 55868"/>
                <a:gd name="T38" fmla="*/ 2147483646 w 34450"/>
                <a:gd name="T39" fmla="*/ 2147483646 h 55868"/>
                <a:gd name="T40" fmla="*/ 2147483646 w 34450"/>
                <a:gd name="T41" fmla="*/ 2147483646 h 55868"/>
                <a:gd name="T42" fmla="*/ 2147483646 w 34450"/>
                <a:gd name="T43" fmla="*/ 2147483646 h 55868"/>
                <a:gd name="T44" fmla="*/ 2147483646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2147483646 h 55868"/>
                <a:gd name="T60" fmla="*/ 2147483646 w 34450"/>
                <a:gd name="T61" fmla="*/ 2147483646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xmlns="" id="{F1F571BB-1B6E-471F-B49C-49D972EF9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2147483646 w 12604"/>
                <a:gd name="T1" fmla="*/ 0 h 20569"/>
                <a:gd name="T2" fmla="*/ 2147483646 w 12604"/>
                <a:gd name="T3" fmla="*/ 2147483646 h 20569"/>
                <a:gd name="T4" fmla="*/ 0 w 12604"/>
                <a:gd name="T5" fmla="*/ 2147483646 h 20569"/>
                <a:gd name="T6" fmla="*/ 2147483646 w 12604"/>
                <a:gd name="T7" fmla="*/ 2147483646 h 20569"/>
                <a:gd name="T8" fmla="*/ 2147483646 w 12604"/>
                <a:gd name="T9" fmla="*/ 2147483646 h 20569"/>
                <a:gd name="T10" fmla="*/ 2147483646 w 12604"/>
                <a:gd name="T11" fmla="*/ 0 h 20569"/>
                <a:gd name="T12" fmla="*/ 2147483646 w 12604"/>
                <a:gd name="T13" fmla="*/ 2147483646 h 20569"/>
                <a:gd name="T14" fmla="*/ 2147483646 w 12604"/>
                <a:gd name="T15" fmla="*/ 2147483646 h 20569"/>
                <a:gd name="T16" fmla="*/ 2147483646 w 12604"/>
                <a:gd name="T17" fmla="*/ 2147483646 h 20569"/>
                <a:gd name="T18" fmla="*/ 2147483646 w 12604"/>
                <a:gd name="T19" fmla="*/ 2147483646 h 20569"/>
                <a:gd name="T20" fmla="*/ 2147483646 w 12604"/>
                <a:gd name="T21" fmla="*/ 2147483646 h 20569"/>
                <a:gd name="T22" fmla="*/ 2147483646 w 12604"/>
                <a:gd name="T23" fmla="*/ 2147483646 h 20569"/>
                <a:gd name="T24" fmla="*/ 2147483646 w 12604"/>
                <a:gd name="T25" fmla="*/ 2147483646 h 20569"/>
                <a:gd name="T26" fmla="*/ 2147483646 w 12604"/>
                <a:gd name="T27" fmla="*/ 2147483646 h 20569"/>
                <a:gd name="T28" fmla="*/ 2147483646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2147483646 w 12604"/>
                <a:gd name="T41" fmla="*/ 2147483646 h 20569"/>
                <a:gd name="T42" fmla="*/ 2147483646 w 12604"/>
                <a:gd name="T43" fmla="*/ 2147483646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xmlns="" id="{E7D6B071-3044-4A86-BE31-6F8B2D839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2147483646 h 42852"/>
                <a:gd name="T2" fmla="*/ 2147483646 w 44970"/>
                <a:gd name="T3" fmla="*/ 2147483646 h 42852"/>
                <a:gd name="T4" fmla="*/ 2147483646 w 44970"/>
                <a:gd name="T5" fmla="*/ 2147483646 h 42852"/>
                <a:gd name="T6" fmla="*/ 2147483646 w 44970"/>
                <a:gd name="T7" fmla="*/ 2147483646 h 42852"/>
                <a:gd name="T8" fmla="*/ 2147483646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2147483646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xmlns="" id="{DAD114B2-9EA6-43F6-8E94-F31055DF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2147483646 h 10386"/>
                <a:gd name="T4" fmla="*/ 2147483646 w 33206"/>
                <a:gd name="T5" fmla="*/ 2147483646 h 10386"/>
                <a:gd name="T6" fmla="*/ 2147483646 w 33206"/>
                <a:gd name="T7" fmla="*/ 2147483646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2147483646 w 33206"/>
                <a:gd name="T13" fmla="*/ 2147483646 h 10386"/>
                <a:gd name="T14" fmla="*/ 2147483646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2147483646 h 10386"/>
                <a:gd name="T20" fmla="*/ 2147483646 w 33206"/>
                <a:gd name="T21" fmla="*/ 2147483646 h 10386"/>
                <a:gd name="T22" fmla="*/ 2147483646 w 33206"/>
                <a:gd name="T23" fmla="*/ 2147483646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2147483646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xmlns="" id="{AB07ED6A-3D6A-4245-83A3-4FCC8238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2147483646 w 2253"/>
                <a:gd name="T1" fmla="*/ 2147483646 h 3799"/>
                <a:gd name="T2" fmla="*/ 2147483646 w 2253"/>
                <a:gd name="T3" fmla="*/ 2147483646 h 3799"/>
                <a:gd name="T4" fmla="*/ 2147483646 w 2253"/>
                <a:gd name="T5" fmla="*/ 2147483646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xmlns="" id="{167D6EB8-C1C0-400D-BF4F-18186784B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47483646 w 2118"/>
                <a:gd name="T1" fmla="*/ 2147483646 h 438"/>
                <a:gd name="T2" fmla="*/ 2147483646 w 2118"/>
                <a:gd name="T3" fmla="*/ 2147483646 h 438"/>
                <a:gd name="T4" fmla="*/ 0 w 2118"/>
                <a:gd name="T5" fmla="*/ 2147483646 h 438"/>
                <a:gd name="T6" fmla="*/ 2147483646 w 2118"/>
                <a:gd name="T7" fmla="*/ 2147483646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xmlns="" id="{53FBE85D-ACC8-4291-897A-BD765998F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147483646 w 5211"/>
                <a:gd name="T1" fmla="*/ 2147483646 h 9244"/>
                <a:gd name="T2" fmla="*/ 2147483646 w 5211"/>
                <a:gd name="T3" fmla="*/ 2147483646 h 9244"/>
                <a:gd name="T4" fmla="*/ 2147483646 w 5211"/>
                <a:gd name="T5" fmla="*/ 2147483646 h 9244"/>
                <a:gd name="T6" fmla="*/ 2147483646 w 5211"/>
                <a:gd name="T7" fmla="*/ 2147483646 h 9244"/>
                <a:gd name="T8" fmla="*/ 2147483646 w 5211"/>
                <a:gd name="T9" fmla="*/ 2147483646 h 9244"/>
                <a:gd name="T10" fmla="*/ 2147483646 w 5211"/>
                <a:gd name="T11" fmla="*/ 2147483646 h 9244"/>
                <a:gd name="T12" fmla="*/ 2147483646 w 5211"/>
                <a:gd name="T13" fmla="*/ 2147483646 h 9244"/>
                <a:gd name="T14" fmla="*/ 2147483646 w 5211"/>
                <a:gd name="T15" fmla="*/ 2147483646 h 9244"/>
                <a:gd name="T16" fmla="*/ 2147483646 w 5211"/>
                <a:gd name="T17" fmla="*/ 2147483646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xmlns="" id="{5FF20530-3C78-4820-B9CA-280650674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2147483646 w 404"/>
                <a:gd name="T1" fmla="*/ 0 h 841"/>
                <a:gd name="T2" fmla="*/ 2147483646 w 404"/>
                <a:gd name="T3" fmla="*/ 2147483646 h 841"/>
                <a:gd name="T4" fmla="*/ 2147483646 w 404"/>
                <a:gd name="T5" fmla="*/ 2147483646 h 841"/>
                <a:gd name="T6" fmla="*/ 2147483646 w 404"/>
                <a:gd name="T7" fmla="*/ 2147483646 h 841"/>
                <a:gd name="T8" fmla="*/ 2147483646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xmlns="" id="{F294DF14-7E2E-45C4-81AF-A0B457782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2147483646 w 1547"/>
                <a:gd name="T1" fmla="*/ 2147483646 h 3359"/>
                <a:gd name="T2" fmla="*/ 2147483646 w 1547"/>
                <a:gd name="T3" fmla="*/ 2147483646 h 3359"/>
                <a:gd name="T4" fmla="*/ 2147483646 w 1547"/>
                <a:gd name="T5" fmla="*/ 2147483646 h 3359"/>
                <a:gd name="T6" fmla="*/ 2147483646 w 1547"/>
                <a:gd name="T7" fmla="*/ 2147483646 h 3359"/>
                <a:gd name="T8" fmla="*/ 2147483646 w 1547"/>
                <a:gd name="T9" fmla="*/ 2147483646 h 3359"/>
                <a:gd name="T10" fmla="*/ 2147483646 w 1547"/>
                <a:gd name="T11" fmla="*/ 2147483646 h 3359"/>
                <a:gd name="T12" fmla="*/ 2147483646 w 1547"/>
                <a:gd name="T13" fmla="*/ 2147483646 h 3359"/>
                <a:gd name="T14" fmla="*/ 2147483646 w 1547"/>
                <a:gd name="T15" fmla="*/ 2147483646 h 3359"/>
                <a:gd name="T16" fmla="*/ 2147483646 w 1547"/>
                <a:gd name="T17" fmla="*/ 2147483646 h 3359"/>
                <a:gd name="T18" fmla="*/ 2147483646 w 1547"/>
                <a:gd name="T19" fmla="*/ 2147483646 h 3359"/>
                <a:gd name="T20" fmla="*/ 2147483646 w 1547"/>
                <a:gd name="T21" fmla="*/ 2147483646 h 3359"/>
                <a:gd name="T22" fmla="*/ 0 w 1547"/>
                <a:gd name="T23" fmla="*/ 2147483646 h 3359"/>
                <a:gd name="T24" fmla="*/ 0 w 1547"/>
                <a:gd name="T25" fmla="*/ 2147483646 h 3359"/>
                <a:gd name="T26" fmla="*/ 2147483646 w 1547"/>
                <a:gd name="T27" fmla="*/ 2147483646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xmlns="" id="{52B585FD-BB0C-4BB8-9468-DBAB94DF9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147483646 w 7025"/>
                <a:gd name="T1" fmla="*/ 2147483646 h 11899"/>
                <a:gd name="T2" fmla="*/ 2147483646 w 7025"/>
                <a:gd name="T3" fmla="*/ 2147483646 h 11899"/>
                <a:gd name="T4" fmla="*/ 2147483646 w 7025"/>
                <a:gd name="T5" fmla="*/ 2147483646 h 11899"/>
                <a:gd name="T6" fmla="*/ 2147483646 w 7025"/>
                <a:gd name="T7" fmla="*/ 2147483646 h 11899"/>
                <a:gd name="T8" fmla="*/ 2147483646 w 7025"/>
                <a:gd name="T9" fmla="*/ 2147483646 h 11899"/>
                <a:gd name="T10" fmla="*/ 2147483646 w 7025"/>
                <a:gd name="T11" fmla="*/ 2147483646 h 11899"/>
                <a:gd name="T12" fmla="*/ 2147483646 w 7025"/>
                <a:gd name="T13" fmla="*/ 2147483646 h 11899"/>
                <a:gd name="T14" fmla="*/ 2147483646 w 7025"/>
                <a:gd name="T15" fmla="*/ 2147483646 h 11899"/>
                <a:gd name="T16" fmla="*/ 0 w 7025"/>
                <a:gd name="T17" fmla="*/ 2147483646 h 11899"/>
                <a:gd name="T18" fmla="*/ 2147483646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2147483646 h 11899"/>
                <a:gd name="T26" fmla="*/ 2147483646 w 7025"/>
                <a:gd name="T27" fmla="*/ 2147483646 h 11899"/>
                <a:gd name="T28" fmla="*/ 2147483646 w 7025"/>
                <a:gd name="T29" fmla="*/ 2147483646 h 11899"/>
                <a:gd name="T30" fmla="*/ 2147483646 w 7025"/>
                <a:gd name="T31" fmla="*/ 2147483646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xmlns="" id="{EECA70CD-D992-4E12-A787-742E3532B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2147483646 h 35952"/>
                <a:gd name="T4" fmla="*/ 2147483646 w 52800"/>
                <a:gd name="T5" fmla="*/ 2147483646 h 35952"/>
                <a:gd name="T6" fmla="*/ 2147483646 w 52800"/>
                <a:gd name="T7" fmla="*/ 2147483646 h 35952"/>
                <a:gd name="T8" fmla="*/ 2147483646 w 52800"/>
                <a:gd name="T9" fmla="*/ 2147483646 h 35952"/>
                <a:gd name="T10" fmla="*/ 2147483646 w 52800"/>
                <a:gd name="T11" fmla="*/ 2147483646 h 35952"/>
                <a:gd name="T12" fmla="*/ 2147483646 w 52800"/>
                <a:gd name="T13" fmla="*/ 2147483646 h 35952"/>
                <a:gd name="T14" fmla="*/ 2147483646 w 52800"/>
                <a:gd name="T15" fmla="*/ 2147483646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2147483646 w 52800"/>
                <a:gd name="T23" fmla="*/ 2147483646 h 35952"/>
                <a:gd name="T24" fmla="*/ 0 w 52800"/>
                <a:gd name="T25" fmla="*/ 2147483646 h 35952"/>
                <a:gd name="T26" fmla="*/ 2147483646 w 52800"/>
                <a:gd name="T27" fmla="*/ 2147483646 h 35952"/>
                <a:gd name="T28" fmla="*/ 2147483646 w 52800"/>
                <a:gd name="T29" fmla="*/ 2147483646 h 35952"/>
                <a:gd name="T30" fmla="*/ 2147483646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2147483646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xmlns="" id="{C42529FF-A24E-486A-AE5C-4BA99C1CF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2147483646 w 3227"/>
                <a:gd name="T1" fmla="*/ 0 h 9867"/>
                <a:gd name="T2" fmla="*/ 2147483646 w 3227"/>
                <a:gd name="T3" fmla="*/ 2147483646 h 9867"/>
                <a:gd name="T4" fmla="*/ 2147483646 w 3227"/>
                <a:gd name="T5" fmla="*/ 2147483646 h 9867"/>
                <a:gd name="T6" fmla="*/ 2147483646 w 3227"/>
                <a:gd name="T7" fmla="*/ 0 h 9867"/>
                <a:gd name="T8" fmla="*/ 2147483646 w 3227"/>
                <a:gd name="T9" fmla="*/ 2147483646 h 9867"/>
                <a:gd name="T10" fmla="*/ 2147483646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147483646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xmlns="" id="{B806A186-1B37-47D4-9DA4-41F39A23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2147483646 w 976"/>
                <a:gd name="T1" fmla="*/ 2147483646 h 1950"/>
                <a:gd name="T2" fmla="*/ 0 w 976"/>
                <a:gd name="T3" fmla="*/ 2147483646 h 1950"/>
                <a:gd name="T4" fmla="*/ 2147483646 w 976"/>
                <a:gd name="T5" fmla="*/ 2147483646 h 1950"/>
                <a:gd name="T6" fmla="*/ 2147483646 w 976"/>
                <a:gd name="T7" fmla="*/ 2147483646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xmlns="" id="{659387C2-1A2C-4810-A95A-3C189180C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2147483646 h 4908"/>
                <a:gd name="T2" fmla="*/ 2147483646 w 9646"/>
                <a:gd name="T3" fmla="*/ 2147483646 h 4908"/>
                <a:gd name="T4" fmla="*/ 2147483646 w 9646"/>
                <a:gd name="T5" fmla="*/ 2147483646 h 4908"/>
                <a:gd name="T6" fmla="*/ 2147483646 w 9646"/>
                <a:gd name="T7" fmla="*/ 2147483646 h 4908"/>
                <a:gd name="T8" fmla="*/ 2147483646 w 9646"/>
                <a:gd name="T9" fmla="*/ 2147483646 h 4908"/>
                <a:gd name="T10" fmla="*/ 2147483646 w 9646"/>
                <a:gd name="T11" fmla="*/ 2147483646 h 4908"/>
                <a:gd name="T12" fmla="*/ 2147483646 w 9646"/>
                <a:gd name="T13" fmla="*/ 2147483646 h 4908"/>
                <a:gd name="T14" fmla="*/ 2147483646 w 9646"/>
                <a:gd name="T15" fmla="*/ 0 h 4908"/>
                <a:gd name="T16" fmla="*/ 2147483646 w 9646"/>
                <a:gd name="T17" fmla="*/ 0 h 4908"/>
                <a:gd name="T18" fmla="*/ 2147483646 w 9646"/>
                <a:gd name="T19" fmla="*/ 2147483646 h 4908"/>
                <a:gd name="T20" fmla="*/ 2147483646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xmlns="" id="{B85677D6-5A39-48ED-BDD8-6F67D54CB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147483646 w 2252"/>
                <a:gd name="T1" fmla="*/ 2147483646 h 841"/>
                <a:gd name="T2" fmla="*/ 0 w 2252"/>
                <a:gd name="T3" fmla="*/ 2147483646 h 841"/>
                <a:gd name="T4" fmla="*/ 2147483646 w 2252"/>
                <a:gd name="T5" fmla="*/ 2147483646 h 841"/>
                <a:gd name="T6" fmla="*/ 2147483646 w 2252"/>
                <a:gd name="T7" fmla="*/ 2147483646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xmlns="" id="{F90AFC9C-EF83-4514-8109-B3482257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2147483646 h 1110"/>
                <a:gd name="T2" fmla="*/ 0 w 3495"/>
                <a:gd name="T3" fmla="*/ 2147483646 h 1110"/>
                <a:gd name="T4" fmla="*/ 2147483646 w 3495"/>
                <a:gd name="T5" fmla="*/ 2147483646 h 1110"/>
                <a:gd name="T6" fmla="*/ 2147483646 w 3495"/>
                <a:gd name="T7" fmla="*/ 2147483646 h 1110"/>
                <a:gd name="T8" fmla="*/ 0 w 3495"/>
                <a:gd name="T9" fmla="*/ 2147483646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xmlns="" id="{CC3F3FB5-D2B5-4E35-A544-0768BBE04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2147483646 w 5479"/>
                <a:gd name="T1" fmla="*/ 2147483646 h 6286"/>
                <a:gd name="T2" fmla="*/ 2147483646 w 5479"/>
                <a:gd name="T3" fmla="*/ 2147483646 h 6286"/>
                <a:gd name="T4" fmla="*/ 2147483646 w 5479"/>
                <a:gd name="T5" fmla="*/ 2147483646 h 6286"/>
                <a:gd name="T6" fmla="*/ 2147483646 w 5479"/>
                <a:gd name="T7" fmla="*/ 2147483646 h 6286"/>
                <a:gd name="T8" fmla="*/ 2147483646 w 5479"/>
                <a:gd name="T9" fmla="*/ 2147483646 h 6286"/>
                <a:gd name="T10" fmla="*/ 0 w 5479"/>
                <a:gd name="T11" fmla="*/ 2147483646 h 6286"/>
                <a:gd name="T12" fmla="*/ 2147483646 w 5479"/>
                <a:gd name="T13" fmla="*/ 2147483646 h 6286"/>
                <a:gd name="T14" fmla="*/ 2147483646 w 5479"/>
                <a:gd name="T15" fmla="*/ 2147483646 h 6286"/>
                <a:gd name="T16" fmla="*/ 2147483646 w 5479"/>
                <a:gd name="T17" fmla="*/ 2147483646 h 6286"/>
                <a:gd name="T18" fmla="*/ 2147483646 w 5479"/>
                <a:gd name="T19" fmla="*/ 2147483646 h 6286"/>
                <a:gd name="T20" fmla="*/ 0 w 5479"/>
                <a:gd name="T21" fmla="*/ 2147483646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xmlns="" id="{1E6046EE-3FCB-4B89-B003-0988BC4A5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2147483646 h 135"/>
                <a:gd name="T2" fmla="*/ 2147483646 w 270"/>
                <a:gd name="T3" fmla="*/ 2147483646 h 135"/>
                <a:gd name="T4" fmla="*/ 0 w 270"/>
                <a:gd name="T5" fmla="*/ 2147483646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xmlns="" id="{A06C3DF5-6B64-498D-B917-95ED7ED20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147483646 w 671"/>
                <a:gd name="T1" fmla="*/ 2147483646 h 971"/>
                <a:gd name="T2" fmla="*/ 2147483646 w 671"/>
                <a:gd name="T3" fmla="*/ 2147483646 h 971"/>
                <a:gd name="T4" fmla="*/ 2147483646 w 671"/>
                <a:gd name="T5" fmla="*/ 2147483646 h 971"/>
                <a:gd name="T6" fmla="*/ 2147483646 w 671"/>
                <a:gd name="T7" fmla="*/ 2147483646 h 971"/>
                <a:gd name="T8" fmla="*/ 2147483646 w 671"/>
                <a:gd name="T9" fmla="*/ 2147483646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xmlns="" id="{11729319-3B6C-49DA-9866-317BB403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2147483646 w 6454"/>
                <a:gd name="T1" fmla="*/ 2147483646 h 5882"/>
                <a:gd name="T2" fmla="*/ 2147483646 w 6454"/>
                <a:gd name="T3" fmla="*/ 2147483646 h 5882"/>
                <a:gd name="T4" fmla="*/ 0 w 6454"/>
                <a:gd name="T5" fmla="*/ 2147483646 h 5882"/>
                <a:gd name="T6" fmla="*/ 2147483646 w 6454"/>
                <a:gd name="T7" fmla="*/ 2147483646 h 5882"/>
                <a:gd name="T8" fmla="*/ 2147483646 w 6454"/>
                <a:gd name="T9" fmla="*/ 2147483646 h 5882"/>
                <a:gd name="T10" fmla="*/ 2147483646 w 6454"/>
                <a:gd name="T11" fmla="*/ 0 h 5882"/>
                <a:gd name="T12" fmla="*/ 2147483646 w 6454"/>
                <a:gd name="T13" fmla="*/ 2147483646 h 5882"/>
                <a:gd name="T14" fmla="*/ 2147483646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xmlns="" id="{A648F59F-0A26-4734-9372-6B6CCE5E8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2147483646 h 135"/>
                <a:gd name="T2" fmla="*/ 0 w 1"/>
                <a:gd name="T3" fmla="*/ 2147483646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21474836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xmlns="" id="{295C4106-69CA-48C9-B962-86C6F741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2147483646 w 40063"/>
                <a:gd name="T1" fmla="*/ 2147483646 h 5042"/>
                <a:gd name="T2" fmla="*/ 2147483646 w 40063"/>
                <a:gd name="T3" fmla="*/ 2147483646 h 5042"/>
                <a:gd name="T4" fmla="*/ 2147483646 w 40063"/>
                <a:gd name="T5" fmla="*/ 2147483646 h 5042"/>
                <a:gd name="T6" fmla="*/ 2147483646 w 40063"/>
                <a:gd name="T7" fmla="*/ 2147483646 h 5042"/>
                <a:gd name="T8" fmla="*/ 2147483646 w 40063"/>
                <a:gd name="T9" fmla="*/ 2147483646 h 5042"/>
                <a:gd name="T10" fmla="*/ 2147483646 w 40063"/>
                <a:gd name="T11" fmla="*/ 2147483646 h 5042"/>
                <a:gd name="T12" fmla="*/ 2147483646 w 40063"/>
                <a:gd name="T13" fmla="*/ 2147483646 h 5042"/>
                <a:gd name="T14" fmla="*/ 2147483646 w 40063"/>
                <a:gd name="T15" fmla="*/ 2147483646 h 5042"/>
                <a:gd name="T16" fmla="*/ 2147483646 w 40063"/>
                <a:gd name="T17" fmla="*/ 2147483646 h 5042"/>
                <a:gd name="T18" fmla="*/ 2147483646 w 40063"/>
                <a:gd name="T19" fmla="*/ 2147483646 h 5042"/>
                <a:gd name="T20" fmla="*/ 2147483646 w 40063"/>
                <a:gd name="T21" fmla="*/ 2147483646 h 5042"/>
                <a:gd name="T22" fmla="*/ 2147483646 w 40063"/>
                <a:gd name="T23" fmla="*/ 2147483646 h 5042"/>
                <a:gd name="T24" fmla="*/ 2147483646 w 40063"/>
                <a:gd name="T25" fmla="*/ 2147483646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xmlns="" id="{785C817D-E7C4-4CB0-8397-1A21A349B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2147483646 h 170"/>
                <a:gd name="T2" fmla="*/ 0 w 1"/>
                <a:gd name="T3" fmla="*/ 2147483646 h 170"/>
                <a:gd name="T4" fmla="*/ 0 w 1"/>
                <a:gd name="T5" fmla="*/ 2147483646 h 170"/>
                <a:gd name="T6" fmla="*/ 0 w 1"/>
                <a:gd name="T7" fmla="*/ 2147483646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xmlns="" id="{546D88DD-FDC3-4DC4-90F4-01B507B6B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2147483646 h 438"/>
                <a:gd name="T2" fmla="*/ 0 w 1950"/>
                <a:gd name="T3" fmla="*/ 2147483646 h 438"/>
                <a:gd name="T4" fmla="*/ 2147483646 w 1950"/>
                <a:gd name="T5" fmla="*/ 2147483646 h 438"/>
                <a:gd name="T6" fmla="*/ 0 w 1950"/>
                <a:gd name="T7" fmla="*/ 2147483646 h 438"/>
                <a:gd name="T8" fmla="*/ 2147483646 w 1950"/>
                <a:gd name="T9" fmla="*/ 2147483646 h 438"/>
                <a:gd name="T10" fmla="*/ 2147483646 w 1950"/>
                <a:gd name="T11" fmla="*/ 2147483646 h 438"/>
                <a:gd name="T12" fmla="*/ 2147483646 w 1950"/>
                <a:gd name="T13" fmla="*/ 2147483646 h 438"/>
                <a:gd name="T14" fmla="*/ 2147483646 w 1950"/>
                <a:gd name="T15" fmla="*/ 2147483646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xmlns="" id="{C32DC032-F05B-428E-B00E-F89F8850C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2147483646 h 24501"/>
                <a:gd name="T6" fmla="*/ 2147483646 w 52665"/>
                <a:gd name="T7" fmla="*/ 2147483646 h 24501"/>
                <a:gd name="T8" fmla="*/ 2147483646 w 52665"/>
                <a:gd name="T9" fmla="*/ 2147483646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2147483646 w 52665"/>
                <a:gd name="T25" fmla="*/ 2147483646 h 24501"/>
                <a:gd name="T26" fmla="*/ 2147483646 w 52665"/>
                <a:gd name="T27" fmla="*/ 2147483646 h 24501"/>
                <a:gd name="T28" fmla="*/ 2147483646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2147483646 h 24501"/>
                <a:gd name="T66" fmla="*/ 2147483646 w 52665"/>
                <a:gd name="T67" fmla="*/ 2147483646 h 24501"/>
                <a:gd name="T68" fmla="*/ 2147483646 w 52665"/>
                <a:gd name="T69" fmla="*/ 2147483646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xmlns="" id="{9DBF13BE-C173-45F6-80AC-6D2B2B17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2147483646 h 4606"/>
                <a:gd name="T2" fmla="*/ 2147483646 w 7026"/>
                <a:gd name="T3" fmla="*/ 2147483646 h 4606"/>
                <a:gd name="T4" fmla="*/ 2147483646 w 7026"/>
                <a:gd name="T5" fmla="*/ 2147483646 h 4606"/>
                <a:gd name="T6" fmla="*/ 2147483646 w 7026"/>
                <a:gd name="T7" fmla="*/ 2147483646 h 4606"/>
                <a:gd name="T8" fmla="*/ 2147483646 w 7026"/>
                <a:gd name="T9" fmla="*/ 2147483646 h 4606"/>
                <a:gd name="T10" fmla="*/ 2147483646 w 7026"/>
                <a:gd name="T11" fmla="*/ 2147483646 h 4606"/>
                <a:gd name="T12" fmla="*/ 2147483646 w 7026"/>
                <a:gd name="T13" fmla="*/ 2147483646 h 4606"/>
                <a:gd name="T14" fmla="*/ 2147483646 w 7026"/>
                <a:gd name="T15" fmla="*/ 2147483646 h 4606"/>
                <a:gd name="T16" fmla="*/ 2147483646 w 7026"/>
                <a:gd name="T17" fmla="*/ 2147483646 h 4606"/>
                <a:gd name="T18" fmla="*/ 2147483646 w 7026"/>
                <a:gd name="T19" fmla="*/ 2147483646 h 4606"/>
                <a:gd name="T20" fmla="*/ 2147483646 w 7026"/>
                <a:gd name="T21" fmla="*/ 2147483646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xmlns="" id="{973125E4-3DC1-4873-A55B-59957354E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2147483646 w 9244"/>
                <a:gd name="T3" fmla="*/ 2147483646 h 6749"/>
                <a:gd name="T4" fmla="*/ 2147483646 w 9244"/>
                <a:gd name="T5" fmla="*/ 2147483646 h 6749"/>
                <a:gd name="T6" fmla="*/ 2147483646 w 9244"/>
                <a:gd name="T7" fmla="*/ 2147483646 h 6749"/>
                <a:gd name="T8" fmla="*/ 2147483646 w 9244"/>
                <a:gd name="T9" fmla="*/ 2147483646 h 6749"/>
                <a:gd name="T10" fmla="*/ 2147483646 w 9244"/>
                <a:gd name="T11" fmla="*/ 2147483646 h 6749"/>
                <a:gd name="T12" fmla="*/ 2147483646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2147483646 h 6749"/>
                <a:gd name="T18" fmla="*/ 2147483646 w 9244"/>
                <a:gd name="T19" fmla="*/ 2147483646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xmlns="" id="{E3494092-30ED-482F-B165-7CE0D446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2147483646 w 2387"/>
                <a:gd name="T1" fmla="*/ 2147483646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2147483646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xmlns="" id="{0106C53C-1425-4A08-8B44-6EFD3762A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2147483646 w 9109"/>
                <a:gd name="T1" fmla="*/ 0 h 6746"/>
                <a:gd name="T2" fmla="*/ 2147483646 w 9109"/>
                <a:gd name="T3" fmla="*/ 2147483646 h 6746"/>
                <a:gd name="T4" fmla="*/ 2147483646 w 9109"/>
                <a:gd name="T5" fmla="*/ 2147483646 h 6746"/>
                <a:gd name="T6" fmla="*/ 2147483646 w 9109"/>
                <a:gd name="T7" fmla="*/ 2147483646 h 6746"/>
                <a:gd name="T8" fmla="*/ 2147483646 w 9109"/>
                <a:gd name="T9" fmla="*/ 2147483646 h 6746"/>
                <a:gd name="T10" fmla="*/ 2147483646 w 9109"/>
                <a:gd name="T11" fmla="*/ 2147483646 h 6746"/>
                <a:gd name="T12" fmla="*/ 2147483646 w 9109"/>
                <a:gd name="T13" fmla="*/ 2147483646 h 6746"/>
                <a:gd name="T14" fmla="*/ 2147483646 w 9109"/>
                <a:gd name="T15" fmla="*/ 2147483646 h 6746"/>
                <a:gd name="T16" fmla="*/ 2147483646 w 9109"/>
                <a:gd name="T17" fmla="*/ 2147483646 h 6746"/>
                <a:gd name="T18" fmla="*/ 2147483646 w 9109"/>
                <a:gd name="T19" fmla="*/ 2147483646 h 6746"/>
                <a:gd name="T20" fmla="*/ 2147483646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xmlns="" id="{7E398613-9E08-4A1F-92C1-844C51B4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2147483646 w 2387"/>
                <a:gd name="T1" fmla="*/ 0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xmlns="" id="{75789097-908E-4279-B0C4-D49C1A4982A5}"/>
                </a:ext>
              </a:extLst>
            </p:cNvPr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xmlns="" id="{711DD77B-D64E-4650-96DD-728C32502E08}"/>
                </a:ext>
              </a:extLst>
            </p:cNvPr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xmlns="" id="{63C1A2B9-A59C-42CA-BF67-676B008C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2147483646 w 1951"/>
                <a:gd name="T1" fmla="*/ 2147483646 h 842"/>
                <a:gd name="T2" fmla="*/ 2147483646 w 1951"/>
                <a:gd name="T3" fmla="*/ 2147483646 h 842"/>
                <a:gd name="T4" fmla="*/ 2147483646 w 1951"/>
                <a:gd name="T5" fmla="*/ 2147483646 h 842"/>
                <a:gd name="T6" fmla="*/ 2147483646 w 1951"/>
                <a:gd name="T7" fmla="*/ 2147483646 h 842"/>
                <a:gd name="T8" fmla="*/ 2147483646 w 1951"/>
                <a:gd name="T9" fmla="*/ 2147483646 h 842"/>
                <a:gd name="T10" fmla="*/ 2147483646 w 1951"/>
                <a:gd name="T11" fmla="*/ 2147483646 h 842"/>
                <a:gd name="T12" fmla="*/ 2147483646 w 1951"/>
                <a:gd name="T13" fmla="*/ 2147483646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xmlns="" id="{737852BC-59D7-4D67-85E1-C8034757DB9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xmlns="" id="{38D3538C-AFC3-425B-9F51-B023D4A6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xmlns="" id="{61B742EB-C573-4E93-94C7-239BD6A96CA0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xmlns="" id="{CB05A8B1-DD90-4261-94E0-4572642C5E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xmlns="" id="{EC0C5170-5B9C-4E2C-A6E3-44B51E67AF01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xmlns="" id="{5B422FC6-6961-4A18-8862-F70752C45D5E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xmlns="" id="{85465287-CCB7-4F74-9D60-08FB87993201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xmlns="" id="{7A1733E2-EAE4-4475-B694-269F754E9B17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xmlns="" id="{90A52011-2772-4357-9DFD-00A147022ACE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xmlns="" id="{1E72CEFB-B9B5-4D82-846A-CB00EB7BBFDD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xmlns="" id="{3F28AD71-AF87-41B7-B4BE-A54BE3056595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xmlns="" id="{E6298C7D-DE8A-4CB7-AC6F-DA2CE64E180E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xmlns="" id="{B4FC4797-3FA8-4CBB-AC15-0F6B9710E79B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xmlns="" id="{0D4D8377-CE5A-4AA9-AEFE-F059673A4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xmlns="" id="{709017AE-F13C-4721-87E4-F0994CB4A22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xmlns="" id="{A1E4ECE9-5591-47B8-80AD-ECF3EAB45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xmlns="" id="{36748916-3B2D-414E-85F8-D5B7A3BD0420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xmlns="" id="{F23D5E24-BC61-4D48-8B77-B84566D991BA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xmlns="" id="{FA3843B3-41A8-408E-AB4F-257F4EBCE00A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xmlns="" id="{4ABA5688-9852-4CB6-AE98-F34DF5627E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xmlns="" id="{A6BE0283-2927-4740-94C9-C5D8FFBB672D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xmlns="" id="{39927B7A-E5AA-4FD9-970C-9FE70750FFF5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8AC3071A-8D83-421B-8461-0DABB22C7EB6}"/>
              </a:ext>
            </a:extLst>
          </p:cNvPr>
          <p:cNvSpPr txBox="1"/>
          <p:nvPr userDrawn="1"/>
        </p:nvSpPr>
        <p:spPr>
          <a:xfrm>
            <a:off x="2732089" y="1503363"/>
            <a:ext cx="3546475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120266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234234B0-D548-4A71-A20B-D459A6AB65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7D8A92F6-4E95-4CAC-93B5-B234C3B6CE3C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22518D3D-BFC3-4F9C-8509-CE008DC3B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53F7299F-6C58-4CDA-ADDE-2BE32AAD8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EA85611B-6230-4EA1-9747-3EAF55818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84634B83-C1C0-407E-8200-47EC4475A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7BB5F4CA-C4AB-41D2-AC6C-F33211EA1E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B6B898E2-A07F-456D-BA89-94EDD0E6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F6E46B86-C44F-4A8C-8B08-BD8E10FC3BCD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56CA8DDB-8A2C-47DC-87B6-B932F62BF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B4F72688-869E-437D-BDE2-2BFC9AA10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8F0A1172-2522-4BB7-8E5E-2AB5D30A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F66ED4B8-341C-4095-9E1A-583D99EA4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45DFBDEE-A4E9-4E78-B293-22E89B3A7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51B76C2F-5E13-40D1-A780-DBA78BEAA702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75609DE5-6BD6-4840-8C0E-969E2C2C1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5CA1F14C-54FC-4BB5-8239-E468ECD57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F9B64BFA-E2BD-451F-8562-5923D0EBA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50BE57B4-9A3E-4DF1-9EDB-37AB031A0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92DE565F-3980-4C2A-8EA0-AAA405D09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3E15AAEE-CC7F-4F8B-8082-E2610EAB7A11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B21BCFDA-8041-465E-BF07-2F65456DACEB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CE1DC58F-3336-463F-80E2-26893E357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5F9A6F82-3AF5-4B1B-A378-94071CAA13E7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BDEDC2D3-542D-49E8-A733-82B5B7935B5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0292BE56-98E2-477C-B4D1-62D9426607AF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FAE3E246-D6A4-42F5-BAEA-B4DDB7811ACB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C1D3835F-9A1F-43B8-933F-E40CBABBE45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4CEA27D9-FFAB-48E7-BBF4-F3D1BEE29DE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05C83E4F-E877-4E22-B22D-BF6D5871160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3039127B-DC94-4D67-A38F-631E7EAB31A2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CBBAD762-3C26-408F-84F3-2500AB08E07A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8D7A3A5C-1EC4-42E4-AE00-7FB7C37D1DF0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D6181EC0-329E-4C0B-8993-8BD8E00ECA71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D4039B7F-760A-48C4-95F6-4D016D7E73B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960EBBC9-E151-4A36-9C01-04EE37983A35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22839FD7-D74F-4818-9A18-24D7947B7C28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3474F8B8-17D7-4C7F-8BF1-A0E18D71355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FD476DB6-1894-46C8-874A-9466A1904E5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8AEF7790-69FC-4B23-9869-ECB14396985D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93D1FB94-EBF7-49AF-9F67-2361C48F7E52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89D88822-0FFE-4066-A424-AEFBAF9147AF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2D7F4963-6A6E-4066-9E23-2D3E17261E30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F9A3A2AD-7C84-4012-BD8E-E4F56D59070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0235BFD9-170A-4212-BEE4-3ADF9FD6BFE0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3DA2006B-000F-4DC4-82CD-DDA7AFA4CBE2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3B962E78-D759-4DEE-83C2-31EC2A9740EF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608C8F05-ADC5-434B-8608-4EC17FF77B0F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B41400C6-5040-46E4-BA4E-FAE1EDC9DF6C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352FC213-FA67-40B7-A225-B888EBBE010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0FC30C47-5337-42F3-8EBF-BC2026267BF9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4964C586-8B01-4581-8DA6-BF0F63A46060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2412D028-32C9-48FE-9E71-E0FBE587C76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17980FA9-7F7B-49A7-B8F4-D2DBE09625FF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E4E851B4-808A-4B58-BE7C-9DFE248335DB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0A523E6C-1B35-4F0C-B88C-AFEE48FB684D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7BD25956-13A7-47EC-A216-DA2DE05B27D4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8AE5C6DA-2C01-4502-A87F-38E91028C266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43C71CB3-7492-44A9-9F8A-EE0EB5ABC9B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753D0F3E-B211-4F42-84B9-D5B9F764904B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BC563200-B9A1-42D9-B885-6372320D62AC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86E85D37-ECFE-4E0A-B068-C6260DAB6646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0306D5AC-98ED-45C2-AB02-AE22C004F161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5C7BB84A-1677-4895-ADD9-394EB142946F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0741F322-D7D8-4F6A-8EEA-E87B961D1A47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0E690306-12CE-4A2A-A7B0-4A1DF9AE15F4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75D6B4BE-6F9A-46F7-BE07-F27AE8722A33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8B836609-99BF-4E8F-9187-7AC5E3E0F0AE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7678664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7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70534165-7DA0-4FB8-B27F-40D9965AFD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3EE6E3A-BA5E-4B88-8DA7-1F871ADC74D5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F9807EEF-DDAC-4469-B4EC-2D483898A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3046A585-7FDA-4DEB-AB67-D496F29E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2B4EC1E0-81A7-4DE8-91E2-3576AA5E6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094AC9E4-28C1-49D1-B73A-EE718DF27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330CF882-3442-4AFA-8426-76429F0C6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0F3846E4-FF1F-4616-B1D9-5FC0A72A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20AA0F22-FD58-4620-B962-F7469544A099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256430D5-B2B2-43B5-91F7-5B6184061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098C315B-E665-4D53-BCA3-7EDF0ECD5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FD3646B2-E785-428D-B016-DAC7C3976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B4E85D3B-9B8A-4CCE-9DE0-2D5F739CD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F96EDB10-1146-4DF8-8B24-F8B478AE1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921FAEC7-0407-4FF5-A1B3-7C4745F74928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8A5645F1-23F0-40E1-8344-D2FBAC160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571CCBE6-E675-4068-98A0-0E9D55D98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CD8EA285-B3CA-447A-B3CC-BC261AF11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4863542E-8DF8-4777-B0E6-F0AAE0470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1F550A38-498B-4FB7-A30D-F290825ED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53B2010D-693B-47DE-8ADC-B9302F4126BB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E708B1F9-6AA9-4D0F-84D7-88FAB5800F77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CFBDFDE5-F721-4C4E-9F85-7FD2092B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xmlns="" id="{01FBCE1E-9917-4083-B208-8ED09A746D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5645152"/>
            <a:ext cx="461962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xmlns="" id="{72C527BB-DE33-4F4C-B754-9F41B31A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xmlns="" id="{B7CDE833-6579-4278-996C-4B3C08BA9708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xmlns="" id="{9A564070-05B7-4783-A719-BD712D00F1E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xmlns="" id="{5D9B0D41-2A29-4B66-BCBF-95EC94AB5C9D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xmlns="" id="{36EA5E12-3DDA-429E-BAE9-30F4CD3E0797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xmlns="" id="{9F7379C0-E259-4DAE-B1B3-D5B02427491B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xmlns="" id="{8E962D28-776E-4107-9802-64C0DD05B2AC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xmlns="" id="{0A710702-0DD1-4D28-AEB8-DF9A990729B2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xmlns="" id="{09C366A2-C6CD-41B3-8A2F-F099F4755A8E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xmlns="" id="{99F34B05-0AAB-4482-9CFC-C07D90334115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xmlns="" id="{2EB927A9-0EEF-41D2-9D2B-345F09F69CA9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xmlns="" id="{647EF32F-72A1-435B-AFB0-ED0F850E61D6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xmlns="" id="{56CB7CE0-A6E6-4CF6-B755-E10EDFC02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xmlns="" id="{B8592712-5C9A-4B0C-8729-7ACEEA33D4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xmlns="" id="{0EC8C9B1-F7D3-4CD5-A4ED-A553C143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xmlns="" id="{69CE5F89-419B-4275-A81E-4476D2527170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xmlns="" id="{9C310DE9-4927-47FE-BA26-475B40A739A6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6262690"/>
            <a:ext cx="123825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xmlns="" id="{86548C39-9A84-461C-BFAD-4FFBB1785D3C}"/>
              </a:ext>
            </a:extLst>
          </p:cNvPr>
          <p:cNvSpPr/>
          <p:nvPr userDrawn="1"/>
        </p:nvSpPr>
        <p:spPr>
          <a:xfrm>
            <a:off x="8247064" y="6183313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xmlns="" id="{D083B8E7-3172-48D9-8517-4CB8E144A2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xmlns="" id="{A02E0BD5-73BC-49B2-97A5-073DB0B4930B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xmlns="" id="{390C118C-E6E1-4C06-A3DC-998AD3910848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xmlns="" id="{D981875B-E730-4340-82DE-0E58593B173B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xmlns="" id="{F1FF650C-8026-4612-9215-E481E70368B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xmlns="" id="{36721D62-680E-477F-BBFA-D54D1E9A41B7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xmlns="" id="{CC0CFF2D-633E-4688-8B3E-65A15D1EF567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xmlns="" id="{62076C72-CD00-4C39-9A43-3ED8BF108D0A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B75F395A-A59B-4313-8624-3E325AFC80A2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2539890-9110-4D82-991F-386D4ED4BA2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3525AB77-E922-4E2C-AF8B-89799114474C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C04C5E41-C0F9-4EF2-9E22-953DF44DEF91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F18FCBFB-9C60-41D9-B282-87BC74DF52E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FB2E9B57-6BE3-42D6-B5E2-83AF69C0A171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396684F5-AAA4-4F08-AB75-63795A1BA64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FCE336CA-A9F7-4E21-8D3B-0DB3FCE34818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608EC43-72C1-46EB-B7EC-45FAE9FFF23C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F37C1D49-97FA-4C25-8A51-57808F31745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B8A5C5BB-1379-4310-8E34-88E6B566BE0B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AA699ED5-D101-4EFE-9690-A4DB262E583F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0A53093E-6A47-4D1E-B26A-A1F700833680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9455D628-974E-4B2F-8F1D-A8603D8A5F5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E804FA71-A1D0-49D1-B569-51D31532580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3FE70895-9DB0-41D7-A006-30F8F77EC7C9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708C779B-CD47-486F-9131-D91DABC2816B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A2205CFD-C036-4A1C-823D-834A1ECA5F6B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6DC48748-798E-4A81-94DE-958B8CCE0B80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EC69BCB5-465E-4788-9627-9A664CE542A6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AB0D8FC3-2285-4036-8988-C994A7051CBF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0AE601B8-4B8F-4856-9862-792F4DA94D2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B09C6401-BB47-44ED-B303-677138C24B46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26137092-59A2-4368-9BAF-FCACBE3AEDB7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13E28DC2-E92C-4FDB-8B2B-C92CBFE81C9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6B336968-E970-4EAA-8F0D-130DF090F820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586495B7-6A6D-46A4-A058-53F89087B1D6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C66AD952-9DD0-43A2-A84B-53A83C56908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98C35554-8F06-4E4D-9473-0042CCA82532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BC1A831B-BA74-4021-916B-C84524A59DC1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A891DFC7-C844-48AA-B1E9-3525B54C9572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5AF755CC-10FD-4F10-B860-EBE4E66BEDF3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96E49BC5-3110-403A-A59A-20B9CCE340E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018F4455-B21D-4531-9FDA-3870BB36E865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693A852F-0348-4CCC-AC01-5A6EEF5ABFE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572E6B23-FFE9-4CE9-A865-CDFA5FA1A071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935D6EFC-56C5-4ED9-9968-CC4858334978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BFF6FF9F-25BF-4474-8D6C-0F2C73CBF1F0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0847C0E3-7350-4CEC-B31C-D330D80C44B4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1E36D27B-6047-4A32-BFE3-3EDF23420148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xmlns="" id="{068F5926-E179-4E54-A22B-680C512463CB}"/>
              </a:ext>
            </a:extLst>
          </p:cNvPr>
          <p:cNvGrpSpPr/>
          <p:nvPr userDrawn="1"/>
        </p:nvGrpSpPr>
        <p:grpSpPr>
          <a:xfrm>
            <a:off x="559125" y="1491610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xmlns="" id="{05A2C9F2-15A1-4C5D-92C9-56429D383876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xmlns="" id="{D3D4B8C0-7B26-4B0E-8810-1DBEE98A5C6C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xmlns="" id="{163DF4F9-657C-4B9E-A07B-E1A75D6B58DE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xmlns="" id="{ADB2FF6F-BAAC-4A27-9E05-32299252E623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xmlns="" id="{94FE980D-F7FB-4762-A887-CC036E673537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xmlns="" id="{6448C1E3-CABE-4D01-8FBC-533DDE2098C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4049713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xmlns="" id="{8345306E-5A66-4DD3-AA23-359ACD704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xmlns="" id="{84284B31-10DB-49FC-BAAA-F532143E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xmlns="" id="{D397D50A-A558-4F83-8E0C-6BEEFE1B6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xmlns="" id="{CF62F6C4-85D3-49B9-B9CF-5A4020F2B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xmlns="" id="{5744C462-1CCC-4ACF-A398-C46E382B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xmlns="" id="{720968E4-2B9F-44A0-B284-E731BD8E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xmlns="" id="{0618C9BE-F84E-4AAC-AF7F-6DBF9CDB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xmlns="" id="{AA3C44FE-5B11-4BF4-97F2-FE0203275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xmlns="" id="{82B2BAF3-6CB8-4BD2-86AC-A18A893E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xmlns="" id="{743A19FE-A38C-4261-9CEF-51639E887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xmlns="" id="{78DA5DE6-D4D2-4A57-B882-EE5CEDDA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xmlns="" id="{F2FCACC7-A893-4FD0-97FA-D237E022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xmlns="" id="{5627B110-E92B-4884-BB98-C107B76C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xmlns="" id="{8EE9E5B1-9CEF-44E2-A5E0-95F1E98C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xmlns="" id="{36F1BA33-9DE3-4325-B4F8-3CD56E262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xmlns="" id="{9AC60915-5368-43DB-9A57-C80027D4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xmlns="" id="{807D48F6-BA75-4C97-82EC-4B9EB150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xmlns="" id="{B18C90CC-7022-4C03-B846-FD040AA91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xmlns="" id="{A88AA367-27F8-4C32-87BD-B994E560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xmlns="" id="{366B8F0D-9E69-454E-AB21-A36BF312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xmlns="" id="{A4CCFC7D-4295-4C87-8198-42F064E29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xmlns="" id="{91DAABD3-A2A1-407A-A911-B0A396EE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xmlns="" id="{BF6B3EEC-6D6A-4DC3-A906-B4EC6C7FA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xmlns="" id="{077A093D-EFB0-4FFE-BC68-D0ABE1D7F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xmlns="" id="{4EBA5C49-F428-40FE-BD49-B8AE6352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xmlns="" id="{1986FE0C-7413-4154-87E5-8B81D89C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xmlns="" id="{AC4D464F-5CD9-44E4-A671-5EE1B7E82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xmlns="" id="{9B87ACE6-31D4-4A7F-9F2F-6AC718FD5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xmlns="" id="{FD55BA28-70CE-49F6-A03B-9DC4A922B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xmlns="" id="{FBDDF78A-F755-48BE-8F21-000C927EBB78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xmlns="" id="{47C3DFD4-E69A-4C8E-A107-326A03F64625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xmlns="" id="{022D464B-4DDC-4608-8E16-F03526E9A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xmlns="" id="{E2445150-12C9-4BC1-8E86-0CD09219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xmlns="" id="{3AE8503B-F09F-4423-B483-69037FBA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xmlns="" id="{E7F0DF4E-047B-475D-B74D-936A482F3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xmlns="" id="{B14E4E6B-8235-4024-B3F7-55386902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xmlns="" id="{821CFC33-418B-4871-909E-5E7984CB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xmlns="" id="{4C334685-8B29-4F6F-9CE9-F075A6F27C33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xmlns="" id="{EE87242C-6B29-4F88-9574-D01156C4CBA7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xmlns="" id="{C7845BAA-15F2-4724-AE95-E8DFD6A6C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xmlns="" id="{4DC0318E-AF07-4386-A5CF-65FCE09F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xmlns="" id="{F69F4F47-96AA-4EB1-8733-2CE9C6C5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xmlns="" id="{BDD580F7-84AF-4E4E-BB18-482ACB01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xmlns="" id="{EA07E8CF-DE30-4150-88BE-7028AA219F8B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xmlns="" id="{CF9C21A0-F45F-450B-A635-703106D689AC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xmlns="" id="{476FCF58-E067-4970-B78B-6FFF5BD8A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xmlns="" id="{C1EE1A68-4A1E-4EB1-9C25-717698131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xmlns="" id="{DCFFAC19-D3B1-4866-9535-797F47FE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xmlns="" id="{9CC497E2-A503-41D3-81C8-463880360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xmlns="" id="{824C88AF-BDC7-4EE9-B4BB-9705F28DC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xmlns="" id="{71FCE9D7-E97D-4549-AC15-E5EE2914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xmlns="" id="{FAD09B6B-E496-47B2-B334-5857F13E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xmlns="" id="{BF5650CC-5345-4464-B6D8-B23950F7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xmlns="" id="{A562D3A3-628C-4C0E-AAB5-BC28EFAA4D29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xmlns="" id="{8DC979D9-401F-495F-B5A9-7830F437915A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xmlns="" id="{3CD0281E-5D94-46A9-AEDE-EF1E256B4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7E2A8ECF-6108-4FBE-9B81-1650647E52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xmlns="" id="{453784B3-A925-4CB2-BC14-D0F6416FF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xmlns="" id="{E5C3740F-58CD-49A6-A87F-B12C34C06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xmlns="" id="{CAE7A656-1A3D-406D-81D6-4C85B8BA57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xmlns="" id="{71E8F1B0-3DBE-44C7-8F3B-2F9AD45A2C5B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779182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xmlns="" id="{83C2AC99-42BC-443B-9593-2EE854AB2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xmlns="" id="{8819B8BA-B6DC-4B3A-B25C-FB1800A60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xmlns="" id="{A4F88CC8-B098-4DDA-8231-97B611941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xmlns="" id="{841B7197-E4FB-44D4-B1BD-D0935F8ED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xmlns="" id="{DE58AAA6-4891-4A13-A818-80336721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xmlns="" id="{C50F4F67-175D-4BCF-A399-AFD8F1502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xmlns="" id="{1F97EEC1-C22B-4EC3-AF4A-153E659D4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xmlns="" id="{A1E0429F-A139-4F0F-8EC1-88C49667B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xmlns="" id="{0EA35585-D941-4A19-929E-3B64E3D06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xmlns="" id="{2AD5D0F1-72F6-4D7F-833D-480C58ED78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xmlns="" id="{0140459B-3105-4DFB-9723-9C2205617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xmlns="" id="{646B5890-690C-4D5C-94F9-E0D12736F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xmlns="" id="{BBB8554D-90C5-40FD-9243-CDB656988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xmlns="" id="{F4E2CB9D-D010-4C6B-AC00-3BA0A3FE7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xmlns="" id="{F0656208-381D-4DA1-A3E4-2F7AB93D8860}"/>
                    </a:ext>
                  </a:extLst>
                </p:cNvPr>
                <p:cNvSpPr/>
                <p:nvPr/>
              </p:nvSpPr>
              <p:spPr>
                <a:xfrm>
                  <a:off x="3826572" y="3793899"/>
                  <a:ext cx="188444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xmlns="" id="{B60F9940-198F-4C7C-9ED3-F7116E506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xmlns="" id="{31FA22FF-56A4-4B44-83BF-E49C0D655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xmlns="" id="{7D0F678D-946F-44CD-8C43-0E5779F5D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xmlns="" id="{5B242A97-227A-4813-8BF1-881DB923D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xmlns="" id="{0E6008D5-7CF4-4598-86EE-0EA2C4E8E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xmlns="" id="{163D20A0-127E-48EC-B7C0-C61D03A22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xmlns="" id="{E38846D3-0C54-4B22-B02D-73925F19E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xmlns="" id="{5DBCE779-DA4F-47C1-ADBE-ADCCDA936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xmlns="" id="{015FBFD1-CE00-4CE1-9D73-33DBD997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xmlns="" id="{EAE9E1C0-A380-4F2C-8FEE-34F70E17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xmlns="" id="{9265AD3D-36A9-40B5-8B4D-3895A2E9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xmlns="" id="{51D13413-5B55-4963-8608-ADC8C1B7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xmlns="" id="{63C7DE98-40F5-4AB0-B0C9-D56CAAF87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xmlns="" id="{3A8F9577-BE17-4EB2-9B64-EF1389074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xmlns="" id="{5E695DC7-65F2-4922-A2A6-04AE62BBD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xmlns="" id="{C18720A6-50E4-4B49-99EF-22A83CF1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xmlns="" id="{C6E727D5-E16D-4285-94A3-AC83A3C89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xmlns="" id="{FA1CE13E-470F-417F-9004-A529936E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xmlns="" id="{2805A0B1-DEE7-4B71-B918-1C49D7985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xmlns="" id="{03D8461D-F8BE-4AA5-8473-7D274A9EB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xmlns="" id="{017462DE-2794-47E8-869E-7757EFF2D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xmlns="" id="{6062C8BA-9CE2-4452-B431-D588D87C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xmlns="" id="{5D88EC48-F033-4BAB-8BBD-24C159D3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xmlns="" id="{5633885A-B5AE-4485-8B4A-F5E8733B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xmlns="" id="{C128272E-3D9F-4ACD-9F8E-A0B7FCEA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xmlns="" id="{974E396B-98DD-44E7-A62D-53D1A0E8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xmlns="" id="{2D02875F-A4D3-4E0D-8680-B5DBE7F3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xmlns="" id="{4E31DCC1-B21F-4D73-B0A1-B3ABB788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xmlns="" id="{4173475D-89C5-4CD1-AE36-9528025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xmlns="" id="{96E17089-AFC6-4784-B9D8-9168D33D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xmlns="" id="{6E1AF265-0CAF-41D1-B9CE-4BD19F3F0A1E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xmlns="" id="{3F7D04E5-93F8-4B66-809A-B6C9A332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xmlns="" id="{668F1CDF-068F-4DA5-BD41-0BBE82BABB4A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xmlns="" id="{CC761B1A-7C90-4ACC-96E0-CE5BC8335BA2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xmlns="" id="{CB087BE9-CD5B-4B6A-A020-E9B51EF81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xmlns="" id="{EC33DC98-3B2F-41CC-AA56-D5592A8BC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xmlns="" id="{DD8F86B2-6C64-4580-A551-E989C974BB3C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xmlns="" id="{199B0433-C288-466A-9DBD-D55FD4C0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xmlns="" id="{FF2B02A7-DA46-4C78-A96B-AB0846D3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xmlns="" id="{92EFE64F-CA25-4CFF-B436-C2148CE3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xmlns="" id="{434DB756-F58F-4683-A077-91951598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xmlns="" id="{8BBFE852-19AA-49A9-9DF4-555B7B1C0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xmlns="" id="{00F9CB0A-530B-478D-A4A8-97118B17F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xmlns="" id="{E1064074-1030-40D6-BB63-F98316C2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xmlns="" id="{5B76F11A-F182-4F8D-8374-ABCF8E0CE8E9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xmlns="" id="{DBF2F6D9-4AA2-4C3A-AD7F-E2E4599DC824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xmlns="" id="{6727837A-EF43-4D3E-92DF-CE6ED2236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xmlns="" id="{583A3787-D4AF-4F7D-A0B6-A0FE617EF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xmlns="" id="{259413A4-A965-4630-B613-B5676B277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xmlns="" id="{0CABE7B8-05B9-4646-8CA1-08574AC26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xmlns="" id="{BD1F733E-DF3E-4967-A0E4-CE8D921C6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xmlns="" id="{A26B89F1-AB28-4368-A749-694354A12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xmlns="" id="{F952664C-B014-42A9-832D-5A9EA8E24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xmlns="" id="{C67E14FD-9C6F-4D3D-9B73-12A2BFBAD34A}"/>
              </a:ext>
            </a:extLst>
          </p:cNvPr>
          <p:cNvSpPr>
            <a:spLocks/>
          </p:cNvSpPr>
          <p:nvPr/>
        </p:nvSpPr>
        <p:spPr bwMode="auto">
          <a:xfrm>
            <a:off x="2481264" y="6418263"/>
            <a:ext cx="198437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CB1125F1-6AB8-428F-8C45-7C9944B93C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xmlns="" id="{0AAFC5EA-15B0-4391-A80D-761D2EE9B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010"/>
              <a:ext cx="265628" cy="451390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xmlns="" id="{AE26D142-E6E7-46C8-9F1C-78995DEB8D4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xmlns="" id="{2BC53985-8D59-4442-9EBC-380644E89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xmlns="" id="{7F78EF1E-201C-41E9-9F9F-CC627E520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xmlns="" id="{468E585A-3DC7-4A9B-818F-3DE587CF1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xmlns="" id="{5844E36E-50D8-4374-A6CA-22712F33B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xmlns="" id="{30AAF8AA-7146-477B-8DDD-606A1B76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xmlns="" id="{1C93C928-0F28-4C73-ADB0-AC9418358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2914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2090C3BE-E982-4F13-94DB-C143724143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A95708CC-D15E-4CE0-8609-834B833CC416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E863B87B-37B3-4598-859D-E592B1E3F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91C8AFF2-F386-442F-9D65-3126881C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54B2E1DC-CFB5-4D6B-A8B6-63778F211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4D50FC26-50B6-4FD4-8E3D-EE66DDA5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DFDBF92A-BCC7-4621-BE80-1F5FC0966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DE9B9DC4-3873-4631-A5F5-0CDC3B32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768357BC-35A9-44C9-8CCF-08B906178FD8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9B931A6E-11A2-458C-9B1E-4CAD15645A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7782F697-A15B-4A64-92F0-5628A6328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29A8DAB2-9CA6-450E-A78D-8DF16184C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3C07B02E-B817-45B6-B0BA-A21278B32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52EFC1E3-31E2-4D25-872A-D8A0FAD87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93402036-B29D-4B23-886B-2B7E335E6881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01BA9635-B4BA-4C8B-8F6A-C5D88A03F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1D3E718E-DF72-4AEC-A999-6E4A8BE5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FC2CA654-FC2A-4BA6-824F-AEC819691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928C29F3-C639-4D3B-BC09-936F8CA86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5FFF9D0A-6F4C-47C9-88FD-715E8FF21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6691A33D-D7DE-434C-8B14-5606883E9CEC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F79C69FF-42B9-41BD-93AA-5D7D715D002C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5C708F13-31A2-48A5-B89F-409684363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BA35B70E-BF80-4E88-9F59-FB402025B717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79CD21ED-B8EA-47F4-B1F0-EF8F1985EC6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E003E11A-5962-4F2D-8781-0B29E925DDDD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B579E5F7-CF16-47B0-940B-E1027623C524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25EB5D14-F558-49D7-ADFB-D63228F15DB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ACD4FF3C-DB16-45B6-A76A-9424078C7601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1E31218F-3842-4A02-8F47-0321358ED9F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934835B2-874F-43CB-A06B-89E5AAEC1D82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506CB92A-6AEE-4297-BA71-319FE173F3B4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FF92058B-682E-496B-AE03-FEC29EF6EAC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B0D63DFD-2585-436C-8AB2-7D161E4CFEA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1A54FC02-F692-4F6B-977A-D76F23098B5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002668D2-25EE-41FB-B9DB-27468DCCB891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50717B54-D901-469D-9B90-16025B83AAFF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12C3C187-CCF3-4E1B-9585-549F31022E7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66684A6E-25BE-4388-9E89-A173E755CEDA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90059299-AF12-4F18-9B88-FD6790A985C2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6E832F18-96AC-44A1-AB6B-E7784BA579B0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60EEAC16-68ED-4623-895F-F7957DE9F96B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9BC57F31-61F4-421D-9126-4071C69A809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6EF5BD3D-3B64-4BEC-BF79-730296651DB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9F8D0748-1BD1-41A5-B3CC-E79F9D664A2B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E730CF51-38D7-4239-967F-625D2E7ED117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3B5BE439-3594-4185-B5C9-72128F3BB297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86B15176-C7D1-4480-AEEC-CFD5E2442732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AF8117B3-122B-4918-8AF6-E1EEC8771FD3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EB8BF8C6-04F0-4E61-A80A-A76FDE09497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8635E67F-2C99-4EEA-80A6-7EE1C685B791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931F494E-EB14-4AB6-98C3-B4813F9BBEAD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6E96CFFB-6122-44CB-84EC-52860145D75E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30FE0C5F-CF21-4EC0-AF44-451740C11764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CC5F4B66-9C49-4F23-A98A-17E431A62F5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4412AAC8-76AC-4FDC-A2A4-E607C3E4A3FE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AB6AA72D-8B4F-4872-AC65-9B5CFB4D16B1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49AD2F52-C407-4B19-B704-685E3C92BC78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A0224EB0-411E-4AED-9FB3-A8FAE754B85A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FF96694C-C1B0-4386-8AC1-CB1916B47E5D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F76FE970-4196-41C7-9726-FD331553B75E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2C33FD36-C001-4027-9C16-8B69A7153929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C5A6C91F-630A-4319-A1EF-1C5F95F0788A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E066E43B-E339-4A55-B2B0-473C3330B457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371562F3-9CEF-4187-96D4-89E1C4ACF2C2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CF90D6FC-1DAB-45C4-A76D-3DD1B28667E4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074F3D44-DB5D-462D-AE96-0C8509CA5FBA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D65F2C2C-D38F-46DA-B1DA-F26F124763E5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89EB7254-D161-4FAA-86AE-406235BE3DD7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19096589-0F64-4DE0-B518-A83E2AA9E9F3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12C8BCDF-3BA4-4679-9A06-E6ACF2C7526E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xmlns="" id="{ADD9DF76-B756-4CD1-9E3B-C0165C53AF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xmlns="" id="{9812E551-0604-4BA7-B9F6-FB53C6A14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xmlns="" id="{43BA9625-F7F0-474C-BF84-6660D074F071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xmlns="" id="{59E4C2FF-D4BA-49B5-8B14-3E7E9517C1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xmlns="" id="{117E03AC-E6D2-4E65-9FE2-A4D43B1A49F3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xmlns="" id="{C2D14176-C8B9-462B-9567-3AD126CD83FF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xmlns="" id="{2743A28F-A405-41FC-A5F7-08B9CDBD3E4E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xmlns="" id="{734F7DD1-4682-44A4-AAF3-DDDC2B8F6B23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xmlns="" id="{9B7CDF92-48E6-4BFC-AED1-174BF2A89D19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xmlns="" id="{E41DE5C3-F081-4CC9-84B7-47869ADA32A6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xmlns="" id="{F64A8066-FA64-4E79-BDB1-DCA1EA7BEA10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xmlns="" id="{5CBF7668-BF1B-4053-9B1B-C6F9E2A03B02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xmlns="" id="{9A6217D2-86ED-437E-B9B1-75D98A566A30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xmlns="" id="{1DBB2909-48E9-40BB-91E0-3A09B6818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xmlns="" id="{82C61422-73E8-43A6-8A9A-C873D0156D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xmlns="" id="{7A263736-1D0F-4BEF-8351-7116DE944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xmlns="" id="{B5490FED-1EB6-4625-9A33-DB577F467C6E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xmlns="" id="{A1DC7026-B8A4-4B48-8C16-29E54AD10D6C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xmlns="" id="{A941C857-08C0-4978-A6C1-2647E05CE2F4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xmlns="" id="{A699790A-8310-4C57-AC2D-DB044A267B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xmlns="" id="{365E76C0-0568-4D48-9EC9-C3585B5EC1FC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xmlns="" id="{E29145A9-5D20-41B4-9D98-49F28355277D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xmlns="" id="{ACD96B89-EF71-4568-B044-07333AC212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xmlns="" id="{46614AE0-7883-4E8F-A1C4-78F08A05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2147483646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2147483646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xmlns="" id="{11F615CB-6CD7-4764-B70F-1B815D69470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xmlns="" id="{9EE42929-65F1-4FA4-94B4-1529007A8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2147483646 w 2437"/>
                  <a:gd name="T1" fmla="*/ 2147483646 h 2211"/>
                  <a:gd name="T2" fmla="*/ 2147483646 w 2437"/>
                  <a:gd name="T3" fmla="*/ 2147483646 h 2211"/>
                  <a:gd name="T4" fmla="*/ 2147483646 w 2437"/>
                  <a:gd name="T5" fmla="*/ 2147483646 h 2211"/>
                  <a:gd name="T6" fmla="*/ 2147483646 w 2437"/>
                  <a:gd name="T7" fmla="*/ 2147483646 h 2211"/>
                  <a:gd name="T8" fmla="*/ 2147483646 w 2437"/>
                  <a:gd name="T9" fmla="*/ 2147483646 h 2211"/>
                  <a:gd name="T10" fmla="*/ 2147483646 w 2437"/>
                  <a:gd name="T11" fmla="*/ 2147483646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xmlns="" id="{C5B9A6D2-AAED-4076-AF53-C48414B26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2147483646 w 1656"/>
                  <a:gd name="T1" fmla="*/ 2147483646 h 1431"/>
                  <a:gd name="T2" fmla="*/ 2147483646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2147483646 h 1431"/>
                  <a:gd name="T8" fmla="*/ 2147483646 w 1656"/>
                  <a:gd name="T9" fmla="*/ 2147483646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xmlns="" id="{9D2FC7A4-7C1E-496B-962E-9FA9B62C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2147483646 w 1669"/>
                  <a:gd name="T1" fmla="*/ 2147483646 h 1457"/>
                  <a:gd name="T2" fmla="*/ 2147483646 w 1669"/>
                  <a:gd name="T3" fmla="*/ 2147483646 h 1457"/>
                  <a:gd name="T4" fmla="*/ 2147483646 w 1669"/>
                  <a:gd name="T5" fmla="*/ 2147483646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2147483646 w 1669"/>
                  <a:gd name="T15" fmla="*/ 2147483646 h 1457"/>
                  <a:gd name="T16" fmla="*/ 2147483646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2147483646 h 1457"/>
                  <a:gd name="T60" fmla="*/ 2147483646 w 1669"/>
                  <a:gd name="T61" fmla="*/ 2147483646 h 1457"/>
                  <a:gd name="T62" fmla="*/ 2147483646 w 1669"/>
                  <a:gd name="T63" fmla="*/ 2147483646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2147483646 h 1457"/>
                  <a:gd name="T74" fmla="*/ 2147483646 w 1669"/>
                  <a:gd name="T75" fmla="*/ 2147483646 h 1457"/>
                  <a:gd name="T76" fmla="*/ 2147483646 w 1669"/>
                  <a:gd name="T77" fmla="*/ 2147483646 h 1457"/>
                  <a:gd name="T78" fmla="*/ 2147483646 w 1669"/>
                  <a:gd name="T79" fmla="*/ 2147483646 h 1457"/>
                  <a:gd name="T80" fmla="*/ 2147483646 w 1669"/>
                  <a:gd name="T81" fmla="*/ 2147483646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xmlns="" id="{12EDBED7-9579-4F6E-B8BC-C16931A8F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2147483646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2147483646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2147483646 h 1536"/>
                  <a:gd name="T40" fmla="*/ 2147483646 w 1814"/>
                  <a:gd name="T41" fmla="*/ 2147483646 h 1536"/>
                  <a:gd name="T42" fmla="*/ 2147483646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2147483646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2147483646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2147483646 h 1536"/>
                  <a:gd name="T82" fmla="*/ 2147483646 w 1814"/>
                  <a:gd name="T83" fmla="*/ 2147483646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xmlns="" id="{CB183D45-49F9-4451-B6D1-434508B18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2147483646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2147483646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xmlns="" id="{3267BC4E-9C01-4F60-8A32-23B97AC6C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214748364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xmlns="" id="{E948082C-A570-47B7-AB75-97CC24C0B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2147483646 h 1219"/>
                  <a:gd name="T2" fmla="*/ 0 w 1377"/>
                  <a:gd name="T3" fmla="*/ 2147483646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2147483646 w 1377"/>
                  <a:gd name="T11" fmla="*/ 2147483646 h 1219"/>
                  <a:gd name="T12" fmla="*/ 0 w 1377"/>
                  <a:gd name="T13" fmla="*/ 2147483646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xmlns="" id="{946C9B3C-C31D-4624-BC43-C542936CB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2147483646 w 1377"/>
                  <a:gd name="T1" fmla="*/ 2147483646 h 1259"/>
                  <a:gd name="T2" fmla="*/ 2147483646 w 1377"/>
                  <a:gd name="T3" fmla="*/ 2147483646 h 1259"/>
                  <a:gd name="T4" fmla="*/ 2147483646 w 1377"/>
                  <a:gd name="T5" fmla="*/ 214748364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2147483646 w 1377"/>
                  <a:gd name="T13" fmla="*/ 2147483646 h 1259"/>
                  <a:gd name="T14" fmla="*/ 2147483646 w 1377"/>
                  <a:gd name="T15" fmla="*/ 2147483646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xmlns="" id="{DF0E92CF-2CF4-4FCD-BCDC-975294E19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xmlns="" id="{1AAB3179-2C5D-4EC9-86B9-2E47644C1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xmlns="" id="{93D06481-617C-4719-A7BD-6D93B1A35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xmlns="" id="{184665AE-BF70-4E65-91F4-1E67A23D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xmlns="" id="{6DCD5F18-95AF-45F4-A78A-3B6F527A3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2147483646 w 994"/>
                  <a:gd name="T1" fmla="*/ 2147483646 h 914"/>
                  <a:gd name="T2" fmla="*/ 2147483646 w 994"/>
                  <a:gd name="T3" fmla="*/ 2147483646 h 914"/>
                  <a:gd name="T4" fmla="*/ 2147483646 w 994"/>
                  <a:gd name="T5" fmla="*/ 2147483646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2147483646 w 994"/>
                  <a:gd name="T15" fmla="*/ 2147483646 h 914"/>
                  <a:gd name="T16" fmla="*/ 2147483646 w 994"/>
                  <a:gd name="T17" fmla="*/ 214748364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xmlns="" id="{BB59DF74-DB0C-48C0-84D1-819E8610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2147483646 w 994"/>
                  <a:gd name="T1" fmla="*/ 2147483646 h 888"/>
                  <a:gd name="T2" fmla="*/ 2147483646 w 994"/>
                  <a:gd name="T3" fmla="*/ 2147483646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2147483646 w 994"/>
                  <a:gd name="T11" fmla="*/ 2147483646 h 888"/>
                  <a:gd name="T12" fmla="*/ 2147483646 w 994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xmlns="" id="{67B58840-DDC8-4709-8870-287E08B1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2147483646 w 1047"/>
                  <a:gd name="T1" fmla="*/ 0 h 888"/>
                  <a:gd name="T2" fmla="*/ 2147483646 w 1047"/>
                  <a:gd name="T3" fmla="*/ 2147483646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2147483646 w 1047"/>
                  <a:gd name="T11" fmla="*/ 0 h 888"/>
                  <a:gd name="T12" fmla="*/ 214748364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xmlns="" id="{640DCFF5-4824-4DE7-B34B-55B49FEF3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xmlns="" id="{FD344EF3-DCB2-4F25-A1FA-97B96A25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0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xmlns="" id="{72D6D53F-8957-4909-A603-F58A8907B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xmlns="" id="{7C4B0F40-B8A9-44DE-9568-EB88CE8FB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2147483646 w 1047"/>
                  <a:gd name="T1" fmla="*/ 0 h 914"/>
                  <a:gd name="T2" fmla="*/ 2147483646 w 1047"/>
                  <a:gd name="T3" fmla="*/ 2147483646 h 914"/>
                  <a:gd name="T4" fmla="*/ 2147483646 w 1047"/>
                  <a:gd name="T5" fmla="*/ 2147483646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2147483646 w 1047"/>
                  <a:gd name="T15" fmla="*/ 2147483646 h 914"/>
                  <a:gd name="T16" fmla="*/ 2147483646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xmlns="" id="{8220D2D0-584A-42E6-A49F-78E127485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xmlns="" id="{DCD69092-1CDC-4D32-8D0B-F97F8A632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2147483646 w 994"/>
                  <a:gd name="T1" fmla="*/ 0 h 887"/>
                  <a:gd name="T2" fmla="*/ 2147483646 w 994"/>
                  <a:gd name="T3" fmla="*/ 2147483646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2147483646 w 994"/>
                  <a:gd name="T11" fmla="*/ 0 h 887"/>
                  <a:gd name="T12" fmla="*/ 2147483646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xmlns="" id="{04353339-5D25-43B1-8AD0-AD456A66A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2147483646 w 994"/>
                  <a:gd name="T1" fmla="*/ 0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xmlns="" id="{C84FF409-C39D-424F-B435-10526069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xmlns="" id="{24F5BE77-1097-4662-9911-4D6FE8C8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xmlns="" id="{1DF66372-20C5-425D-B8B3-A1ADC8C6C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2147483646 w 993"/>
                  <a:gd name="T1" fmla="*/ 2147483646 h 928"/>
                  <a:gd name="T2" fmla="*/ 0 w 993"/>
                  <a:gd name="T3" fmla="*/ 2147483646 h 928"/>
                  <a:gd name="T4" fmla="*/ 0 w 993"/>
                  <a:gd name="T5" fmla="*/ 2147483646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2147483646 w 993"/>
                  <a:gd name="T13" fmla="*/ 2147483646 h 928"/>
                  <a:gd name="T14" fmla="*/ 2147483646 w 993"/>
                  <a:gd name="T15" fmla="*/ 214748364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xmlns="" id="{12DF5EB0-BED7-4363-81ED-449E6BCD0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2147483646 w 1377"/>
                  <a:gd name="T1" fmla="*/ 2147483646 h 1242"/>
                  <a:gd name="T2" fmla="*/ 0 w 1377"/>
                  <a:gd name="T3" fmla="*/ 2147483646 h 1242"/>
                  <a:gd name="T4" fmla="*/ 0 w 1377"/>
                  <a:gd name="T5" fmla="*/ 2147483646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2147483646 w 1377"/>
                  <a:gd name="T15" fmla="*/ 2147483646 h 1242"/>
                  <a:gd name="T16" fmla="*/ 2147483646 w 1377"/>
                  <a:gd name="T17" fmla="*/ 2147483646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xmlns="" id="{0094FEF9-D35D-40BB-B741-A40BCBF99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2147483646 w 1377"/>
                  <a:gd name="T1" fmla="*/ 0 h 1258"/>
                  <a:gd name="T2" fmla="*/ 2147483646 w 1377"/>
                  <a:gd name="T3" fmla="*/ 214748364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2147483646 w 1377"/>
                  <a:gd name="T13" fmla="*/ 0 h 1258"/>
                  <a:gd name="T14" fmla="*/ 2147483646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xmlns="" id="{4848D25D-1F13-4920-9C03-F98349E20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2147483646 w 1430"/>
                  <a:gd name="T1" fmla="*/ 2147483646 h 1245"/>
                  <a:gd name="T2" fmla="*/ 2147483646 w 1430"/>
                  <a:gd name="T3" fmla="*/ 2147483646 h 1245"/>
                  <a:gd name="T4" fmla="*/ 2147483646 w 1430"/>
                  <a:gd name="T5" fmla="*/ 214748364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147483646 w 1430"/>
                  <a:gd name="T13" fmla="*/ 2147483646 h 1245"/>
                  <a:gd name="T14" fmla="*/ 2147483646 w 1430"/>
                  <a:gd name="T15" fmla="*/ 2147483646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xmlns="" id="{0B9EA58B-6BC9-4FF4-BA3A-345F437C1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2147483646 w 1377"/>
                  <a:gd name="T1" fmla="*/ 2147483646 h 1245"/>
                  <a:gd name="T2" fmla="*/ 2147483646 w 1377"/>
                  <a:gd name="T3" fmla="*/ 2147483646 h 1245"/>
                  <a:gd name="T4" fmla="*/ 2147483646 w 1377"/>
                  <a:gd name="T5" fmla="*/ 2147483646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2147483646 w 1377"/>
                  <a:gd name="T15" fmla="*/ 2147483646 h 1245"/>
                  <a:gd name="T16" fmla="*/ 2147483646 w 1377"/>
                  <a:gd name="T17" fmla="*/ 2147483646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xmlns="" id="{13A9EB0E-8C87-4463-8992-D177C56C82DC}"/>
                  </a:ext>
                </a:extLst>
              </p:cNvPr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xmlns="" id="{3CCBB5E5-A44E-4B63-979D-203D6B690DA2}"/>
                  </a:ext>
                </a:extLst>
              </p:cNvPr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xmlns="" id="{AB13AF13-5AB9-4F7E-9755-4A273B367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xmlns="" id="{4E601B8B-2DC8-41F3-A9C9-F41928A2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xmlns="" id="{4F48AD58-1FC3-4E91-914C-13F35E80B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xmlns="" id="{929B2F54-7ED4-4308-948B-246380DF6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2147483646 h 5507"/>
                  <a:gd name="T24" fmla="*/ 2147483646 w 20290"/>
                  <a:gd name="T25" fmla="*/ 2147483646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xmlns="" id="{9404F1CA-6965-4614-9D72-09E124A9D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xmlns="" id="{02CFFD3F-CEB5-45EF-BC3B-D271C67EE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xmlns="" id="{D997154F-B7AC-4983-96F3-483425791586}"/>
                  </a:ext>
                </a:extLst>
              </p:cNvPr>
              <p:cNvSpPr/>
              <p:nvPr/>
            </p:nvSpPr>
            <p:spPr>
              <a:xfrm>
                <a:off x="5880027" y="4444007"/>
                <a:ext cx="1120679" cy="30278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xmlns="" id="{D60CDBD5-690D-49B7-9133-C4C7BE14F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2147483646 w 20291"/>
                  <a:gd name="T1" fmla="*/ 2147483646 h 5520"/>
                  <a:gd name="T2" fmla="*/ 2147483646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2147483646 w 20291"/>
                  <a:gd name="T13" fmla="*/ 2147483646 h 5520"/>
                  <a:gd name="T14" fmla="*/ 2147483646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2147483646 h 5520"/>
                  <a:gd name="T24" fmla="*/ 2147483646 w 20291"/>
                  <a:gd name="T25" fmla="*/ 2147483646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xmlns="" id="{F6AE9D3D-404E-43BB-9ABD-59108C787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xmlns="" id="{C4622BE4-DEAC-46F2-B877-F0CFEC9C2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2147483646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0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xmlns="" id="{B7F2B353-2516-4FD3-914A-0629EBA2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xmlns="" id="{A43146B9-135F-411F-B032-FE1F3EB04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2147483646 w 1166"/>
                  <a:gd name="T3" fmla="*/ 2147483646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2147483646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xmlns="" id="{4FF91D34-A6AD-4339-99D1-5324718C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2147483646 w 4130"/>
                  <a:gd name="T5" fmla="*/ 2147483646 h 2753"/>
                  <a:gd name="T6" fmla="*/ 214748364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xmlns="" id="{2B758549-82C6-4285-9012-EAEF6E243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2147483646 w 3905"/>
                  <a:gd name="T1" fmla="*/ 2147483646 h 1814"/>
                  <a:gd name="T2" fmla="*/ 2147483646 w 3905"/>
                  <a:gd name="T3" fmla="*/ 2147483646 h 1814"/>
                  <a:gd name="T4" fmla="*/ 2147483646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2147483646 w 3905"/>
                  <a:gd name="T19" fmla="*/ 2147483646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xmlns="" id="{1BD2753B-DA22-4BC6-86BE-4032EDD28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xmlns="" id="{0D5D0EC1-ACD6-44DE-943B-18FBC8A0D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2147483646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xmlns="" id="{6110D596-6369-450A-90A2-C35932569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xmlns="" id="{684D4943-C99D-4D5E-A2A9-B1A9896CD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2147483646 h 2926"/>
                  <a:gd name="T4" fmla="*/ 2147483646 w 4355"/>
                  <a:gd name="T5" fmla="*/ 2147483646 h 2926"/>
                  <a:gd name="T6" fmla="*/ 2147483646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xmlns="" id="{C0EF8FC1-316A-409C-B02D-9F53FA217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2147483646 h 1933"/>
                  <a:gd name="T4" fmla="*/ 2147483646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xmlns="" id="{21F96EBE-02A6-4379-A458-EBFA6998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2147483646 w 4408"/>
                  <a:gd name="T3" fmla="*/ 2147483646 h 1458"/>
                  <a:gd name="T4" fmla="*/ 2147483646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2147483646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xmlns="" id="{98F5D640-8063-4695-BEBC-DD063C9B2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2147483646 h 1445"/>
                  <a:gd name="T2" fmla="*/ 2147483646 w 4421"/>
                  <a:gd name="T3" fmla="*/ 2147483646 h 1445"/>
                  <a:gd name="T4" fmla="*/ 2147483646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2147483646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xmlns="" id="{8CAE299E-A1BC-4190-A3D2-2963DE57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2147483646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2147483646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xmlns="" id="{4C091D2C-66E7-4C13-9470-7A056AFA3D40}"/>
                  </a:ext>
                </a:extLst>
              </p:cNvPr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xmlns="" id="{72859082-C056-470B-B8AB-C9DD55114D55}"/>
                  </a:ext>
                </a:extLst>
              </p:cNvPr>
              <p:cNvSpPr/>
              <p:nvPr/>
            </p:nvSpPr>
            <p:spPr>
              <a:xfrm>
                <a:off x="6243490" y="3659304"/>
                <a:ext cx="205290" cy="14382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xmlns="" id="{42AA850C-A6C5-4703-8DB1-8F77EF833D76}"/>
                  </a:ext>
                </a:extLst>
              </p:cNvPr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xmlns="" id="{A8DF3862-8EB3-48FA-BA2E-97C7F5AD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2147483646 h 4903"/>
                <a:gd name="T2" fmla="*/ 2147483646 w 6588"/>
                <a:gd name="T3" fmla="*/ 2147483646 h 4903"/>
                <a:gd name="T4" fmla="*/ 2147483646 w 6588"/>
                <a:gd name="T5" fmla="*/ 2147483646 h 4903"/>
                <a:gd name="T6" fmla="*/ 214748364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2147483646 h 4903"/>
                <a:gd name="T16" fmla="*/ 2147483646 w 6588"/>
                <a:gd name="T17" fmla="*/ 2147483646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xmlns="" id="{F27AEF3A-D2A0-4354-A915-DB025AD0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xmlns="" id="{C17A0190-0039-4DB3-8389-FE77CAD5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47483646 h 16500"/>
                <a:gd name="T32" fmla="*/ 2147483646 w 20032"/>
                <a:gd name="T33" fmla="*/ 2147483646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xmlns="" id="{191D0795-5868-4C00-8193-30044BA52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2147483646 w 14016"/>
                <a:gd name="T7" fmla="*/ 2147483646 h 10789"/>
                <a:gd name="T8" fmla="*/ 2147483646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214748364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xmlns="" id="{5FDF3EA6-9DF4-4B73-9D67-4DF1627D2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2147483646 h 10487"/>
                <a:gd name="T4" fmla="*/ 2147483646 w 14016"/>
                <a:gd name="T5" fmla="*/ 2147483646 h 10487"/>
                <a:gd name="T6" fmla="*/ 2147483646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2147483646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xmlns="" id="{5E5800A2-28F8-42B2-B990-C7A2DA736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2147483646 h 9814"/>
                <a:gd name="T6" fmla="*/ 2147483646 w 5748"/>
                <a:gd name="T7" fmla="*/ 2147483646 h 9814"/>
                <a:gd name="T8" fmla="*/ 2147483646 w 5748"/>
                <a:gd name="T9" fmla="*/ 2147483646 h 9814"/>
                <a:gd name="T10" fmla="*/ 2147483646 w 5748"/>
                <a:gd name="T11" fmla="*/ 2147483646 h 9814"/>
                <a:gd name="T12" fmla="*/ 2147483646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xmlns="" id="{4357768B-DCF6-41B9-824F-B189501F3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2147483646 h 16292"/>
                <a:gd name="T4" fmla="*/ 2147483646 w 14151"/>
                <a:gd name="T5" fmla="*/ 2147483646 h 16292"/>
                <a:gd name="T6" fmla="*/ 2147483646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2147483646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xmlns="" id="{245EE394-384F-4774-BEFD-A24784AB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2147483646 h 14823"/>
                <a:gd name="T2" fmla="*/ 2147483646 w 5446"/>
                <a:gd name="T3" fmla="*/ 2147483646 h 14823"/>
                <a:gd name="T4" fmla="*/ 2147483646 w 5446"/>
                <a:gd name="T5" fmla="*/ 2147483646 h 14823"/>
                <a:gd name="T6" fmla="*/ 2147483646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2147483646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xmlns="" id="{0AEED85A-3047-4BB5-A64F-EA82B795E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2147483646 w 16133"/>
                <a:gd name="T1" fmla="*/ 2147483646 h 11630"/>
                <a:gd name="T2" fmla="*/ 2147483646 w 16133"/>
                <a:gd name="T3" fmla="*/ 2147483646 h 11630"/>
                <a:gd name="T4" fmla="*/ 2147483646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2147483646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2147483646 w 16133"/>
                <a:gd name="T23" fmla="*/ 2147483646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xmlns="" id="{E259EF0B-5EFE-4094-AA10-AA116F2DF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2147483646 w 4606"/>
                <a:gd name="T3" fmla="*/ 2147483646 h 8148"/>
                <a:gd name="T4" fmla="*/ 2147483646 w 4606"/>
                <a:gd name="T5" fmla="*/ 2147483646 h 8148"/>
                <a:gd name="T6" fmla="*/ 2147483646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xmlns="" id="{42BF09F1-4E16-48E0-AA55-5CD528C7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2147483646 h 4389"/>
                <a:gd name="T2" fmla="*/ 2147483646 w 6420"/>
                <a:gd name="T3" fmla="*/ 2147483646 h 4389"/>
                <a:gd name="T4" fmla="*/ 2147483646 w 6420"/>
                <a:gd name="T5" fmla="*/ 2147483646 h 4389"/>
                <a:gd name="T6" fmla="*/ 2147483646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2147483646 h 4389"/>
                <a:gd name="T16" fmla="*/ 2147483646 w 6420"/>
                <a:gd name="T17" fmla="*/ 2147483646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xmlns="" id="{42E0E1CE-A125-480F-9E26-0C5BA9B77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2147483646 h 14732"/>
                <a:gd name="T2" fmla="*/ 2147483646 w 21712"/>
                <a:gd name="T3" fmla="*/ 2147483646 h 14732"/>
                <a:gd name="T4" fmla="*/ 2147483646 w 21712"/>
                <a:gd name="T5" fmla="*/ 2147483646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147483646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2147483646 h 14732"/>
                <a:gd name="T28" fmla="*/ 2147483646 w 21712"/>
                <a:gd name="T29" fmla="*/ 2147483646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xmlns="" id="{7B51E74E-FD87-44D6-BD05-315E8C87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2147483646 w 6319"/>
                <a:gd name="T3" fmla="*/ 2147483646 h 8806"/>
                <a:gd name="T4" fmla="*/ 2147483646 w 6319"/>
                <a:gd name="T5" fmla="*/ 2147483646 h 8806"/>
                <a:gd name="T6" fmla="*/ 2147483646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2147483646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2147483646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xmlns="" id="{3CC781CB-842E-4DA2-8B66-066A15B1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2147483646 w 7294"/>
                <a:gd name="T3" fmla="*/ 2147483646 h 17402"/>
                <a:gd name="T4" fmla="*/ 2147483646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2147483646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xmlns="" id="{73780D15-D2C8-483E-B1CF-3964D878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2147483646 w 4774"/>
                <a:gd name="T1" fmla="*/ 0 h 3059"/>
                <a:gd name="T2" fmla="*/ 2147483646 w 4774"/>
                <a:gd name="T3" fmla="*/ 2147483646 h 3059"/>
                <a:gd name="T4" fmla="*/ 2147483646 w 4774"/>
                <a:gd name="T5" fmla="*/ 2147483646 h 3059"/>
                <a:gd name="T6" fmla="*/ 2147483646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2147483646 h 3059"/>
                <a:gd name="T12" fmla="*/ 2147483646 w 4774"/>
                <a:gd name="T13" fmla="*/ 2147483646 h 3059"/>
                <a:gd name="T14" fmla="*/ 2147483646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xmlns="" id="{74358CAD-F36A-4591-A4D6-A73F68EF0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2147483646 w 135"/>
                <a:gd name="T5" fmla="*/ 2147483646 h 841"/>
                <a:gd name="T6" fmla="*/ 2147483646 w 135"/>
                <a:gd name="T7" fmla="*/ 2147483646 h 841"/>
                <a:gd name="T8" fmla="*/ 2147483646 w 135"/>
                <a:gd name="T9" fmla="*/ 2147483646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xmlns="" id="{9C84BFC6-2C50-495B-B93E-D63F68C4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xmlns="" id="{9238EFBA-65F6-46A3-8A00-6BCB979EE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2147483646 w 136"/>
                <a:gd name="T1" fmla="*/ 2147483646 h 707"/>
                <a:gd name="T2" fmla="*/ 2147483646 w 136"/>
                <a:gd name="T3" fmla="*/ 2147483646 h 707"/>
                <a:gd name="T4" fmla="*/ 2147483646 w 136"/>
                <a:gd name="T5" fmla="*/ 2147483646 h 707"/>
                <a:gd name="T6" fmla="*/ 2147483646 w 136"/>
                <a:gd name="T7" fmla="*/ 2147483646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xmlns="" id="{24AC6A44-E4CC-40FE-8242-152751615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147483646 w 4202"/>
                <a:gd name="T3" fmla="*/ 2147483646 h 1815"/>
                <a:gd name="T4" fmla="*/ 2147483646 w 4202"/>
                <a:gd name="T5" fmla="*/ 2147483646 h 1815"/>
                <a:gd name="T6" fmla="*/ 2147483646 w 4202"/>
                <a:gd name="T7" fmla="*/ 2147483646 h 1815"/>
                <a:gd name="T8" fmla="*/ 2147483646 w 4202"/>
                <a:gd name="T9" fmla="*/ 2147483646 h 1815"/>
                <a:gd name="T10" fmla="*/ 2147483646 w 4202"/>
                <a:gd name="T11" fmla="*/ 2147483646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xmlns="" id="{7315BFB7-E63F-4B31-9798-45DA3FBD5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2147483646 w 39491"/>
                <a:gd name="T3" fmla="*/ 2147483646 h 40034"/>
                <a:gd name="T4" fmla="*/ 2147483646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xmlns="" id="{4B8B5A01-3451-4195-955F-F250804A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2147483646 h 10655"/>
                <a:gd name="T18" fmla="*/ 0 w 33038"/>
                <a:gd name="T19" fmla="*/ 2147483646 h 10655"/>
                <a:gd name="T20" fmla="*/ 2147483646 w 33038"/>
                <a:gd name="T21" fmla="*/ 2147483646 h 10655"/>
                <a:gd name="T22" fmla="*/ 2147483646 w 33038"/>
                <a:gd name="T23" fmla="*/ 2147483646 h 10655"/>
                <a:gd name="T24" fmla="*/ 2147483646 w 33038"/>
                <a:gd name="T25" fmla="*/ 2147483646 h 10655"/>
                <a:gd name="T26" fmla="*/ 0 w 33038"/>
                <a:gd name="T27" fmla="*/ 2147483646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xmlns="" id="{68BA90CD-846A-4DF5-B02B-810A53E12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2147483646 h 17780"/>
                <a:gd name="T2" fmla="*/ 2147483646 w 36130"/>
                <a:gd name="T3" fmla="*/ 2147483646 h 17780"/>
                <a:gd name="T4" fmla="*/ 2147483646 w 36130"/>
                <a:gd name="T5" fmla="*/ 2147483646 h 17780"/>
                <a:gd name="T6" fmla="*/ 0 w 36130"/>
                <a:gd name="T7" fmla="*/ 2147483646 h 17780"/>
                <a:gd name="T8" fmla="*/ 2147483646 w 36130"/>
                <a:gd name="T9" fmla="*/ 2147483646 h 17780"/>
                <a:gd name="T10" fmla="*/ 2147483646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2147483646 h 17780"/>
                <a:gd name="T16" fmla="*/ 2147483646 w 36130"/>
                <a:gd name="T17" fmla="*/ 2147483646 h 17780"/>
                <a:gd name="T18" fmla="*/ 2147483646 w 36130"/>
                <a:gd name="T19" fmla="*/ 214748364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2147483646 h 17780"/>
                <a:gd name="T50" fmla="*/ 2147483646 w 36130"/>
                <a:gd name="T51" fmla="*/ 2147483646 h 17780"/>
                <a:gd name="T52" fmla="*/ 2147483646 w 36130"/>
                <a:gd name="T53" fmla="*/ 2147483646 h 17780"/>
                <a:gd name="T54" fmla="*/ 2147483646 w 36130"/>
                <a:gd name="T55" fmla="*/ 2147483646 h 17780"/>
                <a:gd name="T56" fmla="*/ 2147483646 w 36130"/>
                <a:gd name="T57" fmla="*/ 2147483646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xmlns="" id="{F0F567FB-246E-4767-BB0E-68AA7CE2C65D}"/>
                </a:ext>
              </a:extLst>
            </p:cNvPr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xmlns="" id="{B82558A4-E6AF-45D1-858F-DEFE05DE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147483646 w 270"/>
                <a:gd name="T1" fmla="*/ 2147483646 h 169"/>
                <a:gd name="T2" fmla="*/ 0 w 270"/>
                <a:gd name="T3" fmla="*/ 2147483646 h 169"/>
                <a:gd name="T4" fmla="*/ 2147483646 w 270"/>
                <a:gd name="T5" fmla="*/ 2147483646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xmlns="" id="{355907FE-D3B2-4825-AED4-C780E170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2147483646 h 1682"/>
                <a:gd name="T2" fmla="*/ 2147483646 w 3093"/>
                <a:gd name="T3" fmla="*/ 2147483646 h 1682"/>
                <a:gd name="T4" fmla="*/ 0 w 3093"/>
                <a:gd name="T5" fmla="*/ 2147483646 h 1682"/>
                <a:gd name="T6" fmla="*/ 2147483646 w 3093"/>
                <a:gd name="T7" fmla="*/ 2147483646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xmlns="" id="{F77926F8-BF3F-47C4-8D93-1E8AA2DAF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2147483646 w 7126"/>
                <a:gd name="T1" fmla="*/ 2147483646 h 2522"/>
                <a:gd name="T2" fmla="*/ 2147483646 w 7126"/>
                <a:gd name="T3" fmla="*/ 2147483646 h 2522"/>
                <a:gd name="T4" fmla="*/ 2147483646 w 7126"/>
                <a:gd name="T5" fmla="*/ 2147483646 h 2522"/>
                <a:gd name="T6" fmla="*/ 2147483646 w 7126"/>
                <a:gd name="T7" fmla="*/ 2147483646 h 2522"/>
                <a:gd name="T8" fmla="*/ 2147483646 w 7126"/>
                <a:gd name="T9" fmla="*/ 2147483646 h 2522"/>
                <a:gd name="T10" fmla="*/ 2147483646 w 7126"/>
                <a:gd name="T11" fmla="*/ 2147483646 h 2522"/>
                <a:gd name="T12" fmla="*/ 2147483646 w 7126"/>
                <a:gd name="T13" fmla="*/ 2147483646 h 2522"/>
                <a:gd name="T14" fmla="*/ 0 w 7126"/>
                <a:gd name="T15" fmla="*/ 2147483646 h 2522"/>
                <a:gd name="T16" fmla="*/ 0 w 7126"/>
                <a:gd name="T17" fmla="*/ 2147483646 h 2522"/>
                <a:gd name="T18" fmla="*/ 2147483646 w 7126"/>
                <a:gd name="T19" fmla="*/ 2147483646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xmlns="" id="{3D9C553E-E83B-4EB4-97B3-D717024A6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2147483646 w 4068"/>
                <a:gd name="T3" fmla="*/ 2147483646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xmlns="" id="{55F52167-08E0-4B30-9938-D26556D6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xmlns="" id="{1E9063DE-76A8-44B8-B075-E5EB7F151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2147483646 w 1405"/>
                <a:gd name="T1" fmla="*/ 2147483646 h 2334"/>
                <a:gd name="T2" fmla="*/ 2147483646 w 1405"/>
                <a:gd name="T3" fmla="*/ 2147483646 h 2334"/>
                <a:gd name="T4" fmla="*/ 0 w 1405"/>
                <a:gd name="T5" fmla="*/ 2147483646 h 2334"/>
                <a:gd name="T6" fmla="*/ 0 w 1405"/>
                <a:gd name="T7" fmla="*/ 2147483646 h 2334"/>
                <a:gd name="T8" fmla="*/ 2147483646 w 1405"/>
                <a:gd name="T9" fmla="*/ 2147483646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xmlns="" id="{E69BAC90-2D6F-4A30-A960-E7C472BD3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2147483646 w 47188"/>
                <a:gd name="T17" fmla="*/ 2147483646 h 6723"/>
                <a:gd name="T18" fmla="*/ 2147483646 w 47188"/>
                <a:gd name="T19" fmla="*/ 2147483646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2147483646 w 47188"/>
                <a:gd name="T33" fmla="*/ 2147483646 h 6723"/>
                <a:gd name="T34" fmla="*/ 2147483646 w 47188"/>
                <a:gd name="T35" fmla="*/ 2147483646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xmlns="" id="{3D631FDE-5A3C-4649-B275-4039245D9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xmlns="" id="{05927724-0B5B-4F02-B782-9DF248B9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2147483646 h 2253"/>
                <a:gd name="T2" fmla="*/ 2147483646 w 2823"/>
                <a:gd name="T3" fmla="*/ 2147483646 h 2253"/>
                <a:gd name="T4" fmla="*/ 0 w 2823"/>
                <a:gd name="T5" fmla="*/ 2147483646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xmlns="" id="{957ADBD6-DAC9-4E92-918B-DA435F441EB4}"/>
                </a:ext>
              </a:extLst>
            </p:cNvPr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xmlns="" id="{9E9C7298-C349-4729-B11E-D191DF99B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2147483646 h 3934"/>
                <a:gd name="T2" fmla="*/ 2147483646 w 5748"/>
                <a:gd name="T3" fmla="*/ 2147483646 h 3934"/>
                <a:gd name="T4" fmla="*/ 2147483646 w 5748"/>
                <a:gd name="T5" fmla="*/ 2147483646 h 3934"/>
                <a:gd name="T6" fmla="*/ 2147483646 w 5748"/>
                <a:gd name="T7" fmla="*/ 2147483646 h 3934"/>
                <a:gd name="T8" fmla="*/ 2147483646 w 5748"/>
                <a:gd name="T9" fmla="*/ 2147483646 h 3934"/>
                <a:gd name="T10" fmla="*/ 2147483646 w 5748"/>
                <a:gd name="T11" fmla="*/ 2147483646 h 3934"/>
                <a:gd name="T12" fmla="*/ 2147483646 w 5748"/>
                <a:gd name="T13" fmla="*/ 2147483646 h 3934"/>
                <a:gd name="T14" fmla="*/ 2147483646 w 5748"/>
                <a:gd name="T15" fmla="*/ 2147483646 h 3934"/>
                <a:gd name="T16" fmla="*/ 2147483646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2147483646 h 3934"/>
                <a:gd name="T22" fmla="*/ 2147483646 w 5748"/>
                <a:gd name="T23" fmla="*/ 2147483646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xmlns="" id="{A69BD1A8-8449-444B-B013-EB1DFA9D0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2147483646 w 7563"/>
                <a:gd name="T3" fmla="*/ 2147483646 h 6741"/>
                <a:gd name="T4" fmla="*/ 2147483646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2147483646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xmlns="" id="{E59966D6-EE4C-462A-89D8-7E835A45493B}"/>
                </a:ext>
              </a:extLst>
            </p:cNvPr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xmlns="" id="{3FB23FAC-9692-47CA-A58A-770AF9027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2147483646 h 6211"/>
                <a:gd name="T2" fmla="*/ 2147483646 w 6992"/>
                <a:gd name="T3" fmla="*/ 2147483646 h 6211"/>
                <a:gd name="T4" fmla="*/ 2147483646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2147483646 h 6211"/>
                <a:gd name="T12" fmla="*/ 2147483646 w 6992"/>
                <a:gd name="T13" fmla="*/ 2147483646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xmlns="" id="{BD6FD480-E361-4F04-B46C-A106C18F998D}"/>
                </a:ext>
              </a:extLst>
            </p:cNvPr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xmlns="" id="{E2730723-DFA5-40CF-A2EC-FCBD272EA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2147483646 w 8000"/>
                <a:gd name="T1" fmla="*/ 2147483646 h 11551"/>
                <a:gd name="T2" fmla="*/ 2147483646 w 8000"/>
                <a:gd name="T3" fmla="*/ 2147483646 h 11551"/>
                <a:gd name="T4" fmla="*/ 2147483646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2147483646 h 11551"/>
                <a:gd name="T14" fmla="*/ 2147483646 w 8000"/>
                <a:gd name="T15" fmla="*/ 2147483646 h 11551"/>
                <a:gd name="T16" fmla="*/ 2147483646 w 8000"/>
                <a:gd name="T17" fmla="*/ 2147483646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xmlns="" id="{C5D96FC7-0AC2-4993-B719-27639AAC2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2147483646 h 11495"/>
                <a:gd name="T2" fmla="*/ 2147483646 w 8000"/>
                <a:gd name="T3" fmla="*/ 2147483646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2147483646 h 11495"/>
                <a:gd name="T10" fmla="*/ 2147483646 w 8000"/>
                <a:gd name="T11" fmla="*/ 2147483646 h 11495"/>
                <a:gd name="T12" fmla="*/ 2147483646 w 8000"/>
                <a:gd name="T13" fmla="*/ 2147483646 h 11495"/>
                <a:gd name="T14" fmla="*/ 2147483646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2147483646 w 8000"/>
                <a:gd name="T33" fmla="*/ 2147483646 h 11495"/>
                <a:gd name="T34" fmla="*/ 2147483646 w 8000"/>
                <a:gd name="T35" fmla="*/ 2147483646 h 11495"/>
                <a:gd name="T36" fmla="*/ 2147483646 w 8000"/>
                <a:gd name="T37" fmla="*/ 2147483646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xmlns="" id="{A85950BD-3633-461E-A3A3-FDE27ED0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2147483646 w 1"/>
                <a:gd name="T1" fmla="*/ 0 h 4471"/>
                <a:gd name="T2" fmla="*/ 2147483646 w 1"/>
                <a:gd name="T3" fmla="*/ 2147483646 h 4471"/>
                <a:gd name="T4" fmla="*/ 2147483646 w 1"/>
                <a:gd name="T5" fmla="*/ 2147483646 h 4471"/>
                <a:gd name="T6" fmla="*/ 2147483646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xmlns="" id="{953B17B3-DF4C-4945-8F0A-F19E1A82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2147483646 w 841"/>
                <a:gd name="T1" fmla="*/ 0 h 404"/>
                <a:gd name="T2" fmla="*/ 2147483646 w 841"/>
                <a:gd name="T3" fmla="*/ 2147483646 h 404"/>
                <a:gd name="T4" fmla="*/ 2147483646 w 841"/>
                <a:gd name="T5" fmla="*/ 2147483646 h 404"/>
                <a:gd name="T6" fmla="*/ 2147483646 w 841"/>
                <a:gd name="T7" fmla="*/ 0 h 404"/>
                <a:gd name="T8" fmla="*/ 2147483646 w 841"/>
                <a:gd name="T9" fmla="*/ 2147483646 h 404"/>
                <a:gd name="T10" fmla="*/ 2147483646 w 841"/>
                <a:gd name="T11" fmla="*/ 2147483646 h 404"/>
                <a:gd name="T12" fmla="*/ 2147483646 w 841"/>
                <a:gd name="T13" fmla="*/ 2147483646 h 404"/>
                <a:gd name="T14" fmla="*/ 2147483646 w 841"/>
                <a:gd name="T15" fmla="*/ 2147483646 h 404"/>
                <a:gd name="T16" fmla="*/ 2147483646 w 841"/>
                <a:gd name="T17" fmla="*/ 2147483646 h 404"/>
                <a:gd name="T18" fmla="*/ 2147483646 w 841"/>
                <a:gd name="T19" fmla="*/ 2147483646 h 404"/>
                <a:gd name="T20" fmla="*/ 2147483646 w 841"/>
                <a:gd name="T21" fmla="*/ 2147483646 h 404"/>
                <a:gd name="T22" fmla="*/ 0 w 841"/>
                <a:gd name="T23" fmla="*/ 2147483646 h 404"/>
                <a:gd name="T24" fmla="*/ 2147483646 w 841"/>
                <a:gd name="T25" fmla="*/ 2147483646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xmlns="" id="{8F826503-1DCE-4660-ADDE-CBA2469BE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2147483646 w 8000"/>
                <a:gd name="T1" fmla="*/ 0 h 11192"/>
                <a:gd name="T2" fmla="*/ 2147483646 w 8000"/>
                <a:gd name="T3" fmla="*/ 2147483646 h 11192"/>
                <a:gd name="T4" fmla="*/ 2147483646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2147483646 h 11192"/>
                <a:gd name="T20" fmla="*/ 2147483646 w 8000"/>
                <a:gd name="T21" fmla="*/ 2147483646 h 11192"/>
                <a:gd name="T22" fmla="*/ 2147483646 w 8000"/>
                <a:gd name="T23" fmla="*/ 2147483646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2147483646 w 8000"/>
                <a:gd name="T31" fmla="*/ 2147483646 h 11192"/>
                <a:gd name="T32" fmla="*/ 2147483646 w 8000"/>
                <a:gd name="T33" fmla="*/ 2147483646 h 11192"/>
                <a:gd name="T34" fmla="*/ 2147483646 w 8000"/>
                <a:gd name="T35" fmla="*/ 2147483646 h 11192"/>
                <a:gd name="T36" fmla="*/ 2147483646 w 8000"/>
                <a:gd name="T37" fmla="*/ 2147483646 h 11192"/>
                <a:gd name="T38" fmla="*/ 2147483646 w 8000"/>
                <a:gd name="T39" fmla="*/ 2147483646 h 11192"/>
                <a:gd name="T40" fmla="*/ 2147483646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xmlns="" id="{828198D7-1BAD-44F7-879A-732A0A093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2147483646 h 2253"/>
                <a:gd name="T2" fmla="*/ 2147483646 w 8000"/>
                <a:gd name="T3" fmla="*/ 2147483646 h 2253"/>
                <a:gd name="T4" fmla="*/ 2147483646 w 8000"/>
                <a:gd name="T5" fmla="*/ 2147483646 h 2253"/>
                <a:gd name="T6" fmla="*/ 2147483646 w 8000"/>
                <a:gd name="T7" fmla="*/ 2147483646 h 2253"/>
                <a:gd name="T8" fmla="*/ 2147483646 w 8000"/>
                <a:gd name="T9" fmla="*/ 2147483646 h 2253"/>
                <a:gd name="T10" fmla="*/ 2147483646 w 8000"/>
                <a:gd name="T11" fmla="*/ 2147483646 h 2253"/>
                <a:gd name="T12" fmla="*/ 2147483646 w 8000"/>
                <a:gd name="T13" fmla="*/ 2147483646 h 2253"/>
                <a:gd name="T14" fmla="*/ 2147483646 w 8000"/>
                <a:gd name="T15" fmla="*/ 2147483646 h 2253"/>
                <a:gd name="T16" fmla="*/ 2147483646 w 8000"/>
                <a:gd name="T17" fmla="*/ 2147483646 h 2253"/>
                <a:gd name="T18" fmla="*/ 2147483646 w 8000"/>
                <a:gd name="T19" fmla="*/ 2147483646 h 2253"/>
                <a:gd name="T20" fmla="*/ 2147483646 w 8000"/>
                <a:gd name="T21" fmla="*/ 2147483646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xmlns="" id="{337674D0-940C-4854-90F9-330C65429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2147483646 h 1379"/>
                <a:gd name="T2" fmla="*/ 2147483646 w 7126"/>
                <a:gd name="T3" fmla="*/ 2147483646 h 1379"/>
                <a:gd name="T4" fmla="*/ 2147483646 w 7126"/>
                <a:gd name="T5" fmla="*/ 2147483646 h 1379"/>
                <a:gd name="T6" fmla="*/ 2147483646 w 7126"/>
                <a:gd name="T7" fmla="*/ 2147483646 h 1379"/>
                <a:gd name="T8" fmla="*/ 2147483646 w 7126"/>
                <a:gd name="T9" fmla="*/ 2147483646 h 1379"/>
                <a:gd name="T10" fmla="*/ 2147483646 w 7126"/>
                <a:gd name="T11" fmla="*/ 2147483646 h 1379"/>
                <a:gd name="T12" fmla="*/ 2147483646 w 7126"/>
                <a:gd name="T13" fmla="*/ 2147483646 h 1379"/>
                <a:gd name="T14" fmla="*/ 2147483646 w 7126"/>
                <a:gd name="T15" fmla="*/ 2147483646 h 1379"/>
                <a:gd name="T16" fmla="*/ 2147483646 w 7126"/>
                <a:gd name="T17" fmla="*/ 2147483646 h 1379"/>
                <a:gd name="T18" fmla="*/ 2147483646 w 7126"/>
                <a:gd name="T19" fmla="*/ 2147483646 h 1379"/>
                <a:gd name="T20" fmla="*/ 2147483646 w 7126"/>
                <a:gd name="T21" fmla="*/ 2147483646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xmlns="" id="{0062FF38-D114-4B30-A8BA-AB38FBD9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2147483646 h 1278"/>
                <a:gd name="T4" fmla="*/ 0 w 6050"/>
                <a:gd name="T5" fmla="*/ 2147483646 h 1278"/>
                <a:gd name="T6" fmla="*/ 2147483646 w 6050"/>
                <a:gd name="T7" fmla="*/ 2147483646 h 1278"/>
                <a:gd name="T8" fmla="*/ 2147483646 w 6050"/>
                <a:gd name="T9" fmla="*/ 2147483646 h 1278"/>
                <a:gd name="T10" fmla="*/ 2147483646 w 6050"/>
                <a:gd name="T11" fmla="*/ 214748364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xmlns="" id="{739B6EAB-1ABA-4276-A7DF-FBE27C6FF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2147483646 h 10038"/>
                <a:gd name="T2" fmla="*/ 2147483646 w 6991"/>
                <a:gd name="T3" fmla="*/ 2147483646 h 10038"/>
                <a:gd name="T4" fmla="*/ 2147483646 w 6991"/>
                <a:gd name="T5" fmla="*/ 2147483646 h 10038"/>
                <a:gd name="T6" fmla="*/ 2147483646 w 6991"/>
                <a:gd name="T7" fmla="*/ 2147483646 h 10038"/>
                <a:gd name="T8" fmla="*/ 2147483646 w 6991"/>
                <a:gd name="T9" fmla="*/ 2147483646 h 10038"/>
                <a:gd name="T10" fmla="*/ 2147483646 w 6991"/>
                <a:gd name="T11" fmla="*/ 2147483646 h 10038"/>
                <a:gd name="T12" fmla="*/ 2147483646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2147483646 h 10038"/>
                <a:gd name="T34" fmla="*/ 2147483646 w 6991"/>
                <a:gd name="T35" fmla="*/ 2147483646 h 10038"/>
                <a:gd name="T36" fmla="*/ 2147483646 w 6991"/>
                <a:gd name="T37" fmla="*/ 2147483646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xmlns="" id="{518CB158-F8B7-40E2-917F-5B21682B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2147483646 w 4605"/>
                <a:gd name="T1" fmla="*/ 2147483646 h 1413"/>
                <a:gd name="T2" fmla="*/ 2147483646 w 4605"/>
                <a:gd name="T3" fmla="*/ 2147483646 h 1413"/>
                <a:gd name="T4" fmla="*/ 2147483646 w 4605"/>
                <a:gd name="T5" fmla="*/ 2147483646 h 1413"/>
                <a:gd name="T6" fmla="*/ 2147483646 w 4605"/>
                <a:gd name="T7" fmla="*/ 2147483646 h 1413"/>
                <a:gd name="T8" fmla="*/ 2147483646 w 4605"/>
                <a:gd name="T9" fmla="*/ 2147483646 h 1413"/>
                <a:gd name="T10" fmla="*/ 2147483646 w 4605"/>
                <a:gd name="T11" fmla="*/ 2147483646 h 1413"/>
                <a:gd name="T12" fmla="*/ 2147483646 w 4605"/>
                <a:gd name="T13" fmla="*/ 2147483646 h 1413"/>
                <a:gd name="T14" fmla="*/ 2147483646 w 4605"/>
                <a:gd name="T15" fmla="*/ 2147483646 h 1413"/>
                <a:gd name="T16" fmla="*/ 2147483646 w 4605"/>
                <a:gd name="T17" fmla="*/ 2147483646 h 1413"/>
                <a:gd name="T18" fmla="*/ 2147483646 w 4605"/>
                <a:gd name="T19" fmla="*/ 2147483646 h 1413"/>
                <a:gd name="T20" fmla="*/ 2147483646 w 4605"/>
                <a:gd name="T21" fmla="*/ 2147483646 h 1413"/>
                <a:gd name="T22" fmla="*/ 2147483646 w 4605"/>
                <a:gd name="T23" fmla="*/ 2147483646 h 1413"/>
                <a:gd name="T24" fmla="*/ 2147483646 w 4605"/>
                <a:gd name="T25" fmla="*/ 2147483646 h 1413"/>
                <a:gd name="T26" fmla="*/ 2147483646 w 4605"/>
                <a:gd name="T27" fmla="*/ 2147483646 h 1413"/>
                <a:gd name="T28" fmla="*/ 2147483646 w 4605"/>
                <a:gd name="T29" fmla="*/ 2147483646 h 1413"/>
                <a:gd name="T30" fmla="*/ 2147483646 w 4605"/>
                <a:gd name="T31" fmla="*/ 2147483646 h 1413"/>
                <a:gd name="T32" fmla="*/ 2147483646 w 4605"/>
                <a:gd name="T33" fmla="*/ 2147483646 h 1413"/>
                <a:gd name="T34" fmla="*/ 0 w 4605"/>
                <a:gd name="T35" fmla="*/ 2147483646 h 1413"/>
                <a:gd name="T36" fmla="*/ 2147483646 w 4605"/>
                <a:gd name="T37" fmla="*/ 2147483646 h 1413"/>
                <a:gd name="T38" fmla="*/ 0 w 4605"/>
                <a:gd name="T39" fmla="*/ 2147483646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xmlns="" id="{A7EFEB64-C8A9-42E1-AF26-3246A1AC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2147483646 w 6151"/>
                <a:gd name="T1" fmla="*/ 2147483646 h 6320"/>
                <a:gd name="T2" fmla="*/ 2147483646 w 6151"/>
                <a:gd name="T3" fmla="*/ 2147483646 h 6320"/>
                <a:gd name="T4" fmla="*/ 2147483646 w 6151"/>
                <a:gd name="T5" fmla="*/ 2147483646 h 6320"/>
                <a:gd name="T6" fmla="*/ 2147483646 w 6151"/>
                <a:gd name="T7" fmla="*/ 2147483646 h 6320"/>
                <a:gd name="T8" fmla="*/ 2147483646 w 6151"/>
                <a:gd name="T9" fmla="*/ 2147483646 h 6320"/>
                <a:gd name="T10" fmla="*/ 2147483646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2147483646 w 6151"/>
                <a:gd name="T29" fmla="*/ 2147483646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xmlns="" id="{D36CCEBB-3BD1-49EB-9053-AD1AF7682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2147483646 w 2958"/>
                <a:gd name="T1" fmla="*/ 0 h 6420"/>
                <a:gd name="T2" fmla="*/ 2147483646 w 2958"/>
                <a:gd name="T3" fmla="*/ 2147483646 h 6420"/>
                <a:gd name="T4" fmla="*/ 2147483646 w 2958"/>
                <a:gd name="T5" fmla="*/ 2147483646 h 6420"/>
                <a:gd name="T6" fmla="*/ 2147483646 w 2958"/>
                <a:gd name="T7" fmla="*/ 2147483646 h 6420"/>
                <a:gd name="T8" fmla="*/ 2147483646 w 2958"/>
                <a:gd name="T9" fmla="*/ 2147483646 h 6420"/>
                <a:gd name="T10" fmla="*/ 2147483646 w 2958"/>
                <a:gd name="T11" fmla="*/ 2147483646 h 6420"/>
                <a:gd name="T12" fmla="*/ 0 w 2958"/>
                <a:gd name="T13" fmla="*/ 2147483646 h 6420"/>
                <a:gd name="T14" fmla="*/ 2147483646 w 2958"/>
                <a:gd name="T15" fmla="*/ 2147483646 h 6420"/>
                <a:gd name="T16" fmla="*/ 2147483646 w 2958"/>
                <a:gd name="T17" fmla="*/ 2147483646 h 6420"/>
                <a:gd name="T18" fmla="*/ 2147483646 w 2958"/>
                <a:gd name="T19" fmla="*/ 2147483646 h 6420"/>
                <a:gd name="T20" fmla="*/ 2147483646 w 2958"/>
                <a:gd name="T21" fmla="*/ 2147483646 h 6420"/>
                <a:gd name="T22" fmla="*/ 2147483646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xmlns="" id="{59D8E180-437D-45A3-A347-C9C3C2AD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2147483646 w 2387"/>
                <a:gd name="T1" fmla="*/ 2147483646 h 5446"/>
                <a:gd name="T2" fmla="*/ 2147483646 w 2387"/>
                <a:gd name="T3" fmla="*/ 2147483646 h 5446"/>
                <a:gd name="T4" fmla="*/ 2147483646 w 2387"/>
                <a:gd name="T5" fmla="*/ 2147483646 h 5446"/>
                <a:gd name="T6" fmla="*/ 2147483646 w 2387"/>
                <a:gd name="T7" fmla="*/ 2147483646 h 5446"/>
                <a:gd name="T8" fmla="*/ 2147483646 w 2387"/>
                <a:gd name="T9" fmla="*/ 2147483646 h 5446"/>
                <a:gd name="T10" fmla="*/ 2147483646 w 2387"/>
                <a:gd name="T11" fmla="*/ 2147483646 h 5446"/>
                <a:gd name="T12" fmla="*/ 2147483646 w 2387"/>
                <a:gd name="T13" fmla="*/ 2147483646 h 5446"/>
                <a:gd name="T14" fmla="*/ 2147483646 w 2387"/>
                <a:gd name="T15" fmla="*/ 2147483646 h 5446"/>
                <a:gd name="T16" fmla="*/ 2147483646 w 2387"/>
                <a:gd name="T17" fmla="*/ 2147483646 h 5446"/>
                <a:gd name="T18" fmla="*/ 2147483646 w 2387"/>
                <a:gd name="T19" fmla="*/ 2147483646 h 5446"/>
                <a:gd name="T20" fmla="*/ 2147483646 w 2387"/>
                <a:gd name="T21" fmla="*/ 2147483646 h 5446"/>
                <a:gd name="T22" fmla="*/ 2147483646 w 2387"/>
                <a:gd name="T23" fmla="*/ 2147483646 h 5446"/>
                <a:gd name="T24" fmla="*/ 2147483646 w 2387"/>
                <a:gd name="T25" fmla="*/ 2147483646 h 5446"/>
                <a:gd name="T26" fmla="*/ 0 w 2387"/>
                <a:gd name="T27" fmla="*/ 2147483646 h 5446"/>
                <a:gd name="T28" fmla="*/ 2147483646 w 2387"/>
                <a:gd name="T29" fmla="*/ 2147483646 h 5446"/>
                <a:gd name="T30" fmla="*/ 2147483646 w 2387"/>
                <a:gd name="T31" fmla="*/ 2147483646 h 5446"/>
                <a:gd name="T32" fmla="*/ 2147483646 w 2387"/>
                <a:gd name="T33" fmla="*/ 2147483646 h 5446"/>
                <a:gd name="T34" fmla="*/ 2147483646 w 2387"/>
                <a:gd name="T35" fmla="*/ 2147483646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xmlns="" id="{A5DD92ED-6923-4E61-8B95-2E869978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2147483646 w 2353"/>
                <a:gd name="T1" fmla="*/ 2147483646 h 2522"/>
                <a:gd name="T2" fmla="*/ 0 w 2353"/>
                <a:gd name="T3" fmla="*/ 2147483646 h 2522"/>
                <a:gd name="T4" fmla="*/ 2147483646 w 2353"/>
                <a:gd name="T5" fmla="*/ 2147483646 h 2522"/>
                <a:gd name="T6" fmla="*/ 2147483646 w 2353"/>
                <a:gd name="T7" fmla="*/ 2147483646 h 2522"/>
                <a:gd name="T8" fmla="*/ 2147483646 w 2353"/>
                <a:gd name="T9" fmla="*/ 2147483646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xmlns="" id="{F42DCF24-D5D1-4D21-9D77-13A20D5C1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2147483646 w 2387"/>
                <a:gd name="T1" fmla="*/ 2147483646 h 2354"/>
                <a:gd name="T2" fmla="*/ 0 w 2387"/>
                <a:gd name="T3" fmla="*/ 2147483646 h 2354"/>
                <a:gd name="T4" fmla="*/ 2147483646 w 2387"/>
                <a:gd name="T5" fmla="*/ 2147483646 h 2354"/>
                <a:gd name="T6" fmla="*/ 2147483646 w 2387"/>
                <a:gd name="T7" fmla="*/ 2147483646 h 2354"/>
                <a:gd name="T8" fmla="*/ 2147483646 w 2387"/>
                <a:gd name="T9" fmla="*/ 2147483646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xmlns="" id="{D30FA13F-F27F-4365-8D58-611609744386}"/>
                </a:ext>
              </a:extLst>
            </p:cNvPr>
            <p:cNvSpPr/>
            <p:nvPr/>
          </p:nvSpPr>
          <p:spPr>
            <a:xfrm>
              <a:off x="5950440" y="4371471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6262EAF1-270B-47A3-AB50-CE89ACBF185F}"/>
              </a:ext>
            </a:extLst>
          </p:cNvPr>
          <p:cNvSpPr txBox="1"/>
          <p:nvPr userDrawn="1"/>
        </p:nvSpPr>
        <p:spPr>
          <a:xfrm>
            <a:off x="3251201" y="1573213"/>
            <a:ext cx="2794000" cy="158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33903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A3C09170-04B5-4A8E-98C7-C18E703BEC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C627F9B0-66A9-4CA1-86A0-8BA217462D06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8E3CBC9D-85E5-45D2-AF73-1A9AADF6D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FE0ED6B4-C632-49C2-B7F4-8F72DF12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290A0377-11C0-437A-91AC-BFA687D08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674CAB72-1977-401D-BF5E-7E9B48B8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EEFB17F0-0455-431D-A872-848BA8061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6257B543-D2F3-4E3D-BB8F-3A60F7AC6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AEB87CF2-E3BD-4257-95B4-1C1745EBBA20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CC5AA592-12F1-4523-8779-62C94AA99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994F49F2-AF42-4EC5-9B29-7849A9D29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CCC6F8AC-DF8A-4960-8F05-74687BA9D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321DE1AD-88C6-40CE-AC0C-578C09C7C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3FB4621C-C432-433F-8B6C-569A8B991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32DACDB4-8F16-4758-BDD1-FD0A4AD84852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FA8A478E-D6F6-4300-8007-E36BC3FA1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68E9DD04-4D81-4F6D-9E72-2CB1E7D5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0002C0A2-DBE6-4AAE-959C-9B7FD0168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7CF2A1CE-B1A6-4F17-BC71-C6530B19E3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03EDAF05-4264-411B-A292-EDCDC1C13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4F38E030-307D-4FA4-9857-4DA9B1A68C31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DEC59ED9-0F68-4181-B5F8-5AA7FCC13387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C6A6201C-BEA3-4EDC-A0D6-C6D01914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CB64F301-E0E6-455B-88AE-9ADEF5BCA63C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55637880-EBA9-4E99-B653-C75EBE29E0D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0DF07F61-F844-4BB8-8767-D8EE96401D6A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7CC77E9B-8D47-4D59-8007-4860037C28B9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3B3CCF55-7978-46B8-BB02-6219C50E2E94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58260E45-382E-4DFB-A0A1-E9ACB161C787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1832E643-D83B-4250-9D8A-5DF5A0C9D62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C343CE62-46BF-4395-8972-245CBBC6A428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CE2E0A5E-970C-4059-947B-4385EC08DC64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451C7FCD-8A17-41AE-BB6E-54AA1305784A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B4B331CA-D78E-464C-A66A-E3BDBAEF2A39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2F551546-55A7-413B-A761-2CAD93851D1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799A27D3-1315-46AC-A868-D5405CD63D90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3A0D1B8A-23E6-4F89-8CC2-AF8D1AC7D109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B0E0C046-1821-4A06-AB6D-646DCC49130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990B5F93-F80D-4C1D-A1FD-A0DEE82DDFD9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265A448B-EA34-40CB-B152-AD740BE41E9F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7BD679EF-8681-4106-9DDB-16E38DAE37F7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D04714A8-044F-4C4A-9A2E-05D5C3008804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603504A1-A758-4B01-AEDC-070DF231A51D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1D22CC79-1500-40D7-A800-14923B917715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0CE30CFD-30AE-425C-AF8D-BA8DBDA5BE8C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1E638090-DA3F-4692-93F2-EF568F72F8EB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F3F23E6C-ADC9-4ADB-9CCC-3D1EBB8A19A8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806B43F7-31E3-42EE-B792-0D639DD7A657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A9E099CD-A934-4630-9C3A-9AE6DE692E5B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6EED571E-51D0-4C4A-AF1B-7AD5BE3F328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8C73FD4B-299F-4DCD-8EB6-9E42F5202C79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2993446E-FC44-49F7-85DA-C0971492CC33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8F1D4A50-50B7-4408-A85E-060A87EBF29F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FFBBA5D8-084A-4B39-B6A6-D334D0574541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969EBC44-2672-4595-9A61-D7B80F4F4F3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55E3F432-22EF-4316-9F9C-FB16BE173FD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794A430B-ECBD-4BAC-9DDB-8FFE858E3A88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41AF6B04-4642-40FD-8EB1-6BC04A13170F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F33EC63B-612A-4089-BC27-D35E7D6A064B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043A137C-5F8C-4C24-8E22-FB516753C47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A66B5E10-111B-429A-9E24-F56833D237F7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42B36FDD-FFEA-4436-94DD-E904578A2674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1A231D0C-DEAF-4292-983A-AE9C35D40A0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8100357F-42A2-477C-AF17-55A92E95FABF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77DBA6BA-3BCC-4571-8B55-687AD3406BA9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8CC24D37-8C53-4F19-973A-2A6A0D0307EE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E235D0FF-732B-4033-9411-71877E083EFA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FC962931-36FD-4AD1-B5BE-159E372A8409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4AE555FC-49C8-4FF2-A0FC-0B18DC683921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E0B97436-828D-4503-B433-ECCDF489CF90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2390FFB5-7D79-4FE2-8441-8EFB6813F8C5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xmlns="" id="{2DE8BD76-59D9-4A14-9A8E-F13F6DC31DF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54688" y="3621088"/>
            <a:ext cx="982662" cy="2487612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xmlns="" id="{87EB6798-ECB9-482A-A017-D04AC097A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2147483646 w 7563"/>
                <a:gd name="T1" fmla="*/ 0 h 9646"/>
                <a:gd name="T2" fmla="*/ 2147483646 w 7563"/>
                <a:gd name="T3" fmla="*/ 2147483646 h 9646"/>
                <a:gd name="T4" fmla="*/ 2147483646 w 7563"/>
                <a:gd name="T5" fmla="*/ 2147483646 h 9646"/>
                <a:gd name="T6" fmla="*/ 2147483646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2147483646 h 9646"/>
                <a:gd name="T12" fmla="*/ 2147483646 w 7563"/>
                <a:gd name="T13" fmla="*/ 2147483646 h 9646"/>
                <a:gd name="T14" fmla="*/ 2147483646 w 7563"/>
                <a:gd name="T15" fmla="*/ 2147483646 h 9646"/>
                <a:gd name="T16" fmla="*/ 2147483646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xmlns="" id="{022768CA-9670-4B79-B090-CA24B5C2C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2147483646 w 8269"/>
                <a:gd name="T1" fmla="*/ 2147483646 h 10096"/>
                <a:gd name="T2" fmla="*/ 0 w 8269"/>
                <a:gd name="T3" fmla="*/ 2147483646 h 10096"/>
                <a:gd name="T4" fmla="*/ 2147483646 w 8269"/>
                <a:gd name="T5" fmla="*/ 2147483646 h 10096"/>
                <a:gd name="T6" fmla="*/ 2147483646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147483646 w 8269"/>
                <a:gd name="T15" fmla="*/ 2147483646 h 10096"/>
                <a:gd name="T16" fmla="*/ 2147483646 w 8269"/>
                <a:gd name="T17" fmla="*/ 2147483646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xmlns="" id="{C3E6448F-BD0D-49EC-A703-6914413033F3}"/>
                </a:ext>
              </a:extLst>
            </p:cNvPr>
            <p:cNvSpPr/>
            <p:nvPr/>
          </p:nvSpPr>
          <p:spPr>
            <a:xfrm>
              <a:off x="1599175" y="1737947"/>
              <a:ext cx="163926" cy="131808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xmlns="" id="{FE771073-9484-43D2-983A-A8A65614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2147483646 h 16828"/>
                <a:gd name="T4" fmla="*/ 2147483646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2147483646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xmlns="" id="{CF0D56B9-9F99-4F01-9FF9-E8CA5C19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2147483646 w 169"/>
                <a:gd name="T1" fmla="*/ 2147483646 h 1"/>
                <a:gd name="T2" fmla="*/ 2147483646 w 169"/>
                <a:gd name="T3" fmla="*/ 2147483646 h 1"/>
                <a:gd name="T4" fmla="*/ 2147483646 w 169"/>
                <a:gd name="T5" fmla="*/ 2147483646 h 1"/>
                <a:gd name="T6" fmla="*/ 2147483646 w 169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xmlns="" id="{46A03150-87A2-4BAD-8803-BAB837BB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2147483646 w 304"/>
                <a:gd name="T1" fmla="*/ 2147483646 h 13142"/>
                <a:gd name="T2" fmla="*/ 2147483646 w 304"/>
                <a:gd name="T3" fmla="*/ 2147483646 h 13142"/>
                <a:gd name="T4" fmla="*/ 2147483646 w 304"/>
                <a:gd name="T5" fmla="*/ 2147483646 h 13142"/>
                <a:gd name="T6" fmla="*/ 2147483646 w 304"/>
                <a:gd name="T7" fmla="*/ 2147483646 h 13142"/>
                <a:gd name="T8" fmla="*/ 2147483646 w 304"/>
                <a:gd name="T9" fmla="*/ 2147483646 h 13142"/>
                <a:gd name="T10" fmla="*/ 2147483646 w 304"/>
                <a:gd name="T11" fmla="*/ 2147483646 h 13142"/>
                <a:gd name="T12" fmla="*/ 2147483646 w 304"/>
                <a:gd name="T13" fmla="*/ 2147483646 h 13142"/>
                <a:gd name="T14" fmla="*/ 2147483646 w 304"/>
                <a:gd name="T15" fmla="*/ 2147483646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xmlns="" id="{D8BF7418-8D2F-44EE-950A-3078D605F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2147483646 w 1984"/>
                <a:gd name="T1" fmla="*/ 2147483646 h 136"/>
                <a:gd name="T2" fmla="*/ 2147483646 w 1984"/>
                <a:gd name="T3" fmla="*/ 2147483646 h 136"/>
                <a:gd name="T4" fmla="*/ 2147483646 w 1984"/>
                <a:gd name="T5" fmla="*/ 2147483646 h 136"/>
                <a:gd name="T6" fmla="*/ 2147483646 w 1984"/>
                <a:gd name="T7" fmla="*/ 2147483646 h 136"/>
                <a:gd name="T8" fmla="*/ 2147483646 w 1984"/>
                <a:gd name="T9" fmla="*/ 2147483646 h 136"/>
                <a:gd name="T10" fmla="*/ 2147483646 w 1984"/>
                <a:gd name="T11" fmla="*/ 2147483646 h 136"/>
                <a:gd name="T12" fmla="*/ 2147483646 w 1984"/>
                <a:gd name="T13" fmla="*/ 2147483646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xmlns="" id="{7A97DCBF-6C95-4F59-B43B-C657675BA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2147483646 w 2959"/>
                <a:gd name="T1" fmla="*/ 2147483646 h 15394"/>
                <a:gd name="T2" fmla="*/ 2147483646 w 2959"/>
                <a:gd name="T3" fmla="*/ 2147483646 h 15394"/>
                <a:gd name="T4" fmla="*/ 2147483646 w 2959"/>
                <a:gd name="T5" fmla="*/ 2147483646 h 15394"/>
                <a:gd name="T6" fmla="*/ 2147483646 w 2959"/>
                <a:gd name="T7" fmla="*/ 2147483646 h 15394"/>
                <a:gd name="T8" fmla="*/ 2147483646 w 2959"/>
                <a:gd name="T9" fmla="*/ 2147483646 h 15394"/>
                <a:gd name="T10" fmla="*/ 2147483646 w 2959"/>
                <a:gd name="T11" fmla="*/ 2147483646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xmlns="" id="{1F774FCF-1275-45B6-A9A9-8FA67474C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2147483646 w 135"/>
                <a:gd name="T1" fmla="*/ 0 h 572"/>
                <a:gd name="T2" fmla="*/ 0 w 135"/>
                <a:gd name="T3" fmla="*/ 2147483646 h 572"/>
                <a:gd name="T4" fmla="*/ 2147483646 w 135"/>
                <a:gd name="T5" fmla="*/ 2147483646 h 572"/>
                <a:gd name="T6" fmla="*/ 2147483646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xmlns="" id="{B2C2A4E7-6CCB-4443-A76D-AE73FAF80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2147483646 w 1379"/>
                <a:gd name="T1" fmla="*/ 2147483646 h 14822"/>
                <a:gd name="T2" fmla="*/ 2147483646 w 1379"/>
                <a:gd name="T3" fmla="*/ 2147483646 h 14822"/>
                <a:gd name="T4" fmla="*/ 2147483646 w 1379"/>
                <a:gd name="T5" fmla="*/ 2147483646 h 14822"/>
                <a:gd name="T6" fmla="*/ 2147483646 w 1379"/>
                <a:gd name="T7" fmla="*/ 2147483646 h 14822"/>
                <a:gd name="T8" fmla="*/ 2147483646 w 1379"/>
                <a:gd name="T9" fmla="*/ 2147483646 h 14822"/>
                <a:gd name="T10" fmla="*/ 2147483646 w 1379"/>
                <a:gd name="T11" fmla="*/ 2147483646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xmlns="" id="{CAC363F9-3DE6-4718-9674-3C8FE28C53FF}"/>
                </a:ext>
              </a:extLst>
            </p:cNvPr>
            <p:cNvSpPr/>
            <p:nvPr/>
          </p:nvSpPr>
          <p:spPr>
            <a:xfrm>
              <a:off x="1518200" y="1952690"/>
              <a:ext cx="252800" cy="448737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xmlns="" id="{C6951AB4-B155-43EA-9E64-AC2240D6A46C}"/>
                </a:ext>
              </a:extLst>
            </p:cNvPr>
            <p:cNvSpPr/>
            <p:nvPr/>
          </p:nvSpPr>
          <p:spPr>
            <a:xfrm>
              <a:off x="1518200" y="2272583"/>
              <a:ext cx="84924" cy="12884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xmlns="" id="{FD471F49-13C0-48BD-80E3-C0414DCB8573}"/>
                </a:ext>
              </a:extLst>
            </p:cNvPr>
            <p:cNvSpPr/>
            <p:nvPr/>
          </p:nvSpPr>
          <p:spPr>
            <a:xfrm>
              <a:off x="1265400" y="1988234"/>
              <a:ext cx="357475" cy="515382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xmlns="" id="{CC6178B0-5EDD-41D4-8966-866D96D48DAC}"/>
                </a:ext>
              </a:extLst>
            </p:cNvPr>
            <p:cNvSpPr/>
            <p:nvPr/>
          </p:nvSpPr>
          <p:spPr>
            <a:xfrm>
              <a:off x="1273300" y="1874198"/>
              <a:ext cx="420675" cy="226591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xmlns="" id="{21A5F367-16DF-4003-A364-7FC4D0440EF0}"/>
                </a:ext>
              </a:extLst>
            </p:cNvPr>
            <p:cNvSpPr/>
            <p:nvPr/>
          </p:nvSpPr>
          <p:spPr>
            <a:xfrm>
              <a:off x="1559675" y="2071169"/>
              <a:ext cx="120476" cy="201414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xmlns="" id="{ECE29E48-1B60-44D8-84B7-CA757E7681F7}"/>
                </a:ext>
              </a:extLst>
            </p:cNvPr>
            <p:cNvSpPr/>
            <p:nvPr/>
          </p:nvSpPr>
          <p:spPr>
            <a:xfrm>
              <a:off x="1494500" y="1994158"/>
              <a:ext cx="110600" cy="109593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xmlns="" id="{3BB4C3FB-C299-4C65-BB74-A242737AEFF4}"/>
                </a:ext>
              </a:extLst>
            </p:cNvPr>
            <p:cNvSpPr/>
            <p:nvPr/>
          </p:nvSpPr>
          <p:spPr>
            <a:xfrm>
              <a:off x="1530050" y="2488806"/>
              <a:ext cx="152074" cy="66644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xmlns="" id="{4777EC6D-FA2B-4FDB-A42A-0D3C7DA6F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147483646 w 4505"/>
                <a:gd name="T1" fmla="*/ 2147483646 h 8134"/>
                <a:gd name="T2" fmla="*/ 2147483646 w 4505"/>
                <a:gd name="T3" fmla="*/ 2147483646 h 8134"/>
                <a:gd name="T4" fmla="*/ 2147483646 w 4505"/>
                <a:gd name="T5" fmla="*/ 2147483646 h 8134"/>
                <a:gd name="T6" fmla="*/ 2147483646 w 4505"/>
                <a:gd name="T7" fmla="*/ 2147483646 h 8134"/>
                <a:gd name="T8" fmla="*/ 2147483646 w 4505"/>
                <a:gd name="T9" fmla="*/ 2147483646 h 8134"/>
                <a:gd name="T10" fmla="*/ 2147483646 w 4505"/>
                <a:gd name="T11" fmla="*/ 2147483646 h 8134"/>
                <a:gd name="T12" fmla="*/ 2147483646 w 4505"/>
                <a:gd name="T13" fmla="*/ 2147483646 h 8134"/>
                <a:gd name="T14" fmla="*/ 2147483646 w 4505"/>
                <a:gd name="T15" fmla="*/ 2147483646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xmlns="" id="{1E6225BD-05D3-4B5D-941D-73EEE8D93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2147483646 h 42724"/>
                <a:gd name="T2" fmla="*/ 2147483646 w 40634"/>
                <a:gd name="T3" fmla="*/ 2147483646 h 42724"/>
                <a:gd name="T4" fmla="*/ 2147483646 w 40634"/>
                <a:gd name="T5" fmla="*/ 2147483646 h 42724"/>
                <a:gd name="T6" fmla="*/ 2147483646 w 40634"/>
                <a:gd name="T7" fmla="*/ 2147483646 h 42724"/>
                <a:gd name="T8" fmla="*/ 2147483646 w 40634"/>
                <a:gd name="T9" fmla="*/ 2147483646 h 42724"/>
                <a:gd name="T10" fmla="*/ 2147483646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2147483646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xmlns="" id="{19B793DE-2374-4BBF-97C7-13CE114F6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2147483646 h 11899"/>
                <a:gd name="T16" fmla="*/ 2147483646 w 26047"/>
                <a:gd name="T17" fmla="*/ 2147483646 h 11899"/>
                <a:gd name="T18" fmla="*/ 2147483646 w 26047"/>
                <a:gd name="T19" fmla="*/ 2147483646 h 11899"/>
                <a:gd name="T20" fmla="*/ 2147483646 w 26047"/>
                <a:gd name="T21" fmla="*/ 2147483646 h 11899"/>
                <a:gd name="T22" fmla="*/ 0 w 26047"/>
                <a:gd name="T23" fmla="*/ 2147483646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xmlns="" id="{DE14DBEB-4E30-4EE5-A0EA-6E00557CD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2147483646 w 1950"/>
                <a:gd name="T3" fmla="*/ 2147483646 h 135"/>
                <a:gd name="T4" fmla="*/ 2147483646 w 1950"/>
                <a:gd name="T5" fmla="*/ 2147483646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xmlns="" id="{09AD2CDD-3B7A-465F-9256-31E31C181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2147483646 w 26047"/>
                <a:gd name="T1" fmla="*/ 2147483646 h 15831"/>
                <a:gd name="T2" fmla="*/ 2147483646 w 26047"/>
                <a:gd name="T3" fmla="*/ 2147483646 h 15831"/>
                <a:gd name="T4" fmla="*/ 0 w 26047"/>
                <a:gd name="T5" fmla="*/ 2147483646 h 15831"/>
                <a:gd name="T6" fmla="*/ 0 w 26047"/>
                <a:gd name="T7" fmla="*/ 2147483646 h 15831"/>
                <a:gd name="T8" fmla="*/ 2147483646 w 26047"/>
                <a:gd name="T9" fmla="*/ 2147483646 h 15831"/>
                <a:gd name="T10" fmla="*/ 2147483646 w 26047"/>
                <a:gd name="T11" fmla="*/ 2147483646 h 15831"/>
                <a:gd name="T12" fmla="*/ 2147483646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2147483646 h 15831"/>
                <a:gd name="T26" fmla="*/ 2147483646 w 26047"/>
                <a:gd name="T27" fmla="*/ 2147483646 h 15831"/>
                <a:gd name="T28" fmla="*/ 2147483646 w 26047"/>
                <a:gd name="T29" fmla="*/ 2147483646 h 15831"/>
                <a:gd name="T30" fmla="*/ 2147483646 w 26047"/>
                <a:gd name="T31" fmla="*/ 2147483646 h 15831"/>
                <a:gd name="T32" fmla="*/ 2147483646 w 26047"/>
                <a:gd name="T33" fmla="*/ 2147483646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xmlns="" id="{C924B0F4-6113-4D90-8432-BDD39CA52283}"/>
                </a:ext>
              </a:extLst>
            </p:cNvPr>
            <p:cNvSpPr/>
            <p:nvPr/>
          </p:nvSpPr>
          <p:spPr>
            <a:xfrm>
              <a:off x="1231825" y="1481738"/>
              <a:ext cx="280450" cy="70198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xmlns="" id="{95FA6675-4928-4EB3-8160-8D5F319A20F6}"/>
                </a:ext>
              </a:extLst>
            </p:cNvPr>
            <p:cNvSpPr/>
            <p:nvPr/>
          </p:nvSpPr>
          <p:spPr>
            <a:xfrm>
              <a:off x="1235775" y="1481738"/>
              <a:ext cx="272550" cy="68865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xmlns="" id="{41C4EF79-5ED5-4E48-AB5F-2E2C275E95AF}"/>
                </a:ext>
              </a:extLst>
            </p:cNvPr>
            <p:cNvSpPr/>
            <p:nvPr/>
          </p:nvSpPr>
          <p:spPr>
            <a:xfrm>
              <a:off x="1605100" y="1517281"/>
              <a:ext cx="158000" cy="636823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xmlns="" id="{6A360CF0-F6BA-4C03-A06D-98ACB9979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2147483646 h 2253"/>
                <a:gd name="T2" fmla="*/ 0 w 1"/>
                <a:gd name="T3" fmla="*/ 2147483646 h 2253"/>
                <a:gd name="T4" fmla="*/ 0 w 1"/>
                <a:gd name="T5" fmla="*/ 2147483646 h 2253"/>
                <a:gd name="T6" fmla="*/ 0 w 1"/>
                <a:gd name="T7" fmla="*/ 2147483646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xmlns="" id="{C2A83601-6D30-4776-9D53-966D03E8322C}"/>
                </a:ext>
              </a:extLst>
            </p:cNvPr>
            <p:cNvSpPr/>
            <p:nvPr/>
          </p:nvSpPr>
          <p:spPr>
            <a:xfrm>
              <a:off x="1613000" y="1526167"/>
              <a:ext cx="128374" cy="584988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xmlns="" id="{007D0E6A-EB80-45FC-87AC-9C1A72F5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2147483646 w 5345"/>
                <a:gd name="T1" fmla="*/ 0 h 4826"/>
                <a:gd name="T2" fmla="*/ 2147483646 w 5345"/>
                <a:gd name="T3" fmla="*/ 2147483646 h 4826"/>
                <a:gd name="T4" fmla="*/ 2147483646 w 5345"/>
                <a:gd name="T5" fmla="*/ 2147483646 h 4826"/>
                <a:gd name="T6" fmla="*/ 2147483646 w 5345"/>
                <a:gd name="T7" fmla="*/ 2147483646 h 4826"/>
                <a:gd name="T8" fmla="*/ 2147483646 w 5345"/>
                <a:gd name="T9" fmla="*/ 2147483646 h 4826"/>
                <a:gd name="T10" fmla="*/ 2147483646 w 5345"/>
                <a:gd name="T11" fmla="*/ 2147483646 h 4826"/>
                <a:gd name="T12" fmla="*/ 2147483646 w 5345"/>
                <a:gd name="T13" fmla="*/ 2147483646 h 4826"/>
                <a:gd name="T14" fmla="*/ 2147483646 w 5345"/>
                <a:gd name="T15" fmla="*/ 2147483646 h 4826"/>
                <a:gd name="T16" fmla="*/ 2147483646 w 5345"/>
                <a:gd name="T17" fmla="*/ 2147483646 h 4826"/>
                <a:gd name="T18" fmla="*/ 2147483646 w 5345"/>
                <a:gd name="T19" fmla="*/ 2147483646 h 4826"/>
                <a:gd name="T20" fmla="*/ 2147483646 w 5345"/>
                <a:gd name="T21" fmla="*/ 2147483646 h 4826"/>
                <a:gd name="T22" fmla="*/ 2147483646 w 5345"/>
                <a:gd name="T23" fmla="*/ 2147483646 h 4826"/>
                <a:gd name="T24" fmla="*/ 2147483646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xmlns="" id="{A576878E-8019-4150-B576-1444AAB6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2147483646 w 7563"/>
                <a:gd name="T1" fmla="*/ 0 h 6785"/>
                <a:gd name="T2" fmla="*/ 2147483646 w 7563"/>
                <a:gd name="T3" fmla="*/ 2147483646 h 6785"/>
                <a:gd name="T4" fmla="*/ 2147483646 w 7563"/>
                <a:gd name="T5" fmla="*/ 2147483646 h 6785"/>
                <a:gd name="T6" fmla="*/ 2147483646 w 7563"/>
                <a:gd name="T7" fmla="*/ 2147483646 h 6785"/>
                <a:gd name="T8" fmla="*/ 2147483646 w 7563"/>
                <a:gd name="T9" fmla="*/ 2147483646 h 6785"/>
                <a:gd name="T10" fmla="*/ 2147483646 w 7563"/>
                <a:gd name="T11" fmla="*/ 2147483646 h 6785"/>
                <a:gd name="T12" fmla="*/ 2147483646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xmlns="" id="{32BF88D2-E02A-46FA-A41B-456C1D3630E5}"/>
                </a:ext>
              </a:extLst>
            </p:cNvPr>
            <p:cNvSpPr/>
            <p:nvPr/>
          </p:nvSpPr>
          <p:spPr>
            <a:xfrm>
              <a:off x="1417475" y="1104087"/>
              <a:ext cx="217250" cy="11996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xmlns="" id="{A1CCB9D5-BC69-4381-B0C9-9C17E2190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2147483646 w 6454"/>
                <a:gd name="T1" fmla="*/ 0 h 5755"/>
                <a:gd name="T2" fmla="*/ 2147483646 w 6454"/>
                <a:gd name="T3" fmla="*/ 2147483646 h 5755"/>
                <a:gd name="T4" fmla="*/ 2147483646 w 6454"/>
                <a:gd name="T5" fmla="*/ 2147483646 h 5755"/>
                <a:gd name="T6" fmla="*/ 2147483646 w 6454"/>
                <a:gd name="T7" fmla="*/ 2147483646 h 5755"/>
                <a:gd name="T8" fmla="*/ 2147483646 w 6454"/>
                <a:gd name="T9" fmla="*/ 2147483646 h 5755"/>
                <a:gd name="T10" fmla="*/ 2147483646 w 6454"/>
                <a:gd name="T11" fmla="*/ 2147483646 h 5755"/>
                <a:gd name="T12" fmla="*/ 2147483646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xmlns="" id="{97E5D90A-5783-4A31-8C60-E283AEB9139D}"/>
                </a:ext>
              </a:extLst>
            </p:cNvPr>
            <p:cNvSpPr/>
            <p:nvPr/>
          </p:nvSpPr>
          <p:spPr>
            <a:xfrm>
              <a:off x="1861850" y="1212199"/>
              <a:ext cx="130350" cy="9330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xmlns="" id="{08088995-B0B5-47B6-930B-46ED2BE3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2147483646 w 2824"/>
                <a:gd name="T1" fmla="*/ 0 h 2440"/>
                <a:gd name="T2" fmla="*/ 2147483646 w 2824"/>
                <a:gd name="T3" fmla="*/ 2147483646 h 2440"/>
                <a:gd name="T4" fmla="*/ 2147483646 w 2824"/>
                <a:gd name="T5" fmla="*/ 2147483646 h 2440"/>
                <a:gd name="T6" fmla="*/ 2147483646 w 2824"/>
                <a:gd name="T7" fmla="*/ 2147483646 h 2440"/>
                <a:gd name="T8" fmla="*/ 2147483646 w 2824"/>
                <a:gd name="T9" fmla="*/ 2147483646 h 2440"/>
                <a:gd name="T10" fmla="*/ 2147483646 w 2824"/>
                <a:gd name="T11" fmla="*/ 2147483646 h 2440"/>
                <a:gd name="T12" fmla="*/ 2147483646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xmlns="" id="{2E08D549-26B7-4733-86F8-599FA287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2147483646 w 2824"/>
                <a:gd name="T1" fmla="*/ 2147483646 h 2445"/>
                <a:gd name="T2" fmla="*/ 2147483646 w 2824"/>
                <a:gd name="T3" fmla="*/ 2147483646 h 2445"/>
                <a:gd name="T4" fmla="*/ 2147483646 w 2824"/>
                <a:gd name="T5" fmla="*/ 2147483646 h 2445"/>
                <a:gd name="T6" fmla="*/ 2147483646 w 2824"/>
                <a:gd name="T7" fmla="*/ 2147483646 h 2445"/>
                <a:gd name="T8" fmla="*/ 2147483646 w 2824"/>
                <a:gd name="T9" fmla="*/ 2147483646 h 2445"/>
                <a:gd name="T10" fmla="*/ 2147483646 w 2824"/>
                <a:gd name="T11" fmla="*/ 2147483646 h 2445"/>
                <a:gd name="T12" fmla="*/ 2147483646 w 2824"/>
                <a:gd name="T13" fmla="*/ 2147483646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xmlns="" id="{6A382044-E7F4-4386-9EA5-4962849D3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2147483646 h 37862"/>
                <a:gd name="T4" fmla="*/ 2147483646 w 48901"/>
                <a:gd name="T5" fmla="*/ 2147483646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2147483646 w 48901"/>
                <a:gd name="T11" fmla="*/ 2147483646 h 37862"/>
                <a:gd name="T12" fmla="*/ 2147483646 w 48901"/>
                <a:gd name="T13" fmla="*/ 2147483646 h 37862"/>
                <a:gd name="T14" fmla="*/ 2147483646 w 48901"/>
                <a:gd name="T15" fmla="*/ 2147483646 h 37862"/>
                <a:gd name="T16" fmla="*/ 2147483646 w 48901"/>
                <a:gd name="T17" fmla="*/ 2147483646 h 37862"/>
                <a:gd name="T18" fmla="*/ 2147483646 w 48901"/>
                <a:gd name="T19" fmla="*/ 2147483646 h 37862"/>
                <a:gd name="T20" fmla="*/ 2147483646 w 48901"/>
                <a:gd name="T21" fmla="*/ 2147483646 h 37862"/>
                <a:gd name="T22" fmla="*/ 2147483646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2147483646 h 37862"/>
                <a:gd name="T96" fmla="*/ 2147483646 w 48901"/>
                <a:gd name="T97" fmla="*/ 2147483646 h 37862"/>
                <a:gd name="T98" fmla="*/ 2147483646 w 48901"/>
                <a:gd name="T99" fmla="*/ 2147483646 h 37862"/>
                <a:gd name="T100" fmla="*/ 2147483646 w 48901"/>
                <a:gd name="T101" fmla="*/ 2147483646 h 37862"/>
                <a:gd name="T102" fmla="*/ 2147483646 w 48901"/>
                <a:gd name="T103" fmla="*/ 2147483646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xmlns="" id="{E2850DB6-9724-4995-A03F-FACB10AD6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2147483646 h 28249"/>
                <a:gd name="T2" fmla="*/ 2147483646 w 47759"/>
                <a:gd name="T3" fmla="*/ 2147483646 h 28249"/>
                <a:gd name="T4" fmla="*/ 2147483646 w 47759"/>
                <a:gd name="T5" fmla="*/ 2147483646 h 28249"/>
                <a:gd name="T6" fmla="*/ 2147483646 w 47759"/>
                <a:gd name="T7" fmla="*/ 2147483646 h 28249"/>
                <a:gd name="T8" fmla="*/ 2147483646 w 47759"/>
                <a:gd name="T9" fmla="*/ 2147483646 h 28249"/>
                <a:gd name="T10" fmla="*/ 2147483646 w 47759"/>
                <a:gd name="T11" fmla="*/ 2147483646 h 28249"/>
                <a:gd name="T12" fmla="*/ 2147483646 w 47759"/>
                <a:gd name="T13" fmla="*/ 2147483646 h 28249"/>
                <a:gd name="T14" fmla="*/ 2147483646 w 47759"/>
                <a:gd name="T15" fmla="*/ 2147483646 h 28249"/>
                <a:gd name="T16" fmla="*/ 2147483646 w 47759"/>
                <a:gd name="T17" fmla="*/ 2147483646 h 28249"/>
                <a:gd name="T18" fmla="*/ 2147483646 w 47759"/>
                <a:gd name="T19" fmla="*/ 2147483646 h 28249"/>
                <a:gd name="T20" fmla="*/ 2147483646 w 47759"/>
                <a:gd name="T21" fmla="*/ 2147483646 h 28249"/>
                <a:gd name="T22" fmla="*/ 2147483646 w 47759"/>
                <a:gd name="T23" fmla="*/ 2147483646 h 28249"/>
                <a:gd name="T24" fmla="*/ 2147483646 w 47759"/>
                <a:gd name="T25" fmla="*/ 2147483646 h 28249"/>
                <a:gd name="T26" fmla="*/ 2147483646 w 47759"/>
                <a:gd name="T27" fmla="*/ 2147483646 h 28249"/>
                <a:gd name="T28" fmla="*/ 2147483646 w 47759"/>
                <a:gd name="T29" fmla="*/ 2147483646 h 28249"/>
                <a:gd name="T30" fmla="*/ 2147483646 w 47759"/>
                <a:gd name="T31" fmla="*/ 2147483646 h 28249"/>
                <a:gd name="T32" fmla="*/ 2147483646 w 47759"/>
                <a:gd name="T33" fmla="*/ 2147483646 h 28249"/>
                <a:gd name="T34" fmla="*/ 2147483646 w 47759"/>
                <a:gd name="T35" fmla="*/ 2147483646 h 28249"/>
                <a:gd name="T36" fmla="*/ 2147483646 w 47759"/>
                <a:gd name="T37" fmla="*/ 2147483646 h 28249"/>
                <a:gd name="T38" fmla="*/ 2147483646 w 47759"/>
                <a:gd name="T39" fmla="*/ 2147483646 h 28249"/>
                <a:gd name="T40" fmla="*/ 2147483646 w 47759"/>
                <a:gd name="T41" fmla="*/ 2147483646 h 28249"/>
                <a:gd name="T42" fmla="*/ 2147483646 w 47759"/>
                <a:gd name="T43" fmla="*/ 2147483646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147483646 h 28249"/>
                <a:gd name="T50" fmla="*/ 2147483646 w 47759"/>
                <a:gd name="T51" fmla="*/ 2147483646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2147483646 h 28249"/>
                <a:gd name="T60" fmla="*/ 2147483646 w 47759"/>
                <a:gd name="T61" fmla="*/ 2147483646 h 28249"/>
                <a:gd name="T62" fmla="*/ 2147483646 w 47759"/>
                <a:gd name="T63" fmla="*/ 2147483646 h 28249"/>
                <a:gd name="T64" fmla="*/ 2147483646 w 47759"/>
                <a:gd name="T65" fmla="*/ 2147483646 h 28249"/>
                <a:gd name="T66" fmla="*/ 2147483646 w 47759"/>
                <a:gd name="T67" fmla="*/ 2147483646 h 28249"/>
                <a:gd name="T68" fmla="*/ 2147483646 w 47759"/>
                <a:gd name="T69" fmla="*/ 2147483646 h 28249"/>
                <a:gd name="T70" fmla="*/ 2147483646 w 47759"/>
                <a:gd name="T71" fmla="*/ 2147483646 h 28249"/>
                <a:gd name="T72" fmla="*/ 2147483646 w 47759"/>
                <a:gd name="T73" fmla="*/ 2147483646 h 28249"/>
                <a:gd name="T74" fmla="*/ 2147483646 w 47759"/>
                <a:gd name="T75" fmla="*/ 2147483646 h 28249"/>
                <a:gd name="T76" fmla="*/ 2147483646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2147483646 w 47759"/>
                <a:gd name="T93" fmla="*/ 2147483646 h 28249"/>
                <a:gd name="T94" fmla="*/ 2147483646 w 47759"/>
                <a:gd name="T95" fmla="*/ 2147483646 h 28249"/>
                <a:gd name="T96" fmla="*/ 2147483646 w 47759"/>
                <a:gd name="T97" fmla="*/ 2147483646 h 28249"/>
                <a:gd name="T98" fmla="*/ 2147483646 w 47759"/>
                <a:gd name="T99" fmla="*/ 2147483646 h 28249"/>
                <a:gd name="T100" fmla="*/ 2147483646 w 47759"/>
                <a:gd name="T101" fmla="*/ 2147483646 h 28249"/>
                <a:gd name="T102" fmla="*/ 2147483646 w 47759"/>
                <a:gd name="T103" fmla="*/ 2147483646 h 28249"/>
                <a:gd name="T104" fmla="*/ 2147483646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xmlns="" id="{FA674AFF-966F-4014-9654-9661988C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2147483646 h 37407"/>
                <a:gd name="T4" fmla="*/ 2147483646 w 47759"/>
                <a:gd name="T5" fmla="*/ 2147483646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2147483646 w 47759"/>
                <a:gd name="T11" fmla="*/ 2147483646 h 37407"/>
                <a:gd name="T12" fmla="*/ 2147483646 w 47759"/>
                <a:gd name="T13" fmla="*/ 2147483646 h 37407"/>
                <a:gd name="T14" fmla="*/ 2147483646 w 47759"/>
                <a:gd name="T15" fmla="*/ 2147483646 h 37407"/>
                <a:gd name="T16" fmla="*/ 2147483646 w 47759"/>
                <a:gd name="T17" fmla="*/ 2147483646 h 37407"/>
                <a:gd name="T18" fmla="*/ 2147483646 w 47759"/>
                <a:gd name="T19" fmla="*/ 2147483646 h 37407"/>
                <a:gd name="T20" fmla="*/ 2147483646 w 47759"/>
                <a:gd name="T21" fmla="*/ 2147483646 h 37407"/>
                <a:gd name="T22" fmla="*/ 2147483646 w 47759"/>
                <a:gd name="T23" fmla="*/ 2147483646 h 37407"/>
                <a:gd name="T24" fmla="*/ 2147483646 w 47759"/>
                <a:gd name="T25" fmla="*/ 2147483646 h 37407"/>
                <a:gd name="T26" fmla="*/ 2147483646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2147483646 h 37407"/>
                <a:gd name="T68" fmla="*/ 2147483646 w 47759"/>
                <a:gd name="T69" fmla="*/ 2147483646 h 37407"/>
                <a:gd name="T70" fmla="*/ 2147483646 w 47759"/>
                <a:gd name="T71" fmla="*/ 2147483646 h 37407"/>
                <a:gd name="T72" fmla="*/ 2147483646 w 47759"/>
                <a:gd name="T73" fmla="*/ 2147483646 h 37407"/>
                <a:gd name="T74" fmla="*/ 2147483646 w 47759"/>
                <a:gd name="T75" fmla="*/ 2147483646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xmlns="" id="{3A1ADE6B-F410-4309-90A4-78195750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2147483646 w 9781"/>
                <a:gd name="T3" fmla="*/ 2147483646 h 10083"/>
                <a:gd name="T4" fmla="*/ 2147483646 w 9781"/>
                <a:gd name="T5" fmla="*/ 2147483646 h 10083"/>
                <a:gd name="T6" fmla="*/ 2147483646 w 9781"/>
                <a:gd name="T7" fmla="*/ 2147483646 h 10083"/>
                <a:gd name="T8" fmla="*/ 2147483646 w 9781"/>
                <a:gd name="T9" fmla="*/ 2147483646 h 10083"/>
                <a:gd name="T10" fmla="*/ 2147483646 w 9781"/>
                <a:gd name="T11" fmla="*/ 2147483646 h 10083"/>
                <a:gd name="T12" fmla="*/ 2147483646 w 9781"/>
                <a:gd name="T13" fmla="*/ 2147483646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xmlns="" id="{C563B6BD-62F5-4D9F-BDD0-9EB8FECE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2147483646 w 8135"/>
                <a:gd name="T3" fmla="*/ 2147483646 h 8974"/>
                <a:gd name="T4" fmla="*/ 2147483646 w 8135"/>
                <a:gd name="T5" fmla="*/ 2147483646 h 8974"/>
                <a:gd name="T6" fmla="*/ 2147483646 w 8135"/>
                <a:gd name="T7" fmla="*/ 2147483646 h 8974"/>
                <a:gd name="T8" fmla="*/ 2147483646 w 8135"/>
                <a:gd name="T9" fmla="*/ 2147483646 h 8974"/>
                <a:gd name="T10" fmla="*/ 2147483646 w 8135"/>
                <a:gd name="T11" fmla="*/ 2147483646 h 8974"/>
                <a:gd name="T12" fmla="*/ 2147483646 w 8135"/>
                <a:gd name="T13" fmla="*/ 2147483646 h 8974"/>
                <a:gd name="T14" fmla="*/ 2147483646 w 8135"/>
                <a:gd name="T15" fmla="*/ 2147483646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xmlns="" id="{546E94EF-29B1-4B5F-874C-F44897188486}"/>
                </a:ext>
              </a:extLst>
            </p:cNvPr>
            <p:cNvSpPr/>
            <p:nvPr/>
          </p:nvSpPr>
          <p:spPr>
            <a:xfrm>
              <a:off x="1273300" y="1526167"/>
              <a:ext cx="199474" cy="225109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xmlns="" id="{73097350-9000-4D72-AAA9-0BCE28370414}"/>
                </a:ext>
              </a:extLst>
            </p:cNvPr>
            <p:cNvSpPr/>
            <p:nvPr/>
          </p:nvSpPr>
          <p:spPr>
            <a:xfrm>
              <a:off x="1219975" y="1659456"/>
              <a:ext cx="154050" cy="1569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xmlns="" id="{63EEB609-1A8F-47BA-B081-2D930D3A9F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xmlns="" id="{72009117-4BD6-43F1-AF21-BA1BDF45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xmlns="" id="{A33CDDAA-51FA-456A-B686-D487B8181464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xmlns="" id="{E81D8D63-A65A-4736-9569-89FD06AB10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xmlns="" id="{FE4F7F5B-43CE-4F60-ACA0-8AEE6AC78665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xmlns="" id="{2F9466D7-71F8-4F73-A837-805E219DC407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xmlns="" id="{6330C55B-7ABB-4A1D-948E-47901EE2FC7F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xmlns="" id="{B2B3BD83-7C44-4A6C-90AB-3EA70B2AF77C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xmlns="" id="{235E9AC6-34F4-4A8F-BB7A-822626BC4386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xmlns="" id="{A83B725E-F767-4FC2-B58A-E531159A1D2C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xmlns="" id="{A0691AFB-AD69-4163-8CB3-AFDE853C4CE1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xmlns="" id="{7DD28D72-99D9-448A-A465-5B83D2611F3B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xmlns="" id="{D7A2661F-8E6E-409F-BC06-23EECB7E8765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xmlns="" id="{D1BD3747-1A47-421F-9129-433301AD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xmlns="" id="{258B2A8B-DDE8-46CE-9692-175C8DF59D9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xmlns="" id="{B7CF74B7-30CD-4CA9-84CD-B3CA6B845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xmlns="" id="{12ACB262-CF3B-44FD-A264-105416E6AB3D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xmlns="" id="{BD4A0338-EB8C-49CB-8D68-213FAD692130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xmlns="" id="{44AE8551-5465-44B9-8F25-EE9FE4A39DED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xmlns="" id="{278D52B8-C263-4BB6-AB89-ACA6D51D41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xmlns="" id="{A7C1CF2B-05B6-4611-B5C0-276927357298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xmlns="" id="{FBD13CA4-6C9B-4323-B37A-558CF7B9C543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5FC43D0D-49B7-44A5-BCBC-9EAE4B3B0CF6}"/>
              </a:ext>
            </a:extLst>
          </p:cNvPr>
          <p:cNvSpPr txBox="1"/>
          <p:nvPr userDrawn="1"/>
        </p:nvSpPr>
        <p:spPr>
          <a:xfrm>
            <a:off x="2668588" y="1522413"/>
            <a:ext cx="3389312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62632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688A3CD4-D369-455F-8ADC-646EA17862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39EE1D15-404A-4D37-B5D1-D15E999171EA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D4A82102-4EAA-49C6-AD74-26550F067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D071B29F-CE48-40CD-8969-2611D1F7C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D2922C2E-8C06-48E3-9C5D-8C94E80F5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85898286-75C4-4BA1-BE34-BC553CAB3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E4ED3DD9-87BA-464A-A5C3-47E96EE5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293F9B65-74A6-46BB-9156-4D341B0B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830ADA9E-C9BF-4279-B19C-4548A589856F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CB6A88D4-C00E-4EE2-89C1-0BD5936880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9C144C5E-79B6-4B09-ABD6-344E0EA6D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EA41DDAF-B120-4E76-8E7C-7C06F741A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C608CEFE-2436-423F-83CC-A56301F97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39FFA1E5-AC10-4BA2-945E-DEFE49792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FAFE22C1-02B7-4227-B335-A59CCA50136A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91E2882C-E624-4829-ABB8-A98DE9802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ACA76CED-CE59-41EA-B866-F3D052C4A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9AC71553-19AB-435A-9234-6C800D74F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DB9C1B63-766B-41BA-81D2-A88C23E66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88B25D0C-6C4F-4A6C-9565-A2F05B6B7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2C04F219-DC08-4DC8-98DE-CF3DDB39B888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D3714B5F-1A89-4220-B1A1-2458BD860C17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D06CC210-243C-4CB3-81A0-72684EEB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B71EED04-84BC-479F-AD21-0E83FE52BADC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08A10D18-96F4-4818-8F80-7893414B4D6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543C4D59-E84C-463D-B8FA-168E5C210B88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22CC51E1-CA92-41A1-AFFA-7B0CC9AB152C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288A2353-A246-416D-8830-4402779FBD8A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BEE0E83D-75EC-41F5-9FA0-3775A088814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112ED97C-E201-4935-AD5B-5A2A218FFE3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665BAF87-0580-4D18-956A-C7C77245961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CB1D3137-2DC0-4BAB-8EFA-2F460A62226A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281DDC5D-5F3C-46F0-A24D-168E807F890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D594B961-3092-4A9A-9927-56CB19CC46F5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F1AABF23-5DC0-4B43-AE3F-550D959FAE4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AF585BD3-6D69-424E-B532-217A6E0FE0A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30B227B8-7CB1-41DE-AB43-D9EE37F01C05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975FA096-460E-4373-92F8-49D7DCADF18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9F0098C0-8C28-4C33-8F64-FBC9108C872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BD822ABB-11FD-43F1-94FB-6E9AFE50618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9CC3DA80-00E0-418D-9185-AF70A998BF15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7D7410B4-D818-475C-AA2E-D8AA379B1F58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1CB6E72C-39A6-463F-AB18-2690F334106E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3C5064FE-87E4-4E82-BD6B-4F3509273FCB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76ACAB67-63E2-4DE4-9851-B7D43DB467A5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F8C40C1B-2DD2-472A-94FD-16F37F8D1EEF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81EB9FBD-C8B9-4D73-870F-F225FD0F6AD8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10C3762F-DAD4-472E-A412-C1E1BC0693DC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5E227CCF-FA53-48AE-B73E-5685E3E18C27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7FA15706-9905-46BF-868E-7B453AC08CA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A465E781-CD48-46C5-B8BF-D565745539C0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C6676726-606A-456E-BC58-0F1AA9A912E8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7C5B66CE-F414-488E-9CC4-81F43043B7D9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F1E85985-8DCB-4A67-B5D3-3FD0D16F91E0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F60F349C-2225-47B8-8EA2-1C181195B011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C4F2BEDC-8E3C-4893-B01C-09325E331CF6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8F7C46F6-C499-4A9D-A172-72EABDCCC45E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9B07CE80-7CCC-420F-A430-F539CF11C20B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EF7E92B9-8290-4ACC-AB7F-82839242B23B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276B39C6-4024-4C2C-9F81-7111AAA70B6B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EF600E5C-D2F5-4F76-AE6A-DDB5BF1E013C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DEBDE514-E14E-4363-85FD-269DF44A3A00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A362EA2A-CB5C-4904-A716-3F9EBB1EBB0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D0084C5A-8DF9-4CC0-8DD7-EE247F1FF551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EE0F49A9-84D2-4247-88B6-E60348C0C5B6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1B6F832A-6956-4A1D-A2F3-CAD565F9BCAD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1ED30738-4948-46AD-B1C9-E3BB802CAE2C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477D2582-55CC-40E7-8743-84EE70AB62E2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1F75B99A-8A90-45BF-BFAE-F14EC2E10E87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AC50DBBE-6207-40A8-9370-053BD07ED36E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F77954DB-FE52-41FC-B124-6E0E2FE8577F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xmlns="" id="{A19275EC-41AA-422C-9D89-AB5C569AE4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xmlns="" id="{902B8D37-320C-4ED4-92FC-B6A331C4E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2147483646 h 5748"/>
                <a:gd name="T2" fmla="*/ 2147483646 w 38517"/>
                <a:gd name="T3" fmla="*/ 2147483646 h 5748"/>
                <a:gd name="T4" fmla="*/ 2147483646 w 38517"/>
                <a:gd name="T5" fmla="*/ 2147483646 h 5748"/>
                <a:gd name="T6" fmla="*/ 2147483646 w 38517"/>
                <a:gd name="T7" fmla="*/ 2147483646 h 5748"/>
                <a:gd name="T8" fmla="*/ 2147483646 w 38517"/>
                <a:gd name="T9" fmla="*/ 2147483646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xmlns="" id="{9F867DC8-821F-4455-BF6B-0CEC1531E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2147483646 w 15260"/>
                <a:gd name="T1" fmla="*/ 2147483646 h 14672"/>
                <a:gd name="T2" fmla="*/ 2147483646 w 15260"/>
                <a:gd name="T3" fmla="*/ 2147483646 h 14672"/>
                <a:gd name="T4" fmla="*/ 2147483646 w 15260"/>
                <a:gd name="T5" fmla="*/ 2147483646 h 14672"/>
                <a:gd name="T6" fmla="*/ 2147483646 w 15260"/>
                <a:gd name="T7" fmla="*/ 2147483646 h 14672"/>
                <a:gd name="T8" fmla="*/ 2147483646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2147483646 h 14672"/>
                <a:gd name="T30" fmla="*/ 2147483646 w 15260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xmlns="" id="{4892ACE5-A763-4C1F-A951-5B9CECDBC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2147483646 w 7832"/>
                <a:gd name="T1" fmla="*/ 0 h 7260"/>
                <a:gd name="T2" fmla="*/ 2147483646 w 7832"/>
                <a:gd name="T3" fmla="*/ 2147483646 h 7260"/>
                <a:gd name="T4" fmla="*/ 2147483646 w 7832"/>
                <a:gd name="T5" fmla="*/ 2147483646 h 7260"/>
                <a:gd name="T6" fmla="*/ 2147483646 w 7832"/>
                <a:gd name="T7" fmla="*/ 2147483646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2147483646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xmlns="" id="{CBC02150-EC8E-4A27-95EE-DD961CA1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2147483646 h 14672"/>
                <a:gd name="T2" fmla="*/ 2147483646 w 15259"/>
                <a:gd name="T3" fmla="*/ 2147483646 h 14672"/>
                <a:gd name="T4" fmla="*/ 2147483646 w 15259"/>
                <a:gd name="T5" fmla="*/ 2147483646 h 14672"/>
                <a:gd name="T6" fmla="*/ 2147483646 w 15259"/>
                <a:gd name="T7" fmla="*/ 2147483646 h 14672"/>
                <a:gd name="T8" fmla="*/ 2147483646 w 15259"/>
                <a:gd name="T9" fmla="*/ 2147483646 h 14672"/>
                <a:gd name="T10" fmla="*/ 2147483646 w 15259"/>
                <a:gd name="T11" fmla="*/ 2147483646 h 14672"/>
                <a:gd name="T12" fmla="*/ 2147483646 w 15259"/>
                <a:gd name="T13" fmla="*/ 2147483646 h 14672"/>
                <a:gd name="T14" fmla="*/ 2147483646 w 15259"/>
                <a:gd name="T15" fmla="*/ 2147483646 h 14672"/>
                <a:gd name="T16" fmla="*/ 2147483646 w 15259"/>
                <a:gd name="T17" fmla="*/ 2147483646 h 14672"/>
                <a:gd name="T18" fmla="*/ 2147483646 w 15259"/>
                <a:gd name="T19" fmla="*/ 2147483646 h 14672"/>
                <a:gd name="T20" fmla="*/ 2147483646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2147483646 h 14672"/>
                <a:gd name="T26" fmla="*/ 2147483646 w 15259"/>
                <a:gd name="T27" fmla="*/ 2147483646 h 14672"/>
                <a:gd name="T28" fmla="*/ 2147483646 w 15259"/>
                <a:gd name="T29" fmla="*/ 2147483646 h 14672"/>
                <a:gd name="T30" fmla="*/ 2147483646 w 15259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xmlns="" id="{5C789272-83F0-45A2-BD10-CDD85F5C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2147483646 h 7126"/>
                <a:gd name="T2" fmla="*/ 2147483646 w 7966"/>
                <a:gd name="T3" fmla="*/ 2147483646 h 7126"/>
                <a:gd name="T4" fmla="*/ 2147483646 w 7966"/>
                <a:gd name="T5" fmla="*/ 2147483646 h 7126"/>
                <a:gd name="T6" fmla="*/ 2147483646 w 7966"/>
                <a:gd name="T7" fmla="*/ 2147483646 h 7126"/>
                <a:gd name="T8" fmla="*/ 2147483646 w 7966"/>
                <a:gd name="T9" fmla="*/ 2147483646 h 7126"/>
                <a:gd name="T10" fmla="*/ 2147483646 w 7966"/>
                <a:gd name="T11" fmla="*/ 2147483646 h 7126"/>
                <a:gd name="T12" fmla="*/ 2147483646 w 7966"/>
                <a:gd name="T13" fmla="*/ 2147483646 h 7126"/>
                <a:gd name="T14" fmla="*/ 2147483646 w 7966"/>
                <a:gd name="T15" fmla="*/ 2147483646 h 7126"/>
                <a:gd name="T16" fmla="*/ 2147483646 w 7966"/>
                <a:gd name="T17" fmla="*/ 2147483646 h 7126"/>
                <a:gd name="T18" fmla="*/ 2147483646 w 7966"/>
                <a:gd name="T19" fmla="*/ 2147483646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xmlns="" id="{7E99C1E2-BB7F-4C7A-809A-37672376E83A}"/>
                </a:ext>
              </a:extLst>
            </p:cNvPr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xmlns="" id="{45A3CB63-B85B-4D0B-94E3-0BA5CF6AA6B6}"/>
                </a:ext>
              </a:extLst>
            </p:cNvPr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xmlns="" id="{94702FE3-F9B4-4568-93EF-D0C36D935B47}"/>
                </a:ext>
              </a:extLst>
            </p:cNvPr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xmlns="" id="{69C9DE3C-42AF-491C-A6BA-F3E0331C8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147483646 w 573"/>
                <a:gd name="T1" fmla="*/ 2147483646 h 4471"/>
                <a:gd name="T2" fmla="*/ 2147483646 w 573"/>
                <a:gd name="T3" fmla="*/ 2147483646 h 4471"/>
                <a:gd name="T4" fmla="*/ 2147483646 w 573"/>
                <a:gd name="T5" fmla="*/ 2147483646 h 4471"/>
                <a:gd name="T6" fmla="*/ 2147483646 w 573"/>
                <a:gd name="T7" fmla="*/ 2147483646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xmlns="" id="{0DB48829-AF6C-42A7-8914-2AE5F1855519}"/>
                </a:ext>
              </a:extLst>
            </p:cNvPr>
            <p:cNvSpPr/>
            <p:nvPr/>
          </p:nvSpPr>
          <p:spPr>
            <a:xfrm>
              <a:off x="3595019" y="1905416"/>
              <a:ext cx="60417" cy="253252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xmlns="" id="{32CB98CB-B4ED-4B82-BE6F-70A996699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2147483646 w 1244"/>
                <a:gd name="T3" fmla="*/ 2147483646 h 5882"/>
                <a:gd name="T4" fmla="*/ 2147483646 w 1244"/>
                <a:gd name="T5" fmla="*/ 2147483646 h 5882"/>
                <a:gd name="T6" fmla="*/ 2147483646 w 1244"/>
                <a:gd name="T7" fmla="*/ 2147483646 h 5882"/>
                <a:gd name="T8" fmla="*/ 2147483646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xmlns="" id="{531F9F43-64CB-4B42-AB00-3C649D3DE0C3}"/>
                </a:ext>
              </a:extLst>
            </p:cNvPr>
            <p:cNvSpPr/>
            <p:nvPr/>
          </p:nvSpPr>
          <p:spPr>
            <a:xfrm>
              <a:off x="3877683" y="1851844"/>
              <a:ext cx="116518" cy="306824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xmlns="" id="{D1B20D94-3EF4-40BF-A9D8-EDD30F1455A5}"/>
                </a:ext>
              </a:extLst>
            </p:cNvPr>
            <p:cNvSpPr/>
            <p:nvPr/>
          </p:nvSpPr>
          <p:spPr>
            <a:xfrm>
              <a:off x="3487132" y="2126199"/>
              <a:ext cx="621430" cy="375008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xmlns="" id="{2082E5EF-8A12-4C12-80BF-2985C9DE8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2147483646 w 4471"/>
                <a:gd name="T11" fmla="*/ 2147483646 h 8975"/>
                <a:gd name="T12" fmla="*/ 2147483646 w 4471"/>
                <a:gd name="T13" fmla="*/ 2147483646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xmlns="" id="{61881D49-8F61-4EC6-A199-B60DE0063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xmlns="" id="{C35B672B-760B-44A9-B08E-8A1A2D35D7E9}"/>
                </a:ext>
              </a:extLst>
            </p:cNvPr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xmlns="" id="{E7565890-CBFE-48A2-B5E1-FA39A504C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xmlns="" id="{028C4653-0A7D-4536-B49E-02FD2409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2147483646 h 135"/>
                <a:gd name="T4" fmla="*/ 2147483646 w 135"/>
                <a:gd name="T5" fmla="*/ 2147483646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xmlns="" id="{0999EDA9-3C10-45FA-9071-58231FF6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147483646 w 2387"/>
                <a:gd name="T1" fmla="*/ 0 h 976"/>
                <a:gd name="T2" fmla="*/ 2147483646 w 2387"/>
                <a:gd name="T3" fmla="*/ 0 h 976"/>
                <a:gd name="T4" fmla="*/ 2147483646 w 2387"/>
                <a:gd name="T5" fmla="*/ 2147483646 h 976"/>
                <a:gd name="T6" fmla="*/ 2147483646 w 2387"/>
                <a:gd name="T7" fmla="*/ 2147483646 h 976"/>
                <a:gd name="T8" fmla="*/ 2147483646 w 2387"/>
                <a:gd name="T9" fmla="*/ 0 h 976"/>
                <a:gd name="T10" fmla="*/ 2147483646 w 2387"/>
                <a:gd name="T11" fmla="*/ 2147483646 h 976"/>
                <a:gd name="T12" fmla="*/ 2147483646 w 2387"/>
                <a:gd name="T13" fmla="*/ 2147483646 h 976"/>
                <a:gd name="T14" fmla="*/ 0 w 2387"/>
                <a:gd name="T15" fmla="*/ 2147483646 h 976"/>
                <a:gd name="T16" fmla="*/ 2147483646 w 2387"/>
                <a:gd name="T17" fmla="*/ 2147483646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xmlns="" id="{FB8247C0-EFAF-4783-946E-F350CBEB419E}"/>
                </a:ext>
              </a:extLst>
            </p:cNvPr>
            <p:cNvSpPr/>
            <p:nvPr/>
          </p:nvSpPr>
          <p:spPr>
            <a:xfrm>
              <a:off x="3933785" y="2126199"/>
              <a:ext cx="174778" cy="240265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xmlns="" id="{E0C1C4A5-318C-45B2-8E92-94AEEA56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2147483646 w 4336"/>
                <a:gd name="T1" fmla="*/ 2147483646 h 9546"/>
                <a:gd name="T2" fmla="*/ 2147483646 w 4336"/>
                <a:gd name="T3" fmla="*/ 2147483646 h 9546"/>
                <a:gd name="T4" fmla="*/ 0 w 4336"/>
                <a:gd name="T5" fmla="*/ 2147483646 h 9546"/>
                <a:gd name="T6" fmla="*/ 2147483646 w 4336"/>
                <a:gd name="T7" fmla="*/ 2147483646 h 9546"/>
                <a:gd name="T8" fmla="*/ 2147483646 w 4336"/>
                <a:gd name="T9" fmla="*/ 2147483646 h 9546"/>
                <a:gd name="T10" fmla="*/ 2147483646 w 4336"/>
                <a:gd name="T11" fmla="*/ 2147483646 h 9546"/>
                <a:gd name="T12" fmla="*/ 2147483646 w 4336"/>
                <a:gd name="T13" fmla="*/ 2147483646 h 9546"/>
                <a:gd name="T14" fmla="*/ 2147483646 w 4336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xmlns="" id="{03016338-7333-45C3-AA44-EFADEC6640E5}"/>
                </a:ext>
              </a:extLst>
            </p:cNvPr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xmlns="" id="{D3DC046F-DD8D-434A-8445-924D68D2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2147483646 h 2118"/>
                <a:gd name="T2" fmla="*/ 2147483646 w 5614"/>
                <a:gd name="T3" fmla="*/ 2147483646 h 2118"/>
                <a:gd name="T4" fmla="*/ 2147483646 w 5614"/>
                <a:gd name="T5" fmla="*/ 2147483646 h 2118"/>
                <a:gd name="T6" fmla="*/ 2147483646 w 5614"/>
                <a:gd name="T7" fmla="*/ 2147483646 h 2118"/>
                <a:gd name="T8" fmla="*/ 2147483646 w 5614"/>
                <a:gd name="T9" fmla="*/ 2147483646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xmlns="" id="{1DC1E3B1-7845-46C3-8F1B-FF375586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2147483646 h 1950"/>
                <a:gd name="T2" fmla="*/ 2147483646 w 5748"/>
                <a:gd name="T3" fmla="*/ 2147483646 h 1950"/>
                <a:gd name="T4" fmla="*/ 2147483646 w 5748"/>
                <a:gd name="T5" fmla="*/ 2147483646 h 1950"/>
                <a:gd name="T6" fmla="*/ 2147483646 w 5748"/>
                <a:gd name="T7" fmla="*/ 2147483646 h 1950"/>
                <a:gd name="T8" fmla="*/ 0 w 5748"/>
                <a:gd name="T9" fmla="*/ 2147483646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xmlns="" id="{99D510AD-D526-4144-9ED4-180537F71E60}"/>
                </a:ext>
              </a:extLst>
            </p:cNvPr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xmlns="" id="{0B5AAAD8-B4E9-468A-9C70-1A50B841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147483646 w 4202"/>
                <a:gd name="T1" fmla="*/ 2147483646 h 9546"/>
                <a:gd name="T2" fmla="*/ 2147483646 w 4202"/>
                <a:gd name="T3" fmla="*/ 2147483646 h 9546"/>
                <a:gd name="T4" fmla="*/ 2147483646 w 4202"/>
                <a:gd name="T5" fmla="*/ 2147483646 h 9546"/>
                <a:gd name="T6" fmla="*/ 2147483646 w 4202"/>
                <a:gd name="T7" fmla="*/ 2147483646 h 9546"/>
                <a:gd name="T8" fmla="*/ 2147483646 w 4202"/>
                <a:gd name="T9" fmla="*/ 2147483646 h 9546"/>
                <a:gd name="T10" fmla="*/ 2147483646 w 4202"/>
                <a:gd name="T11" fmla="*/ 2147483646 h 9546"/>
                <a:gd name="T12" fmla="*/ 2147483646 w 4202"/>
                <a:gd name="T13" fmla="*/ 2147483646 h 9546"/>
                <a:gd name="T14" fmla="*/ 2147483646 w 4202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xmlns="" id="{812A073A-8B7B-4DF1-A53C-9472E163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2147483646 w 4773"/>
                <a:gd name="T1" fmla="*/ 0 h 8134"/>
                <a:gd name="T2" fmla="*/ 0 w 4773"/>
                <a:gd name="T3" fmla="*/ 2147483646 h 8134"/>
                <a:gd name="T4" fmla="*/ 0 w 4773"/>
                <a:gd name="T5" fmla="*/ 2147483646 h 8134"/>
                <a:gd name="T6" fmla="*/ 2147483646 w 4773"/>
                <a:gd name="T7" fmla="*/ 2147483646 h 8134"/>
                <a:gd name="T8" fmla="*/ 2147483646 w 4773"/>
                <a:gd name="T9" fmla="*/ 2147483646 h 8134"/>
                <a:gd name="T10" fmla="*/ 2147483646 w 4773"/>
                <a:gd name="T11" fmla="*/ 2147483646 h 8134"/>
                <a:gd name="T12" fmla="*/ 2147483646 w 4773"/>
                <a:gd name="T13" fmla="*/ 2147483646 h 8134"/>
                <a:gd name="T14" fmla="*/ 2147483646 w 4773"/>
                <a:gd name="T15" fmla="*/ 2147483646 h 8134"/>
                <a:gd name="T16" fmla="*/ 2147483646 w 4773"/>
                <a:gd name="T17" fmla="*/ 2147483646 h 8134"/>
                <a:gd name="T18" fmla="*/ 2147483646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xmlns="" id="{250C8D60-4FE6-4B71-A658-6318B301F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2147483646 w 4067"/>
                <a:gd name="T1" fmla="*/ 0 h 1681"/>
                <a:gd name="T2" fmla="*/ 2147483646 w 4067"/>
                <a:gd name="T3" fmla="*/ 2147483646 h 1681"/>
                <a:gd name="T4" fmla="*/ 0 w 4067"/>
                <a:gd name="T5" fmla="*/ 2147483646 h 1681"/>
                <a:gd name="T6" fmla="*/ 2147483646 w 4067"/>
                <a:gd name="T7" fmla="*/ 2147483646 h 1681"/>
                <a:gd name="T8" fmla="*/ 2147483646 w 4067"/>
                <a:gd name="T9" fmla="*/ 2147483646 h 1681"/>
                <a:gd name="T10" fmla="*/ 2147483646 w 4067"/>
                <a:gd name="T11" fmla="*/ 2147483646 h 1681"/>
                <a:gd name="T12" fmla="*/ 2147483646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xmlns="" id="{7B1DCB22-5C93-40DF-91BA-5F9F944F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2147483646 h 56383"/>
                <a:gd name="T2" fmla="*/ 2147483646 w 33610"/>
                <a:gd name="T3" fmla="*/ 2147483646 h 56383"/>
                <a:gd name="T4" fmla="*/ 2147483646 w 33610"/>
                <a:gd name="T5" fmla="*/ 2147483646 h 56383"/>
                <a:gd name="T6" fmla="*/ 2147483646 w 33610"/>
                <a:gd name="T7" fmla="*/ 2147483646 h 56383"/>
                <a:gd name="T8" fmla="*/ 2147483646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2147483646 h 56383"/>
                <a:gd name="T52" fmla="*/ 2147483646 w 33610"/>
                <a:gd name="T53" fmla="*/ 2147483646 h 56383"/>
                <a:gd name="T54" fmla="*/ 2147483646 w 33610"/>
                <a:gd name="T55" fmla="*/ 2147483646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xmlns="" id="{1FE7283C-740B-4A54-8D74-A681F373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2147483646 w 12167"/>
                <a:gd name="T1" fmla="*/ 2147483646 h 46919"/>
                <a:gd name="T2" fmla="*/ 2147483646 w 12167"/>
                <a:gd name="T3" fmla="*/ 2147483646 h 46919"/>
                <a:gd name="T4" fmla="*/ 0 w 12167"/>
                <a:gd name="T5" fmla="*/ 2147483646 h 46919"/>
                <a:gd name="T6" fmla="*/ 2147483646 w 12167"/>
                <a:gd name="T7" fmla="*/ 2147483646 h 46919"/>
                <a:gd name="T8" fmla="*/ 2147483646 w 12167"/>
                <a:gd name="T9" fmla="*/ 2147483646 h 46919"/>
                <a:gd name="T10" fmla="*/ 2147483646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2147483646 w 12167"/>
                <a:gd name="T19" fmla="*/ 2147483646 h 46919"/>
                <a:gd name="T20" fmla="*/ 2147483646 w 12167"/>
                <a:gd name="T21" fmla="*/ 2147483646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47483646 w 12167"/>
                <a:gd name="T41" fmla="*/ 2147483646 h 46919"/>
                <a:gd name="T42" fmla="*/ 2147483646 w 12167"/>
                <a:gd name="T43" fmla="*/ 2147483646 h 46919"/>
                <a:gd name="T44" fmla="*/ 2147483646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xmlns="" id="{A13CF70A-8A82-48D1-9AE0-767AFF671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2147483646 w 34450"/>
                <a:gd name="T5" fmla="*/ 2147483646 h 55868"/>
                <a:gd name="T6" fmla="*/ 2147483646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2147483646 h 55868"/>
                <a:gd name="T14" fmla="*/ 2147483646 w 34450"/>
                <a:gd name="T15" fmla="*/ 2147483646 h 55868"/>
                <a:gd name="T16" fmla="*/ 2147483646 w 34450"/>
                <a:gd name="T17" fmla="*/ 2147483646 h 55868"/>
                <a:gd name="T18" fmla="*/ 2147483646 w 34450"/>
                <a:gd name="T19" fmla="*/ 2147483646 h 55868"/>
                <a:gd name="T20" fmla="*/ 2147483646 w 34450"/>
                <a:gd name="T21" fmla="*/ 2147483646 h 55868"/>
                <a:gd name="T22" fmla="*/ 2147483646 w 34450"/>
                <a:gd name="T23" fmla="*/ 2147483646 h 55868"/>
                <a:gd name="T24" fmla="*/ 2147483646 w 34450"/>
                <a:gd name="T25" fmla="*/ 2147483646 h 55868"/>
                <a:gd name="T26" fmla="*/ 2147483646 w 34450"/>
                <a:gd name="T27" fmla="*/ 2147483646 h 55868"/>
                <a:gd name="T28" fmla="*/ 2147483646 w 34450"/>
                <a:gd name="T29" fmla="*/ 2147483646 h 55868"/>
                <a:gd name="T30" fmla="*/ 2147483646 w 34450"/>
                <a:gd name="T31" fmla="*/ 2147483646 h 55868"/>
                <a:gd name="T32" fmla="*/ 2147483646 w 34450"/>
                <a:gd name="T33" fmla="*/ 2147483646 h 55868"/>
                <a:gd name="T34" fmla="*/ 2147483646 w 34450"/>
                <a:gd name="T35" fmla="*/ 2147483646 h 55868"/>
                <a:gd name="T36" fmla="*/ 2147483646 w 34450"/>
                <a:gd name="T37" fmla="*/ 2147483646 h 55868"/>
                <a:gd name="T38" fmla="*/ 2147483646 w 34450"/>
                <a:gd name="T39" fmla="*/ 2147483646 h 55868"/>
                <a:gd name="T40" fmla="*/ 2147483646 w 34450"/>
                <a:gd name="T41" fmla="*/ 2147483646 h 55868"/>
                <a:gd name="T42" fmla="*/ 2147483646 w 34450"/>
                <a:gd name="T43" fmla="*/ 2147483646 h 55868"/>
                <a:gd name="T44" fmla="*/ 2147483646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2147483646 h 55868"/>
                <a:gd name="T60" fmla="*/ 2147483646 w 34450"/>
                <a:gd name="T61" fmla="*/ 2147483646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xmlns="" id="{BA790EF3-A9D2-4DBF-B596-4B6E90174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2147483646 w 12604"/>
                <a:gd name="T1" fmla="*/ 0 h 20569"/>
                <a:gd name="T2" fmla="*/ 2147483646 w 12604"/>
                <a:gd name="T3" fmla="*/ 2147483646 h 20569"/>
                <a:gd name="T4" fmla="*/ 0 w 12604"/>
                <a:gd name="T5" fmla="*/ 2147483646 h 20569"/>
                <a:gd name="T6" fmla="*/ 2147483646 w 12604"/>
                <a:gd name="T7" fmla="*/ 2147483646 h 20569"/>
                <a:gd name="T8" fmla="*/ 2147483646 w 12604"/>
                <a:gd name="T9" fmla="*/ 2147483646 h 20569"/>
                <a:gd name="T10" fmla="*/ 2147483646 w 12604"/>
                <a:gd name="T11" fmla="*/ 0 h 20569"/>
                <a:gd name="T12" fmla="*/ 2147483646 w 12604"/>
                <a:gd name="T13" fmla="*/ 2147483646 h 20569"/>
                <a:gd name="T14" fmla="*/ 2147483646 w 12604"/>
                <a:gd name="T15" fmla="*/ 2147483646 h 20569"/>
                <a:gd name="T16" fmla="*/ 2147483646 w 12604"/>
                <a:gd name="T17" fmla="*/ 2147483646 h 20569"/>
                <a:gd name="T18" fmla="*/ 2147483646 w 12604"/>
                <a:gd name="T19" fmla="*/ 2147483646 h 20569"/>
                <a:gd name="T20" fmla="*/ 2147483646 w 12604"/>
                <a:gd name="T21" fmla="*/ 2147483646 h 20569"/>
                <a:gd name="T22" fmla="*/ 2147483646 w 12604"/>
                <a:gd name="T23" fmla="*/ 2147483646 h 20569"/>
                <a:gd name="T24" fmla="*/ 2147483646 w 12604"/>
                <a:gd name="T25" fmla="*/ 2147483646 h 20569"/>
                <a:gd name="T26" fmla="*/ 2147483646 w 12604"/>
                <a:gd name="T27" fmla="*/ 2147483646 h 20569"/>
                <a:gd name="T28" fmla="*/ 2147483646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2147483646 w 12604"/>
                <a:gd name="T41" fmla="*/ 2147483646 h 20569"/>
                <a:gd name="T42" fmla="*/ 2147483646 w 12604"/>
                <a:gd name="T43" fmla="*/ 2147483646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xmlns="" id="{75D34492-E4B8-4284-A851-55B1B0D1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2147483646 h 42852"/>
                <a:gd name="T2" fmla="*/ 2147483646 w 44970"/>
                <a:gd name="T3" fmla="*/ 2147483646 h 42852"/>
                <a:gd name="T4" fmla="*/ 2147483646 w 44970"/>
                <a:gd name="T5" fmla="*/ 2147483646 h 42852"/>
                <a:gd name="T6" fmla="*/ 2147483646 w 44970"/>
                <a:gd name="T7" fmla="*/ 2147483646 h 42852"/>
                <a:gd name="T8" fmla="*/ 2147483646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2147483646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xmlns="" id="{8686A1DD-F010-4C35-87C7-DA9B82F8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2147483646 h 10386"/>
                <a:gd name="T4" fmla="*/ 2147483646 w 33206"/>
                <a:gd name="T5" fmla="*/ 2147483646 h 10386"/>
                <a:gd name="T6" fmla="*/ 2147483646 w 33206"/>
                <a:gd name="T7" fmla="*/ 2147483646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2147483646 w 33206"/>
                <a:gd name="T13" fmla="*/ 2147483646 h 10386"/>
                <a:gd name="T14" fmla="*/ 2147483646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2147483646 h 10386"/>
                <a:gd name="T20" fmla="*/ 2147483646 w 33206"/>
                <a:gd name="T21" fmla="*/ 2147483646 h 10386"/>
                <a:gd name="T22" fmla="*/ 2147483646 w 33206"/>
                <a:gd name="T23" fmla="*/ 2147483646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2147483646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xmlns="" id="{F32CE7A4-6BB7-400F-AFED-49D35E2CD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2147483646 w 2253"/>
                <a:gd name="T1" fmla="*/ 2147483646 h 3799"/>
                <a:gd name="T2" fmla="*/ 2147483646 w 2253"/>
                <a:gd name="T3" fmla="*/ 2147483646 h 3799"/>
                <a:gd name="T4" fmla="*/ 2147483646 w 2253"/>
                <a:gd name="T5" fmla="*/ 2147483646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xmlns="" id="{00C1B540-3FC1-44D7-B7FE-F9A3271A4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47483646 w 2118"/>
                <a:gd name="T1" fmla="*/ 2147483646 h 438"/>
                <a:gd name="T2" fmla="*/ 2147483646 w 2118"/>
                <a:gd name="T3" fmla="*/ 2147483646 h 438"/>
                <a:gd name="T4" fmla="*/ 0 w 2118"/>
                <a:gd name="T5" fmla="*/ 2147483646 h 438"/>
                <a:gd name="T6" fmla="*/ 2147483646 w 2118"/>
                <a:gd name="T7" fmla="*/ 2147483646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xmlns="" id="{94E23C20-1C07-466D-8926-90EA22879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147483646 w 5211"/>
                <a:gd name="T1" fmla="*/ 2147483646 h 9244"/>
                <a:gd name="T2" fmla="*/ 2147483646 w 5211"/>
                <a:gd name="T3" fmla="*/ 2147483646 h 9244"/>
                <a:gd name="T4" fmla="*/ 2147483646 w 5211"/>
                <a:gd name="T5" fmla="*/ 2147483646 h 9244"/>
                <a:gd name="T6" fmla="*/ 2147483646 w 5211"/>
                <a:gd name="T7" fmla="*/ 2147483646 h 9244"/>
                <a:gd name="T8" fmla="*/ 2147483646 w 5211"/>
                <a:gd name="T9" fmla="*/ 2147483646 h 9244"/>
                <a:gd name="T10" fmla="*/ 2147483646 w 5211"/>
                <a:gd name="T11" fmla="*/ 2147483646 h 9244"/>
                <a:gd name="T12" fmla="*/ 2147483646 w 5211"/>
                <a:gd name="T13" fmla="*/ 2147483646 h 9244"/>
                <a:gd name="T14" fmla="*/ 2147483646 w 5211"/>
                <a:gd name="T15" fmla="*/ 2147483646 h 9244"/>
                <a:gd name="T16" fmla="*/ 2147483646 w 5211"/>
                <a:gd name="T17" fmla="*/ 2147483646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xmlns="" id="{69D725C0-5998-442B-8B57-A3D1A4AD6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2147483646 w 404"/>
                <a:gd name="T1" fmla="*/ 0 h 841"/>
                <a:gd name="T2" fmla="*/ 2147483646 w 404"/>
                <a:gd name="T3" fmla="*/ 2147483646 h 841"/>
                <a:gd name="T4" fmla="*/ 2147483646 w 404"/>
                <a:gd name="T5" fmla="*/ 2147483646 h 841"/>
                <a:gd name="T6" fmla="*/ 2147483646 w 404"/>
                <a:gd name="T7" fmla="*/ 2147483646 h 841"/>
                <a:gd name="T8" fmla="*/ 2147483646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xmlns="" id="{A7E2ACD1-FC97-4CFB-8B55-F9CFCE649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2147483646 w 1547"/>
                <a:gd name="T1" fmla="*/ 2147483646 h 3359"/>
                <a:gd name="T2" fmla="*/ 2147483646 w 1547"/>
                <a:gd name="T3" fmla="*/ 2147483646 h 3359"/>
                <a:gd name="T4" fmla="*/ 2147483646 w 1547"/>
                <a:gd name="T5" fmla="*/ 2147483646 h 3359"/>
                <a:gd name="T6" fmla="*/ 2147483646 w 1547"/>
                <a:gd name="T7" fmla="*/ 2147483646 h 3359"/>
                <a:gd name="T8" fmla="*/ 2147483646 w 1547"/>
                <a:gd name="T9" fmla="*/ 2147483646 h 3359"/>
                <a:gd name="T10" fmla="*/ 2147483646 w 1547"/>
                <a:gd name="T11" fmla="*/ 2147483646 h 3359"/>
                <a:gd name="T12" fmla="*/ 2147483646 w 1547"/>
                <a:gd name="T13" fmla="*/ 2147483646 h 3359"/>
                <a:gd name="T14" fmla="*/ 2147483646 w 1547"/>
                <a:gd name="T15" fmla="*/ 2147483646 h 3359"/>
                <a:gd name="T16" fmla="*/ 2147483646 w 1547"/>
                <a:gd name="T17" fmla="*/ 2147483646 h 3359"/>
                <a:gd name="T18" fmla="*/ 2147483646 w 1547"/>
                <a:gd name="T19" fmla="*/ 2147483646 h 3359"/>
                <a:gd name="T20" fmla="*/ 2147483646 w 1547"/>
                <a:gd name="T21" fmla="*/ 2147483646 h 3359"/>
                <a:gd name="T22" fmla="*/ 0 w 1547"/>
                <a:gd name="T23" fmla="*/ 2147483646 h 3359"/>
                <a:gd name="T24" fmla="*/ 0 w 1547"/>
                <a:gd name="T25" fmla="*/ 2147483646 h 3359"/>
                <a:gd name="T26" fmla="*/ 2147483646 w 1547"/>
                <a:gd name="T27" fmla="*/ 2147483646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xmlns="" id="{3A2434AC-0A64-4B3F-BDC7-04CC84E1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147483646 w 7025"/>
                <a:gd name="T1" fmla="*/ 2147483646 h 11899"/>
                <a:gd name="T2" fmla="*/ 2147483646 w 7025"/>
                <a:gd name="T3" fmla="*/ 2147483646 h 11899"/>
                <a:gd name="T4" fmla="*/ 2147483646 w 7025"/>
                <a:gd name="T5" fmla="*/ 2147483646 h 11899"/>
                <a:gd name="T6" fmla="*/ 2147483646 w 7025"/>
                <a:gd name="T7" fmla="*/ 2147483646 h 11899"/>
                <a:gd name="T8" fmla="*/ 2147483646 w 7025"/>
                <a:gd name="T9" fmla="*/ 2147483646 h 11899"/>
                <a:gd name="T10" fmla="*/ 2147483646 w 7025"/>
                <a:gd name="T11" fmla="*/ 2147483646 h 11899"/>
                <a:gd name="T12" fmla="*/ 2147483646 w 7025"/>
                <a:gd name="T13" fmla="*/ 2147483646 h 11899"/>
                <a:gd name="T14" fmla="*/ 2147483646 w 7025"/>
                <a:gd name="T15" fmla="*/ 2147483646 h 11899"/>
                <a:gd name="T16" fmla="*/ 0 w 7025"/>
                <a:gd name="T17" fmla="*/ 2147483646 h 11899"/>
                <a:gd name="T18" fmla="*/ 2147483646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2147483646 h 11899"/>
                <a:gd name="T26" fmla="*/ 2147483646 w 7025"/>
                <a:gd name="T27" fmla="*/ 2147483646 h 11899"/>
                <a:gd name="T28" fmla="*/ 2147483646 w 7025"/>
                <a:gd name="T29" fmla="*/ 2147483646 h 11899"/>
                <a:gd name="T30" fmla="*/ 2147483646 w 7025"/>
                <a:gd name="T31" fmla="*/ 2147483646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xmlns="" id="{96EA946D-8083-4CB2-8E5C-FB2699D9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2147483646 h 35952"/>
                <a:gd name="T4" fmla="*/ 2147483646 w 52800"/>
                <a:gd name="T5" fmla="*/ 2147483646 h 35952"/>
                <a:gd name="T6" fmla="*/ 2147483646 w 52800"/>
                <a:gd name="T7" fmla="*/ 2147483646 h 35952"/>
                <a:gd name="T8" fmla="*/ 2147483646 w 52800"/>
                <a:gd name="T9" fmla="*/ 2147483646 h 35952"/>
                <a:gd name="T10" fmla="*/ 2147483646 w 52800"/>
                <a:gd name="T11" fmla="*/ 2147483646 h 35952"/>
                <a:gd name="T12" fmla="*/ 2147483646 w 52800"/>
                <a:gd name="T13" fmla="*/ 2147483646 h 35952"/>
                <a:gd name="T14" fmla="*/ 2147483646 w 52800"/>
                <a:gd name="T15" fmla="*/ 2147483646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2147483646 w 52800"/>
                <a:gd name="T23" fmla="*/ 2147483646 h 35952"/>
                <a:gd name="T24" fmla="*/ 0 w 52800"/>
                <a:gd name="T25" fmla="*/ 2147483646 h 35952"/>
                <a:gd name="T26" fmla="*/ 2147483646 w 52800"/>
                <a:gd name="T27" fmla="*/ 2147483646 h 35952"/>
                <a:gd name="T28" fmla="*/ 2147483646 w 52800"/>
                <a:gd name="T29" fmla="*/ 2147483646 h 35952"/>
                <a:gd name="T30" fmla="*/ 2147483646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2147483646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xmlns="" id="{E0C9BFBA-0010-4CCA-BE50-7A71DDCE8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2147483646 w 3227"/>
                <a:gd name="T1" fmla="*/ 0 h 9867"/>
                <a:gd name="T2" fmla="*/ 2147483646 w 3227"/>
                <a:gd name="T3" fmla="*/ 2147483646 h 9867"/>
                <a:gd name="T4" fmla="*/ 2147483646 w 3227"/>
                <a:gd name="T5" fmla="*/ 2147483646 h 9867"/>
                <a:gd name="T6" fmla="*/ 2147483646 w 3227"/>
                <a:gd name="T7" fmla="*/ 0 h 9867"/>
                <a:gd name="T8" fmla="*/ 2147483646 w 3227"/>
                <a:gd name="T9" fmla="*/ 2147483646 h 9867"/>
                <a:gd name="T10" fmla="*/ 2147483646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147483646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xmlns="" id="{76042791-2388-4303-8AC8-AD4A3FC21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2147483646 w 976"/>
                <a:gd name="T1" fmla="*/ 2147483646 h 1950"/>
                <a:gd name="T2" fmla="*/ 0 w 976"/>
                <a:gd name="T3" fmla="*/ 2147483646 h 1950"/>
                <a:gd name="T4" fmla="*/ 2147483646 w 976"/>
                <a:gd name="T5" fmla="*/ 2147483646 h 1950"/>
                <a:gd name="T6" fmla="*/ 2147483646 w 976"/>
                <a:gd name="T7" fmla="*/ 2147483646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xmlns="" id="{71D6640C-961B-4821-88EB-4A0CD6B6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2147483646 h 4908"/>
                <a:gd name="T2" fmla="*/ 2147483646 w 9646"/>
                <a:gd name="T3" fmla="*/ 2147483646 h 4908"/>
                <a:gd name="T4" fmla="*/ 2147483646 w 9646"/>
                <a:gd name="T5" fmla="*/ 2147483646 h 4908"/>
                <a:gd name="T6" fmla="*/ 2147483646 w 9646"/>
                <a:gd name="T7" fmla="*/ 2147483646 h 4908"/>
                <a:gd name="T8" fmla="*/ 2147483646 w 9646"/>
                <a:gd name="T9" fmla="*/ 2147483646 h 4908"/>
                <a:gd name="T10" fmla="*/ 2147483646 w 9646"/>
                <a:gd name="T11" fmla="*/ 2147483646 h 4908"/>
                <a:gd name="T12" fmla="*/ 2147483646 w 9646"/>
                <a:gd name="T13" fmla="*/ 2147483646 h 4908"/>
                <a:gd name="T14" fmla="*/ 2147483646 w 9646"/>
                <a:gd name="T15" fmla="*/ 0 h 4908"/>
                <a:gd name="T16" fmla="*/ 2147483646 w 9646"/>
                <a:gd name="T17" fmla="*/ 0 h 4908"/>
                <a:gd name="T18" fmla="*/ 2147483646 w 9646"/>
                <a:gd name="T19" fmla="*/ 2147483646 h 4908"/>
                <a:gd name="T20" fmla="*/ 2147483646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xmlns="" id="{10C17193-9110-4ED0-A408-BB06DF5E3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147483646 w 2252"/>
                <a:gd name="T1" fmla="*/ 2147483646 h 841"/>
                <a:gd name="T2" fmla="*/ 0 w 2252"/>
                <a:gd name="T3" fmla="*/ 2147483646 h 841"/>
                <a:gd name="T4" fmla="*/ 2147483646 w 2252"/>
                <a:gd name="T5" fmla="*/ 2147483646 h 841"/>
                <a:gd name="T6" fmla="*/ 2147483646 w 2252"/>
                <a:gd name="T7" fmla="*/ 2147483646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xmlns="" id="{7ED1D81A-5B17-4BE0-A54D-087D992F0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2147483646 h 1110"/>
                <a:gd name="T2" fmla="*/ 0 w 3495"/>
                <a:gd name="T3" fmla="*/ 2147483646 h 1110"/>
                <a:gd name="T4" fmla="*/ 2147483646 w 3495"/>
                <a:gd name="T5" fmla="*/ 2147483646 h 1110"/>
                <a:gd name="T6" fmla="*/ 2147483646 w 3495"/>
                <a:gd name="T7" fmla="*/ 2147483646 h 1110"/>
                <a:gd name="T8" fmla="*/ 0 w 3495"/>
                <a:gd name="T9" fmla="*/ 2147483646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xmlns="" id="{0EE50458-2E86-41EE-A941-7E942BA4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2147483646 w 5479"/>
                <a:gd name="T1" fmla="*/ 2147483646 h 6286"/>
                <a:gd name="T2" fmla="*/ 2147483646 w 5479"/>
                <a:gd name="T3" fmla="*/ 2147483646 h 6286"/>
                <a:gd name="T4" fmla="*/ 2147483646 w 5479"/>
                <a:gd name="T5" fmla="*/ 2147483646 h 6286"/>
                <a:gd name="T6" fmla="*/ 2147483646 w 5479"/>
                <a:gd name="T7" fmla="*/ 2147483646 h 6286"/>
                <a:gd name="T8" fmla="*/ 2147483646 w 5479"/>
                <a:gd name="T9" fmla="*/ 2147483646 h 6286"/>
                <a:gd name="T10" fmla="*/ 0 w 5479"/>
                <a:gd name="T11" fmla="*/ 2147483646 h 6286"/>
                <a:gd name="T12" fmla="*/ 2147483646 w 5479"/>
                <a:gd name="T13" fmla="*/ 2147483646 h 6286"/>
                <a:gd name="T14" fmla="*/ 2147483646 w 5479"/>
                <a:gd name="T15" fmla="*/ 2147483646 h 6286"/>
                <a:gd name="T16" fmla="*/ 2147483646 w 5479"/>
                <a:gd name="T17" fmla="*/ 2147483646 h 6286"/>
                <a:gd name="T18" fmla="*/ 2147483646 w 5479"/>
                <a:gd name="T19" fmla="*/ 2147483646 h 6286"/>
                <a:gd name="T20" fmla="*/ 0 w 5479"/>
                <a:gd name="T21" fmla="*/ 2147483646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xmlns="" id="{1ED64607-8C2A-4B6D-8C80-93E743DAA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2147483646 h 135"/>
                <a:gd name="T2" fmla="*/ 2147483646 w 270"/>
                <a:gd name="T3" fmla="*/ 2147483646 h 135"/>
                <a:gd name="T4" fmla="*/ 0 w 270"/>
                <a:gd name="T5" fmla="*/ 2147483646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xmlns="" id="{6640346D-079E-48AC-85C9-8562EB8DC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147483646 w 671"/>
                <a:gd name="T1" fmla="*/ 2147483646 h 971"/>
                <a:gd name="T2" fmla="*/ 2147483646 w 671"/>
                <a:gd name="T3" fmla="*/ 2147483646 h 971"/>
                <a:gd name="T4" fmla="*/ 2147483646 w 671"/>
                <a:gd name="T5" fmla="*/ 2147483646 h 971"/>
                <a:gd name="T6" fmla="*/ 2147483646 w 671"/>
                <a:gd name="T7" fmla="*/ 2147483646 h 971"/>
                <a:gd name="T8" fmla="*/ 2147483646 w 671"/>
                <a:gd name="T9" fmla="*/ 2147483646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xmlns="" id="{00A3A5B8-4966-4111-92F1-209D6569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2147483646 w 6454"/>
                <a:gd name="T1" fmla="*/ 2147483646 h 5882"/>
                <a:gd name="T2" fmla="*/ 2147483646 w 6454"/>
                <a:gd name="T3" fmla="*/ 2147483646 h 5882"/>
                <a:gd name="T4" fmla="*/ 0 w 6454"/>
                <a:gd name="T5" fmla="*/ 2147483646 h 5882"/>
                <a:gd name="T6" fmla="*/ 2147483646 w 6454"/>
                <a:gd name="T7" fmla="*/ 2147483646 h 5882"/>
                <a:gd name="T8" fmla="*/ 2147483646 w 6454"/>
                <a:gd name="T9" fmla="*/ 2147483646 h 5882"/>
                <a:gd name="T10" fmla="*/ 2147483646 w 6454"/>
                <a:gd name="T11" fmla="*/ 0 h 5882"/>
                <a:gd name="T12" fmla="*/ 2147483646 w 6454"/>
                <a:gd name="T13" fmla="*/ 2147483646 h 5882"/>
                <a:gd name="T14" fmla="*/ 2147483646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xmlns="" id="{57A2A31F-9B47-4A3F-95CA-EDF0730A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2147483646 h 135"/>
                <a:gd name="T2" fmla="*/ 0 w 1"/>
                <a:gd name="T3" fmla="*/ 2147483646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21474836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xmlns="" id="{FEE5AF2B-F5F5-48FB-965C-84E20FCE3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2147483646 w 40063"/>
                <a:gd name="T1" fmla="*/ 2147483646 h 5042"/>
                <a:gd name="T2" fmla="*/ 2147483646 w 40063"/>
                <a:gd name="T3" fmla="*/ 2147483646 h 5042"/>
                <a:gd name="T4" fmla="*/ 2147483646 w 40063"/>
                <a:gd name="T5" fmla="*/ 2147483646 h 5042"/>
                <a:gd name="T6" fmla="*/ 2147483646 w 40063"/>
                <a:gd name="T7" fmla="*/ 2147483646 h 5042"/>
                <a:gd name="T8" fmla="*/ 2147483646 w 40063"/>
                <a:gd name="T9" fmla="*/ 2147483646 h 5042"/>
                <a:gd name="T10" fmla="*/ 2147483646 w 40063"/>
                <a:gd name="T11" fmla="*/ 2147483646 h 5042"/>
                <a:gd name="T12" fmla="*/ 2147483646 w 40063"/>
                <a:gd name="T13" fmla="*/ 2147483646 h 5042"/>
                <a:gd name="T14" fmla="*/ 2147483646 w 40063"/>
                <a:gd name="T15" fmla="*/ 2147483646 h 5042"/>
                <a:gd name="T16" fmla="*/ 2147483646 w 40063"/>
                <a:gd name="T17" fmla="*/ 2147483646 h 5042"/>
                <a:gd name="T18" fmla="*/ 2147483646 w 40063"/>
                <a:gd name="T19" fmla="*/ 2147483646 h 5042"/>
                <a:gd name="T20" fmla="*/ 2147483646 w 40063"/>
                <a:gd name="T21" fmla="*/ 2147483646 h 5042"/>
                <a:gd name="T22" fmla="*/ 2147483646 w 40063"/>
                <a:gd name="T23" fmla="*/ 2147483646 h 5042"/>
                <a:gd name="T24" fmla="*/ 2147483646 w 40063"/>
                <a:gd name="T25" fmla="*/ 2147483646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xmlns="" id="{513B3586-B03B-4388-B6EC-E8CBD6BB3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2147483646 h 170"/>
                <a:gd name="T2" fmla="*/ 0 w 1"/>
                <a:gd name="T3" fmla="*/ 2147483646 h 170"/>
                <a:gd name="T4" fmla="*/ 0 w 1"/>
                <a:gd name="T5" fmla="*/ 2147483646 h 170"/>
                <a:gd name="T6" fmla="*/ 0 w 1"/>
                <a:gd name="T7" fmla="*/ 2147483646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xmlns="" id="{5656CF2E-F69D-4007-8484-511681868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2147483646 h 438"/>
                <a:gd name="T2" fmla="*/ 0 w 1950"/>
                <a:gd name="T3" fmla="*/ 2147483646 h 438"/>
                <a:gd name="T4" fmla="*/ 2147483646 w 1950"/>
                <a:gd name="T5" fmla="*/ 2147483646 h 438"/>
                <a:gd name="T6" fmla="*/ 0 w 1950"/>
                <a:gd name="T7" fmla="*/ 2147483646 h 438"/>
                <a:gd name="T8" fmla="*/ 2147483646 w 1950"/>
                <a:gd name="T9" fmla="*/ 2147483646 h 438"/>
                <a:gd name="T10" fmla="*/ 2147483646 w 1950"/>
                <a:gd name="T11" fmla="*/ 2147483646 h 438"/>
                <a:gd name="T12" fmla="*/ 2147483646 w 1950"/>
                <a:gd name="T13" fmla="*/ 2147483646 h 438"/>
                <a:gd name="T14" fmla="*/ 2147483646 w 1950"/>
                <a:gd name="T15" fmla="*/ 2147483646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xmlns="" id="{02A6A71E-47F9-4C23-A592-CE3A7184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2147483646 h 24501"/>
                <a:gd name="T6" fmla="*/ 2147483646 w 52665"/>
                <a:gd name="T7" fmla="*/ 2147483646 h 24501"/>
                <a:gd name="T8" fmla="*/ 2147483646 w 52665"/>
                <a:gd name="T9" fmla="*/ 2147483646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2147483646 w 52665"/>
                <a:gd name="T25" fmla="*/ 2147483646 h 24501"/>
                <a:gd name="T26" fmla="*/ 2147483646 w 52665"/>
                <a:gd name="T27" fmla="*/ 2147483646 h 24501"/>
                <a:gd name="T28" fmla="*/ 2147483646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2147483646 h 24501"/>
                <a:gd name="T66" fmla="*/ 2147483646 w 52665"/>
                <a:gd name="T67" fmla="*/ 2147483646 h 24501"/>
                <a:gd name="T68" fmla="*/ 2147483646 w 52665"/>
                <a:gd name="T69" fmla="*/ 2147483646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xmlns="" id="{E54F4804-11B7-42D6-8AA0-85D71BC16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2147483646 h 4606"/>
                <a:gd name="T2" fmla="*/ 2147483646 w 7026"/>
                <a:gd name="T3" fmla="*/ 2147483646 h 4606"/>
                <a:gd name="T4" fmla="*/ 2147483646 w 7026"/>
                <a:gd name="T5" fmla="*/ 2147483646 h 4606"/>
                <a:gd name="T6" fmla="*/ 2147483646 w 7026"/>
                <a:gd name="T7" fmla="*/ 2147483646 h 4606"/>
                <a:gd name="T8" fmla="*/ 2147483646 w 7026"/>
                <a:gd name="T9" fmla="*/ 2147483646 h 4606"/>
                <a:gd name="T10" fmla="*/ 2147483646 w 7026"/>
                <a:gd name="T11" fmla="*/ 2147483646 h 4606"/>
                <a:gd name="T12" fmla="*/ 2147483646 w 7026"/>
                <a:gd name="T13" fmla="*/ 2147483646 h 4606"/>
                <a:gd name="T14" fmla="*/ 2147483646 w 7026"/>
                <a:gd name="T15" fmla="*/ 2147483646 h 4606"/>
                <a:gd name="T16" fmla="*/ 2147483646 w 7026"/>
                <a:gd name="T17" fmla="*/ 2147483646 h 4606"/>
                <a:gd name="T18" fmla="*/ 2147483646 w 7026"/>
                <a:gd name="T19" fmla="*/ 2147483646 h 4606"/>
                <a:gd name="T20" fmla="*/ 2147483646 w 7026"/>
                <a:gd name="T21" fmla="*/ 2147483646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xmlns="" id="{E384D59C-BFD1-4C26-99A6-65D3505B2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2147483646 w 9244"/>
                <a:gd name="T3" fmla="*/ 2147483646 h 6749"/>
                <a:gd name="T4" fmla="*/ 2147483646 w 9244"/>
                <a:gd name="T5" fmla="*/ 2147483646 h 6749"/>
                <a:gd name="T6" fmla="*/ 2147483646 w 9244"/>
                <a:gd name="T7" fmla="*/ 2147483646 h 6749"/>
                <a:gd name="T8" fmla="*/ 2147483646 w 9244"/>
                <a:gd name="T9" fmla="*/ 2147483646 h 6749"/>
                <a:gd name="T10" fmla="*/ 2147483646 w 9244"/>
                <a:gd name="T11" fmla="*/ 2147483646 h 6749"/>
                <a:gd name="T12" fmla="*/ 2147483646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2147483646 h 6749"/>
                <a:gd name="T18" fmla="*/ 2147483646 w 9244"/>
                <a:gd name="T19" fmla="*/ 2147483646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xmlns="" id="{139C39C5-E873-4A49-9E7F-D3BDF3BA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2147483646 w 2387"/>
                <a:gd name="T1" fmla="*/ 2147483646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2147483646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xmlns="" id="{D8F18B43-3275-477F-BE02-63E585AC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2147483646 w 9109"/>
                <a:gd name="T1" fmla="*/ 0 h 6746"/>
                <a:gd name="T2" fmla="*/ 2147483646 w 9109"/>
                <a:gd name="T3" fmla="*/ 2147483646 h 6746"/>
                <a:gd name="T4" fmla="*/ 2147483646 w 9109"/>
                <a:gd name="T5" fmla="*/ 2147483646 h 6746"/>
                <a:gd name="T6" fmla="*/ 2147483646 w 9109"/>
                <a:gd name="T7" fmla="*/ 2147483646 h 6746"/>
                <a:gd name="T8" fmla="*/ 2147483646 w 9109"/>
                <a:gd name="T9" fmla="*/ 2147483646 h 6746"/>
                <a:gd name="T10" fmla="*/ 2147483646 w 9109"/>
                <a:gd name="T11" fmla="*/ 2147483646 h 6746"/>
                <a:gd name="T12" fmla="*/ 2147483646 w 9109"/>
                <a:gd name="T13" fmla="*/ 2147483646 h 6746"/>
                <a:gd name="T14" fmla="*/ 2147483646 w 9109"/>
                <a:gd name="T15" fmla="*/ 2147483646 h 6746"/>
                <a:gd name="T16" fmla="*/ 2147483646 w 9109"/>
                <a:gd name="T17" fmla="*/ 2147483646 h 6746"/>
                <a:gd name="T18" fmla="*/ 2147483646 w 9109"/>
                <a:gd name="T19" fmla="*/ 2147483646 h 6746"/>
                <a:gd name="T20" fmla="*/ 2147483646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xmlns="" id="{04CAAFB0-51E8-4625-BEC1-DE617C31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2147483646 w 2387"/>
                <a:gd name="T1" fmla="*/ 0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xmlns="" id="{408DF45C-8886-4C91-8A89-6B0A32CC7C8F}"/>
                </a:ext>
              </a:extLst>
            </p:cNvPr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xmlns="" id="{57AB1573-817F-4AC2-B320-103F192ED414}"/>
                </a:ext>
              </a:extLst>
            </p:cNvPr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xmlns="" id="{3B7671E5-43CC-4489-BBB5-A393B7D57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2147483646 w 1951"/>
                <a:gd name="T1" fmla="*/ 2147483646 h 842"/>
                <a:gd name="T2" fmla="*/ 2147483646 w 1951"/>
                <a:gd name="T3" fmla="*/ 2147483646 h 842"/>
                <a:gd name="T4" fmla="*/ 2147483646 w 1951"/>
                <a:gd name="T5" fmla="*/ 2147483646 h 842"/>
                <a:gd name="T6" fmla="*/ 2147483646 w 1951"/>
                <a:gd name="T7" fmla="*/ 2147483646 h 842"/>
                <a:gd name="T8" fmla="*/ 2147483646 w 1951"/>
                <a:gd name="T9" fmla="*/ 2147483646 h 842"/>
                <a:gd name="T10" fmla="*/ 2147483646 w 1951"/>
                <a:gd name="T11" fmla="*/ 2147483646 h 842"/>
                <a:gd name="T12" fmla="*/ 2147483646 w 1951"/>
                <a:gd name="T13" fmla="*/ 2147483646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xmlns="" id="{DC6DD295-2523-49FE-898C-34046E31AF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xmlns="" id="{C250820E-A4BC-41B3-BA09-B59262859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xmlns="" id="{584E04FD-E71C-4119-B60B-70FB3D05C78D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xmlns="" id="{157462BD-5D6E-4A3C-A338-D02233F0DE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xmlns="" id="{BFF39B54-703F-4644-97AE-0511A7C2572D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xmlns="" id="{7828AC08-F447-40A9-87CF-BA010705A77E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xmlns="" id="{0C887229-4FDA-4157-9CFD-596E55FF5235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xmlns="" id="{698FA183-7515-40B6-A57C-33259C8E4C4D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xmlns="" id="{9C2EDF43-16EB-4296-8DFD-63B0AB824AF3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xmlns="" id="{D3FF711A-6C5D-4C71-AE28-A2420A6158B3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xmlns="" id="{DB9A4C6C-A3AF-4F72-81FB-19E6C8F5507A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xmlns="" id="{CA8E90AC-73CF-4F72-9EA4-E47B3F56750A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xmlns="" id="{16B78EEF-C24E-4678-943E-883E50DBA323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xmlns="" id="{36B8A2F9-12F1-4644-A43C-E910DCD1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xmlns="" id="{B88FC38F-1599-4E87-9C9C-BC38AB2397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xmlns="" id="{9ECD3C7A-156A-483E-ADAC-451AB088B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xmlns="" id="{CAA567DB-D5C2-4FBF-AAD9-7DC77AD180FC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xmlns="" id="{3C372CA8-3CDE-4D7D-A02A-30480AFDAFE2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xmlns="" id="{687C434A-1271-46D6-B4F2-1956F753FF5E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xmlns="" id="{9F2883D1-AE84-4E46-8268-E5D2C5A2B7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xmlns="" id="{23AC02AA-946D-432F-823C-D5E7BD3F5D2C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xmlns="" id="{CEDD5101-FCA0-468E-974D-53EBA95B1495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252D3682-6001-4F3B-B8A0-C32142D4A304}"/>
              </a:ext>
            </a:extLst>
          </p:cNvPr>
          <p:cNvSpPr txBox="1"/>
          <p:nvPr userDrawn="1"/>
        </p:nvSpPr>
        <p:spPr>
          <a:xfrm>
            <a:off x="2703514" y="1598613"/>
            <a:ext cx="3563937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4852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04081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4FC7C756-3B26-4C3D-9204-4F5646C9CE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CEA1D4D8-7E79-426F-8775-A0E689A9CA70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B511E2FD-8AE0-411B-806F-5E108AB07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D0B161A7-242C-4BCE-9433-5A8D6BCA3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35E7A7F2-9687-4761-9764-D8AD29967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F8D3979E-7755-43FC-A3E3-5A29CBAEF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501310AD-CBC6-483E-85E9-CD79AB2A9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86714259-B5C4-4879-8BC0-8F7AF60B7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933B5728-CC55-4337-BDE2-9C3AD1BC61E8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8792CAE5-FAA4-4337-8A10-D3DE8B2B5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5935E27D-769B-44D3-BDAA-B9FA12BBB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FF191C01-7ABB-4006-B37C-8FE58A25A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6ADEC078-251C-433B-8319-B76E85A9E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401A5D30-F4B3-45B7-8AC8-D4A980009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FD38625E-A481-44C4-87F6-B8635C295776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1338BC8A-E111-42A2-AD43-5D18F5271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BD13874A-0EDD-4C06-A7F9-5F458B56A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47A8EB78-24D7-44D1-976A-1A27A73F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9C61F6C2-001F-430C-95E8-C34B4A043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D933694E-6B22-4C9C-A49E-C4B00A36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2AEA765F-F792-4D65-A989-7B600787703E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761505BB-5E56-4B28-95B0-DC64A307504A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6443F2A5-ECD0-46A0-A38A-249DEBD0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E7219FA7-678D-4EDB-AB18-AC6FC385C9EF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75C6E889-47FB-4CCC-9969-32ED6495B7A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592E5502-8748-4430-BE3C-AF1CFD6CBF37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41C16A24-1954-4695-A40D-34E1480198B6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17B0C0D1-F4CC-4815-977F-C4BC5E26544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48C26C99-D583-487A-9BC4-03B1513600F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70C20CD7-11FD-4943-AD21-20D5674C9CF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159A18AE-E86A-4119-AD89-1472B6F99787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11BCBDAF-2EB0-4E6B-9A39-DC1FE8886576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EF17BDB3-F70E-4C53-885D-1C5F7F13310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E6781C35-4CFE-4362-81CB-09E854BA2B2F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FD95BD0B-5479-4BE1-888E-21EF86FC4E29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1C10286D-53EE-4D59-9499-BB4CEA57E7E1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324BFD8C-67A8-4B79-8D66-5037A9F01299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B30880F1-11E1-4CF1-BDC6-DA20BE14BD5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2CD76AC2-DF45-45E2-BDBE-E11CE51AFB4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E3AB4FEB-3A0F-4EB4-8D35-6629CFF643C4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CEC3289F-2118-44E1-B504-CB9DD9740F49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F955C9B0-CAE0-4C10-BF42-C1CFA7F31411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132312D5-4A0F-4792-85AA-FBFE8D7754D0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FF706F8C-7E30-41CF-87BB-5E3B274AD82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C5C5B1C8-4D21-4F68-8550-2DC33FD6AEFD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6963B422-656F-4659-B58B-E8FBB11D4C3F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79C8087F-CA74-458F-8BE7-6A01E6A39332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C99F65B0-38E2-49F4-B277-F8FAD82AA03F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8894FBC2-274F-4C3C-845E-B33A6C978532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163040D4-5F76-489E-9D95-024EE78DA9C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D198EB44-7533-4DA8-8C33-C695B00BFF9B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0E2B12BD-F138-4439-B716-A079FCC5A600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5284F5A6-B84A-4971-A112-3CECC862A32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9801A6C3-95CB-4197-B7EC-09060B17870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E9475D63-4CDB-4BA2-8DFA-6C665189FE4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156371A8-E3CA-446A-AE4E-8EA4C73C34BD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3D16AF0A-5A7E-47CD-A532-6F87ECA2DFA4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AB8A2B4E-B8A3-4C27-91C2-DF6E6F9887F3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0C3BD6D4-3507-4DEB-BE10-C147F21D1371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48373891-0D07-49A6-BEFD-BC12A109A0F3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F14A6C5E-E6AA-450E-B6FA-4EFE6EA4613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50A1AB6F-A5BE-4D81-996D-39FAA5B5AA46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1E08F67F-F635-4472-933B-DDE65EBC0B02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0AAAFD02-830E-42FA-84C3-3D0C717D284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CD90F63E-12FB-4F02-AA9E-DE9C1B49371C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564F5FFE-A1D1-417D-8992-17F33CDC86FB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DD1FDFD9-A6FF-491D-99A1-F8DC5F48BF24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9FB98998-36C5-47EB-A44D-A085F0801505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5034765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A08D1C6B-5F1A-4382-AA8F-FE8E89CEBF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96767D95-F1BC-41B4-9985-74687D1A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F4F28592-D992-4053-AEDF-615170B6E0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D85822C5-3118-4AAF-97C0-C412B876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F21D06D4-14EA-441C-8277-DB8396913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2B0587FA-9F86-43DA-AA4E-BD1D5EEA1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0EB98A10-EB0F-4850-BE8F-856747C62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7C8034F9-C346-40D5-A166-B2FE5DA95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EF6507BF-5D6D-410C-83A1-1052471DC0FE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993787CB-A3EC-453F-AE69-B8EBC3CDE1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855590E6-3BF8-416B-9D83-CF5817343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2E9B9DA5-A0C4-4FFF-9BAB-E13E817A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7A5C09FA-5133-4D7D-8443-1F6E15B91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3A1A8E66-2BDD-4022-8D29-FE7E1C9A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2657F3AD-15B6-4CCC-82DD-6C7E14C4D29E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8228A325-D967-441B-95AD-38925F14C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A1DF519E-D671-4766-B4E9-0377D9C86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30DB8D7B-0D54-4573-98DF-456DEDA86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940E45FD-3C9C-4A6A-B27D-67D9F1215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86C98EBE-91BD-4B7C-ADCA-45A761F54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F54F457E-2558-4D2F-A1AF-0B5EAF66F122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BB19D7DB-163F-410C-A2CD-80436C85794E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F94F0810-A8EF-4CF2-97EC-C0E23220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xmlns="" id="{D092211E-FFCD-4343-BC2B-E2A5874E1F0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5645152"/>
            <a:ext cx="461962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xmlns="" id="{604179D3-6416-44EC-AD50-FF0DE373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xmlns="" id="{915EC6AD-D615-4187-A321-0B8A065B7D8D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xmlns="" id="{6CC6D18B-23F9-4152-8F49-B0B2A0481E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xmlns="" id="{FBFA5DD2-F649-419B-A8E7-14CF7EF7B4B5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xmlns="" id="{664C6C84-6C51-4101-AAAA-C20C4DE16A8A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xmlns="" id="{B9983D03-8243-4F8B-909C-A58ADFF65069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xmlns="" id="{544FAFD6-AE09-4661-A6DC-1A4B7EA871A8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xmlns="" id="{47797DF5-146C-489A-9E94-B4E185979868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xmlns="" id="{93B065FA-1902-4E89-BB65-2BE9F99E3F20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xmlns="" id="{07601148-A72E-4FEB-8D33-360AC9D01037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xmlns="" id="{7BEA4351-E7FC-4BB2-ADB0-4539EA4A483D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xmlns="" id="{B31B5C73-E0DC-42E9-8E93-E5CC811FD2C5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xmlns="" id="{4550C2AC-46C4-49ED-8B90-A51FB004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xmlns="" id="{3E9DB53A-EDC7-431A-96AF-9436C3CAD5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xmlns="" id="{D1794D36-90C3-4E2A-96CE-3261883A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xmlns="" id="{D06BC637-37A7-47E8-B38A-F79926CE03B2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xmlns="" id="{EA4107E5-14D5-4756-8DDD-F82B1E29A9D6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6262690"/>
            <a:ext cx="123825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xmlns="" id="{380D3E9A-3CC3-4B63-9490-8E3C9E364880}"/>
              </a:ext>
            </a:extLst>
          </p:cNvPr>
          <p:cNvSpPr/>
          <p:nvPr userDrawn="1"/>
        </p:nvSpPr>
        <p:spPr>
          <a:xfrm>
            <a:off x="8247064" y="6183313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xmlns="" id="{9F5A0856-5770-430D-82C3-3000584829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xmlns="" id="{F754B3D6-989B-4614-82AE-80C75AAB2B91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xmlns="" id="{9E5D87B7-35F8-4891-A9AF-93477CE991E0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xmlns="" id="{439A4EDC-F158-4917-90DE-E26C8A912D5A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xmlns="" id="{B6A239E4-7768-4B3E-9731-779EC4281257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xmlns="" id="{B36C56FA-3151-4769-BE54-306C6AF901C9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xmlns="" id="{880917B9-207D-42CB-A568-4D4946B62775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xmlns="" id="{2316E8DF-4790-4275-8B68-ACD614E3F43D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7A5C8587-C648-4BA4-A012-1FFE8EAF18C9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1C518094-C526-4103-91FE-295C893B766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682F620F-74E4-4F46-9906-8BA5FD004F79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33919F76-ADB6-4C67-B5BB-385B3844E72A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3EED042B-1E0F-4656-9224-DC3C0EEBFB54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2A8962D0-D9AA-4967-8D47-7724A230A07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D966384E-A03F-4AE2-96B1-186A859D58C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6079D867-DC71-4BD5-857E-49900A1ED54F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D2BEA06A-0CBB-4AC9-B524-ACF3DFA90869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C69352DF-0476-4D9E-A105-D4851D1B810E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A1E4FBDC-D370-414B-BF55-86A85B859548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7B76EBB0-BA8A-4C71-B9AA-80C24FD15EB9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ADCE753-431B-4889-901A-05AF5BAC74FD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2D6162DC-47DC-4B18-88CB-41BCE6BF8AAC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30F76771-87E2-4D34-AB39-35AAD924D94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C0C889BA-0D2F-4E62-89B8-3E622AF0E30F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FA44DF7D-05E3-4FE1-8219-DD4A86265640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0E7E4D69-9C66-43BF-890B-DE23970B20EB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4093B591-35E0-4147-9D0F-474A8EE253CA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8F23051-1E82-4973-99E6-08F44F94AFA9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ADC5DD49-439B-4A2A-8986-1818C27025D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7F0B31C6-7747-44D4-ADCD-8EEC2F3CE31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1FF6D08B-2BF4-49BA-9B96-126676F08E98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85BA5A45-6347-4893-822A-BEC901E8D30A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1790FD35-EB79-41C2-AE85-A9EC4079DF9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8C0B42EC-9B93-4583-BF84-E59DA5545835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270A2665-031A-4F82-9743-554B04CBB63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B5467C46-F8FA-489E-ADEE-8E3B02EB703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86802367-CFE1-4DA1-AAB9-7B50965350E6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A0170AAE-EA5E-451F-A7AF-8836DA26EC3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DA330EC6-2511-420E-AE05-A303989FB723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38AF38A0-C603-4E0D-B3E7-CDA2DE5D87A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B5AD36F8-157E-4523-B29F-91DBF8932345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40C82BB3-8FCD-43E8-8A9A-5C9A319E4338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208A8191-9363-48A7-8370-BE14E8D572C9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905B96CD-A212-43AF-B939-6B1D9FC3377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4FB07395-FF20-4361-97A2-4912EBE4C7F0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C6C5220D-41F8-437A-931D-ABCFB6F43249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7E3C22D6-DE7F-42F3-97C8-293FD4B741C3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C61C1710-3811-4AFD-BA09-00B4332A5D9A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xmlns="" id="{DCCD4725-FB58-44CC-9F3E-26BC410DA530}"/>
              </a:ext>
            </a:extLst>
          </p:cNvPr>
          <p:cNvGrpSpPr/>
          <p:nvPr userDrawn="1"/>
        </p:nvGrpSpPr>
        <p:grpSpPr>
          <a:xfrm>
            <a:off x="559125" y="1491610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xmlns="" id="{21D0C85D-B308-4C7D-B9F6-B49F469B20A5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xmlns="" id="{A0C30D97-B4F1-46FC-94EF-6F87E3A53790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xmlns="" id="{8144C6B9-E27F-49EF-8849-D930EDA05A05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xmlns="" id="{27D7FCA6-3C8C-4FF4-91E7-DA5B84008590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xmlns="" id="{840476FB-BDDF-4C04-9137-C7C83EC52A58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xmlns="" id="{2D971F3D-E2B9-498D-BE02-542139BAF9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4049713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xmlns="" id="{4C96AD83-5AB6-4C30-BD9F-52D060F2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xmlns="" id="{3F2C4426-4847-4289-8CD9-47BA357E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xmlns="" id="{6294FAB3-F535-40DA-BE3C-C142DE36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xmlns="" id="{1FE1127F-D600-4C52-ADBF-BCD03ED9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xmlns="" id="{9B4EA8C8-ED9A-428C-A608-D660A6F18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xmlns="" id="{A082E081-3994-45A9-B784-576C85CC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xmlns="" id="{D15425ED-4184-4A82-8737-FA85B30B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xmlns="" id="{E90D5D85-86A7-4F86-B64B-BA4A786E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xmlns="" id="{28A4D64E-EE9C-4667-9082-D65E0425E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xmlns="" id="{BF6C5BA9-87FB-4DEF-9F1D-7D64450CF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xmlns="" id="{E7BF5590-63B4-4A59-ACF1-C2E81F97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xmlns="" id="{AC0D4D2F-7F5F-404A-A4CD-33511237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xmlns="" id="{67606E23-D8ED-4D31-997A-71DF037D9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xmlns="" id="{6A728133-91D1-46FC-AC1E-91707EA68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xmlns="" id="{C838144E-038E-452F-A4B9-168C9B52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xmlns="" id="{5E897421-D378-4FD1-A908-482776F7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xmlns="" id="{15D62180-AEA2-45E6-B309-0C83354C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xmlns="" id="{2BDF0D4D-6DEF-4321-B0B5-D1EE56D6C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xmlns="" id="{22186661-0DD7-47A7-B679-12C08EB8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xmlns="" id="{97917C3F-7899-4986-96A8-171424EF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xmlns="" id="{F26DF0DF-5287-40C9-8C07-9855AB535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xmlns="" id="{00DC0463-BBB4-4F9A-9451-C0B2826FC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xmlns="" id="{AC876C90-5994-442E-8DE0-57EEB8942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xmlns="" id="{F239A8A2-899C-4453-A3B7-D01E4798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xmlns="" id="{16142A00-E22F-488D-AC17-F51ECC9CA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xmlns="" id="{B97A050E-5767-4ACF-B015-8EAAA252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xmlns="" id="{67D85EDE-8150-4719-9E39-F6338DD02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xmlns="" id="{27D815D8-2561-4E0E-BB8F-8C9D2476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xmlns="" id="{C4400AD2-A962-4A84-98C9-F6B2202B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xmlns="" id="{9CB23DFD-00B2-4AE9-A4A6-D97A6F5C1C63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xmlns="" id="{6C025E59-7BA3-4531-9CD6-AD7A7E6A8A7B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xmlns="" id="{0B48C8DF-5F4F-4434-999D-BAD10F161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xmlns="" id="{8974DEE4-465B-4B5B-A2C9-0CA345D71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xmlns="" id="{537EA746-8B77-402A-9E03-5574524D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xmlns="" id="{BCB45631-607A-447F-AB50-CC8636497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xmlns="" id="{DA63454F-FF7C-4BF7-90F1-1C6D567F0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xmlns="" id="{95AE0103-B41A-4DF1-A40B-01A61778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xmlns="" id="{3749C83B-F289-410D-AD38-546762BAF81F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xmlns="" id="{93FE4935-6677-4897-933B-19D11C9B76CE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xmlns="" id="{15F7BDFD-D9CC-4FBD-B99D-D0AC3FD6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xmlns="" id="{4DFBFE0C-B542-49EF-A562-16FC36455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xmlns="" id="{234625A0-38D1-488D-9005-ABA4DF1F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xmlns="" id="{0FF2A2B6-1CD8-4674-8FB1-9D2EC7F7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xmlns="" id="{6A68DE9E-78AA-4B77-8EBE-7CC976C0A506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xmlns="" id="{73F525F0-9052-4DB4-A625-3CCDB2752BCF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xmlns="" id="{2B901673-7DBF-4F5E-953D-340C99863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xmlns="" id="{3AF58768-D441-4304-9ABF-C6E0E77D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xmlns="" id="{7C238CF5-3BBD-4EAB-8EA2-2218EE1C4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xmlns="" id="{487A44F1-ED80-494B-8E82-19E2804FF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xmlns="" id="{808A0B88-32E7-4A25-BB60-99855797C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xmlns="" id="{16D85E17-A66C-4FA8-A6A3-8B9548A1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xmlns="" id="{676ED923-9EE1-454B-A9E5-0DA8B8BB1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xmlns="" id="{37ED64EA-FB8E-4276-88A9-7F85E1926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xmlns="" id="{0EE2528E-170D-4988-83FC-6016899A9BE9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xmlns="" id="{028F0017-F2D1-4753-B164-8C210CBA0051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xmlns="" id="{5A07FBB2-0920-45F5-B8EA-F249BF33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2C9CD79D-EC2A-4351-9A89-8C9005C580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xmlns="" id="{FADFC2DE-1149-4FF2-ADE7-F3F1004DB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xmlns="" id="{D2E3F9DF-3C23-4DC4-9034-6B43EBE47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xmlns="" id="{F4B7654F-55A1-45AC-B65B-530249454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xmlns="" id="{075A6847-26E4-438E-BAE6-84E1A47A8631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779182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xmlns="" id="{3B517D61-1666-4292-BFFA-4C966CA46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xmlns="" id="{CDE6007E-5017-4DD9-9F05-A3A1EA3CD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xmlns="" id="{F6E621AE-19F4-455C-8229-09194F222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xmlns="" id="{9248EC4B-A734-4D2C-8159-7FF56AB7D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xmlns="" id="{DA6D767A-6D6A-43F4-80F5-D201F9D9E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xmlns="" id="{430188FF-383D-4021-AB53-A0FA0FE3D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xmlns="" id="{75B35D99-BC4A-42C1-BDAB-969106209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xmlns="" id="{D0983BB7-B227-467C-9667-3B523557E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xmlns="" id="{C45BD299-6C4E-4F09-BC59-155A95822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xmlns="" id="{441DB35C-2604-4356-904A-9CE30DCB1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xmlns="" id="{19D4B818-8118-408A-B1DB-BA7FFFB28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xmlns="" id="{1373E9B2-FA4E-4AC4-B45B-2030D972F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xmlns="" id="{FB7C94BB-A3FC-4F9C-8468-DE8B6ABE8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xmlns="" id="{5DBC491B-4201-4899-835A-046467D33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xmlns="" id="{F2B2CA91-B52D-4BE8-9BC3-FD750A1BAF7C}"/>
                    </a:ext>
                  </a:extLst>
                </p:cNvPr>
                <p:cNvSpPr/>
                <p:nvPr/>
              </p:nvSpPr>
              <p:spPr>
                <a:xfrm>
                  <a:off x="3826572" y="3793899"/>
                  <a:ext cx="188444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xmlns="" id="{9AF5A661-69BE-400A-99E6-71EF29E7F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xmlns="" id="{EB8CF17B-B2FB-42BC-B54E-B467B01CE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xmlns="" id="{41391FB3-87AA-42B1-BC4D-26DAF3AF1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xmlns="" id="{CB25800B-B27C-4D59-82C6-DC234A879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xmlns="" id="{4FBDFA50-0DE2-48CE-A370-CEBA771C7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xmlns="" id="{6CE83E23-B296-4EA6-923B-9E967FFB8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xmlns="" id="{16C4D5C9-ECFB-4D3D-9235-61849FBD4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xmlns="" id="{BD7363D9-0E73-40B1-9599-9D46B420A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xmlns="" id="{1042E411-E029-4030-8C8F-BF60662D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xmlns="" id="{E292816B-E2A0-4563-81D8-A2E63CE27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xmlns="" id="{A5CEE802-E967-49CB-A59E-C72087F2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xmlns="" id="{44BA95A5-45EE-45CC-8F9A-A08CD2E1D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xmlns="" id="{47A0F7E6-C08E-480E-A32A-C1A7F32F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xmlns="" id="{452AC146-D818-4243-95C9-AEF94296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xmlns="" id="{A5468737-0E8B-4B21-8CB5-38C817199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xmlns="" id="{3ED6854C-718C-4B8C-AB40-45717087E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xmlns="" id="{E88510A7-30B5-4772-8984-6DDA35819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xmlns="" id="{0F2A7F0F-731F-45CF-9CAD-AB92C21AE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xmlns="" id="{16824E84-2FD5-4E0A-AF74-214ED386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xmlns="" id="{44753FA0-447F-4A08-BB40-FEBAE263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xmlns="" id="{83C00401-95C2-4A6E-92D7-AFFDDF4C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xmlns="" id="{0EEE8817-6C77-4DC1-B011-950B4DC6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xmlns="" id="{68475936-E460-4999-A8A6-E13DA833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xmlns="" id="{7F68DFDD-C530-463E-8DF5-781894CF0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xmlns="" id="{2E93B2E4-BC58-42EB-8B90-D1A06D6DA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xmlns="" id="{EB264CE7-4CBC-4A5E-8C5A-4C096E8EA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xmlns="" id="{55F78095-E967-4596-B80B-1CC354238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xmlns="" id="{5FCBD8AF-AFE8-4A9F-A310-248F69CE8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xmlns="" id="{C90E239B-5F58-491C-84C0-AD4C9B733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xmlns="" id="{AB72E0EE-A90C-4E9F-B031-70121C03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xmlns="" id="{05FA1D8F-3F04-4CE9-9C1C-AA69128F7055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xmlns="" id="{B21513CC-7C20-4102-B052-B1C824C47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xmlns="" id="{E904814F-BCEB-4BED-B420-20D31030F05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xmlns="" id="{CFDF0A60-0D1C-46C0-8C58-97878B1A9815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xmlns="" id="{CD9B952E-BDD2-4967-A919-D2BCA8BB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xmlns="" id="{5437A303-CEC4-4D07-825E-8EAD6D7B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xmlns="" id="{78C4F5B5-76DD-4701-98F7-76178988DC2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xmlns="" id="{598AF44B-B580-4198-905F-A3D456AA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xmlns="" id="{A2D09865-570C-4A75-A47E-D9963356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xmlns="" id="{206F4DEA-6E82-48A4-85CD-783EBC14B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xmlns="" id="{DD3DE92E-8F1F-4C2D-8630-6021F6AA6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xmlns="" id="{8C3E9CAA-F359-45FF-977F-4B375B1ED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xmlns="" id="{E5CA091D-8C60-4902-BEC8-B8F34E316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xmlns="" id="{D3265D3E-57A9-4130-9B57-5702B5DA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xmlns="" id="{4F73A879-80F0-4EA9-BC18-353CF109D397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xmlns="" id="{5C06E3B7-5D5B-434F-BA2A-4F0EABD0E4E7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xmlns="" id="{F00AF789-C58D-450E-924F-51FDAB89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xmlns="" id="{A7463DBB-479D-4AAF-968E-4E8C6E72A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xmlns="" id="{82A41BAC-92EC-4CB3-93CD-3FF547E56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xmlns="" id="{ABF023F0-CA54-4350-9966-506CA20D0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xmlns="" id="{5158FC6A-FE4B-4E4D-A4B3-4DB8795E3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xmlns="" id="{C85EB3BC-9D2E-48E3-891A-60E88BD52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xmlns="" id="{2270892E-F1A8-4E25-8139-3A571C0D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xmlns="" id="{1A1A36A1-38EE-450D-91DE-EFF692D84EE5}"/>
              </a:ext>
            </a:extLst>
          </p:cNvPr>
          <p:cNvSpPr>
            <a:spLocks/>
          </p:cNvSpPr>
          <p:nvPr/>
        </p:nvSpPr>
        <p:spPr bwMode="auto">
          <a:xfrm>
            <a:off x="2481264" y="6418263"/>
            <a:ext cx="198437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6CE0CF63-3D0F-47BF-8A72-7EDA279544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xmlns="" id="{FC6592FD-0A1C-421F-BCC7-F8E3FB6F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010"/>
              <a:ext cx="265628" cy="451390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xmlns="" id="{00199AB2-5FC5-43A0-9510-2AA8EDF196C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xmlns="" id="{470C3BDB-3495-420F-938D-C72E98253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xmlns="" id="{A98CFE51-5B82-4F4E-8E3B-B8B4EE8E2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xmlns="" id="{399BEE5A-3C39-4265-9FC8-61D393D8A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xmlns="" id="{4A8EA97B-39EB-4805-8559-816F97AFF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xmlns="" id="{711688E4-B9CA-430F-857B-220520689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xmlns="" id="{5A3EF004-83A4-45ED-9C5B-EF0CCE109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5027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6C68E6FC-5E4D-47B9-826C-D833FF1F1B7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352AE4AF-EA07-4D91-8641-9A0151B84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952416E6-AD75-4F60-BEF3-00FF7B69A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2A17AE11-9141-4E87-8900-41A09B503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3D75082E-AE2B-4E26-A8A0-8241AD319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C9FB1FCF-751F-4549-82E2-8F7B9713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A892499A-C4EF-4F46-B608-761D3E310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606240D4-ECF3-4376-A0C7-0F36E72BB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F0E82D13-BC03-4C5B-A391-A911C2FB7353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2C25A0BA-7A5B-482C-8092-33CD751F3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C230CC5D-4F4F-4FF4-8CAF-153092537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6C87A443-AC38-475E-B6B7-63A95D0F2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74F77980-27C8-4438-9F3A-64D4D2C0F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A3FBD8C1-E535-4127-8A55-78102D2C2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A0474926-02FD-4392-890C-D058BF2F25DD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A2EDD226-230B-4606-ABC4-E39D3917F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6F9FAC01-9A5C-457B-B308-5B426D902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1C74B2C0-3BB6-48E9-B0F6-90FEA1101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F956D25D-155A-4467-9BE7-E8F9B5EE1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A3620785-7903-4F5F-890B-C6BF3F7C8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78F57111-1852-4D88-B061-499426F90378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6388372F-48EF-4DF3-AF52-7125CB470259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C613EA4F-BC4F-4962-9A43-A17336A8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03220C72-7592-4C18-9785-7AA6AA77DF34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3EE1F65F-4F75-40E6-B841-463B3582652F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49AF30B9-2EB2-401F-BDCD-033C04814143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E6853A83-C0A7-4403-9E25-D3B05B9E5FF1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DF773EC3-F5FC-4F52-B013-5946024B323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E0926723-758E-453B-A0F1-BD41233147AE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B4810AAA-0616-4090-8795-F6EEE5B9B37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C8B946A5-958D-492D-8821-BF5FC9C926F3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F920F707-DF8D-4509-BC82-FA518833D1A3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4A55239F-0A02-464D-BF1D-078A97B0921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38206C0C-E623-4556-9A2C-69A671BA7369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50B132B4-B4FE-4DB3-9AC2-BA058086FF5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AD154CC9-76C0-4CD5-9F78-2E7B4FEAFD8B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5F0487AA-8B50-4094-87FE-53FCCECCCB5F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20A3D6EB-D192-4D27-A695-B14D7B5BBE0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FBE6208F-AD5F-4C74-90E0-FBCB3421068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378D03D2-D174-458D-9AF6-6D920BA9DBF1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5C493444-DCE1-4D45-8CE7-49CE1836163A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46488568-D8E3-446E-9D1E-E8141E0AEB4F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0A4A95D8-00EA-4ED9-813C-14DD8B6F1A6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06696631-176F-401B-B42E-2582B361F854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6D7E4C16-4367-4FA1-9BA9-1CD114CD3954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B316A976-F601-4B8D-9EA6-78350970A515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62EA52F4-7717-4C12-94AB-96EE00432E28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73C58126-CA53-49C3-8571-B7F2B5350948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88F89A3D-59DB-40D0-8E81-063EEAA1A390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F2A107A0-9222-45FE-808A-F90F07DFD83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FB722389-2998-4DF9-BD04-E0A3AD915402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68FABF4E-3586-4BBD-ADE7-10511048B2EA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4D6C4A36-C7BF-4121-96F2-0B857D8430EF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992A1E0D-EB19-4D49-99AF-E97682C1531D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F51A35CA-4FC8-46E8-B797-171A16DDC82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0E3770D2-76B6-422D-BA32-4C166FDA2A51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257D146E-6850-4C6D-B5C8-92135DE928C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FBA9A7DF-E1B4-48F4-8371-3C3CC1B0643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42F0BED2-7CB3-4CD1-A8E1-DE975B147935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E24C694C-143B-4BB9-B1B9-ADF499F39F3C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3D636CE2-7AD2-4A92-91E3-9BB01852481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CAA765DC-07DB-446C-A668-8165596FA3AA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B4C57261-FB69-4682-886F-B64FB4D75F71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A845D2E3-4EB3-41AE-BF94-1D467E6B4919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164F567B-8307-47ED-AA95-06CDB7E9B7C1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7580C73D-435F-4803-861C-D48D5A6AC301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2EF019E1-62D4-440D-9E4D-4AD3541EA8E3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09726867-B797-44B6-9C21-BC39166CE487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ECF17231-E046-471C-A838-D498F1C7A2F2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CFD7F3BB-0940-48D5-A232-A9976ED7806E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5ADE32B8-6F18-44CC-B787-7C794B669DFB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xmlns="" id="{833F16DF-C90D-458E-889D-C11617B190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xmlns="" id="{51F93C2E-EDCB-4AC3-9E49-BC3DEB3CF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xmlns="" id="{22333189-025F-4DC0-8FBA-679B547F2DE7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xmlns="" id="{AE189EDB-7F7C-4507-82C8-217CF55949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xmlns="" id="{67547D1B-497F-41AE-A84B-C2F794C0CC7A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xmlns="" id="{2EAF56D4-A832-4DE4-9F1A-A67F6992607B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xmlns="" id="{8C5FAAE7-2F26-45BB-AB4A-17A8E4DF2137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xmlns="" id="{CC39B454-09D9-4BE6-9563-BF3069F99E56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xmlns="" id="{053BA590-3AB8-452F-B10C-C71568D33F87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xmlns="" id="{7B9DB386-AE1A-4620-8D4C-AB768588268C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xmlns="" id="{18844811-57C9-48ED-BEFC-073CF302DB3C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xmlns="" id="{27128D23-6658-4EB3-895D-2B6BCB3F3A62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xmlns="" id="{F58058CC-E967-48D7-A4FD-B381ABAA80C1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xmlns="" id="{22C300E9-7B9D-443D-B077-62E92AE7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xmlns="" id="{21470C0C-1083-4661-8D4B-8FCF23D519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xmlns="" id="{45AF1D0F-B357-4EC3-B13D-F61FD523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xmlns="" id="{899A9D30-E8E9-444B-98A4-8C93054A20B3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xmlns="" id="{2F546556-B072-4027-BC24-99BCBB309106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xmlns="" id="{391B6BAE-10C7-4349-9DDB-D7FB8A34B09B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xmlns="" id="{BA2C3B9E-66AF-45D1-81CD-213EF07369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xmlns="" id="{EB854A5E-AD0E-4D78-85A9-F3FC0BC9F641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xmlns="" id="{AE5B69B9-1FBE-4EE7-BA78-ED188B3A76F7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xmlns="" id="{3D04855B-82D4-4E95-97EF-D7062E0728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xmlns="" id="{54288A08-E337-4E23-A90E-DE361E259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2147483646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2147483646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xmlns="" id="{B61E503E-3140-42A7-A080-11250ED6EF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xmlns="" id="{00B9230D-FB97-4344-A21A-1C3D43F71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2147483646 w 2437"/>
                  <a:gd name="T1" fmla="*/ 2147483646 h 2211"/>
                  <a:gd name="T2" fmla="*/ 2147483646 w 2437"/>
                  <a:gd name="T3" fmla="*/ 2147483646 h 2211"/>
                  <a:gd name="T4" fmla="*/ 2147483646 w 2437"/>
                  <a:gd name="T5" fmla="*/ 2147483646 h 2211"/>
                  <a:gd name="T6" fmla="*/ 2147483646 w 2437"/>
                  <a:gd name="T7" fmla="*/ 2147483646 h 2211"/>
                  <a:gd name="T8" fmla="*/ 2147483646 w 2437"/>
                  <a:gd name="T9" fmla="*/ 2147483646 h 2211"/>
                  <a:gd name="T10" fmla="*/ 2147483646 w 2437"/>
                  <a:gd name="T11" fmla="*/ 2147483646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xmlns="" id="{81830AA5-C2D9-4095-BD59-2DE1E2C0E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2147483646 w 1656"/>
                  <a:gd name="T1" fmla="*/ 2147483646 h 1431"/>
                  <a:gd name="T2" fmla="*/ 2147483646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2147483646 h 1431"/>
                  <a:gd name="T8" fmla="*/ 2147483646 w 1656"/>
                  <a:gd name="T9" fmla="*/ 2147483646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xmlns="" id="{152A1A08-9BCF-46F8-8C3E-5027B3466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2147483646 w 1669"/>
                  <a:gd name="T1" fmla="*/ 2147483646 h 1457"/>
                  <a:gd name="T2" fmla="*/ 2147483646 w 1669"/>
                  <a:gd name="T3" fmla="*/ 2147483646 h 1457"/>
                  <a:gd name="T4" fmla="*/ 2147483646 w 1669"/>
                  <a:gd name="T5" fmla="*/ 2147483646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2147483646 w 1669"/>
                  <a:gd name="T15" fmla="*/ 2147483646 h 1457"/>
                  <a:gd name="T16" fmla="*/ 2147483646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2147483646 h 1457"/>
                  <a:gd name="T60" fmla="*/ 2147483646 w 1669"/>
                  <a:gd name="T61" fmla="*/ 2147483646 h 1457"/>
                  <a:gd name="T62" fmla="*/ 2147483646 w 1669"/>
                  <a:gd name="T63" fmla="*/ 2147483646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2147483646 h 1457"/>
                  <a:gd name="T74" fmla="*/ 2147483646 w 1669"/>
                  <a:gd name="T75" fmla="*/ 2147483646 h 1457"/>
                  <a:gd name="T76" fmla="*/ 2147483646 w 1669"/>
                  <a:gd name="T77" fmla="*/ 2147483646 h 1457"/>
                  <a:gd name="T78" fmla="*/ 2147483646 w 1669"/>
                  <a:gd name="T79" fmla="*/ 2147483646 h 1457"/>
                  <a:gd name="T80" fmla="*/ 2147483646 w 1669"/>
                  <a:gd name="T81" fmla="*/ 2147483646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xmlns="" id="{7FBC412A-8A4B-48CC-BF89-C0BC418D3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2147483646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2147483646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2147483646 h 1536"/>
                  <a:gd name="T40" fmla="*/ 2147483646 w 1814"/>
                  <a:gd name="T41" fmla="*/ 2147483646 h 1536"/>
                  <a:gd name="T42" fmla="*/ 2147483646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2147483646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2147483646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2147483646 h 1536"/>
                  <a:gd name="T82" fmla="*/ 2147483646 w 1814"/>
                  <a:gd name="T83" fmla="*/ 2147483646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xmlns="" id="{5FE9E003-3EDD-42E1-AED2-B72F0CC58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2147483646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2147483646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xmlns="" id="{9A0F96C9-EF91-40D4-A93F-7F57876C7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214748364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xmlns="" id="{412C8E8D-8DD3-4661-97CC-B415BAA37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2147483646 h 1219"/>
                  <a:gd name="T2" fmla="*/ 0 w 1377"/>
                  <a:gd name="T3" fmla="*/ 2147483646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2147483646 w 1377"/>
                  <a:gd name="T11" fmla="*/ 2147483646 h 1219"/>
                  <a:gd name="T12" fmla="*/ 0 w 1377"/>
                  <a:gd name="T13" fmla="*/ 2147483646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xmlns="" id="{106EEBCD-2FAA-4085-A95B-2F211D519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2147483646 w 1377"/>
                  <a:gd name="T1" fmla="*/ 2147483646 h 1259"/>
                  <a:gd name="T2" fmla="*/ 2147483646 w 1377"/>
                  <a:gd name="T3" fmla="*/ 2147483646 h 1259"/>
                  <a:gd name="T4" fmla="*/ 2147483646 w 1377"/>
                  <a:gd name="T5" fmla="*/ 214748364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2147483646 w 1377"/>
                  <a:gd name="T13" fmla="*/ 2147483646 h 1259"/>
                  <a:gd name="T14" fmla="*/ 2147483646 w 1377"/>
                  <a:gd name="T15" fmla="*/ 2147483646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xmlns="" id="{966C854A-9099-485D-88BF-722D7CD78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xmlns="" id="{180F3333-B1D8-4A40-BF7C-11702161F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xmlns="" id="{5558FD3F-F86A-4E43-B797-C05E2B0D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xmlns="" id="{B63B89E2-DD59-4897-A5FE-1AA7B26B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xmlns="" id="{1AC7BACE-CB2F-4FBC-962E-B41946C8B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2147483646 w 994"/>
                  <a:gd name="T1" fmla="*/ 2147483646 h 914"/>
                  <a:gd name="T2" fmla="*/ 2147483646 w 994"/>
                  <a:gd name="T3" fmla="*/ 2147483646 h 914"/>
                  <a:gd name="T4" fmla="*/ 2147483646 w 994"/>
                  <a:gd name="T5" fmla="*/ 2147483646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2147483646 w 994"/>
                  <a:gd name="T15" fmla="*/ 2147483646 h 914"/>
                  <a:gd name="T16" fmla="*/ 2147483646 w 994"/>
                  <a:gd name="T17" fmla="*/ 214748364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xmlns="" id="{3891648E-AB96-438A-B20C-C81CF8D5F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2147483646 w 994"/>
                  <a:gd name="T1" fmla="*/ 2147483646 h 888"/>
                  <a:gd name="T2" fmla="*/ 2147483646 w 994"/>
                  <a:gd name="T3" fmla="*/ 2147483646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2147483646 w 994"/>
                  <a:gd name="T11" fmla="*/ 2147483646 h 888"/>
                  <a:gd name="T12" fmla="*/ 2147483646 w 994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xmlns="" id="{BDB66D96-C71C-4F83-B9E7-404C713D0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2147483646 w 1047"/>
                  <a:gd name="T1" fmla="*/ 0 h 888"/>
                  <a:gd name="T2" fmla="*/ 2147483646 w 1047"/>
                  <a:gd name="T3" fmla="*/ 2147483646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2147483646 w 1047"/>
                  <a:gd name="T11" fmla="*/ 0 h 888"/>
                  <a:gd name="T12" fmla="*/ 214748364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xmlns="" id="{39769854-7CD4-4AB3-9D7D-9D1ED6313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xmlns="" id="{C97079CE-A4AD-4F92-AE34-55BFEB45D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0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xmlns="" id="{2536EE93-394B-4D96-837B-6C1851E2F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xmlns="" id="{FF0E33B2-72AB-4DFC-9D6D-B0D71F3A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2147483646 w 1047"/>
                  <a:gd name="T1" fmla="*/ 0 h 914"/>
                  <a:gd name="T2" fmla="*/ 2147483646 w 1047"/>
                  <a:gd name="T3" fmla="*/ 2147483646 h 914"/>
                  <a:gd name="T4" fmla="*/ 2147483646 w 1047"/>
                  <a:gd name="T5" fmla="*/ 2147483646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2147483646 w 1047"/>
                  <a:gd name="T15" fmla="*/ 2147483646 h 914"/>
                  <a:gd name="T16" fmla="*/ 2147483646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xmlns="" id="{9FE5F80C-010F-48E8-A4F1-1D30C1008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xmlns="" id="{CE4078DA-115F-4D5B-AE32-5B68A409F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2147483646 w 994"/>
                  <a:gd name="T1" fmla="*/ 0 h 887"/>
                  <a:gd name="T2" fmla="*/ 2147483646 w 994"/>
                  <a:gd name="T3" fmla="*/ 2147483646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2147483646 w 994"/>
                  <a:gd name="T11" fmla="*/ 0 h 887"/>
                  <a:gd name="T12" fmla="*/ 2147483646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xmlns="" id="{976F4443-8BF2-4198-9295-D18FC1BD9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2147483646 w 994"/>
                  <a:gd name="T1" fmla="*/ 0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xmlns="" id="{D1EAD53A-6010-482D-8AF5-85B138374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xmlns="" id="{DF97D1A2-DFB0-48E2-8F70-C100EA3EC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xmlns="" id="{FDF37042-9C9E-468F-8FC6-1D18496FF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2147483646 w 993"/>
                  <a:gd name="T1" fmla="*/ 2147483646 h 928"/>
                  <a:gd name="T2" fmla="*/ 0 w 993"/>
                  <a:gd name="T3" fmla="*/ 2147483646 h 928"/>
                  <a:gd name="T4" fmla="*/ 0 w 993"/>
                  <a:gd name="T5" fmla="*/ 2147483646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2147483646 w 993"/>
                  <a:gd name="T13" fmla="*/ 2147483646 h 928"/>
                  <a:gd name="T14" fmla="*/ 2147483646 w 993"/>
                  <a:gd name="T15" fmla="*/ 214748364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xmlns="" id="{E79CD10E-4DFC-4046-95E7-14F2AB8FD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2147483646 w 1377"/>
                  <a:gd name="T1" fmla="*/ 2147483646 h 1242"/>
                  <a:gd name="T2" fmla="*/ 0 w 1377"/>
                  <a:gd name="T3" fmla="*/ 2147483646 h 1242"/>
                  <a:gd name="T4" fmla="*/ 0 w 1377"/>
                  <a:gd name="T5" fmla="*/ 2147483646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2147483646 w 1377"/>
                  <a:gd name="T15" fmla="*/ 2147483646 h 1242"/>
                  <a:gd name="T16" fmla="*/ 2147483646 w 1377"/>
                  <a:gd name="T17" fmla="*/ 2147483646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xmlns="" id="{524A662B-CDBE-410C-81F4-860AEBA7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2147483646 w 1377"/>
                  <a:gd name="T1" fmla="*/ 0 h 1258"/>
                  <a:gd name="T2" fmla="*/ 2147483646 w 1377"/>
                  <a:gd name="T3" fmla="*/ 214748364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2147483646 w 1377"/>
                  <a:gd name="T13" fmla="*/ 0 h 1258"/>
                  <a:gd name="T14" fmla="*/ 2147483646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xmlns="" id="{9B125AF5-5DD1-425B-9DEE-369AD48A9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2147483646 w 1430"/>
                  <a:gd name="T1" fmla="*/ 2147483646 h 1245"/>
                  <a:gd name="T2" fmla="*/ 2147483646 w 1430"/>
                  <a:gd name="T3" fmla="*/ 2147483646 h 1245"/>
                  <a:gd name="T4" fmla="*/ 2147483646 w 1430"/>
                  <a:gd name="T5" fmla="*/ 214748364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147483646 w 1430"/>
                  <a:gd name="T13" fmla="*/ 2147483646 h 1245"/>
                  <a:gd name="T14" fmla="*/ 2147483646 w 1430"/>
                  <a:gd name="T15" fmla="*/ 2147483646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xmlns="" id="{61B74529-E273-4658-957E-CCC69C7A3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2147483646 w 1377"/>
                  <a:gd name="T1" fmla="*/ 2147483646 h 1245"/>
                  <a:gd name="T2" fmla="*/ 2147483646 w 1377"/>
                  <a:gd name="T3" fmla="*/ 2147483646 h 1245"/>
                  <a:gd name="T4" fmla="*/ 2147483646 w 1377"/>
                  <a:gd name="T5" fmla="*/ 2147483646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2147483646 w 1377"/>
                  <a:gd name="T15" fmla="*/ 2147483646 h 1245"/>
                  <a:gd name="T16" fmla="*/ 2147483646 w 1377"/>
                  <a:gd name="T17" fmla="*/ 2147483646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xmlns="" id="{3F05E80B-5387-47A7-B18B-91711271F428}"/>
                  </a:ext>
                </a:extLst>
              </p:cNvPr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xmlns="" id="{AC06E583-39C3-4236-A2EA-0142893C43B4}"/>
                  </a:ext>
                </a:extLst>
              </p:cNvPr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xmlns="" id="{9BBA7EE0-B40C-45FD-A75D-E3E7FE541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xmlns="" id="{E0F1CCC3-214D-4BAF-997B-9BCBA074A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xmlns="" id="{A1B34311-F583-45A2-A620-61E1A3F57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xmlns="" id="{B4CB9F08-7E8D-4E83-A507-62E730621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2147483646 h 5507"/>
                  <a:gd name="T24" fmla="*/ 2147483646 w 20290"/>
                  <a:gd name="T25" fmla="*/ 2147483646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xmlns="" id="{90758731-88EF-431A-A63C-031A804B1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xmlns="" id="{3049A7F7-EE40-4464-A6F4-41818EEF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xmlns="" id="{0EB3C9A2-94F8-44BE-9C3F-0AA94A2BDFA5}"/>
                  </a:ext>
                </a:extLst>
              </p:cNvPr>
              <p:cNvSpPr/>
              <p:nvPr/>
            </p:nvSpPr>
            <p:spPr>
              <a:xfrm>
                <a:off x="5880027" y="4444007"/>
                <a:ext cx="1120679" cy="30278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xmlns="" id="{A3A92067-3F66-4425-944D-4E39F2C0F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2147483646 w 20291"/>
                  <a:gd name="T1" fmla="*/ 2147483646 h 5520"/>
                  <a:gd name="T2" fmla="*/ 2147483646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2147483646 w 20291"/>
                  <a:gd name="T13" fmla="*/ 2147483646 h 5520"/>
                  <a:gd name="T14" fmla="*/ 2147483646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2147483646 h 5520"/>
                  <a:gd name="T24" fmla="*/ 2147483646 w 20291"/>
                  <a:gd name="T25" fmla="*/ 2147483646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xmlns="" id="{6030CDB9-E067-4B6D-9D51-D3F9AFB10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xmlns="" id="{CA78F0DE-41F3-4339-95E3-560AB1A4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2147483646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0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xmlns="" id="{22C86A6B-C953-4F5B-805D-1302192CF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xmlns="" id="{A6468D45-C587-469D-90F3-B0DC2D458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2147483646 w 1166"/>
                  <a:gd name="T3" fmla="*/ 2147483646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2147483646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xmlns="" id="{37F318F9-C5B3-46B5-A82B-25DDBF394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2147483646 w 4130"/>
                  <a:gd name="T5" fmla="*/ 2147483646 h 2753"/>
                  <a:gd name="T6" fmla="*/ 214748364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xmlns="" id="{7B64E73C-9F92-454B-A146-1B50F2E1F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2147483646 w 3905"/>
                  <a:gd name="T1" fmla="*/ 2147483646 h 1814"/>
                  <a:gd name="T2" fmla="*/ 2147483646 w 3905"/>
                  <a:gd name="T3" fmla="*/ 2147483646 h 1814"/>
                  <a:gd name="T4" fmla="*/ 2147483646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2147483646 w 3905"/>
                  <a:gd name="T19" fmla="*/ 2147483646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xmlns="" id="{238DEF2C-DE91-4D6C-B581-F4949BF0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xmlns="" id="{63CA6185-5E42-4B9D-943C-14CA8AFC5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2147483646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xmlns="" id="{C77A1B70-0E74-4F74-B99B-27E03B04C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xmlns="" id="{9E76D5AB-40BA-4005-A76B-E55C8F9BB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2147483646 h 2926"/>
                  <a:gd name="T4" fmla="*/ 2147483646 w 4355"/>
                  <a:gd name="T5" fmla="*/ 2147483646 h 2926"/>
                  <a:gd name="T6" fmla="*/ 2147483646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xmlns="" id="{C1656280-B213-4281-9E64-5C4C350D7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2147483646 h 1933"/>
                  <a:gd name="T4" fmla="*/ 2147483646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xmlns="" id="{8BFAD460-650A-4085-97E5-D81EA6819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2147483646 w 4408"/>
                  <a:gd name="T3" fmla="*/ 2147483646 h 1458"/>
                  <a:gd name="T4" fmla="*/ 2147483646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2147483646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xmlns="" id="{5DA8B0EE-BB3B-4362-91F3-9E74E8C5E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2147483646 h 1445"/>
                  <a:gd name="T2" fmla="*/ 2147483646 w 4421"/>
                  <a:gd name="T3" fmla="*/ 2147483646 h 1445"/>
                  <a:gd name="T4" fmla="*/ 2147483646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2147483646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xmlns="" id="{A703D210-516D-4352-A8B5-6A7F0C0C0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2147483646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2147483646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xmlns="" id="{86489772-729C-48E8-BCD2-528DBC3399C9}"/>
                  </a:ext>
                </a:extLst>
              </p:cNvPr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xmlns="" id="{B22DB4B7-3D0B-45D1-BE18-104789517C44}"/>
                  </a:ext>
                </a:extLst>
              </p:cNvPr>
              <p:cNvSpPr/>
              <p:nvPr/>
            </p:nvSpPr>
            <p:spPr>
              <a:xfrm>
                <a:off x="6243490" y="3659304"/>
                <a:ext cx="205290" cy="14382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xmlns="" id="{99CF5887-0CE6-43C8-A8CB-F3AA8A50CA89}"/>
                  </a:ext>
                </a:extLst>
              </p:cNvPr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xmlns="" id="{D37A62C1-23E8-484D-B01E-B485D2BF3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2147483646 h 4903"/>
                <a:gd name="T2" fmla="*/ 2147483646 w 6588"/>
                <a:gd name="T3" fmla="*/ 2147483646 h 4903"/>
                <a:gd name="T4" fmla="*/ 2147483646 w 6588"/>
                <a:gd name="T5" fmla="*/ 2147483646 h 4903"/>
                <a:gd name="T6" fmla="*/ 214748364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2147483646 h 4903"/>
                <a:gd name="T16" fmla="*/ 2147483646 w 6588"/>
                <a:gd name="T17" fmla="*/ 2147483646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xmlns="" id="{D64C13F2-9FD2-4EE9-85EE-1527101C3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xmlns="" id="{EA33FBE6-628C-4FF2-91EF-BFECD358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47483646 h 16500"/>
                <a:gd name="T32" fmla="*/ 2147483646 w 20032"/>
                <a:gd name="T33" fmla="*/ 2147483646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xmlns="" id="{7BC3EE5F-39C7-41EF-9BBE-3CE250E9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2147483646 w 14016"/>
                <a:gd name="T7" fmla="*/ 2147483646 h 10789"/>
                <a:gd name="T8" fmla="*/ 2147483646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214748364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xmlns="" id="{0626D3B9-BF92-4E5E-8CCF-4499C771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2147483646 h 10487"/>
                <a:gd name="T4" fmla="*/ 2147483646 w 14016"/>
                <a:gd name="T5" fmla="*/ 2147483646 h 10487"/>
                <a:gd name="T6" fmla="*/ 2147483646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2147483646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xmlns="" id="{7EA17BE5-ED15-4EE8-BA91-785172F7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2147483646 h 9814"/>
                <a:gd name="T6" fmla="*/ 2147483646 w 5748"/>
                <a:gd name="T7" fmla="*/ 2147483646 h 9814"/>
                <a:gd name="T8" fmla="*/ 2147483646 w 5748"/>
                <a:gd name="T9" fmla="*/ 2147483646 h 9814"/>
                <a:gd name="T10" fmla="*/ 2147483646 w 5748"/>
                <a:gd name="T11" fmla="*/ 2147483646 h 9814"/>
                <a:gd name="T12" fmla="*/ 2147483646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xmlns="" id="{B6422E8D-7276-48B6-B4BA-0E3F41AA8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2147483646 h 16292"/>
                <a:gd name="T4" fmla="*/ 2147483646 w 14151"/>
                <a:gd name="T5" fmla="*/ 2147483646 h 16292"/>
                <a:gd name="T6" fmla="*/ 2147483646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2147483646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xmlns="" id="{02B16A29-92F5-4C76-A0F2-F29EA678B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2147483646 h 14823"/>
                <a:gd name="T2" fmla="*/ 2147483646 w 5446"/>
                <a:gd name="T3" fmla="*/ 2147483646 h 14823"/>
                <a:gd name="T4" fmla="*/ 2147483646 w 5446"/>
                <a:gd name="T5" fmla="*/ 2147483646 h 14823"/>
                <a:gd name="T6" fmla="*/ 2147483646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2147483646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xmlns="" id="{390D2AFC-E4BF-45C9-8618-50FBBB1D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2147483646 w 16133"/>
                <a:gd name="T1" fmla="*/ 2147483646 h 11630"/>
                <a:gd name="T2" fmla="*/ 2147483646 w 16133"/>
                <a:gd name="T3" fmla="*/ 2147483646 h 11630"/>
                <a:gd name="T4" fmla="*/ 2147483646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2147483646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2147483646 w 16133"/>
                <a:gd name="T23" fmla="*/ 2147483646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xmlns="" id="{2755118F-D891-438C-AF22-5E5D86A8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2147483646 w 4606"/>
                <a:gd name="T3" fmla="*/ 2147483646 h 8148"/>
                <a:gd name="T4" fmla="*/ 2147483646 w 4606"/>
                <a:gd name="T5" fmla="*/ 2147483646 h 8148"/>
                <a:gd name="T6" fmla="*/ 2147483646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xmlns="" id="{AAC46EAC-078F-4DD7-81B9-69AE5713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2147483646 h 4389"/>
                <a:gd name="T2" fmla="*/ 2147483646 w 6420"/>
                <a:gd name="T3" fmla="*/ 2147483646 h 4389"/>
                <a:gd name="T4" fmla="*/ 2147483646 w 6420"/>
                <a:gd name="T5" fmla="*/ 2147483646 h 4389"/>
                <a:gd name="T6" fmla="*/ 2147483646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2147483646 h 4389"/>
                <a:gd name="T16" fmla="*/ 2147483646 w 6420"/>
                <a:gd name="T17" fmla="*/ 2147483646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xmlns="" id="{06524427-5704-45C1-8F7E-D907D74A6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2147483646 h 14732"/>
                <a:gd name="T2" fmla="*/ 2147483646 w 21712"/>
                <a:gd name="T3" fmla="*/ 2147483646 h 14732"/>
                <a:gd name="T4" fmla="*/ 2147483646 w 21712"/>
                <a:gd name="T5" fmla="*/ 2147483646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147483646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2147483646 h 14732"/>
                <a:gd name="T28" fmla="*/ 2147483646 w 21712"/>
                <a:gd name="T29" fmla="*/ 2147483646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xmlns="" id="{861C0FF9-55B7-4F8D-AADF-219D2C8AF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2147483646 w 6319"/>
                <a:gd name="T3" fmla="*/ 2147483646 h 8806"/>
                <a:gd name="T4" fmla="*/ 2147483646 w 6319"/>
                <a:gd name="T5" fmla="*/ 2147483646 h 8806"/>
                <a:gd name="T6" fmla="*/ 2147483646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2147483646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2147483646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xmlns="" id="{3EFA89DD-8E83-44A5-89FA-0B7F7E9ED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2147483646 w 7294"/>
                <a:gd name="T3" fmla="*/ 2147483646 h 17402"/>
                <a:gd name="T4" fmla="*/ 2147483646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2147483646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xmlns="" id="{FBB45F7D-88FB-41CA-95A3-D08EA435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2147483646 w 4774"/>
                <a:gd name="T1" fmla="*/ 0 h 3059"/>
                <a:gd name="T2" fmla="*/ 2147483646 w 4774"/>
                <a:gd name="T3" fmla="*/ 2147483646 h 3059"/>
                <a:gd name="T4" fmla="*/ 2147483646 w 4774"/>
                <a:gd name="T5" fmla="*/ 2147483646 h 3059"/>
                <a:gd name="T6" fmla="*/ 2147483646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2147483646 h 3059"/>
                <a:gd name="T12" fmla="*/ 2147483646 w 4774"/>
                <a:gd name="T13" fmla="*/ 2147483646 h 3059"/>
                <a:gd name="T14" fmla="*/ 2147483646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xmlns="" id="{B01D68CC-9B9F-48E2-B5A2-DDCAEF01F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2147483646 w 135"/>
                <a:gd name="T5" fmla="*/ 2147483646 h 841"/>
                <a:gd name="T6" fmla="*/ 2147483646 w 135"/>
                <a:gd name="T7" fmla="*/ 2147483646 h 841"/>
                <a:gd name="T8" fmla="*/ 2147483646 w 135"/>
                <a:gd name="T9" fmla="*/ 2147483646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xmlns="" id="{C095ADFF-BCCB-4CD4-9ED7-795FBAC2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xmlns="" id="{4EADEFDF-BAAD-40D0-B122-3E56F381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2147483646 w 136"/>
                <a:gd name="T1" fmla="*/ 2147483646 h 707"/>
                <a:gd name="T2" fmla="*/ 2147483646 w 136"/>
                <a:gd name="T3" fmla="*/ 2147483646 h 707"/>
                <a:gd name="T4" fmla="*/ 2147483646 w 136"/>
                <a:gd name="T5" fmla="*/ 2147483646 h 707"/>
                <a:gd name="T6" fmla="*/ 2147483646 w 136"/>
                <a:gd name="T7" fmla="*/ 2147483646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xmlns="" id="{C456A2A3-D58C-4E45-A760-089DA5903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147483646 w 4202"/>
                <a:gd name="T3" fmla="*/ 2147483646 h 1815"/>
                <a:gd name="T4" fmla="*/ 2147483646 w 4202"/>
                <a:gd name="T5" fmla="*/ 2147483646 h 1815"/>
                <a:gd name="T6" fmla="*/ 2147483646 w 4202"/>
                <a:gd name="T7" fmla="*/ 2147483646 h 1815"/>
                <a:gd name="T8" fmla="*/ 2147483646 w 4202"/>
                <a:gd name="T9" fmla="*/ 2147483646 h 1815"/>
                <a:gd name="T10" fmla="*/ 2147483646 w 4202"/>
                <a:gd name="T11" fmla="*/ 2147483646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xmlns="" id="{B83FEF6C-0385-44B3-8013-F98F1550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2147483646 w 39491"/>
                <a:gd name="T3" fmla="*/ 2147483646 h 40034"/>
                <a:gd name="T4" fmla="*/ 2147483646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xmlns="" id="{A9F0AD3D-587E-403B-A957-6DBECD0C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2147483646 h 10655"/>
                <a:gd name="T18" fmla="*/ 0 w 33038"/>
                <a:gd name="T19" fmla="*/ 2147483646 h 10655"/>
                <a:gd name="T20" fmla="*/ 2147483646 w 33038"/>
                <a:gd name="T21" fmla="*/ 2147483646 h 10655"/>
                <a:gd name="T22" fmla="*/ 2147483646 w 33038"/>
                <a:gd name="T23" fmla="*/ 2147483646 h 10655"/>
                <a:gd name="T24" fmla="*/ 2147483646 w 33038"/>
                <a:gd name="T25" fmla="*/ 2147483646 h 10655"/>
                <a:gd name="T26" fmla="*/ 0 w 33038"/>
                <a:gd name="T27" fmla="*/ 2147483646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xmlns="" id="{2FE4F322-2E03-49BF-9D0E-CA2D2339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2147483646 h 17780"/>
                <a:gd name="T2" fmla="*/ 2147483646 w 36130"/>
                <a:gd name="T3" fmla="*/ 2147483646 h 17780"/>
                <a:gd name="T4" fmla="*/ 2147483646 w 36130"/>
                <a:gd name="T5" fmla="*/ 2147483646 h 17780"/>
                <a:gd name="T6" fmla="*/ 0 w 36130"/>
                <a:gd name="T7" fmla="*/ 2147483646 h 17780"/>
                <a:gd name="T8" fmla="*/ 2147483646 w 36130"/>
                <a:gd name="T9" fmla="*/ 2147483646 h 17780"/>
                <a:gd name="T10" fmla="*/ 2147483646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2147483646 h 17780"/>
                <a:gd name="T16" fmla="*/ 2147483646 w 36130"/>
                <a:gd name="T17" fmla="*/ 2147483646 h 17780"/>
                <a:gd name="T18" fmla="*/ 2147483646 w 36130"/>
                <a:gd name="T19" fmla="*/ 214748364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2147483646 h 17780"/>
                <a:gd name="T50" fmla="*/ 2147483646 w 36130"/>
                <a:gd name="T51" fmla="*/ 2147483646 h 17780"/>
                <a:gd name="T52" fmla="*/ 2147483646 w 36130"/>
                <a:gd name="T53" fmla="*/ 2147483646 h 17780"/>
                <a:gd name="T54" fmla="*/ 2147483646 w 36130"/>
                <a:gd name="T55" fmla="*/ 2147483646 h 17780"/>
                <a:gd name="T56" fmla="*/ 2147483646 w 36130"/>
                <a:gd name="T57" fmla="*/ 2147483646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xmlns="" id="{42F516C1-C949-4AED-9CCD-FAE1656F8153}"/>
                </a:ext>
              </a:extLst>
            </p:cNvPr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xmlns="" id="{D7E93B1A-27F6-44C7-85B0-671A2C353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147483646 w 270"/>
                <a:gd name="T1" fmla="*/ 2147483646 h 169"/>
                <a:gd name="T2" fmla="*/ 0 w 270"/>
                <a:gd name="T3" fmla="*/ 2147483646 h 169"/>
                <a:gd name="T4" fmla="*/ 2147483646 w 270"/>
                <a:gd name="T5" fmla="*/ 2147483646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xmlns="" id="{F27BAAA2-1736-40EB-BB37-C7B01291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2147483646 h 1682"/>
                <a:gd name="T2" fmla="*/ 2147483646 w 3093"/>
                <a:gd name="T3" fmla="*/ 2147483646 h 1682"/>
                <a:gd name="T4" fmla="*/ 0 w 3093"/>
                <a:gd name="T5" fmla="*/ 2147483646 h 1682"/>
                <a:gd name="T6" fmla="*/ 2147483646 w 3093"/>
                <a:gd name="T7" fmla="*/ 2147483646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xmlns="" id="{A90DD38D-4827-4E24-887D-46347930F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2147483646 w 7126"/>
                <a:gd name="T1" fmla="*/ 2147483646 h 2522"/>
                <a:gd name="T2" fmla="*/ 2147483646 w 7126"/>
                <a:gd name="T3" fmla="*/ 2147483646 h 2522"/>
                <a:gd name="T4" fmla="*/ 2147483646 w 7126"/>
                <a:gd name="T5" fmla="*/ 2147483646 h 2522"/>
                <a:gd name="T6" fmla="*/ 2147483646 w 7126"/>
                <a:gd name="T7" fmla="*/ 2147483646 h 2522"/>
                <a:gd name="T8" fmla="*/ 2147483646 w 7126"/>
                <a:gd name="T9" fmla="*/ 2147483646 h 2522"/>
                <a:gd name="T10" fmla="*/ 2147483646 w 7126"/>
                <a:gd name="T11" fmla="*/ 2147483646 h 2522"/>
                <a:gd name="T12" fmla="*/ 2147483646 w 7126"/>
                <a:gd name="T13" fmla="*/ 2147483646 h 2522"/>
                <a:gd name="T14" fmla="*/ 0 w 7126"/>
                <a:gd name="T15" fmla="*/ 2147483646 h 2522"/>
                <a:gd name="T16" fmla="*/ 0 w 7126"/>
                <a:gd name="T17" fmla="*/ 2147483646 h 2522"/>
                <a:gd name="T18" fmla="*/ 2147483646 w 7126"/>
                <a:gd name="T19" fmla="*/ 2147483646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xmlns="" id="{642DF405-8669-443A-8803-74680F30D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2147483646 w 4068"/>
                <a:gd name="T3" fmla="*/ 2147483646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xmlns="" id="{35148B02-43F9-4086-861A-239495EA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xmlns="" id="{CFDDFA29-5BDC-4021-A5BD-4B63C5D5C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2147483646 w 1405"/>
                <a:gd name="T1" fmla="*/ 2147483646 h 2334"/>
                <a:gd name="T2" fmla="*/ 2147483646 w 1405"/>
                <a:gd name="T3" fmla="*/ 2147483646 h 2334"/>
                <a:gd name="T4" fmla="*/ 0 w 1405"/>
                <a:gd name="T5" fmla="*/ 2147483646 h 2334"/>
                <a:gd name="T6" fmla="*/ 0 w 1405"/>
                <a:gd name="T7" fmla="*/ 2147483646 h 2334"/>
                <a:gd name="T8" fmla="*/ 2147483646 w 1405"/>
                <a:gd name="T9" fmla="*/ 2147483646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xmlns="" id="{CC542B57-71AA-42D6-9CF3-F71C123B1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2147483646 w 47188"/>
                <a:gd name="T17" fmla="*/ 2147483646 h 6723"/>
                <a:gd name="T18" fmla="*/ 2147483646 w 47188"/>
                <a:gd name="T19" fmla="*/ 2147483646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2147483646 w 47188"/>
                <a:gd name="T33" fmla="*/ 2147483646 h 6723"/>
                <a:gd name="T34" fmla="*/ 2147483646 w 47188"/>
                <a:gd name="T35" fmla="*/ 2147483646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xmlns="" id="{50EF20EE-05A7-43C1-B9D8-3E3FF045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xmlns="" id="{7EDFF4FB-7F90-45FF-A0C9-421B8634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2147483646 h 2253"/>
                <a:gd name="T2" fmla="*/ 2147483646 w 2823"/>
                <a:gd name="T3" fmla="*/ 2147483646 h 2253"/>
                <a:gd name="T4" fmla="*/ 0 w 2823"/>
                <a:gd name="T5" fmla="*/ 2147483646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xmlns="" id="{BBA9FB02-D3C2-490D-807E-DDD776D1323C}"/>
                </a:ext>
              </a:extLst>
            </p:cNvPr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xmlns="" id="{14AE3617-C3AD-48FD-8C13-5A68FB2A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2147483646 h 3934"/>
                <a:gd name="T2" fmla="*/ 2147483646 w 5748"/>
                <a:gd name="T3" fmla="*/ 2147483646 h 3934"/>
                <a:gd name="T4" fmla="*/ 2147483646 w 5748"/>
                <a:gd name="T5" fmla="*/ 2147483646 h 3934"/>
                <a:gd name="T6" fmla="*/ 2147483646 w 5748"/>
                <a:gd name="T7" fmla="*/ 2147483646 h 3934"/>
                <a:gd name="T8" fmla="*/ 2147483646 w 5748"/>
                <a:gd name="T9" fmla="*/ 2147483646 h 3934"/>
                <a:gd name="T10" fmla="*/ 2147483646 w 5748"/>
                <a:gd name="T11" fmla="*/ 2147483646 h 3934"/>
                <a:gd name="T12" fmla="*/ 2147483646 w 5748"/>
                <a:gd name="T13" fmla="*/ 2147483646 h 3934"/>
                <a:gd name="T14" fmla="*/ 2147483646 w 5748"/>
                <a:gd name="T15" fmla="*/ 2147483646 h 3934"/>
                <a:gd name="T16" fmla="*/ 2147483646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2147483646 h 3934"/>
                <a:gd name="T22" fmla="*/ 2147483646 w 5748"/>
                <a:gd name="T23" fmla="*/ 2147483646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xmlns="" id="{BBF50CF2-8BE8-4A5C-9F14-0975F358A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2147483646 w 7563"/>
                <a:gd name="T3" fmla="*/ 2147483646 h 6741"/>
                <a:gd name="T4" fmla="*/ 2147483646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2147483646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xmlns="" id="{42F4A831-C985-4785-95CC-3E822528BF13}"/>
                </a:ext>
              </a:extLst>
            </p:cNvPr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xmlns="" id="{F8D72F0D-3101-4E55-9FD0-7FCFD6D77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2147483646 h 6211"/>
                <a:gd name="T2" fmla="*/ 2147483646 w 6992"/>
                <a:gd name="T3" fmla="*/ 2147483646 h 6211"/>
                <a:gd name="T4" fmla="*/ 2147483646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2147483646 h 6211"/>
                <a:gd name="T12" fmla="*/ 2147483646 w 6992"/>
                <a:gd name="T13" fmla="*/ 2147483646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xmlns="" id="{3C87768D-69B4-47BF-8BE9-13FF6083F4F0}"/>
                </a:ext>
              </a:extLst>
            </p:cNvPr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xmlns="" id="{C7A66D28-88FB-41D4-AD43-9CC192FB8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2147483646 w 8000"/>
                <a:gd name="T1" fmla="*/ 2147483646 h 11551"/>
                <a:gd name="T2" fmla="*/ 2147483646 w 8000"/>
                <a:gd name="T3" fmla="*/ 2147483646 h 11551"/>
                <a:gd name="T4" fmla="*/ 2147483646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2147483646 h 11551"/>
                <a:gd name="T14" fmla="*/ 2147483646 w 8000"/>
                <a:gd name="T15" fmla="*/ 2147483646 h 11551"/>
                <a:gd name="T16" fmla="*/ 2147483646 w 8000"/>
                <a:gd name="T17" fmla="*/ 2147483646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xmlns="" id="{65F8598A-B8DB-458A-A057-A8FEF96C6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2147483646 h 11495"/>
                <a:gd name="T2" fmla="*/ 2147483646 w 8000"/>
                <a:gd name="T3" fmla="*/ 2147483646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2147483646 h 11495"/>
                <a:gd name="T10" fmla="*/ 2147483646 w 8000"/>
                <a:gd name="T11" fmla="*/ 2147483646 h 11495"/>
                <a:gd name="T12" fmla="*/ 2147483646 w 8000"/>
                <a:gd name="T13" fmla="*/ 2147483646 h 11495"/>
                <a:gd name="T14" fmla="*/ 2147483646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2147483646 w 8000"/>
                <a:gd name="T33" fmla="*/ 2147483646 h 11495"/>
                <a:gd name="T34" fmla="*/ 2147483646 w 8000"/>
                <a:gd name="T35" fmla="*/ 2147483646 h 11495"/>
                <a:gd name="T36" fmla="*/ 2147483646 w 8000"/>
                <a:gd name="T37" fmla="*/ 2147483646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xmlns="" id="{7F369B42-2BB7-4B48-935B-8E4AD94E4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2147483646 w 1"/>
                <a:gd name="T1" fmla="*/ 0 h 4471"/>
                <a:gd name="T2" fmla="*/ 2147483646 w 1"/>
                <a:gd name="T3" fmla="*/ 2147483646 h 4471"/>
                <a:gd name="T4" fmla="*/ 2147483646 w 1"/>
                <a:gd name="T5" fmla="*/ 2147483646 h 4471"/>
                <a:gd name="T6" fmla="*/ 2147483646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xmlns="" id="{1DB4C276-F0AB-41C8-BAE1-2D143904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2147483646 w 841"/>
                <a:gd name="T1" fmla="*/ 0 h 404"/>
                <a:gd name="T2" fmla="*/ 2147483646 w 841"/>
                <a:gd name="T3" fmla="*/ 2147483646 h 404"/>
                <a:gd name="T4" fmla="*/ 2147483646 w 841"/>
                <a:gd name="T5" fmla="*/ 2147483646 h 404"/>
                <a:gd name="T6" fmla="*/ 2147483646 w 841"/>
                <a:gd name="T7" fmla="*/ 0 h 404"/>
                <a:gd name="T8" fmla="*/ 2147483646 w 841"/>
                <a:gd name="T9" fmla="*/ 2147483646 h 404"/>
                <a:gd name="T10" fmla="*/ 2147483646 w 841"/>
                <a:gd name="T11" fmla="*/ 2147483646 h 404"/>
                <a:gd name="T12" fmla="*/ 2147483646 w 841"/>
                <a:gd name="T13" fmla="*/ 2147483646 h 404"/>
                <a:gd name="T14" fmla="*/ 2147483646 w 841"/>
                <a:gd name="T15" fmla="*/ 2147483646 h 404"/>
                <a:gd name="T16" fmla="*/ 2147483646 w 841"/>
                <a:gd name="T17" fmla="*/ 2147483646 h 404"/>
                <a:gd name="T18" fmla="*/ 2147483646 w 841"/>
                <a:gd name="T19" fmla="*/ 2147483646 h 404"/>
                <a:gd name="T20" fmla="*/ 2147483646 w 841"/>
                <a:gd name="T21" fmla="*/ 2147483646 h 404"/>
                <a:gd name="T22" fmla="*/ 0 w 841"/>
                <a:gd name="T23" fmla="*/ 2147483646 h 404"/>
                <a:gd name="T24" fmla="*/ 2147483646 w 841"/>
                <a:gd name="T25" fmla="*/ 2147483646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xmlns="" id="{9F36A879-2E4A-436B-B1ED-2AB8141C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2147483646 w 8000"/>
                <a:gd name="T1" fmla="*/ 0 h 11192"/>
                <a:gd name="T2" fmla="*/ 2147483646 w 8000"/>
                <a:gd name="T3" fmla="*/ 2147483646 h 11192"/>
                <a:gd name="T4" fmla="*/ 2147483646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2147483646 h 11192"/>
                <a:gd name="T20" fmla="*/ 2147483646 w 8000"/>
                <a:gd name="T21" fmla="*/ 2147483646 h 11192"/>
                <a:gd name="T22" fmla="*/ 2147483646 w 8000"/>
                <a:gd name="T23" fmla="*/ 2147483646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2147483646 w 8000"/>
                <a:gd name="T31" fmla="*/ 2147483646 h 11192"/>
                <a:gd name="T32" fmla="*/ 2147483646 w 8000"/>
                <a:gd name="T33" fmla="*/ 2147483646 h 11192"/>
                <a:gd name="T34" fmla="*/ 2147483646 w 8000"/>
                <a:gd name="T35" fmla="*/ 2147483646 h 11192"/>
                <a:gd name="T36" fmla="*/ 2147483646 w 8000"/>
                <a:gd name="T37" fmla="*/ 2147483646 h 11192"/>
                <a:gd name="T38" fmla="*/ 2147483646 w 8000"/>
                <a:gd name="T39" fmla="*/ 2147483646 h 11192"/>
                <a:gd name="T40" fmla="*/ 2147483646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xmlns="" id="{054DB1B4-A218-48A4-B9FB-B977FB16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2147483646 h 2253"/>
                <a:gd name="T2" fmla="*/ 2147483646 w 8000"/>
                <a:gd name="T3" fmla="*/ 2147483646 h 2253"/>
                <a:gd name="T4" fmla="*/ 2147483646 w 8000"/>
                <a:gd name="T5" fmla="*/ 2147483646 h 2253"/>
                <a:gd name="T6" fmla="*/ 2147483646 w 8000"/>
                <a:gd name="T7" fmla="*/ 2147483646 h 2253"/>
                <a:gd name="T8" fmla="*/ 2147483646 w 8000"/>
                <a:gd name="T9" fmla="*/ 2147483646 h 2253"/>
                <a:gd name="T10" fmla="*/ 2147483646 w 8000"/>
                <a:gd name="T11" fmla="*/ 2147483646 h 2253"/>
                <a:gd name="T12" fmla="*/ 2147483646 w 8000"/>
                <a:gd name="T13" fmla="*/ 2147483646 h 2253"/>
                <a:gd name="T14" fmla="*/ 2147483646 w 8000"/>
                <a:gd name="T15" fmla="*/ 2147483646 h 2253"/>
                <a:gd name="T16" fmla="*/ 2147483646 w 8000"/>
                <a:gd name="T17" fmla="*/ 2147483646 h 2253"/>
                <a:gd name="T18" fmla="*/ 2147483646 w 8000"/>
                <a:gd name="T19" fmla="*/ 2147483646 h 2253"/>
                <a:gd name="T20" fmla="*/ 2147483646 w 8000"/>
                <a:gd name="T21" fmla="*/ 2147483646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xmlns="" id="{43FD5503-CB1C-4954-886D-32C95414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2147483646 h 1379"/>
                <a:gd name="T2" fmla="*/ 2147483646 w 7126"/>
                <a:gd name="T3" fmla="*/ 2147483646 h 1379"/>
                <a:gd name="T4" fmla="*/ 2147483646 w 7126"/>
                <a:gd name="T5" fmla="*/ 2147483646 h 1379"/>
                <a:gd name="T6" fmla="*/ 2147483646 w 7126"/>
                <a:gd name="T7" fmla="*/ 2147483646 h 1379"/>
                <a:gd name="T8" fmla="*/ 2147483646 w 7126"/>
                <a:gd name="T9" fmla="*/ 2147483646 h 1379"/>
                <a:gd name="T10" fmla="*/ 2147483646 w 7126"/>
                <a:gd name="T11" fmla="*/ 2147483646 h 1379"/>
                <a:gd name="T12" fmla="*/ 2147483646 w 7126"/>
                <a:gd name="T13" fmla="*/ 2147483646 h 1379"/>
                <a:gd name="T14" fmla="*/ 2147483646 w 7126"/>
                <a:gd name="T15" fmla="*/ 2147483646 h 1379"/>
                <a:gd name="T16" fmla="*/ 2147483646 w 7126"/>
                <a:gd name="T17" fmla="*/ 2147483646 h 1379"/>
                <a:gd name="T18" fmla="*/ 2147483646 w 7126"/>
                <a:gd name="T19" fmla="*/ 2147483646 h 1379"/>
                <a:gd name="T20" fmla="*/ 2147483646 w 7126"/>
                <a:gd name="T21" fmla="*/ 2147483646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xmlns="" id="{7B8E1649-70CD-4975-820D-C3E97B97F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2147483646 h 1278"/>
                <a:gd name="T4" fmla="*/ 0 w 6050"/>
                <a:gd name="T5" fmla="*/ 2147483646 h 1278"/>
                <a:gd name="T6" fmla="*/ 2147483646 w 6050"/>
                <a:gd name="T7" fmla="*/ 2147483646 h 1278"/>
                <a:gd name="T8" fmla="*/ 2147483646 w 6050"/>
                <a:gd name="T9" fmla="*/ 2147483646 h 1278"/>
                <a:gd name="T10" fmla="*/ 2147483646 w 6050"/>
                <a:gd name="T11" fmla="*/ 214748364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xmlns="" id="{EF49FA47-AE62-4F90-AC7C-EB3B315F7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2147483646 h 10038"/>
                <a:gd name="T2" fmla="*/ 2147483646 w 6991"/>
                <a:gd name="T3" fmla="*/ 2147483646 h 10038"/>
                <a:gd name="T4" fmla="*/ 2147483646 w 6991"/>
                <a:gd name="T5" fmla="*/ 2147483646 h 10038"/>
                <a:gd name="T6" fmla="*/ 2147483646 w 6991"/>
                <a:gd name="T7" fmla="*/ 2147483646 h 10038"/>
                <a:gd name="T8" fmla="*/ 2147483646 w 6991"/>
                <a:gd name="T9" fmla="*/ 2147483646 h 10038"/>
                <a:gd name="T10" fmla="*/ 2147483646 w 6991"/>
                <a:gd name="T11" fmla="*/ 2147483646 h 10038"/>
                <a:gd name="T12" fmla="*/ 2147483646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2147483646 h 10038"/>
                <a:gd name="T34" fmla="*/ 2147483646 w 6991"/>
                <a:gd name="T35" fmla="*/ 2147483646 h 10038"/>
                <a:gd name="T36" fmla="*/ 2147483646 w 6991"/>
                <a:gd name="T37" fmla="*/ 2147483646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xmlns="" id="{6DB02B67-BD9C-4FD8-9C12-713A9E4E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2147483646 w 4605"/>
                <a:gd name="T1" fmla="*/ 2147483646 h 1413"/>
                <a:gd name="T2" fmla="*/ 2147483646 w 4605"/>
                <a:gd name="T3" fmla="*/ 2147483646 h 1413"/>
                <a:gd name="T4" fmla="*/ 2147483646 w 4605"/>
                <a:gd name="T5" fmla="*/ 2147483646 h 1413"/>
                <a:gd name="T6" fmla="*/ 2147483646 w 4605"/>
                <a:gd name="T7" fmla="*/ 2147483646 h 1413"/>
                <a:gd name="T8" fmla="*/ 2147483646 w 4605"/>
                <a:gd name="T9" fmla="*/ 2147483646 h 1413"/>
                <a:gd name="T10" fmla="*/ 2147483646 w 4605"/>
                <a:gd name="T11" fmla="*/ 2147483646 h 1413"/>
                <a:gd name="T12" fmla="*/ 2147483646 w 4605"/>
                <a:gd name="T13" fmla="*/ 2147483646 h 1413"/>
                <a:gd name="T14" fmla="*/ 2147483646 w 4605"/>
                <a:gd name="T15" fmla="*/ 2147483646 h 1413"/>
                <a:gd name="T16" fmla="*/ 2147483646 w 4605"/>
                <a:gd name="T17" fmla="*/ 2147483646 h 1413"/>
                <a:gd name="T18" fmla="*/ 2147483646 w 4605"/>
                <a:gd name="T19" fmla="*/ 2147483646 h 1413"/>
                <a:gd name="T20" fmla="*/ 2147483646 w 4605"/>
                <a:gd name="T21" fmla="*/ 2147483646 h 1413"/>
                <a:gd name="T22" fmla="*/ 2147483646 w 4605"/>
                <a:gd name="T23" fmla="*/ 2147483646 h 1413"/>
                <a:gd name="T24" fmla="*/ 2147483646 w 4605"/>
                <a:gd name="T25" fmla="*/ 2147483646 h 1413"/>
                <a:gd name="T26" fmla="*/ 2147483646 w 4605"/>
                <a:gd name="T27" fmla="*/ 2147483646 h 1413"/>
                <a:gd name="T28" fmla="*/ 2147483646 w 4605"/>
                <a:gd name="T29" fmla="*/ 2147483646 h 1413"/>
                <a:gd name="T30" fmla="*/ 2147483646 w 4605"/>
                <a:gd name="T31" fmla="*/ 2147483646 h 1413"/>
                <a:gd name="T32" fmla="*/ 2147483646 w 4605"/>
                <a:gd name="T33" fmla="*/ 2147483646 h 1413"/>
                <a:gd name="T34" fmla="*/ 0 w 4605"/>
                <a:gd name="T35" fmla="*/ 2147483646 h 1413"/>
                <a:gd name="T36" fmla="*/ 2147483646 w 4605"/>
                <a:gd name="T37" fmla="*/ 2147483646 h 1413"/>
                <a:gd name="T38" fmla="*/ 0 w 4605"/>
                <a:gd name="T39" fmla="*/ 2147483646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xmlns="" id="{788981FF-F53F-4DF0-88CB-5C66D05C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2147483646 w 6151"/>
                <a:gd name="T1" fmla="*/ 2147483646 h 6320"/>
                <a:gd name="T2" fmla="*/ 2147483646 w 6151"/>
                <a:gd name="T3" fmla="*/ 2147483646 h 6320"/>
                <a:gd name="T4" fmla="*/ 2147483646 w 6151"/>
                <a:gd name="T5" fmla="*/ 2147483646 h 6320"/>
                <a:gd name="T6" fmla="*/ 2147483646 w 6151"/>
                <a:gd name="T7" fmla="*/ 2147483646 h 6320"/>
                <a:gd name="T8" fmla="*/ 2147483646 w 6151"/>
                <a:gd name="T9" fmla="*/ 2147483646 h 6320"/>
                <a:gd name="T10" fmla="*/ 2147483646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2147483646 w 6151"/>
                <a:gd name="T29" fmla="*/ 2147483646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xmlns="" id="{99B5683B-414C-448D-978B-E8DD4455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2147483646 w 2958"/>
                <a:gd name="T1" fmla="*/ 0 h 6420"/>
                <a:gd name="T2" fmla="*/ 2147483646 w 2958"/>
                <a:gd name="T3" fmla="*/ 2147483646 h 6420"/>
                <a:gd name="T4" fmla="*/ 2147483646 w 2958"/>
                <a:gd name="T5" fmla="*/ 2147483646 h 6420"/>
                <a:gd name="T6" fmla="*/ 2147483646 w 2958"/>
                <a:gd name="T7" fmla="*/ 2147483646 h 6420"/>
                <a:gd name="T8" fmla="*/ 2147483646 w 2958"/>
                <a:gd name="T9" fmla="*/ 2147483646 h 6420"/>
                <a:gd name="T10" fmla="*/ 2147483646 w 2958"/>
                <a:gd name="T11" fmla="*/ 2147483646 h 6420"/>
                <a:gd name="T12" fmla="*/ 0 w 2958"/>
                <a:gd name="T13" fmla="*/ 2147483646 h 6420"/>
                <a:gd name="T14" fmla="*/ 2147483646 w 2958"/>
                <a:gd name="T15" fmla="*/ 2147483646 h 6420"/>
                <a:gd name="T16" fmla="*/ 2147483646 w 2958"/>
                <a:gd name="T17" fmla="*/ 2147483646 h 6420"/>
                <a:gd name="T18" fmla="*/ 2147483646 w 2958"/>
                <a:gd name="T19" fmla="*/ 2147483646 h 6420"/>
                <a:gd name="T20" fmla="*/ 2147483646 w 2958"/>
                <a:gd name="T21" fmla="*/ 2147483646 h 6420"/>
                <a:gd name="T22" fmla="*/ 2147483646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xmlns="" id="{78224B93-7A9B-4846-9C36-C79C17AA3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2147483646 w 2387"/>
                <a:gd name="T1" fmla="*/ 2147483646 h 5446"/>
                <a:gd name="T2" fmla="*/ 2147483646 w 2387"/>
                <a:gd name="T3" fmla="*/ 2147483646 h 5446"/>
                <a:gd name="T4" fmla="*/ 2147483646 w 2387"/>
                <a:gd name="T5" fmla="*/ 2147483646 h 5446"/>
                <a:gd name="T6" fmla="*/ 2147483646 w 2387"/>
                <a:gd name="T7" fmla="*/ 2147483646 h 5446"/>
                <a:gd name="T8" fmla="*/ 2147483646 w 2387"/>
                <a:gd name="T9" fmla="*/ 2147483646 h 5446"/>
                <a:gd name="T10" fmla="*/ 2147483646 w 2387"/>
                <a:gd name="T11" fmla="*/ 2147483646 h 5446"/>
                <a:gd name="T12" fmla="*/ 2147483646 w 2387"/>
                <a:gd name="T13" fmla="*/ 2147483646 h 5446"/>
                <a:gd name="T14" fmla="*/ 2147483646 w 2387"/>
                <a:gd name="T15" fmla="*/ 2147483646 h 5446"/>
                <a:gd name="T16" fmla="*/ 2147483646 w 2387"/>
                <a:gd name="T17" fmla="*/ 2147483646 h 5446"/>
                <a:gd name="T18" fmla="*/ 2147483646 w 2387"/>
                <a:gd name="T19" fmla="*/ 2147483646 h 5446"/>
                <a:gd name="T20" fmla="*/ 2147483646 w 2387"/>
                <a:gd name="T21" fmla="*/ 2147483646 h 5446"/>
                <a:gd name="T22" fmla="*/ 2147483646 w 2387"/>
                <a:gd name="T23" fmla="*/ 2147483646 h 5446"/>
                <a:gd name="T24" fmla="*/ 2147483646 w 2387"/>
                <a:gd name="T25" fmla="*/ 2147483646 h 5446"/>
                <a:gd name="T26" fmla="*/ 0 w 2387"/>
                <a:gd name="T27" fmla="*/ 2147483646 h 5446"/>
                <a:gd name="T28" fmla="*/ 2147483646 w 2387"/>
                <a:gd name="T29" fmla="*/ 2147483646 h 5446"/>
                <a:gd name="T30" fmla="*/ 2147483646 w 2387"/>
                <a:gd name="T31" fmla="*/ 2147483646 h 5446"/>
                <a:gd name="T32" fmla="*/ 2147483646 w 2387"/>
                <a:gd name="T33" fmla="*/ 2147483646 h 5446"/>
                <a:gd name="T34" fmla="*/ 2147483646 w 2387"/>
                <a:gd name="T35" fmla="*/ 2147483646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xmlns="" id="{5C7130A1-98A4-40A3-8DA9-D3491B1C9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2147483646 w 2353"/>
                <a:gd name="T1" fmla="*/ 2147483646 h 2522"/>
                <a:gd name="T2" fmla="*/ 0 w 2353"/>
                <a:gd name="T3" fmla="*/ 2147483646 h 2522"/>
                <a:gd name="T4" fmla="*/ 2147483646 w 2353"/>
                <a:gd name="T5" fmla="*/ 2147483646 h 2522"/>
                <a:gd name="T6" fmla="*/ 2147483646 w 2353"/>
                <a:gd name="T7" fmla="*/ 2147483646 h 2522"/>
                <a:gd name="T8" fmla="*/ 2147483646 w 2353"/>
                <a:gd name="T9" fmla="*/ 2147483646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xmlns="" id="{73CCD08E-C5E2-4BB1-A0B2-ED0C4A2F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2147483646 w 2387"/>
                <a:gd name="T1" fmla="*/ 2147483646 h 2354"/>
                <a:gd name="T2" fmla="*/ 0 w 2387"/>
                <a:gd name="T3" fmla="*/ 2147483646 h 2354"/>
                <a:gd name="T4" fmla="*/ 2147483646 w 2387"/>
                <a:gd name="T5" fmla="*/ 2147483646 h 2354"/>
                <a:gd name="T6" fmla="*/ 2147483646 w 2387"/>
                <a:gd name="T7" fmla="*/ 2147483646 h 2354"/>
                <a:gd name="T8" fmla="*/ 2147483646 w 2387"/>
                <a:gd name="T9" fmla="*/ 2147483646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xmlns="" id="{B4C0FA6D-F98A-4F5A-AC26-6B1B64F0BB5E}"/>
                </a:ext>
              </a:extLst>
            </p:cNvPr>
            <p:cNvSpPr/>
            <p:nvPr/>
          </p:nvSpPr>
          <p:spPr>
            <a:xfrm>
              <a:off x="5950440" y="4371471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EB23E8C1-3DC8-467A-9225-16445EA7F1F9}"/>
              </a:ext>
            </a:extLst>
          </p:cNvPr>
          <p:cNvSpPr txBox="1"/>
          <p:nvPr userDrawn="1"/>
        </p:nvSpPr>
        <p:spPr>
          <a:xfrm>
            <a:off x="3251201" y="1573213"/>
            <a:ext cx="2794000" cy="158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73616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675ADEB1-A282-4482-8E54-04BDD74030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69E75182-DFFA-43CB-AC3F-D89A7183D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82996285-5327-4E15-B927-73994ED2C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872C38CF-492B-4440-A921-1FD27E98B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C03CF9F0-2880-4AFE-BBC0-C0CA3E24A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765FD109-4C2C-4665-88A4-691918549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C8D7E311-D351-4016-828F-22501DE18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59E3D050-9753-41BE-BE1F-6B3E69B8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A378CE44-1EA2-41AC-8219-9FF8491A3400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02DB4669-31D5-4A00-B571-8D4E4F7C1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52478FE2-54A0-4BCE-9FD9-5D7C305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1CC7D2E8-DBD7-4B63-84E0-A00EC5F2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5888E311-B892-41B8-BDAE-B953A28D68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2A38EDDD-AD9D-4B4C-94D6-9E13B1B58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D9D179F5-F4BC-4FC7-B8AB-D5ED864E8CE6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653E6750-13F8-4558-BDEE-AEE8DC4C60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6DB5A3C6-CDD7-4A78-B3E2-E8FF9AFAA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E1AC4E45-012C-42EC-B8E3-0A600AFB4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841F6EF4-FABD-4579-899B-BFD594F6B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427AFB7A-E7A7-4C4C-B3E8-675BCFF7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E4F0EBA6-B9FC-466A-9642-0BFD955747FC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DB0F95EE-3026-4B9A-A37D-FB7F710378EB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396CCBFD-8891-4319-AFAE-A3114303E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4955B8CA-0756-4433-8B53-BCF6BC0691FF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451719DF-BB66-4138-B731-DE85756E62D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750ACF59-5379-4C51-93E3-561BF2CE3DCC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49D8B3A6-B615-426D-90CA-E4786C22C923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ACB43118-A3E0-4C06-BBA0-A9AC57891427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3911CEAA-8A1D-4AD9-B2B6-111151542A42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7457615C-8FF2-4E90-99DD-98E07776E0C4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4A858A5E-7766-4C67-BB97-816FDD32B597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631F8A2F-EF1C-4312-92B6-C485BFD41946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EE38813A-963E-48C0-8EB2-6CB9919F3C71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7744FDB6-7146-40B0-83B1-6969288C1F61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7FAEF7FF-38A8-4DFE-B838-2BE201A076A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F3261D50-43D6-452F-8C18-CED31204EA14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2B553B2B-EC96-48DA-BA50-9669FE363281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BF699837-0A19-423D-BF0E-D80232415ECF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1C56CE67-D1F3-4CBE-9F26-2B8BF2C867A9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F0BCE650-3498-49F5-9470-D7E57A9EC813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E455E301-E760-4A1A-B65E-612438488CF7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2E1A3D32-76BF-4164-93C9-0BD63798C394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BA6F2D66-B92C-4BD5-91C7-A22D19DF049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C8C92634-E950-4D7D-8474-6F31E346B31A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A4511AD2-6024-48F4-8E94-33DB36765454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B4E1C3FF-7B41-452C-8162-5B0B9351B923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1FCC1A13-BA6A-4F94-84C7-96A3CC6B4969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177A1E9E-3544-4E7B-889F-D0FEF9074042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5157D0B8-03FE-4269-BD4A-B850E0CC0EA1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7870B61C-B6EA-4FDC-92A5-E41692782FD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61C38F09-7C35-41F1-B600-F284591CFEA3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54C33220-C34C-466D-AE64-B827D4AD228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AE361A5A-0C57-432F-8C34-9E34AE3F21E1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AACAE0D8-065F-42E8-84BE-25C506D800D6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7D1AF3AA-610A-4389-B1B4-41C8672EF262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BC287302-E6BA-41B4-ACD8-41632EBE9EBE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C1EE30B0-AF2C-45CA-B6AA-F2088A871525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538E2DE5-5CED-4749-B0F3-3BD66DCC141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5C2D9524-A0A6-40D8-8FDF-3205F6838AA7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D636536B-15C9-4220-B2EE-934880BF1BCD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36664E93-1AF7-437E-A5F5-D21E7E818BE6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446EA072-5117-435E-849E-EBF40556203B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DB7E5879-6B1E-4F7C-A85F-137650A368A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7D5B504C-FC68-4477-850E-A0BAEC312D68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D58AF669-F27B-4F1E-8BE5-491ECA07FDDA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A037A491-33D7-4F18-9A14-26D345861D9D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2227AB1F-830A-412A-B807-8147E87EE531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B094CA51-FF54-4268-B676-18A0A4D3CB7D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3E01920A-8AB8-4BCE-9C74-48C630688447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D074DC3F-10B8-40F6-8ED0-8BD92FA53C5A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E3156F44-C153-40C7-8AC0-16E6582E02C3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xmlns="" id="{F6A3F6FA-5881-438C-BC42-7D8729B28B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54688" y="3621088"/>
            <a:ext cx="982662" cy="2487612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xmlns="" id="{57847D8F-B169-4F24-A94A-3119E23FC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2147483646 w 7563"/>
                <a:gd name="T1" fmla="*/ 0 h 9646"/>
                <a:gd name="T2" fmla="*/ 2147483646 w 7563"/>
                <a:gd name="T3" fmla="*/ 2147483646 h 9646"/>
                <a:gd name="T4" fmla="*/ 2147483646 w 7563"/>
                <a:gd name="T5" fmla="*/ 2147483646 h 9646"/>
                <a:gd name="T6" fmla="*/ 2147483646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2147483646 h 9646"/>
                <a:gd name="T12" fmla="*/ 2147483646 w 7563"/>
                <a:gd name="T13" fmla="*/ 2147483646 h 9646"/>
                <a:gd name="T14" fmla="*/ 2147483646 w 7563"/>
                <a:gd name="T15" fmla="*/ 2147483646 h 9646"/>
                <a:gd name="T16" fmla="*/ 2147483646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xmlns="" id="{2AAB9100-E522-4840-8DB9-7C54E8DB2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2147483646 w 8269"/>
                <a:gd name="T1" fmla="*/ 2147483646 h 10096"/>
                <a:gd name="T2" fmla="*/ 0 w 8269"/>
                <a:gd name="T3" fmla="*/ 2147483646 h 10096"/>
                <a:gd name="T4" fmla="*/ 2147483646 w 8269"/>
                <a:gd name="T5" fmla="*/ 2147483646 h 10096"/>
                <a:gd name="T6" fmla="*/ 2147483646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147483646 w 8269"/>
                <a:gd name="T15" fmla="*/ 2147483646 h 10096"/>
                <a:gd name="T16" fmla="*/ 2147483646 w 8269"/>
                <a:gd name="T17" fmla="*/ 2147483646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xmlns="" id="{62521671-368E-4643-B30E-33A8A5EA2BC9}"/>
                </a:ext>
              </a:extLst>
            </p:cNvPr>
            <p:cNvSpPr/>
            <p:nvPr/>
          </p:nvSpPr>
          <p:spPr>
            <a:xfrm>
              <a:off x="1599175" y="1737947"/>
              <a:ext cx="163926" cy="131808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xmlns="" id="{2E56BA61-26A6-4E36-B472-4D2BEB36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2147483646 h 16828"/>
                <a:gd name="T4" fmla="*/ 2147483646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2147483646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xmlns="" id="{2E8994AA-3D2F-48C9-AAAF-1232312AB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2147483646 w 169"/>
                <a:gd name="T1" fmla="*/ 2147483646 h 1"/>
                <a:gd name="T2" fmla="*/ 2147483646 w 169"/>
                <a:gd name="T3" fmla="*/ 2147483646 h 1"/>
                <a:gd name="T4" fmla="*/ 2147483646 w 169"/>
                <a:gd name="T5" fmla="*/ 2147483646 h 1"/>
                <a:gd name="T6" fmla="*/ 2147483646 w 169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xmlns="" id="{B6D0CE16-5AB0-4B5A-984C-EAF10FFD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2147483646 w 304"/>
                <a:gd name="T1" fmla="*/ 2147483646 h 13142"/>
                <a:gd name="T2" fmla="*/ 2147483646 w 304"/>
                <a:gd name="T3" fmla="*/ 2147483646 h 13142"/>
                <a:gd name="T4" fmla="*/ 2147483646 w 304"/>
                <a:gd name="T5" fmla="*/ 2147483646 h 13142"/>
                <a:gd name="T6" fmla="*/ 2147483646 w 304"/>
                <a:gd name="T7" fmla="*/ 2147483646 h 13142"/>
                <a:gd name="T8" fmla="*/ 2147483646 w 304"/>
                <a:gd name="T9" fmla="*/ 2147483646 h 13142"/>
                <a:gd name="T10" fmla="*/ 2147483646 w 304"/>
                <a:gd name="T11" fmla="*/ 2147483646 h 13142"/>
                <a:gd name="T12" fmla="*/ 2147483646 w 304"/>
                <a:gd name="T13" fmla="*/ 2147483646 h 13142"/>
                <a:gd name="T14" fmla="*/ 2147483646 w 304"/>
                <a:gd name="T15" fmla="*/ 2147483646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xmlns="" id="{8FDF5CA8-9740-4ED8-B8AE-FE1A5F8F3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2147483646 w 1984"/>
                <a:gd name="T1" fmla="*/ 2147483646 h 136"/>
                <a:gd name="T2" fmla="*/ 2147483646 w 1984"/>
                <a:gd name="T3" fmla="*/ 2147483646 h 136"/>
                <a:gd name="T4" fmla="*/ 2147483646 w 1984"/>
                <a:gd name="T5" fmla="*/ 2147483646 h 136"/>
                <a:gd name="T6" fmla="*/ 2147483646 w 1984"/>
                <a:gd name="T7" fmla="*/ 2147483646 h 136"/>
                <a:gd name="T8" fmla="*/ 2147483646 w 1984"/>
                <a:gd name="T9" fmla="*/ 2147483646 h 136"/>
                <a:gd name="T10" fmla="*/ 2147483646 w 1984"/>
                <a:gd name="T11" fmla="*/ 2147483646 h 136"/>
                <a:gd name="T12" fmla="*/ 2147483646 w 1984"/>
                <a:gd name="T13" fmla="*/ 2147483646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xmlns="" id="{EA97500C-8954-4BEE-BC69-3420F40B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2147483646 w 2959"/>
                <a:gd name="T1" fmla="*/ 2147483646 h 15394"/>
                <a:gd name="T2" fmla="*/ 2147483646 w 2959"/>
                <a:gd name="T3" fmla="*/ 2147483646 h 15394"/>
                <a:gd name="T4" fmla="*/ 2147483646 w 2959"/>
                <a:gd name="T5" fmla="*/ 2147483646 h 15394"/>
                <a:gd name="T6" fmla="*/ 2147483646 w 2959"/>
                <a:gd name="T7" fmla="*/ 2147483646 h 15394"/>
                <a:gd name="T8" fmla="*/ 2147483646 w 2959"/>
                <a:gd name="T9" fmla="*/ 2147483646 h 15394"/>
                <a:gd name="T10" fmla="*/ 2147483646 w 2959"/>
                <a:gd name="T11" fmla="*/ 2147483646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xmlns="" id="{FD163592-4F0F-47FC-8103-77E20564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2147483646 w 135"/>
                <a:gd name="T1" fmla="*/ 0 h 572"/>
                <a:gd name="T2" fmla="*/ 0 w 135"/>
                <a:gd name="T3" fmla="*/ 2147483646 h 572"/>
                <a:gd name="T4" fmla="*/ 2147483646 w 135"/>
                <a:gd name="T5" fmla="*/ 2147483646 h 572"/>
                <a:gd name="T6" fmla="*/ 2147483646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xmlns="" id="{6AF85267-0DC0-47D9-959D-39F71C98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2147483646 w 1379"/>
                <a:gd name="T1" fmla="*/ 2147483646 h 14822"/>
                <a:gd name="T2" fmla="*/ 2147483646 w 1379"/>
                <a:gd name="T3" fmla="*/ 2147483646 h 14822"/>
                <a:gd name="T4" fmla="*/ 2147483646 w 1379"/>
                <a:gd name="T5" fmla="*/ 2147483646 h 14822"/>
                <a:gd name="T6" fmla="*/ 2147483646 w 1379"/>
                <a:gd name="T7" fmla="*/ 2147483646 h 14822"/>
                <a:gd name="T8" fmla="*/ 2147483646 w 1379"/>
                <a:gd name="T9" fmla="*/ 2147483646 h 14822"/>
                <a:gd name="T10" fmla="*/ 2147483646 w 1379"/>
                <a:gd name="T11" fmla="*/ 2147483646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xmlns="" id="{1CC86DCF-A3AB-4085-A016-652EE9872502}"/>
                </a:ext>
              </a:extLst>
            </p:cNvPr>
            <p:cNvSpPr/>
            <p:nvPr/>
          </p:nvSpPr>
          <p:spPr>
            <a:xfrm>
              <a:off x="1518200" y="1952690"/>
              <a:ext cx="252800" cy="448737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xmlns="" id="{95905A01-0EE0-440E-8373-DEBB0047D02B}"/>
                </a:ext>
              </a:extLst>
            </p:cNvPr>
            <p:cNvSpPr/>
            <p:nvPr/>
          </p:nvSpPr>
          <p:spPr>
            <a:xfrm>
              <a:off x="1518200" y="2272583"/>
              <a:ext cx="84924" cy="12884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xmlns="" id="{3507A498-1B00-4CC0-87AF-93C535B1C5C8}"/>
                </a:ext>
              </a:extLst>
            </p:cNvPr>
            <p:cNvSpPr/>
            <p:nvPr/>
          </p:nvSpPr>
          <p:spPr>
            <a:xfrm>
              <a:off x="1265400" y="1988234"/>
              <a:ext cx="357475" cy="515382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xmlns="" id="{B3AD5ECF-2D4A-494D-851F-1042D7BF32E2}"/>
                </a:ext>
              </a:extLst>
            </p:cNvPr>
            <p:cNvSpPr/>
            <p:nvPr/>
          </p:nvSpPr>
          <p:spPr>
            <a:xfrm>
              <a:off x="1273300" y="1874198"/>
              <a:ext cx="420675" cy="226591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xmlns="" id="{F507521A-0308-480B-B5E5-F389BBEE50A2}"/>
                </a:ext>
              </a:extLst>
            </p:cNvPr>
            <p:cNvSpPr/>
            <p:nvPr/>
          </p:nvSpPr>
          <p:spPr>
            <a:xfrm>
              <a:off x="1559675" y="2071169"/>
              <a:ext cx="120476" cy="201414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xmlns="" id="{00751DD5-3F42-4F8A-9304-A6E9E9D6DE15}"/>
                </a:ext>
              </a:extLst>
            </p:cNvPr>
            <p:cNvSpPr/>
            <p:nvPr/>
          </p:nvSpPr>
          <p:spPr>
            <a:xfrm>
              <a:off x="1494500" y="1994158"/>
              <a:ext cx="110600" cy="109593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xmlns="" id="{ABC83D11-C46B-46B6-8B11-5822D29200F5}"/>
                </a:ext>
              </a:extLst>
            </p:cNvPr>
            <p:cNvSpPr/>
            <p:nvPr/>
          </p:nvSpPr>
          <p:spPr>
            <a:xfrm>
              <a:off x="1530050" y="2488806"/>
              <a:ext cx="152074" cy="66644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xmlns="" id="{175AEBA2-4B27-4CE9-9A8E-B7FFD7020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147483646 w 4505"/>
                <a:gd name="T1" fmla="*/ 2147483646 h 8134"/>
                <a:gd name="T2" fmla="*/ 2147483646 w 4505"/>
                <a:gd name="T3" fmla="*/ 2147483646 h 8134"/>
                <a:gd name="T4" fmla="*/ 2147483646 w 4505"/>
                <a:gd name="T5" fmla="*/ 2147483646 h 8134"/>
                <a:gd name="T6" fmla="*/ 2147483646 w 4505"/>
                <a:gd name="T7" fmla="*/ 2147483646 h 8134"/>
                <a:gd name="T8" fmla="*/ 2147483646 w 4505"/>
                <a:gd name="T9" fmla="*/ 2147483646 h 8134"/>
                <a:gd name="T10" fmla="*/ 2147483646 w 4505"/>
                <a:gd name="T11" fmla="*/ 2147483646 h 8134"/>
                <a:gd name="T12" fmla="*/ 2147483646 w 4505"/>
                <a:gd name="T13" fmla="*/ 2147483646 h 8134"/>
                <a:gd name="T14" fmla="*/ 2147483646 w 4505"/>
                <a:gd name="T15" fmla="*/ 2147483646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xmlns="" id="{64E6B20E-7978-4D38-9005-AA0C59307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2147483646 h 42724"/>
                <a:gd name="T2" fmla="*/ 2147483646 w 40634"/>
                <a:gd name="T3" fmla="*/ 2147483646 h 42724"/>
                <a:gd name="T4" fmla="*/ 2147483646 w 40634"/>
                <a:gd name="T5" fmla="*/ 2147483646 h 42724"/>
                <a:gd name="T6" fmla="*/ 2147483646 w 40634"/>
                <a:gd name="T7" fmla="*/ 2147483646 h 42724"/>
                <a:gd name="T8" fmla="*/ 2147483646 w 40634"/>
                <a:gd name="T9" fmla="*/ 2147483646 h 42724"/>
                <a:gd name="T10" fmla="*/ 2147483646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2147483646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xmlns="" id="{8D66E278-9161-49EB-B12B-EADB6752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2147483646 h 11899"/>
                <a:gd name="T16" fmla="*/ 2147483646 w 26047"/>
                <a:gd name="T17" fmla="*/ 2147483646 h 11899"/>
                <a:gd name="T18" fmla="*/ 2147483646 w 26047"/>
                <a:gd name="T19" fmla="*/ 2147483646 h 11899"/>
                <a:gd name="T20" fmla="*/ 2147483646 w 26047"/>
                <a:gd name="T21" fmla="*/ 2147483646 h 11899"/>
                <a:gd name="T22" fmla="*/ 0 w 26047"/>
                <a:gd name="T23" fmla="*/ 2147483646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xmlns="" id="{7A98650C-254C-426E-B3A2-A2ADA00CE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2147483646 w 1950"/>
                <a:gd name="T3" fmla="*/ 2147483646 h 135"/>
                <a:gd name="T4" fmla="*/ 2147483646 w 1950"/>
                <a:gd name="T5" fmla="*/ 2147483646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xmlns="" id="{05BD9B1E-832E-455F-92C4-9D5943090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2147483646 w 26047"/>
                <a:gd name="T1" fmla="*/ 2147483646 h 15831"/>
                <a:gd name="T2" fmla="*/ 2147483646 w 26047"/>
                <a:gd name="T3" fmla="*/ 2147483646 h 15831"/>
                <a:gd name="T4" fmla="*/ 0 w 26047"/>
                <a:gd name="T5" fmla="*/ 2147483646 h 15831"/>
                <a:gd name="T6" fmla="*/ 0 w 26047"/>
                <a:gd name="T7" fmla="*/ 2147483646 h 15831"/>
                <a:gd name="T8" fmla="*/ 2147483646 w 26047"/>
                <a:gd name="T9" fmla="*/ 2147483646 h 15831"/>
                <a:gd name="T10" fmla="*/ 2147483646 w 26047"/>
                <a:gd name="T11" fmla="*/ 2147483646 h 15831"/>
                <a:gd name="T12" fmla="*/ 2147483646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2147483646 h 15831"/>
                <a:gd name="T26" fmla="*/ 2147483646 w 26047"/>
                <a:gd name="T27" fmla="*/ 2147483646 h 15831"/>
                <a:gd name="T28" fmla="*/ 2147483646 w 26047"/>
                <a:gd name="T29" fmla="*/ 2147483646 h 15831"/>
                <a:gd name="T30" fmla="*/ 2147483646 w 26047"/>
                <a:gd name="T31" fmla="*/ 2147483646 h 15831"/>
                <a:gd name="T32" fmla="*/ 2147483646 w 26047"/>
                <a:gd name="T33" fmla="*/ 2147483646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xmlns="" id="{AD3D632D-A133-440C-87A5-31CA6B01FC70}"/>
                </a:ext>
              </a:extLst>
            </p:cNvPr>
            <p:cNvSpPr/>
            <p:nvPr/>
          </p:nvSpPr>
          <p:spPr>
            <a:xfrm>
              <a:off x="1231825" y="1481738"/>
              <a:ext cx="280450" cy="70198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xmlns="" id="{66A1753E-AE61-4E8E-A4A0-CF5D62272BB5}"/>
                </a:ext>
              </a:extLst>
            </p:cNvPr>
            <p:cNvSpPr/>
            <p:nvPr/>
          </p:nvSpPr>
          <p:spPr>
            <a:xfrm>
              <a:off x="1235775" y="1481738"/>
              <a:ext cx="272550" cy="68865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xmlns="" id="{BAD3F44E-465C-4FCA-87C0-924509F345F7}"/>
                </a:ext>
              </a:extLst>
            </p:cNvPr>
            <p:cNvSpPr/>
            <p:nvPr/>
          </p:nvSpPr>
          <p:spPr>
            <a:xfrm>
              <a:off x="1605100" y="1517281"/>
              <a:ext cx="158000" cy="636823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xmlns="" id="{FC8FB081-93A9-41E4-8F80-F5840E0D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2147483646 h 2253"/>
                <a:gd name="T2" fmla="*/ 0 w 1"/>
                <a:gd name="T3" fmla="*/ 2147483646 h 2253"/>
                <a:gd name="T4" fmla="*/ 0 w 1"/>
                <a:gd name="T5" fmla="*/ 2147483646 h 2253"/>
                <a:gd name="T6" fmla="*/ 0 w 1"/>
                <a:gd name="T7" fmla="*/ 2147483646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xmlns="" id="{2D62DE11-98C6-4A67-84A8-E6ABB23033D9}"/>
                </a:ext>
              </a:extLst>
            </p:cNvPr>
            <p:cNvSpPr/>
            <p:nvPr/>
          </p:nvSpPr>
          <p:spPr>
            <a:xfrm>
              <a:off x="1613000" y="1526167"/>
              <a:ext cx="128374" cy="584988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xmlns="" id="{DAF30FF2-447E-4746-A87D-89B0A41F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2147483646 w 5345"/>
                <a:gd name="T1" fmla="*/ 0 h 4826"/>
                <a:gd name="T2" fmla="*/ 2147483646 w 5345"/>
                <a:gd name="T3" fmla="*/ 2147483646 h 4826"/>
                <a:gd name="T4" fmla="*/ 2147483646 w 5345"/>
                <a:gd name="T5" fmla="*/ 2147483646 h 4826"/>
                <a:gd name="T6" fmla="*/ 2147483646 w 5345"/>
                <a:gd name="T7" fmla="*/ 2147483646 h 4826"/>
                <a:gd name="T8" fmla="*/ 2147483646 w 5345"/>
                <a:gd name="T9" fmla="*/ 2147483646 h 4826"/>
                <a:gd name="T10" fmla="*/ 2147483646 w 5345"/>
                <a:gd name="T11" fmla="*/ 2147483646 h 4826"/>
                <a:gd name="T12" fmla="*/ 2147483646 w 5345"/>
                <a:gd name="T13" fmla="*/ 2147483646 h 4826"/>
                <a:gd name="T14" fmla="*/ 2147483646 w 5345"/>
                <a:gd name="T15" fmla="*/ 2147483646 h 4826"/>
                <a:gd name="T16" fmla="*/ 2147483646 w 5345"/>
                <a:gd name="T17" fmla="*/ 2147483646 h 4826"/>
                <a:gd name="T18" fmla="*/ 2147483646 w 5345"/>
                <a:gd name="T19" fmla="*/ 2147483646 h 4826"/>
                <a:gd name="T20" fmla="*/ 2147483646 w 5345"/>
                <a:gd name="T21" fmla="*/ 2147483646 h 4826"/>
                <a:gd name="T22" fmla="*/ 2147483646 w 5345"/>
                <a:gd name="T23" fmla="*/ 2147483646 h 4826"/>
                <a:gd name="T24" fmla="*/ 2147483646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xmlns="" id="{328D441C-15CF-4B8B-89CB-0FADD86A4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2147483646 w 7563"/>
                <a:gd name="T1" fmla="*/ 0 h 6785"/>
                <a:gd name="T2" fmla="*/ 2147483646 w 7563"/>
                <a:gd name="T3" fmla="*/ 2147483646 h 6785"/>
                <a:gd name="T4" fmla="*/ 2147483646 w 7563"/>
                <a:gd name="T5" fmla="*/ 2147483646 h 6785"/>
                <a:gd name="T6" fmla="*/ 2147483646 w 7563"/>
                <a:gd name="T7" fmla="*/ 2147483646 h 6785"/>
                <a:gd name="T8" fmla="*/ 2147483646 w 7563"/>
                <a:gd name="T9" fmla="*/ 2147483646 h 6785"/>
                <a:gd name="T10" fmla="*/ 2147483646 w 7563"/>
                <a:gd name="T11" fmla="*/ 2147483646 h 6785"/>
                <a:gd name="T12" fmla="*/ 2147483646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xmlns="" id="{AD2088DE-8CAA-4615-B0E1-F95145995A3E}"/>
                </a:ext>
              </a:extLst>
            </p:cNvPr>
            <p:cNvSpPr/>
            <p:nvPr/>
          </p:nvSpPr>
          <p:spPr>
            <a:xfrm>
              <a:off x="1417475" y="1104087"/>
              <a:ext cx="217250" cy="11996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xmlns="" id="{1ABD2531-DC30-479E-8528-2E65D738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2147483646 w 6454"/>
                <a:gd name="T1" fmla="*/ 0 h 5755"/>
                <a:gd name="T2" fmla="*/ 2147483646 w 6454"/>
                <a:gd name="T3" fmla="*/ 2147483646 h 5755"/>
                <a:gd name="T4" fmla="*/ 2147483646 w 6454"/>
                <a:gd name="T5" fmla="*/ 2147483646 h 5755"/>
                <a:gd name="T6" fmla="*/ 2147483646 w 6454"/>
                <a:gd name="T7" fmla="*/ 2147483646 h 5755"/>
                <a:gd name="T8" fmla="*/ 2147483646 w 6454"/>
                <a:gd name="T9" fmla="*/ 2147483646 h 5755"/>
                <a:gd name="T10" fmla="*/ 2147483646 w 6454"/>
                <a:gd name="T11" fmla="*/ 2147483646 h 5755"/>
                <a:gd name="T12" fmla="*/ 2147483646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xmlns="" id="{62826EA8-8D61-4E45-9BCD-7662EF31CB9B}"/>
                </a:ext>
              </a:extLst>
            </p:cNvPr>
            <p:cNvSpPr/>
            <p:nvPr/>
          </p:nvSpPr>
          <p:spPr>
            <a:xfrm>
              <a:off x="1861850" y="1212199"/>
              <a:ext cx="130350" cy="9330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xmlns="" id="{59134CDD-4103-4205-A2CD-B7B3671C2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2147483646 w 2824"/>
                <a:gd name="T1" fmla="*/ 0 h 2440"/>
                <a:gd name="T2" fmla="*/ 2147483646 w 2824"/>
                <a:gd name="T3" fmla="*/ 2147483646 h 2440"/>
                <a:gd name="T4" fmla="*/ 2147483646 w 2824"/>
                <a:gd name="T5" fmla="*/ 2147483646 h 2440"/>
                <a:gd name="T6" fmla="*/ 2147483646 w 2824"/>
                <a:gd name="T7" fmla="*/ 2147483646 h 2440"/>
                <a:gd name="T8" fmla="*/ 2147483646 w 2824"/>
                <a:gd name="T9" fmla="*/ 2147483646 h 2440"/>
                <a:gd name="T10" fmla="*/ 2147483646 w 2824"/>
                <a:gd name="T11" fmla="*/ 2147483646 h 2440"/>
                <a:gd name="T12" fmla="*/ 2147483646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xmlns="" id="{4CDC529B-632F-49B8-B9E4-CCE28587D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2147483646 w 2824"/>
                <a:gd name="T1" fmla="*/ 2147483646 h 2445"/>
                <a:gd name="T2" fmla="*/ 2147483646 w 2824"/>
                <a:gd name="T3" fmla="*/ 2147483646 h 2445"/>
                <a:gd name="T4" fmla="*/ 2147483646 w 2824"/>
                <a:gd name="T5" fmla="*/ 2147483646 h 2445"/>
                <a:gd name="T6" fmla="*/ 2147483646 w 2824"/>
                <a:gd name="T7" fmla="*/ 2147483646 h 2445"/>
                <a:gd name="T8" fmla="*/ 2147483646 w 2824"/>
                <a:gd name="T9" fmla="*/ 2147483646 h 2445"/>
                <a:gd name="T10" fmla="*/ 2147483646 w 2824"/>
                <a:gd name="T11" fmla="*/ 2147483646 h 2445"/>
                <a:gd name="T12" fmla="*/ 2147483646 w 2824"/>
                <a:gd name="T13" fmla="*/ 2147483646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xmlns="" id="{3B768608-2834-4AA6-A843-88CD71CDE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2147483646 h 37862"/>
                <a:gd name="T4" fmla="*/ 2147483646 w 48901"/>
                <a:gd name="T5" fmla="*/ 2147483646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2147483646 w 48901"/>
                <a:gd name="T11" fmla="*/ 2147483646 h 37862"/>
                <a:gd name="T12" fmla="*/ 2147483646 w 48901"/>
                <a:gd name="T13" fmla="*/ 2147483646 h 37862"/>
                <a:gd name="T14" fmla="*/ 2147483646 w 48901"/>
                <a:gd name="T15" fmla="*/ 2147483646 h 37862"/>
                <a:gd name="T16" fmla="*/ 2147483646 w 48901"/>
                <a:gd name="T17" fmla="*/ 2147483646 h 37862"/>
                <a:gd name="T18" fmla="*/ 2147483646 w 48901"/>
                <a:gd name="T19" fmla="*/ 2147483646 h 37862"/>
                <a:gd name="T20" fmla="*/ 2147483646 w 48901"/>
                <a:gd name="T21" fmla="*/ 2147483646 h 37862"/>
                <a:gd name="T22" fmla="*/ 2147483646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2147483646 h 37862"/>
                <a:gd name="T96" fmla="*/ 2147483646 w 48901"/>
                <a:gd name="T97" fmla="*/ 2147483646 h 37862"/>
                <a:gd name="T98" fmla="*/ 2147483646 w 48901"/>
                <a:gd name="T99" fmla="*/ 2147483646 h 37862"/>
                <a:gd name="T100" fmla="*/ 2147483646 w 48901"/>
                <a:gd name="T101" fmla="*/ 2147483646 h 37862"/>
                <a:gd name="T102" fmla="*/ 2147483646 w 48901"/>
                <a:gd name="T103" fmla="*/ 2147483646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xmlns="" id="{2B683C0A-971A-4A57-9ABA-B87EF98DC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2147483646 h 28249"/>
                <a:gd name="T2" fmla="*/ 2147483646 w 47759"/>
                <a:gd name="T3" fmla="*/ 2147483646 h 28249"/>
                <a:gd name="T4" fmla="*/ 2147483646 w 47759"/>
                <a:gd name="T5" fmla="*/ 2147483646 h 28249"/>
                <a:gd name="T6" fmla="*/ 2147483646 w 47759"/>
                <a:gd name="T7" fmla="*/ 2147483646 h 28249"/>
                <a:gd name="T8" fmla="*/ 2147483646 w 47759"/>
                <a:gd name="T9" fmla="*/ 2147483646 h 28249"/>
                <a:gd name="T10" fmla="*/ 2147483646 w 47759"/>
                <a:gd name="T11" fmla="*/ 2147483646 h 28249"/>
                <a:gd name="T12" fmla="*/ 2147483646 w 47759"/>
                <a:gd name="T13" fmla="*/ 2147483646 h 28249"/>
                <a:gd name="T14" fmla="*/ 2147483646 w 47759"/>
                <a:gd name="T15" fmla="*/ 2147483646 h 28249"/>
                <a:gd name="T16" fmla="*/ 2147483646 w 47759"/>
                <a:gd name="T17" fmla="*/ 2147483646 h 28249"/>
                <a:gd name="T18" fmla="*/ 2147483646 w 47759"/>
                <a:gd name="T19" fmla="*/ 2147483646 h 28249"/>
                <a:gd name="T20" fmla="*/ 2147483646 w 47759"/>
                <a:gd name="T21" fmla="*/ 2147483646 h 28249"/>
                <a:gd name="T22" fmla="*/ 2147483646 w 47759"/>
                <a:gd name="T23" fmla="*/ 2147483646 h 28249"/>
                <a:gd name="T24" fmla="*/ 2147483646 w 47759"/>
                <a:gd name="T25" fmla="*/ 2147483646 h 28249"/>
                <a:gd name="T26" fmla="*/ 2147483646 w 47759"/>
                <a:gd name="T27" fmla="*/ 2147483646 h 28249"/>
                <a:gd name="T28" fmla="*/ 2147483646 w 47759"/>
                <a:gd name="T29" fmla="*/ 2147483646 h 28249"/>
                <a:gd name="T30" fmla="*/ 2147483646 w 47759"/>
                <a:gd name="T31" fmla="*/ 2147483646 h 28249"/>
                <a:gd name="T32" fmla="*/ 2147483646 w 47759"/>
                <a:gd name="T33" fmla="*/ 2147483646 h 28249"/>
                <a:gd name="T34" fmla="*/ 2147483646 w 47759"/>
                <a:gd name="T35" fmla="*/ 2147483646 h 28249"/>
                <a:gd name="T36" fmla="*/ 2147483646 w 47759"/>
                <a:gd name="T37" fmla="*/ 2147483646 h 28249"/>
                <a:gd name="T38" fmla="*/ 2147483646 w 47759"/>
                <a:gd name="T39" fmla="*/ 2147483646 h 28249"/>
                <a:gd name="T40" fmla="*/ 2147483646 w 47759"/>
                <a:gd name="T41" fmla="*/ 2147483646 h 28249"/>
                <a:gd name="T42" fmla="*/ 2147483646 w 47759"/>
                <a:gd name="T43" fmla="*/ 2147483646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147483646 h 28249"/>
                <a:gd name="T50" fmla="*/ 2147483646 w 47759"/>
                <a:gd name="T51" fmla="*/ 2147483646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2147483646 h 28249"/>
                <a:gd name="T60" fmla="*/ 2147483646 w 47759"/>
                <a:gd name="T61" fmla="*/ 2147483646 h 28249"/>
                <a:gd name="T62" fmla="*/ 2147483646 w 47759"/>
                <a:gd name="T63" fmla="*/ 2147483646 h 28249"/>
                <a:gd name="T64" fmla="*/ 2147483646 w 47759"/>
                <a:gd name="T65" fmla="*/ 2147483646 h 28249"/>
                <a:gd name="T66" fmla="*/ 2147483646 w 47759"/>
                <a:gd name="T67" fmla="*/ 2147483646 h 28249"/>
                <a:gd name="T68" fmla="*/ 2147483646 w 47759"/>
                <a:gd name="T69" fmla="*/ 2147483646 h 28249"/>
                <a:gd name="T70" fmla="*/ 2147483646 w 47759"/>
                <a:gd name="T71" fmla="*/ 2147483646 h 28249"/>
                <a:gd name="T72" fmla="*/ 2147483646 w 47759"/>
                <a:gd name="T73" fmla="*/ 2147483646 h 28249"/>
                <a:gd name="T74" fmla="*/ 2147483646 w 47759"/>
                <a:gd name="T75" fmla="*/ 2147483646 h 28249"/>
                <a:gd name="T76" fmla="*/ 2147483646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2147483646 w 47759"/>
                <a:gd name="T93" fmla="*/ 2147483646 h 28249"/>
                <a:gd name="T94" fmla="*/ 2147483646 w 47759"/>
                <a:gd name="T95" fmla="*/ 2147483646 h 28249"/>
                <a:gd name="T96" fmla="*/ 2147483646 w 47759"/>
                <a:gd name="T97" fmla="*/ 2147483646 h 28249"/>
                <a:gd name="T98" fmla="*/ 2147483646 w 47759"/>
                <a:gd name="T99" fmla="*/ 2147483646 h 28249"/>
                <a:gd name="T100" fmla="*/ 2147483646 w 47759"/>
                <a:gd name="T101" fmla="*/ 2147483646 h 28249"/>
                <a:gd name="T102" fmla="*/ 2147483646 w 47759"/>
                <a:gd name="T103" fmla="*/ 2147483646 h 28249"/>
                <a:gd name="T104" fmla="*/ 2147483646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xmlns="" id="{B784DA88-FEAD-4DDD-ACA1-7FB0388C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2147483646 h 37407"/>
                <a:gd name="T4" fmla="*/ 2147483646 w 47759"/>
                <a:gd name="T5" fmla="*/ 2147483646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2147483646 w 47759"/>
                <a:gd name="T11" fmla="*/ 2147483646 h 37407"/>
                <a:gd name="T12" fmla="*/ 2147483646 w 47759"/>
                <a:gd name="T13" fmla="*/ 2147483646 h 37407"/>
                <a:gd name="T14" fmla="*/ 2147483646 w 47759"/>
                <a:gd name="T15" fmla="*/ 2147483646 h 37407"/>
                <a:gd name="T16" fmla="*/ 2147483646 w 47759"/>
                <a:gd name="T17" fmla="*/ 2147483646 h 37407"/>
                <a:gd name="T18" fmla="*/ 2147483646 w 47759"/>
                <a:gd name="T19" fmla="*/ 2147483646 h 37407"/>
                <a:gd name="T20" fmla="*/ 2147483646 w 47759"/>
                <a:gd name="T21" fmla="*/ 2147483646 h 37407"/>
                <a:gd name="T22" fmla="*/ 2147483646 w 47759"/>
                <a:gd name="T23" fmla="*/ 2147483646 h 37407"/>
                <a:gd name="T24" fmla="*/ 2147483646 w 47759"/>
                <a:gd name="T25" fmla="*/ 2147483646 h 37407"/>
                <a:gd name="T26" fmla="*/ 2147483646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2147483646 h 37407"/>
                <a:gd name="T68" fmla="*/ 2147483646 w 47759"/>
                <a:gd name="T69" fmla="*/ 2147483646 h 37407"/>
                <a:gd name="T70" fmla="*/ 2147483646 w 47759"/>
                <a:gd name="T71" fmla="*/ 2147483646 h 37407"/>
                <a:gd name="T72" fmla="*/ 2147483646 w 47759"/>
                <a:gd name="T73" fmla="*/ 2147483646 h 37407"/>
                <a:gd name="T74" fmla="*/ 2147483646 w 47759"/>
                <a:gd name="T75" fmla="*/ 2147483646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xmlns="" id="{6A9F79E6-AC2A-4909-B2E4-B75053588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2147483646 w 9781"/>
                <a:gd name="T3" fmla="*/ 2147483646 h 10083"/>
                <a:gd name="T4" fmla="*/ 2147483646 w 9781"/>
                <a:gd name="T5" fmla="*/ 2147483646 h 10083"/>
                <a:gd name="T6" fmla="*/ 2147483646 w 9781"/>
                <a:gd name="T7" fmla="*/ 2147483646 h 10083"/>
                <a:gd name="T8" fmla="*/ 2147483646 w 9781"/>
                <a:gd name="T9" fmla="*/ 2147483646 h 10083"/>
                <a:gd name="T10" fmla="*/ 2147483646 w 9781"/>
                <a:gd name="T11" fmla="*/ 2147483646 h 10083"/>
                <a:gd name="T12" fmla="*/ 2147483646 w 9781"/>
                <a:gd name="T13" fmla="*/ 2147483646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xmlns="" id="{F5DF8623-B35D-4DB4-9D8D-989A57B9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2147483646 w 8135"/>
                <a:gd name="T3" fmla="*/ 2147483646 h 8974"/>
                <a:gd name="T4" fmla="*/ 2147483646 w 8135"/>
                <a:gd name="T5" fmla="*/ 2147483646 h 8974"/>
                <a:gd name="T6" fmla="*/ 2147483646 w 8135"/>
                <a:gd name="T7" fmla="*/ 2147483646 h 8974"/>
                <a:gd name="T8" fmla="*/ 2147483646 w 8135"/>
                <a:gd name="T9" fmla="*/ 2147483646 h 8974"/>
                <a:gd name="T10" fmla="*/ 2147483646 w 8135"/>
                <a:gd name="T11" fmla="*/ 2147483646 h 8974"/>
                <a:gd name="T12" fmla="*/ 2147483646 w 8135"/>
                <a:gd name="T13" fmla="*/ 2147483646 h 8974"/>
                <a:gd name="T14" fmla="*/ 2147483646 w 8135"/>
                <a:gd name="T15" fmla="*/ 2147483646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xmlns="" id="{FB8457A8-22BB-41C4-843B-8FED23D69A23}"/>
                </a:ext>
              </a:extLst>
            </p:cNvPr>
            <p:cNvSpPr/>
            <p:nvPr/>
          </p:nvSpPr>
          <p:spPr>
            <a:xfrm>
              <a:off x="1273300" y="1526167"/>
              <a:ext cx="199474" cy="225109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xmlns="" id="{88399E6D-C091-4D7D-9746-D62C97E5848F}"/>
                </a:ext>
              </a:extLst>
            </p:cNvPr>
            <p:cNvSpPr/>
            <p:nvPr/>
          </p:nvSpPr>
          <p:spPr>
            <a:xfrm>
              <a:off x="1219975" y="1659456"/>
              <a:ext cx="154050" cy="1569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xmlns="" id="{753A6B21-5537-49E9-A80A-E02A9AB5224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xmlns="" id="{ACA57051-B8DB-4B6B-BB0F-FFBB5D5F8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xmlns="" id="{950FD03C-0DA8-4A28-A6B6-68A946A529BC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xmlns="" id="{C0B38AF8-2715-4DDF-909B-90B31F7CF4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xmlns="" id="{A8009D49-A553-4495-B5C8-20C3A03905D3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xmlns="" id="{EBECAF72-C647-4CFA-804F-B735A8E8F743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xmlns="" id="{471501D9-B0BB-4415-B296-C2C6C7CA3307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xmlns="" id="{B46A0534-1B32-4C3A-AB66-BE9B6F8C4C85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xmlns="" id="{8E269DC9-8FF7-4377-87C0-44257F776A88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xmlns="" id="{4F63F161-852A-4662-9FE2-4EA5F2C5B1CF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xmlns="" id="{A7332115-1E9B-419E-BF31-638709B566B1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xmlns="" id="{6F915863-80A5-421C-AE3D-0F982E906227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xmlns="" id="{A8F7EA57-3D32-48FA-98BF-F68E9722BE40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xmlns="" id="{37D672D4-156F-458E-89F4-0100BFEE8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xmlns="" id="{D248DD66-01C9-4270-AA46-233923CDDE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xmlns="" id="{8015DB9C-1F8E-4B76-9EDE-C9F651606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xmlns="" id="{8A835183-C5CB-45FB-AA08-BC21B181FF7D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xmlns="" id="{23CAEC1C-2741-40E7-8D7D-A2674FDE7892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xmlns="" id="{3A5BA1EC-766C-4ED5-B993-FD4781A2AC89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xmlns="" id="{528D48F5-FC06-489A-B048-AF53DF4212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xmlns="" id="{3753D965-E804-4775-8328-9096C6F24BBC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xmlns="" id="{E52A9944-7A5C-4D9E-9BD1-E67FE0F41B15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FFED6E00-6000-4C64-B044-34D239895E6B}"/>
              </a:ext>
            </a:extLst>
          </p:cNvPr>
          <p:cNvSpPr txBox="1"/>
          <p:nvPr userDrawn="1"/>
        </p:nvSpPr>
        <p:spPr>
          <a:xfrm>
            <a:off x="2668588" y="1522413"/>
            <a:ext cx="3389312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65977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79ECB73B-5BEB-4B81-8AA0-B9236033D2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2AC49FA-B37E-410B-9F87-F7CDD5F31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38455502-8433-4318-9A98-F7A687DBE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1B2E3D93-54AB-45EB-8129-8F455FCC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B7330DAE-B769-4AC2-8CE0-AA3EE2EDD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AC481C6E-EE12-40DD-800F-F3567D73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9C016F10-8127-4889-BE2D-087526711D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E6F02296-A28B-448B-8E1F-B35AA0C22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687C5338-9214-496F-9780-43A6FE6C77D5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8F23D134-5DB4-4658-B194-98EB151C4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24FE5E8B-13FB-4012-9CE7-A44770DA8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65E0810A-39E3-43A0-8C41-2AA5BA064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CBC11A70-7CEF-444D-8882-3226402AF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BCAE3F20-9E1E-4762-8AFE-D9D394764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17C8753E-3498-45EC-8FC1-7A3D564CE0E1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C601163F-9253-4E37-89D8-6006B8D81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E232EE8C-21E9-4A39-B3A2-72B106865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CB6F5750-90AE-4A96-8374-3C77DB57B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50DB77C7-39E2-4AB7-9D1E-3CEE18917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D1D29A37-86CD-444A-8C23-CA11965A5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629ACCDC-C030-41C2-9269-37400400FF45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B30D8C88-61F9-4F3B-8CE7-32115F8C7D3D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3F6C668C-A5DB-4F97-AE2F-B658E5663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2841C30F-A796-46B8-878D-E645E0C1593E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AC76EB1E-4559-4F67-9628-8D69DF93ABF2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61739A8D-308B-4505-A093-3B27AD39B854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3C6D34E3-F20A-412A-9B7D-380F60DC9943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28E0C2CC-74BC-44AF-955C-89862504B6C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F5371318-12C5-4894-B456-582B9F4389EF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892B3B68-5230-4AA6-BF18-E97B41670FA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06C5669E-F9CC-4994-91B0-D4C6A612E0BC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BCEF589E-46DA-42E4-BF9F-8E4E54B5E216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1B858648-59CC-4BB0-ADD5-F90DEB162D8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24D9AD93-CAD2-456F-B731-E841629D98F2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A8639304-F815-41D4-A610-455CA516DFF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522222FE-95F1-4A50-958A-97C4558A9597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D315DECA-3687-452C-AD4F-582BF567A067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9F8E7250-FDC0-4380-8BBE-F7705DEFAC3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D7F8811F-2D26-4BA6-AD0D-E3B6CC3A3840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40B7AEBC-15F8-44DF-A1AD-62A3B53C2D82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F3BF5C90-F9BC-4077-BBD6-9610D2A06156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D495BB06-AD30-48C5-B0FF-9367FF4E9924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09DC2E74-ECFB-47E4-9FF7-A14A8C3022C5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0343E773-7808-4659-AC0C-80AE7BA52DC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E8CE5353-9FED-44DE-AD75-33F19B77B9B7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D4AFD869-AE21-4684-9136-5D51ADC567A0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7598C11A-2238-411A-8B63-41028393472B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CBF20C70-39DA-46D7-BA94-66A1D95E17A3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DFC93036-093C-4183-9478-9E195313DD72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63A8E7B8-FE2F-4F5A-9C5D-19351C130AC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320A78E2-D236-4CCE-AA5F-69F3A79D3E44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7D9B802A-F38B-4634-9E57-8D4603F646C4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E173F7FE-1F8F-4D33-A3DA-C1B87EB1D4DB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0F0992B2-8D35-4C36-AFDB-E63D0AF1B15E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6D29B80B-D615-4A79-9665-9001D4188513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90DEF737-E4C1-48E7-ACD8-6E1EB3059B5F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6126B769-9851-4597-A5C5-FAB2FC4D175B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2448DC93-4AB6-47AE-9212-78344F09A889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6F0B5244-7F96-4D29-B4DE-A110A2C889DA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C08C7504-D908-4601-A013-D1FD8D4D2DB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B318168A-3B69-4CAE-8C36-1F3D0E5D3AB2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3DAC398D-A4A0-46E9-A5C5-57C48DAA8657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49961921-61E3-4363-9B1F-0145B1CCF5E8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3DAE2856-65F5-493A-BF8C-B943878D51EA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A5EBCF41-51BF-42FC-820F-0BCCA6B6A472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0D197690-0375-41FA-9E39-79F703FD1ECB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D8976D8B-01CF-4239-9CE3-610128223D0A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85DA9E10-6E1D-44B6-9055-FC3B7545ACDA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D1D74FA9-7469-4E04-A46B-59DEE8F9DFC3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3CF6553C-4ED8-4F43-9DE1-6DEBB097C056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771A67B4-B1AC-4AF0-9CC1-3C1BAD004B2B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xmlns="" id="{ACA61A32-B65A-4BEA-B7CB-E1EE436EB1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xmlns="" id="{DC9742CF-03CA-40D9-916C-2AB80F569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2147483646 h 5748"/>
                <a:gd name="T2" fmla="*/ 2147483646 w 38517"/>
                <a:gd name="T3" fmla="*/ 2147483646 h 5748"/>
                <a:gd name="T4" fmla="*/ 2147483646 w 38517"/>
                <a:gd name="T5" fmla="*/ 2147483646 h 5748"/>
                <a:gd name="T6" fmla="*/ 2147483646 w 38517"/>
                <a:gd name="T7" fmla="*/ 2147483646 h 5748"/>
                <a:gd name="T8" fmla="*/ 2147483646 w 38517"/>
                <a:gd name="T9" fmla="*/ 2147483646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xmlns="" id="{3B7317B8-9B8E-4956-8A18-EEC8FEBE9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2147483646 w 15260"/>
                <a:gd name="T1" fmla="*/ 2147483646 h 14672"/>
                <a:gd name="T2" fmla="*/ 2147483646 w 15260"/>
                <a:gd name="T3" fmla="*/ 2147483646 h 14672"/>
                <a:gd name="T4" fmla="*/ 2147483646 w 15260"/>
                <a:gd name="T5" fmla="*/ 2147483646 h 14672"/>
                <a:gd name="T6" fmla="*/ 2147483646 w 15260"/>
                <a:gd name="T7" fmla="*/ 2147483646 h 14672"/>
                <a:gd name="T8" fmla="*/ 2147483646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2147483646 h 14672"/>
                <a:gd name="T30" fmla="*/ 2147483646 w 15260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xmlns="" id="{A46709B7-0C17-4216-8B5A-4847B9F39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2147483646 w 7832"/>
                <a:gd name="T1" fmla="*/ 0 h 7260"/>
                <a:gd name="T2" fmla="*/ 2147483646 w 7832"/>
                <a:gd name="T3" fmla="*/ 2147483646 h 7260"/>
                <a:gd name="T4" fmla="*/ 2147483646 w 7832"/>
                <a:gd name="T5" fmla="*/ 2147483646 h 7260"/>
                <a:gd name="T6" fmla="*/ 2147483646 w 7832"/>
                <a:gd name="T7" fmla="*/ 2147483646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2147483646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xmlns="" id="{26C1F912-6775-4EBD-8B9C-CC63BE16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2147483646 h 14672"/>
                <a:gd name="T2" fmla="*/ 2147483646 w 15259"/>
                <a:gd name="T3" fmla="*/ 2147483646 h 14672"/>
                <a:gd name="T4" fmla="*/ 2147483646 w 15259"/>
                <a:gd name="T5" fmla="*/ 2147483646 h 14672"/>
                <a:gd name="T6" fmla="*/ 2147483646 w 15259"/>
                <a:gd name="T7" fmla="*/ 2147483646 h 14672"/>
                <a:gd name="T8" fmla="*/ 2147483646 w 15259"/>
                <a:gd name="T9" fmla="*/ 2147483646 h 14672"/>
                <a:gd name="T10" fmla="*/ 2147483646 w 15259"/>
                <a:gd name="T11" fmla="*/ 2147483646 h 14672"/>
                <a:gd name="T12" fmla="*/ 2147483646 w 15259"/>
                <a:gd name="T13" fmla="*/ 2147483646 h 14672"/>
                <a:gd name="T14" fmla="*/ 2147483646 w 15259"/>
                <a:gd name="T15" fmla="*/ 2147483646 h 14672"/>
                <a:gd name="T16" fmla="*/ 2147483646 w 15259"/>
                <a:gd name="T17" fmla="*/ 2147483646 h 14672"/>
                <a:gd name="T18" fmla="*/ 2147483646 w 15259"/>
                <a:gd name="T19" fmla="*/ 2147483646 h 14672"/>
                <a:gd name="T20" fmla="*/ 2147483646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2147483646 h 14672"/>
                <a:gd name="T26" fmla="*/ 2147483646 w 15259"/>
                <a:gd name="T27" fmla="*/ 2147483646 h 14672"/>
                <a:gd name="T28" fmla="*/ 2147483646 w 15259"/>
                <a:gd name="T29" fmla="*/ 2147483646 h 14672"/>
                <a:gd name="T30" fmla="*/ 2147483646 w 15259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xmlns="" id="{6951C835-CEA0-4CEF-B4C0-AEC12E58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2147483646 h 7126"/>
                <a:gd name="T2" fmla="*/ 2147483646 w 7966"/>
                <a:gd name="T3" fmla="*/ 2147483646 h 7126"/>
                <a:gd name="T4" fmla="*/ 2147483646 w 7966"/>
                <a:gd name="T5" fmla="*/ 2147483646 h 7126"/>
                <a:gd name="T6" fmla="*/ 2147483646 w 7966"/>
                <a:gd name="T7" fmla="*/ 2147483646 h 7126"/>
                <a:gd name="T8" fmla="*/ 2147483646 w 7966"/>
                <a:gd name="T9" fmla="*/ 2147483646 h 7126"/>
                <a:gd name="T10" fmla="*/ 2147483646 w 7966"/>
                <a:gd name="T11" fmla="*/ 2147483646 h 7126"/>
                <a:gd name="T12" fmla="*/ 2147483646 w 7966"/>
                <a:gd name="T13" fmla="*/ 2147483646 h 7126"/>
                <a:gd name="T14" fmla="*/ 2147483646 w 7966"/>
                <a:gd name="T15" fmla="*/ 2147483646 h 7126"/>
                <a:gd name="T16" fmla="*/ 2147483646 w 7966"/>
                <a:gd name="T17" fmla="*/ 2147483646 h 7126"/>
                <a:gd name="T18" fmla="*/ 2147483646 w 7966"/>
                <a:gd name="T19" fmla="*/ 2147483646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xmlns="" id="{6061F6CE-9634-417D-A5B4-14A4A90450C4}"/>
                </a:ext>
              </a:extLst>
            </p:cNvPr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xmlns="" id="{90013EED-489F-4B1E-A45D-FD3E0A1E05D0}"/>
                </a:ext>
              </a:extLst>
            </p:cNvPr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xmlns="" id="{B4C67D06-BCC9-46D8-8D6E-E149FAC04A18}"/>
                </a:ext>
              </a:extLst>
            </p:cNvPr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xmlns="" id="{36E12D9F-6426-483B-AF11-B323A23E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147483646 w 573"/>
                <a:gd name="T1" fmla="*/ 2147483646 h 4471"/>
                <a:gd name="T2" fmla="*/ 2147483646 w 573"/>
                <a:gd name="T3" fmla="*/ 2147483646 h 4471"/>
                <a:gd name="T4" fmla="*/ 2147483646 w 573"/>
                <a:gd name="T5" fmla="*/ 2147483646 h 4471"/>
                <a:gd name="T6" fmla="*/ 2147483646 w 573"/>
                <a:gd name="T7" fmla="*/ 2147483646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xmlns="" id="{B356562F-E053-484C-900F-48631410798D}"/>
                </a:ext>
              </a:extLst>
            </p:cNvPr>
            <p:cNvSpPr/>
            <p:nvPr/>
          </p:nvSpPr>
          <p:spPr>
            <a:xfrm>
              <a:off x="3595019" y="1905416"/>
              <a:ext cx="60417" cy="253252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xmlns="" id="{A71EDF89-0F74-4DD7-BA9E-CA26A124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2147483646 w 1244"/>
                <a:gd name="T3" fmla="*/ 2147483646 h 5882"/>
                <a:gd name="T4" fmla="*/ 2147483646 w 1244"/>
                <a:gd name="T5" fmla="*/ 2147483646 h 5882"/>
                <a:gd name="T6" fmla="*/ 2147483646 w 1244"/>
                <a:gd name="T7" fmla="*/ 2147483646 h 5882"/>
                <a:gd name="T8" fmla="*/ 2147483646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xmlns="" id="{71062581-69E0-422F-AA1A-064BBAF86FBA}"/>
                </a:ext>
              </a:extLst>
            </p:cNvPr>
            <p:cNvSpPr/>
            <p:nvPr/>
          </p:nvSpPr>
          <p:spPr>
            <a:xfrm>
              <a:off x="3877683" y="1851844"/>
              <a:ext cx="116518" cy="306824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xmlns="" id="{55CAC708-4875-4A1D-BC2F-49F413BFF873}"/>
                </a:ext>
              </a:extLst>
            </p:cNvPr>
            <p:cNvSpPr/>
            <p:nvPr/>
          </p:nvSpPr>
          <p:spPr>
            <a:xfrm>
              <a:off x="3487132" y="2126199"/>
              <a:ext cx="621430" cy="375008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xmlns="" id="{25FD193F-D7EF-4E45-B5E4-C5FF74991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2147483646 w 4471"/>
                <a:gd name="T11" fmla="*/ 2147483646 h 8975"/>
                <a:gd name="T12" fmla="*/ 2147483646 w 4471"/>
                <a:gd name="T13" fmla="*/ 2147483646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xmlns="" id="{7488D854-8DD1-4DAA-BE99-783C57A93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xmlns="" id="{B471C5CF-734C-4428-982F-0FF19F75722B}"/>
                </a:ext>
              </a:extLst>
            </p:cNvPr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xmlns="" id="{3469716E-49C6-415B-81B7-DC4B10B7C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xmlns="" id="{C2CCE423-27DA-43DA-B7FB-54983DFB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2147483646 h 135"/>
                <a:gd name="T4" fmla="*/ 2147483646 w 135"/>
                <a:gd name="T5" fmla="*/ 2147483646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xmlns="" id="{084DD6DB-A38D-488B-A30D-A626AFB7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147483646 w 2387"/>
                <a:gd name="T1" fmla="*/ 0 h 976"/>
                <a:gd name="T2" fmla="*/ 2147483646 w 2387"/>
                <a:gd name="T3" fmla="*/ 0 h 976"/>
                <a:gd name="T4" fmla="*/ 2147483646 w 2387"/>
                <a:gd name="T5" fmla="*/ 2147483646 h 976"/>
                <a:gd name="T6" fmla="*/ 2147483646 w 2387"/>
                <a:gd name="T7" fmla="*/ 2147483646 h 976"/>
                <a:gd name="T8" fmla="*/ 2147483646 w 2387"/>
                <a:gd name="T9" fmla="*/ 0 h 976"/>
                <a:gd name="T10" fmla="*/ 2147483646 w 2387"/>
                <a:gd name="T11" fmla="*/ 2147483646 h 976"/>
                <a:gd name="T12" fmla="*/ 2147483646 w 2387"/>
                <a:gd name="T13" fmla="*/ 2147483646 h 976"/>
                <a:gd name="T14" fmla="*/ 0 w 2387"/>
                <a:gd name="T15" fmla="*/ 2147483646 h 976"/>
                <a:gd name="T16" fmla="*/ 2147483646 w 2387"/>
                <a:gd name="T17" fmla="*/ 2147483646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xmlns="" id="{3FDDD23E-93F0-4546-9D32-B9412D163964}"/>
                </a:ext>
              </a:extLst>
            </p:cNvPr>
            <p:cNvSpPr/>
            <p:nvPr/>
          </p:nvSpPr>
          <p:spPr>
            <a:xfrm>
              <a:off x="3933785" y="2126199"/>
              <a:ext cx="174778" cy="240265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xmlns="" id="{56AFB4C4-0885-415D-8046-AB9D60BA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2147483646 w 4336"/>
                <a:gd name="T1" fmla="*/ 2147483646 h 9546"/>
                <a:gd name="T2" fmla="*/ 2147483646 w 4336"/>
                <a:gd name="T3" fmla="*/ 2147483646 h 9546"/>
                <a:gd name="T4" fmla="*/ 0 w 4336"/>
                <a:gd name="T5" fmla="*/ 2147483646 h 9546"/>
                <a:gd name="T6" fmla="*/ 2147483646 w 4336"/>
                <a:gd name="T7" fmla="*/ 2147483646 h 9546"/>
                <a:gd name="T8" fmla="*/ 2147483646 w 4336"/>
                <a:gd name="T9" fmla="*/ 2147483646 h 9546"/>
                <a:gd name="T10" fmla="*/ 2147483646 w 4336"/>
                <a:gd name="T11" fmla="*/ 2147483646 h 9546"/>
                <a:gd name="T12" fmla="*/ 2147483646 w 4336"/>
                <a:gd name="T13" fmla="*/ 2147483646 h 9546"/>
                <a:gd name="T14" fmla="*/ 2147483646 w 4336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xmlns="" id="{65530321-3A4D-4E6A-9E70-D30209C75842}"/>
                </a:ext>
              </a:extLst>
            </p:cNvPr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xmlns="" id="{74BB1E00-601F-41D3-9C34-57E556C5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2147483646 h 2118"/>
                <a:gd name="T2" fmla="*/ 2147483646 w 5614"/>
                <a:gd name="T3" fmla="*/ 2147483646 h 2118"/>
                <a:gd name="T4" fmla="*/ 2147483646 w 5614"/>
                <a:gd name="T5" fmla="*/ 2147483646 h 2118"/>
                <a:gd name="T6" fmla="*/ 2147483646 w 5614"/>
                <a:gd name="T7" fmla="*/ 2147483646 h 2118"/>
                <a:gd name="T8" fmla="*/ 2147483646 w 5614"/>
                <a:gd name="T9" fmla="*/ 2147483646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xmlns="" id="{424B1692-51E4-47C3-8360-E683F18BF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2147483646 h 1950"/>
                <a:gd name="T2" fmla="*/ 2147483646 w 5748"/>
                <a:gd name="T3" fmla="*/ 2147483646 h 1950"/>
                <a:gd name="T4" fmla="*/ 2147483646 w 5748"/>
                <a:gd name="T5" fmla="*/ 2147483646 h 1950"/>
                <a:gd name="T6" fmla="*/ 2147483646 w 5748"/>
                <a:gd name="T7" fmla="*/ 2147483646 h 1950"/>
                <a:gd name="T8" fmla="*/ 0 w 5748"/>
                <a:gd name="T9" fmla="*/ 2147483646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xmlns="" id="{CEE04B7A-31F1-4F51-9B2C-B6FB2FF243D9}"/>
                </a:ext>
              </a:extLst>
            </p:cNvPr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xmlns="" id="{CE0D59DF-F5BC-4913-AF61-180B7185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147483646 w 4202"/>
                <a:gd name="T1" fmla="*/ 2147483646 h 9546"/>
                <a:gd name="T2" fmla="*/ 2147483646 w 4202"/>
                <a:gd name="T3" fmla="*/ 2147483646 h 9546"/>
                <a:gd name="T4" fmla="*/ 2147483646 w 4202"/>
                <a:gd name="T5" fmla="*/ 2147483646 h 9546"/>
                <a:gd name="T6" fmla="*/ 2147483646 w 4202"/>
                <a:gd name="T7" fmla="*/ 2147483646 h 9546"/>
                <a:gd name="T8" fmla="*/ 2147483646 w 4202"/>
                <a:gd name="T9" fmla="*/ 2147483646 h 9546"/>
                <a:gd name="T10" fmla="*/ 2147483646 w 4202"/>
                <a:gd name="T11" fmla="*/ 2147483646 h 9546"/>
                <a:gd name="T12" fmla="*/ 2147483646 w 4202"/>
                <a:gd name="T13" fmla="*/ 2147483646 h 9546"/>
                <a:gd name="T14" fmla="*/ 2147483646 w 4202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xmlns="" id="{6B6138C3-90AD-44D0-A45F-997C592E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2147483646 w 4773"/>
                <a:gd name="T1" fmla="*/ 0 h 8134"/>
                <a:gd name="T2" fmla="*/ 0 w 4773"/>
                <a:gd name="T3" fmla="*/ 2147483646 h 8134"/>
                <a:gd name="T4" fmla="*/ 0 w 4773"/>
                <a:gd name="T5" fmla="*/ 2147483646 h 8134"/>
                <a:gd name="T6" fmla="*/ 2147483646 w 4773"/>
                <a:gd name="T7" fmla="*/ 2147483646 h 8134"/>
                <a:gd name="T8" fmla="*/ 2147483646 w 4773"/>
                <a:gd name="T9" fmla="*/ 2147483646 h 8134"/>
                <a:gd name="T10" fmla="*/ 2147483646 w 4773"/>
                <a:gd name="T11" fmla="*/ 2147483646 h 8134"/>
                <a:gd name="T12" fmla="*/ 2147483646 w 4773"/>
                <a:gd name="T13" fmla="*/ 2147483646 h 8134"/>
                <a:gd name="T14" fmla="*/ 2147483646 w 4773"/>
                <a:gd name="T15" fmla="*/ 2147483646 h 8134"/>
                <a:gd name="T16" fmla="*/ 2147483646 w 4773"/>
                <a:gd name="T17" fmla="*/ 2147483646 h 8134"/>
                <a:gd name="T18" fmla="*/ 2147483646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xmlns="" id="{CB3D55A4-DD94-46D3-AA8F-75C269601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2147483646 w 4067"/>
                <a:gd name="T1" fmla="*/ 0 h 1681"/>
                <a:gd name="T2" fmla="*/ 2147483646 w 4067"/>
                <a:gd name="T3" fmla="*/ 2147483646 h 1681"/>
                <a:gd name="T4" fmla="*/ 0 w 4067"/>
                <a:gd name="T5" fmla="*/ 2147483646 h 1681"/>
                <a:gd name="T6" fmla="*/ 2147483646 w 4067"/>
                <a:gd name="T7" fmla="*/ 2147483646 h 1681"/>
                <a:gd name="T8" fmla="*/ 2147483646 w 4067"/>
                <a:gd name="T9" fmla="*/ 2147483646 h 1681"/>
                <a:gd name="T10" fmla="*/ 2147483646 w 4067"/>
                <a:gd name="T11" fmla="*/ 2147483646 h 1681"/>
                <a:gd name="T12" fmla="*/ 2147483646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xmlns="" id="{0A985591-DAA6-45AD-B280-508454E1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2147483646 h 56383"/>
                <a:gd name="T2" fmla="*/ 2147483646 w 33610"/>
                <a:gd name="T3" fmla="*/ 2147483646 h 56383"/>
                <a:gd name="T4" fmla="*/ 2147483646 w 33610"/>
                <a:gd name="T5" fmla="*/ 2147483646 h 56383"/>
                <a:gd name="T6" fmla="*/ 2147483646 w 33610"/>
                <a:gd name="T7" fmla="*/ 2147483646 h 56383"/>
                <a:gd name="T8" fmla="*/ 2147483646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2147483646 h 56383"/>
                <a:gd name="T52" fmla="*/ 2147483646 w 33610"/>
                <a:gd name="T53" fmla="*/ 2147483646 h 56383"/>
                <a:gd name="T54" fmla="*/ 2147483646 w 33610"/>
                <a:gd name="T55" fmla="*/ 2147483646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xmlns="" id="{59AD6ACF-71B9-417D-BB31-BC7151B5C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2147483646 w 12167"/>
                <a:gd name="T1" fmla="*/ 2147483646 h 46919"/>
                <a:gd name="T2" fmla="*/ 2147483646 w 12167"/>
                <a:gd name="T3" fmla="*/ 2147483646 h 46919"/>
                <a:gd name="T4" fmla="*/ 0 w 12167"/>
                <a:gd name="T5" fmla="*/ 2147483646 h 46919"/>
                <a:gd name="T6" fmla="*/ 2147483646 w 12167"/>
                <a:gd name="T7" fmla="*/ 2147483646 h 46919"/>
                <a:gd name="T8" fmla="*/ 2147483646 w 12167"/>
                <a:gd name="T9" fmla="*/ 2147483646 h 46919"/>
                <a:gd name="T10" fmla="*/ 2147483646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2147483646 w 12167"/>
                <a:gd name="T19" fmla="*/ 2147483646 h 46919"/>
                <a:gd name="T20" fmla="*/ 2147483646 w 12167"/>
                <a:gd name="T21" fmla="*/ 2147483646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47483646 w 12167"/>
                <a:gd name="T41" fmla="*/ 2147483646 h 46919"/>
                <a:gd name="T42" fmla="*/ 2147483646 w 12167"/>
                <a:gd name="T43" fmla="*/ 2147483646 h 46919"/>
                <a:gd name="T44" fmla="*/ 2147483646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xmlns="" id="{23B987DB-8621-4FA8-BD85-185D19DF3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2147483646 w 34450"/>
                <a:gd name="T5" fmla="*/ 2147483646 h 55868"/>
                <a:gd name="T6" fmla="*/ 2147483646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2147483646 h 55868"/>
                <a:gd name="T14" fmla="*/ 2147483646 w 34450"/>
                <a:gd name="T15" fmla="*/ 2147483646 h 55868"/>
                <a:gd name="T16" fmla="*/ 2147483646 w 34450"/>
                <a:gd name="T17" fmla="*/ 2147483646 h 55868"/>
                <a:gd name="T18" fmla="*/ 2147483646 w 34450"/>
                <a:gd name="T19" fmla="*/ 2147483646 h 55868"/>
                <a:gd name="T20" fmla="*/ 2147483646 w 34450"/>
                <a:gd name="T21" fmla="*/ 2147483646 h 55868"/>
                <a:gd name="T22" fmla="*/ 2147483646 w 34450"/>
                <a:gd name="T23" fmla="*/ 2147483646 h 55868"/>
                <a:gd name="T24" fmla="*/ 2147483646 w 34450"/>
                <a:gd name="T25" fmla="*/ 2147483646 h 55868"/>
                <a:gd name="T26" fmla="*/ 2147483646 w 34450"/>
                <a:gd name="T27" fmla="*/ 2147483646 h 55868"/>
                <a:gd name="T28" fmla="*/ 2147483646 w 34450"/>
                <a:gd name="T29" fmla="*/ 2147483646 h 55868"/>
                <a:gd name="T30" fmla="*/ 2147483646 w 34450"/>
                <a:gd name="T31" fmla="*/ 2147483646 h 55868"/>
                <a:gd name="T32" fmla="*/ 2147483646 w 34450"/>
                <a:gd name="T33" fmla="*/ 2147483646 h 55868"/>
                <a:gd name="T34" fmla="*/ 2147483646 w 34450"/>
                <a:gd name="T35" fmla="*/ 2147483646 h 55868"/>
                <a:gd name="T36" fmla="*/ 2147483646 w 34450"/>
                <a:gd name="T37" fmla="*/ 2147483646 h 55868"/>
                <a:gd name="T38" fmla="*/ 2147483646 w 34450"/>
                <a:gd name="T39" fmla="*/ 2147483646 h 55868"/>
                <a:gd name="T40" fmla="*/ 2147483646 w 34450"/>
                <a:gd name="T41" fmla="*/ 2147483646 h 55868"/>
                <a:gd name="T42" fmla="*/ 2147483646 w 34450"/>
                <a:gd name="T43" fmla="*/ 2147483646 h 55868"/>
                <a:gd name="T44" fmla="*/ 2147483646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2147483646 h 55868"/>
                <a:gd name="T60" fmla="*/ 2147483646 w 34450"/>
                <a:gd name="T61" fmla="*/ 2147483646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xmlns="" id="{B534CF8C-B2AD-4268-A933-C980D9B1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2147483646 w 12604"/>
                <a:gd name="T1" fmla="*/ 0 h 20569"/>
                <a:gd name="T2" fmla="*/ 2147483646 w 12604"/>
                <a:gd name="T3" fmla="*/ 2147483646 h 20569"/>
                <a:gd name="T4" fmla="*/ 0 w 12604"/>
                <a:gd name="T5" fmla="*/ 2147483646 h 20569"/>
                <a:gd name="T6" fmla="*/ 2147483646 w 12604"/>
                <a:gd name="T7" fmla="*/ 2147483646 h 20569"/>
                <a:gd name="T8" fmla="*/ 2147483646 w 12604"/>
                <a:gd name="T9" fmla="*/ 2147483646 h 20569"/>
                <a:gd name="T10" fmla="*/ 2147483646 w 12604"/>
                <a:gd name="T11" fmla="*/ 0 h 20569"/>
                <a:gd name="T12" fmla="*/ 2147483646 w 12604"/>
                <a:gd name="T13" fmla="*/ 2147483646 h 20569"/>
                <a:gd name="T14" fmla="*/ 2147483646 w 12604"/>
                <a:gd name="T15" fmla="*/ 2147483646 h 20569"/>
                <a:gd name="T16" fmla="*/ 2147483646 w 12604"/>
                <a:gd name="T17" fmla="*/ 2147483646 h 20569"/>
                <a:gd name="T18" fmla="*/ 2147483646 w 12604"/>
                <a:gd name="T19" fmla="*/ 2147483646 h 20569"/>
                <a:gd name="T20" fmla="*/ 2147483646 w 12604"/>
                <a:gd name="T21" fmla="*/ 2147483646 h 20569"/>
                <a:gd name="T22" fmla="*/ 2147483646 w 12604"/>
                <a:gd name="T23" fmla="*/ 2147483646 h 20569"/>
                <a:gd name="T24" fmla="*/ 2147483646 w 12604"/>
                <a:gd name="T25" fmla="*/ 2147483646 h 20569"/>
                <a:gd name="T26" fmla="*/ 2147483646 w 12604"/>
                <a:gd name="T27" fmla="*/ 2147483646 h 20569"/>
                <a:gd name="T28" fmla="*/ 2147483646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2147483646 w 12604"/>
                <a:gd name="T41" fmla="*/ 2147483646 h 20569"/>
                <a:gd name="T42" fmla="*/ 2147483646 w 12604"/>
                <a:gd name="T43" fmla="*/ 2147483646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xmlns="" id="{C798FE6E-96E6-4E2E-886C-5A2A1B7E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2147483646 h 42852"/>
                <a:gd name="T2" fmla="*/ 2147483646 w 44970"/>
                <a:gd name="T3" fmla="*/ 2147483646 h 42852"/>
                <a:gd name="T4" fmla="*/ 2147483646 w 44970"/>
                <a:gd name="T5" fmla="*/ 2147483646 h 42852"/>
                <a:gd name="T6" fmla="*/ 2147483646 w 44970"/>
                <a:gd name="T7" fmla="*/ 2147483646 h 42852"/>
                <a:gd name="T8" fmla="*/ 2147483646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2147483646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xmlns="" id="{17EAEBDB-7270-4113-919B-9BDB0C3D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2147483646 h 10386"/>
                <a:gd name="T4" fmla="*/ 2147483646 w 33206"/>
                <a:gd name="T5" fmla="*/ 2147483646 h 10386"/>
                <a:gd name="T6" fmla="*/ 2147483646 w 33206"/>
                <a:gd name="T7" fmla="*/ 2147483646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2147483646 w 33206"/>
                <a:gd name="T13" fmla="*/ 2147483646 h 10386"/>
                <a:gd name="T14" fmla="*/ 2147483646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2147483646 h 10386"/>
                <a:gd name="T20" fmla="*/ 2147483646 w 33206"/>
                <a:gd name="T21" fmla="*/ 2147483646 h 10386"/>
                <a:gd name="T22" fmla="*/ 2147483646 w 33206"/>
                <a:gd name="T23" fmla="*/ 2147483646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2147483646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xmlns="" id="{7877AA9A-5179-43E1-8118-C1F233137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2147483646 w 2253"/>
                <a:gd name="T1" fmla="*/ 2147483646 h 3799"/>
                <a:gd name="T2" fmla="*/ 2147483646 w 2253"/>
                <a:gd name="T3" fmla="*/ 2147483646 h 3799"/>
                <a:gd name="T4" fmla="*/ 2147483646 w 2253"/>
                <a:gd name="T5" fmla="*/ 2147483646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xmlns="" id="{E4219A2B-2E23-48A5-8A62-E67D6F470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47483646 w 2118"/>
                <a:gd name="T1" fmla="*/ 2147483646 h 438"/>
                <a:gd name="T2" fmla="*/ 2147483646 w 2118"/>
                <a:gd name="T3" fmla="*/ 2147483646 h 438"/>
                <a:gd name="T4" fmla="*/ 0 w 2118"/>
                <a:gd name="T5" fmla="*/ 2147483646 h 438"/>
                <a:gd name="T6" fmla="*/ 2147483646 w 2118"/>
                <a:gd name="T7" fmla="*/ 2147483646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xmlns="" id="{74990D38-CD0D-4777-BD29-D2CC0744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147483646 w 5211"/>
                <a:gd name="T1" fmla="*/ 2147483646 h 9244"/>
                <a:gd name="T2" fmla="*/ 2147483646 w 5211"/>
                <a:gd name="T3" fmla="*/ 2147483646 h 9244"/>
                <a:gd name="T4" fmla="*/ 2147483646 w 5211"/>
                <a:gd name="T5" fmla="*/ 2147483646 h 9244"/>
                <a:gd name="T6" fmla="*/ 2147483646 w 5211"/>
                <a:gd name="T7" fmla="*/ 2147483646 h 9244"/>
                <a:gd name="T8" fmla="*/ 2147483646 w 5211"/>
                <a:gd name="T9" fmla="*/ 2147483646 h 9244"/>
                <a:gd name="T10" fmla="*/ 2147483646 w 5211"/>
                <a:gd name="T11" fmla="*/ 2147483646 h 9244"/>
                <a:gd name="T12" fmla="*/ 2147483646 w 5211"/>
                <a:gd name="T13" fmla="*/ 2147483646 h 9244"/>
                <a:gd name="T14" fmla="*/ 2147483646 w 5211"/>
                <a:gd name="T15" fmla="*/ 2147483646 h 9244"/>
                <a:gd name="T16" fmla="*/ 2147483646 w 5211"/>
                <a:gd name="T17" fmla="*/ 2147483646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xmlns="" id="{A3CEE3A5-1AE2-4A16-8BE3-391356AC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2147483646 w 404"/>
                <a:gd name="T1" fmla="*/ 0 h 841"/>
                <a:gd name="T2" fmla="*/ 2147483646 w 404"/>
                <a:gd name="T3" fmla="*/ 2147483646 h 841"/>
                <a:gd name="T4" fmla="*/ 2147483646 w 404"/>
                <a:gd name="T5" fmla="*/ 2147483646 h 841"/>
                <a:gd name="T6" fmla="*/ 2147483646 w 404"/>
                <a:gd name="T7" fmla="*/ 2147483646 h 841"/>
                <a:gd name="T8" fmla="*/ 2147483646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xmlns="" id="{CEB91033-20C7-4743-8FC1-21A9DBDBD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2147483646 w 1547"/>
                <a:gd name="T1" fmla="*/ 2147483646 h 3359"/>
                <a:gd name="T2" fmla="*/ 2147483646 w 1547"/>
                <a:gd name="T3" fmla="*/ 2147483646 h 3359"/>
                <a:gd name="T4" fmla="*/ 2147483646 w 1547"/>
                <a:gd name="T5" fmla="*/ 2147483646 h 3359"/>
                <a:gd name="T6" fmla="*/ 2147483646 w 1547"/>
                <a:gd name="T7" fmla="*/ 2147483646 h 3359"/>
                <a:gd name="T8" fmla="*/ 2147483646 w 1547"/>
                <a:gd name="T9" fmla="*/ 2147483646 h 3359"/>
                <a:gd name="T10" fmla="*/ 2147483646 w 1547"/>
                <a:gd name="T11" fmla="*/ 2147483646 h 3359"/>
                <a:gd name="T12" fmla="*/ 2147483646 w 1547"/>
                <a:gd name="T13" fmla="*/ 2147483646 h 3359"/>
                <a:gd name="T14" fmla="*/ 2147483646 w 1547"/>
                <a:gd name="T15" fmla="*/ 2147483646 h 3359"/>
                <a:gd name="T16" fmla="*/ 2147483646 w 1547"/>
                <a:gd name="T17" fmla="*/ 2147483646 h 3359"/>
                <a:gd name="T18" fmla="*/ 2147483646 w 1547"/>
                <a:gd name="T19" fmla="*/ 2147483646 h 3359"/>
                <a:gd name="T20" fmla="*/ 2147483646 w 1547"/>
                <a:gd name="T21" fmla="*/ 2147483646 h 3359"/>
                <a:gd name="T22" fmla="*/ 0 w 1547"/>
                <a:gd name="T23" fmla="*/ 2147483646 h 3359"/>
                <a:gd name="T24" fmla="*/ 0 w 1547"/>
                <a:gd name="T25" fmla="*/ 2147483646 h 3359"/>
                <a:gd name="T26" fmla="*/ 2147483646 w 1547"/>
                <a:gd name="T27" fmla="*/ 2147483646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xmlns="" id="{4EA6D112-DA3C-4028-9FC2-000F9397C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147483646 w 7025"/>
                <a:gd name="T1" fmla="*/ 2147483646 h 11899"/>
                <a:gd name="T2" fmla="*/ 2147483646 w 7025"/>
                <a:gd name="T3" fmla="*/ 2147483646 h 11899"/>
                <a:gd name="T4" fmla="*/ 2147483646 w 7025"/>
                <a:gd name="T5" fmla="*/ 2147483646 h 11899"/>
                <a:gd name="T6" fmla="*/ 2147483646 w 7025"/>
                <a:gd name="T7" fmla="*/ 2147483646 h 11899"/>
                <a:gd name="T8" fmla="*/ 2147483646 w 7025"/>
                <a:gd name="T9" fmla="*/ 2147483646 h 11899"/>
                <a:gd name="T10" fmla="*/ 2147483646 w 7025"/>
                <a:gd name="T11" fmla="*/ 2147483646 h 11899"/>
                <a:gd name="T12" fmla="*/ 2147483646 w 7025"/>
                <a:gd name="T13" fmla="*/ 2147483646 h 11899"/>
                <a:gd name="T14" fmla="*/ 2147483646 w 7025"/>
                <a:gd name="T15" fmla="*/ 2147483646 h 11899"/>
                <a:gd name="T16" fmla="*/ 0 w 7025"/>
                <a:gd name="T17" fmla="*/ 2147483646 h 11899"/>
                <a:gd name="T18" fmla="*/ 2147483646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2147483646 h 11899"/>
                <a:gd name="T26" fmla="*/ 2147483646 w 7025"/>
                <a:gd name="T27" fmla="*/ 2147483646 h 11899"/>
                <a:gd name="T28" fmla="*/ 2147483646 w 7025"/>
                <a:gd name="T29" fmla="*/ 2147483646 h 11899"/>
                <a:gd name="T30" fmla="*/ 2147483646 w 7025"/>
                <a:gd name="T31" fmla="*/ 2147483646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xmlns="" id="{57D27342-1897-42C2-A4E4-D50CB42DD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2147483646 h 35952"/>
                <a:gd name="T4" fmla="*/ 2147483646 w 52800"/>
                <a:gd name="T5" fmla="*/ 2147483646 h 35952"/>
                <a:gd name="T6" fmla="*/ 2147483646 w 52800"/>
                <a:gd name="T7" fmla="*/ 2147483646 h 35952"/>
                <a:gd name="T8" fmla="*/ 2147483646 w 52800"/>
                <a:gd name="T9" fmla="*/ 2147483646 h 35952"/>
                <a:gd name="T10" fmla="*/ 2147483646 w 52800"/>
                <a:gd name="T11" fmla="*/ 2147483646 h 35952"/>
                <a:gd name="T12" fmla="*/ 2147483646 w 52800"/>
                <a:gd name="T13" fmla="*/ 2147483646 h 35952"/>
                <a:gd name="T14" fmla="*/ 2147483646 w 52800"/>
                <a:gd name="T15" fmla="*/ 2147483646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2147483646 w 52800"/>
                <a:gd name="T23" fmla="*/ 2147483646 h 35952"/>
                <a:gd name="T24" fmla="*/ 0 w 52800"/>
                <a:gd name="T25" fmla="*/ 2147483646 h 35952"/>
                <a:gd name="T26" fmla="*/ 2147483646 w 52800"/>
                <a:gd name="T27" fmla="*/ 2147483646 h 35952"/>
                <a:gd name="T28" fmla="*/ 2147483646 w 52800"/>
                <a:gd name="T29" fmla="*/ 2147483646 h 35952"/>
                <a:gd name="T30" fmla="*/ 2147483646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2147483646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xmlns="" id="{B01E2845-CBAB-4FC3-A976-E215FFAFD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2147483646 w 3227"/>
                <a:gd name="T1" fmla="*/ 0 h 9867"/>
                <a:gd name="T2" fmla="*/ 2147483646 w 3227"/>
                <a:gd name="T3" fmla="*/ 2147483646 h 9867"/>
                <a:gd name="T4" fmla="*/ 2147483646 w 3227"/>
                <a:gd name="T5" fmla="*/ 2147483646 h 9867"/>
                <a:gd name="T6" fmla="*/ 2147483646 w 3227"/>
                <a:gd name="T7" fmla="*/ 0 h 9867"/>
                <a:gd name="T8" fmla="*/ 2147483646 w 3227"/>
                <a:gd name="T9" fmla="*/ 2147483646 h 9867"/>
                <a:gd name="T10" fmla="*/ 2147483646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147483646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xmlns="" id="{548A4B07-2E29-45A9-A0FF-0204839B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2147483646 w 976"/>
                <a:gd name="T1" fmla="*/ 2147483646 h 1950"/>
                <a:gd name="T2" fmla="*/ 0 w 976"/>
                <a:gd name="T3" fmla="*/ 2147483646 h 1950"/>
                <a:gd name="T4" fmla="*/ 2147483646 w 976"/>
                <a:gd name="T5" fmla="*/ 2147483646 h 1950"/>
                <a:gd name="T6" fmla="*/ 2147483646 w 976"/>
                <a:gd name="T7" fmla="*/ 2147483646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xmlns="" id="{A1C53CF4-D0CF-4600-AB8F-3D95EFD5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2147483646 h 4908"/>
                <a:gd name="T2" fmla="*/ 2147483646 w 9646"/>
                <a:gd name="T3" fmla="*/ 2147483646 h 4908"/>
                <a:gd name="T4" fmla="*/ 2147483646 w 9646"/>
                <a:gd name="T5" fmla="*/ 2147483646 h 4908"/>
                <a:gd name="T6" fmla="*/ 2147483646 w 9646"/>
                <a:gd name="T7" fmla="*/ 2147483646 h 4908"/>
                <a:gd name="T8" fmla="*/ 2147483646 w 9646"/>
                <a:gd name="T9" fmla="*/ 2147483646 h 4908"/>
                <a:gd name="T10" fmla="*/ 2147483646 w 9646"/>
                <a:gd name="T11" fmla="*/ 2147483646 h 4908"/>
                <a:gd name="T12" fmla="*/ 2147483646 w 9646"/>
                <a:gd name="T13" fmla="*/ 2147483646 h 4908"/>
                <a:gd name="T14" fmla="*/ 2147483646 w 9646"/>
                <a:gd name="T15" fmla="*/ 0 h 4908"/>
                <a:gd name="T16" fmla="*/ 2147483646 w 9646"/>
                <a:gd name="T17" fmla="*/ 0 h 4908"/>
                <a:gd name="T18" fmla="*/ 2147483646 w 9646"/>
                <a:gd name="T19" fmla="*/ 2147483646 h 4908"/>
                <a:gd name="T20" fmla="*/ 2147483646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xmlns="" id="{55C8FE8E-3551-482B-9480-D006BBE6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147483646 w 2252"/>
                <a:gd name="T1" fmla="*/ 2147483646 h 841"/>
                <a:gd name="T2" fmla="*/ 0 w 2252"/>
                <a:gd name="T3" fmla="*/ 2147483646 h 841"/>
                <a:gd name="T4" fmla="*/ 2147483646 w 2252"/>
                <a:gd name="T5" fmla="*/ 2147483646 h 841"/>
                <a:gd name="T6" fmla="*/ 2147483646 w 2252"/>
                <a:gd name="T7" fmla="*/ 2147483646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xmlns="" id="{1DC6F222-C0E1-47CB-B16E-A5C719F8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2147483646 h 1110"/>
                <a:gd name="T2" fmla="*/ 0 w 3495"/>
                <a:gd name="T3" fmla="*/ 2147483646 h 1110"/>
                <a:gd name="T4" fmla="*/ 2147483646 w 3495"/>
                <a:gd name="T5" fmla="*/ 2147483646 h 1110"/>
                <a:gd name="T6" fmla="*/ 2147483646 w 3495"/>
                <a:gd name="T7" fmla="*/ 2147483646 h 1110"/>
                <a:gd name="T8" fmla="*/ 0 w 3495"/>
                <a:gd name="T9" fmla="*/ 2147483646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xmlns="" id="{82554868-2440-4AA9-92ED-C7DA00FFE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2147483646 w 5479"/>
                <a:gd name="T1" fmla="*/ 2147483646 h 6286"/>
                <a:gd name="T2" fmla="*/ 2147483646 w 5479"/>
                <a:gd name="T3" fmla="*/ 2147483646 h 6286"/>
                <a:gd name="T4" fmla="*/ 2147483646 w 5479"/>
                <a:gd name="T5" fmla="*/ 2147483646 h 6286"/>
                <a:gd name="T6" fmla="*/ 2147483646 w 5479"/>
                <a:gd name="T7" fmla="*/ 2147483646 h 6286"/>
                <a:gd name="T8" fmla="*/ 2147483646 w 5479"/>
                <a:gd name="T9" fmla="*/ 2147483646 h 6286"/>
                <a:gd name="T10" fmla="*/ 0 w 5479"/>
                <a:gd name="T11" fmla="*/ 2147483646 h 6286"/>
                <a:gd name="T12" fmla="*/ 2147483646 w 5479"/>
                <a:gd name="T13" fmla="*/ 2147483646 h 6286"/>
                <a:gd name="T14" fmla="*/ 2147483646 w 5479"/>
                <a:gd name="T15" fmla="*/ 2147483646 h 6286"/>
                <a:gd name="T16" fmla="*/ 2147483646 w 5479"/>
                <a:gd name="T17" fmla="*/ 2147483646 h 6286"/>
                <a:gd name="T18" fmla="*/ 2147483646 w 5479"/>
                <a:gd name="T19" fmla="*/ 2147483646 h 6286"/>
                <a:gd name="T20" fmla="*/ 0 w 5479"/>
                <a:gd name="T21" fmla="*/ 2147483646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xmlns="" id="{6CA7D4FC-C61F-4203-BB4B-8DBFD1D3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2147483646 h 135"/>
                <a:gd name="T2" fmla="*/ 2147483646 w 270"/>
                <a:gd name="T3" fmla="*/ 2147483646 h 135"/>
                <a:gd name="T4" fmla="*/ 0 w 270"/>
                <a:gd name="T5" fmla="*/ 2147483646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xmlns="" id="{47F28DA3-E340-4D02-9263-E42E5483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147483646 w 671"/>
                <a:gd name="T1" fmla="*/ 2147483646 h 971"/>
                <a:gd name="T2" fmla="*/ 2147483646 w 671"/>
                <a:gd name="T3" fmla="*/ 2147483646 h 971"/>
                <a:gd name="T4" fmla="*/ 2147483646 w 671"/>
                <a:gd name="T5" fmla="*/ 2147483646 h 971"/>
                <a:gd name="T6" fmla="*/ 2147483646 w 671"/>
                <a:gd name="T7" fmla="*/ 2147483646 h 971"/>
                <a:gd name="T8" fmla="*/ 2147483646 w 671"/>
                <a:gd name="T9" fmla="*/ 2147483646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xmlns="" id="{9559A34B-3DF9-4AD8-B411-291981B98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2147483646 w 6454"/>
                <a:gd name="T1" fmla="*/ 2147483646 h 5882"/>
                <a:gd name="T2" fmla="*/ 2147483646 w 6454"/>
                <a:gd name="T3" fmla="*/ 2147483646 h 5882"/>
                <a:gd name="T4" fmla="*/ 0 w 6454"/>
                <a:gd name="T5" fmla="*/ 2147483646 h 5882"/>
                <a:gd name="T6" fmla="*/ 2147483646 w 6454"/>
                <a:gd name="T7" fmla="*/ 2147483646 h 5882"/>
                <a:gd name="T8" fmla="*/ 2147483646 w 6454"/>
                <a:gd name="T9" fmla="*/ 2147483646 h 5882"/>
                <a:gd name="T10" fmla="*/ 2147483646 w 6454"/>
                <a:gd name="T11" fmla="*/ 0 h 5882"/>
                <a:gd name="T12" fmla="*/ 2147483646 w 6454"/>
                <a:gd name="T13" fmla="*/ 2147483646 h 5882"/>
                <a:gd name="T14" fmla="*/ 2147483646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xmlns="" id="{FF85D94B-DB51-47D3-8637-C3F9F5226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2147483646 h 135"/>
                <a:gd name="T2" fmla="*/ 0 w 1"/>
                <a:gd name="T3" fmla="*/ 2147483646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21474836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xmlns="" id="{371F2294-EC28-40A2-9FDE-DC2E19164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2147483646 w 40063"/>
                <a:gd name="T1" fmla="*/ 2147483646 h 5042"/>
                <a:gd name="T2" fmla="*/ 2147483646 w 40063"/>
                <a:gd name="T3" fmla="*/ 2147483646 h 5042"/>
                <a:gd name="T4" fmla="*/ 2147483646 w 40063"/>
                <a:gd name="T5" fmla="*/ 2147483646 h 5042"/>
                <a:gd name="T6" fmla="*/ 2147483646 w 40063"/>
                <a:gd name="T7" fmla="*/ 2147483646 h 5042"/>
                <a:gd name="T8" fmla="*/ 2147483646 w 40063"/>
                <a:gd name="T9" fmla="*/ 2147483646 h 5042"/>
                <a:gd name="T10" fmla="*/ 2147483646 w 40063"/>
                <a:gd name="T11" fmla="*/ 2147483646 h 5042"/>
                <a:gd name="T12" fmla="*/ 2147483646 w 40063"/>
                <a:gd name="T13" fmla="*/ 2147483646 h 5042"/>
                <a:gd name="T14" fmla="*/ 2147483646 w 40063"/>
                <a:gd name="T15" fmla="*/ 2147483646 h 5042"/>
                <a:gd name="T16" fmla="*/ 2147483646 w 40063"/>
                <a:gd name="T17" fmla="*/ 2147483646 h 5042"/>
                <a:gd name="T18" fmla="*/ 2147483646 w 40063"/>
                <a:gd name="T19" fmla="*/ 2147483646 h 5042"/>
                <a:gd name="T20" fmla="*/ 2147483646 w 40063"/>
                <a:gd name="T21" fmla="*/ 2147483646 h 5042"/>
                <a:gd name="T22" fmla="*/ 2147483646 w 40063"/>
                <a:gd name="T23" fmla="*/ 2147483646 h 5042"/>
                <a:gd name="T24" fmla="*/ 2147483646 w 40063"/>
                <a:gd name="T25" fmla="*/ 2147483646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xmlns="" id="{AFD1F8FB-C26E-42D2-AFB6-A386A138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2147483646 h 170"/>
                <a:gd name="T2" fmla="*/ 0 w 1"/>
                <a:gd name="T3" fmla="*/ 2147483646 h 170"/>
                <a:gd name="T4" fmla="*/ 0 w 1"/>
                <a:gd name="T5" fmla="*/ 2147483646 h 170"/>
                <a:gd name="T6" fmla="*/ 0 w 1"/>
                <a:gd name="T7" fmla="*/ 2147483646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xmlns="" id="{38E1F461-25A1-4AE5-9AE6-3D3C292F4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2147483646 h 438"/>
                <a:gd name="T2" fmla="*/ 0 w 1950"/>
                <a:gd name="T3" fmla="*/ 2147483646 h 438"/>
                <a:gd name="T4" fmla="*/ 2147483646 w 1950"/>
                <a:gd name="T5" fmla="*/ 2147483646 h 438"/>
                <a:gd name="T6" fmla="*/ 0 w 1950"/>
                <a:gd name="T7" fmla="*/ 2147483646 h 438"/>
                <a:gd name="T8" fmla="*/ 2147483646 w 1950"/>
                <a:gd name="T9" fmla="*/ 2147483646 h 438"/>
                <a:gd name="T10" fmla="*/ 2147483646 w 1950"/>
                <a:gd name="T11" fmla="*/ 2147483646 h 438"/>
                <a:gd name="T12" fmla="*/ 2147483646 w 1950"/>
                <a:gd name="T13" fmla="*/ 2147483646 h 438"/>
                <a:gd name="T14" fmla="*/ 2147483646 w 1950"/>
                <a:gd name="T15" fmla="*/ 2147483646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xmlns="" id="{1D3C304E-B179-4A62-A815-C809D8FBF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2147483646 h 24501"/>
                <a:gd name="T6" fmla="*/ 2147483646 w 52665"/>
                <a:gd name="T7" fmla="*/ 2147483646 h 24501"/>
                <a:gd name="T8" fmla="*/ 2147483646 w 52665"/>
                <a:gd name="T9" fmla="*/ 2147483646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2147483646 w 52665"/>
                <a:gd name="T25" fmla="*/ 2147483646 h 24501"/>
                <a:gd name="T26" fmla="*/ 2147483646 w 52665"/>
                <a:gd name="T27" fmla="*/ 2147483646 h 24501"/>
                <a:gd name="T28" fmla="*/ 2147483646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2147483646 h 24501"/>
                <a:gd name="T66" fmla="*/ 2147483646 w 52665"/>
                <a:gd name="T67" fmla="*/ 2147483646 h 24501"/>
                <a:gd name="T68" fmla="*/ 2147483646 w 52665"/>
                <a:gd name="T69" fmla="*/ 2147483646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xmlns="" id="{A1E28C02-BD69-4851-969C-93C02335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2147483646 h 4606"/>
                <a:gd name="T2" fmla="*/ 2147483646 w 7026"/>
                <a:gd name="T3" fmla="*/ 2147483646 h 4606"/>
                <a:gd name="T4" fmla="*/ 2147483646 w 7026"/>
                <a:gd name="T5" fmla="*/ 2147483646 h 4606"/>
                <a:gd name="T6" fmla="*/ 2147483646 w 7026"/>
                <a:gd name="T7" fmla="*/ 2147483646 h 4606"/>
                <a:gd name="T8" fmla="*/ 2147483646 w 7026"/>
                <a:gd name="T9" fmla="*/ 2147483646 h 4606"/>
                <a:gd name="T10" fmla="*/ 2147483646 w 7026"/>
                <a:gd name="T11" fmla="*/ 2147483646 h 4606"/>
                <a:gd name="T12" fmla="*/ 2147483646 w 7026"/>
                <a:gd name="T13" fmla="*/ 2147483646 h 4606"/>
                <a:gd name="T14" fmla="*/ 2147483646 w 7026"/>
                <a:gd name="T15" fmla="*/ 2147483646 h 4606"/>
                <a:gd name="T16" fmla="*/ 2147483646 w 7026"/>
                <a:gd name="T17" fmla="*/ 2147483646 h 4606"/>
                <a:gd name="T18" fmla="*/ 2147483646 w 7026"/>
                <a:gd name="T19" fmla="*/ 2147483646 h 4606"/>
                <a:gd name="T20" fmla="*/ 2147483646 w 7026"/>
                <a:gd name="T21" fmla="*/ 2147483646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xmlns="" id="{469F7AB0-0A0E-4B23-A2B1-0451FE0E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2147483646 w 9244"/>
                <a:gd name="T3" fmla="*/ 2147483646 h 6749"/>
                <a:gd name="T4" fmla="*/ 2147483646 w 9244"/>
                <a:gd name="T5" fmla="*/ 2147483646 h 6749"/>
                <a:gd name="T6" fmla="*/ 2147483646 w 9244"/>
                <a:gd name="T7" fmla="*/ 2147483646 h 6749"/>
                <a:gd name="T8" fmla="*/ 2147483646 w 9244"/>
                <a:gd name="T9" fmla="*/ 2147483646 h 6749"/>
                <a:gd name="T10" fmla="*/ 2147483646 w 9244"/>
                <a:gd name="T11" fmla="*/ 2147483646 h 6749"/>
                <a:gd name="T12" fmla="*/ 2147483646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2147483646 h 6749"/>
                <a:gd name="T18" fmla="*/ 2147483646 w 9244"/>
                <a:gd name="T19" fmla="*/ 2147483646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xmlns="" id="{3ECACFF4-F94B-4658-8F85-66CF8F81A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2147483646 w 2387"/>
                <a:gd name="T1" fmla="*/ 2147483646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2147483646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xmlns="" id="{8614FD0C-DCCB-46DA-999E-9874229C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2147483646 w 9109"/>
                <a:gd name="T1" fmla="*/ 0 h 6746"/>
                <a:gd name="T2" fmla="*/ 2147483646 w 9109"/>
                <a:gd name="T3" fmla="*/ 2147483646 h 6746"/>
                <a:gd name="T4" fmla="*/ 2147483646 w 9109"/>
                <a:gd name="T5" fmla="*/ 2147483646 h 6746"/>
                <a:gd name="T6" fmla="*/ 2147483646 w 9109"/>
                <a:gd name="T7" fmla="*/ 2147483646 h 6746"/>
                <a:gd name="T8" fmla="*/ 2147483646 w 9109"/>
                <a:gd name="T9" fmla="*/ 2147483646 h 6746"/>
                <a:gd name="T10" fmla="*/ 2147483646 w 9109"/>
                <a:gd name="T11" fmla="*/ 2147483646 h 6746"/>
                <a:gd name="T12" fmla="*/ 2147483646 w 9109"/>
                <a:gd name="T13" fmla="*/ 2147483646 h 6746"/>
                <a:gd name="T14" fmla="*/ 2147483646 w 9109"/>
                <a:gd name="T15" fmla="*/ 2147483646 h 6746"/>
                <a:gd name="T16" fmla="*/ 2147483646 w 9109"/>
                <a:gd name="T17" fmla="*/ 2147483646 h 6746"/>
                <a:gd name="T18" fmla="*/ 2147483646 w 9109"/>
                <a:gd name="T19" fmla="*/ 2147483646 h 6746"/>
                <a:gd name="T20" fmla="*/ 2147483646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xmlns="" id="{FF17D207-239A-4649-B625-66D64EB73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2147483646 w 2387"/>
                <a:gd name="T1" fmla="*/ 0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xmlns="" id="{C3D5A7EA-D961-48C1-A941-E28D3EA8E8E0}"/>
                </a:ext>
              </a:extLst>
            </p:cNvPr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xmlns="" id="{837D74CE-843B-4781-9D7E-604D6CD4B853}"/>
                </a:ext>
              </a:extLst>
            </p:cNvPr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xmlns="" id="{13904C81-BEA6-4169-96AF-6E5EF32F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2147483646 w 1951"/>
                <a:gd name="T1" fmla="*/ 2147483646 h 842"/>
                <a:gd name="T2" fmla="*/ 2147483646 w 1951"/>
                <a:gd name="T3" fmla="*/ 2147483646 h 842"/>
                <a:gd name="T4" fmla="*/ 2147483646 w 1951"/>
                <a:gd name="T5" fmla="*/ 2147483646 h 842"/>
                <a:gd name="T6" fmla="*/ 2147483646 w 1951"/>
                <a:gd name="T7" fmla="*/ 2147483646 h 842"/>
                <a:gd name="T8" fmla="*/ 2147483646 w 1951"/>
                <a:gd name="T9" fmla="*/ 2147483646 h 842"/>
                <a:gd name="T10" fmla="*/ 2147483646 w 1951"/>
                <a:gd name="T11" fmla="*/ 2147483646 h 842"/>
                <a:gd name="T12" fmla="*/ 2147483646 w 1951"/>
                <a:gd name="T13" fmla="*/ 2147483646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xmlns="" id="{01339A76-33B4-4FBA-A4BE-C3CE782524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xmlns="" id="{81CC0CC5-A052-44BB-B3E5-D248F252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xmlns="" id="{02048765-A2C3-4DBC-A935-32FE44BF2709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xmlns="" id="{FEDA53BE-1699-4823-B8E8-D1C5731A45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xmlns="" id="{69425D34-70BB-4002-89B8-67135331B686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xmlns="" id="{D9C75E00-8FF0-4685-93BB-D65C246CA3CE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xmlns="" id="{83E5DCE3-9F5F-4E38-BC1D-D8D68360C1D6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xmlns="" id="{6B15F4B9-3B3B-4C6C-B550-E20B0E4C414E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xmlns="" id="{AA6A8670-63DC-4138-A2C0-E1EAF858E7E7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xmlns="" id="{0564BE77-9E59-40AA-B1AC-5ED4265FB1EC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xmlns="" id="{DB7CC5C4-66DD-4898-B5DF-C568043AD941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xmlns="" id="{2FC1A813-21EC-4DBD-8DF8-424E929CE7FD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xmlns="" id="{B7FC97CE-FBD3-48F0-9E58-46180714160A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xmlns="" id="{8B82335A-943C-4FF8-8149-EE52D9F6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xmlns="" id="{F077DA16-E70F-4975-9181-C9143D91C2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xmlns="" id="{8DF82278-2F0E-4630-89AA-3D557996D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xmlns="" id="{E36B43EC-1F9C-4775-968E-57442DA415EB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xmlns="" id="{F146DE07-8AA9-4AF1-A537-D9DF390E3087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xmlns="" id="{66AAAC34-53C8-4CF4-870E-BAE60CD80A64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xmlns="" id="{6A622874-AF0F-4748-996E-A55DCDC370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xmlns="" id="{35039C30-254D-4BEF-8D4A-E8D0AA7B255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xmlns="" id="{0A0F7A60-9B31-486A-B380-6C662640DBA5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3A51DA53-7E2E-456E-98FD-56AEE70BBE21}"/>
              </a:ext>
            </a:extLst>
          </p:cNvPr>
          <p:cNvSpPr txBox="1"/>
          <p:nvPr userDrawn="1"/>
        </p:nvSpPr>
        <p:spPr>
          <a:xfrm>
            <a:off x="2779713" y="1649413"/>
            <a:ext cx="3363912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4852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26399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42CEB4C7-53F7-4BCD-8A6B-05C2C7AE7F6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7A5CAD3-3D3F-40DB-8AF8-0A6A540BE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2C35A7B5-3178-4026-BF4C-9C9C7482C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B8CBE697-8068-43D0-A57E-27B041EE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1A14A731-7CB4-4A6A-8282-018A26372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B716594E-44B6-4629-9173-B7892E77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BFDA90D8-3382-4844-9DFD-B47DE12D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66E9592E-7418-416F-AFD9-7FFF3E005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9700B686-42C8-46B7-82BD-9BF2CD443876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9D4600B2-01B9-491D-A86B-B8AA13C61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87B9E92D-C71A-4B9A-9AB2-A3439393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EC9F00DA-9739-4FE8-85C1-0FCCBCD8D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9A382B96-2869-470C-867C-31A4DE2F8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B0E342D7-C33E-491E-AF13-7CF3C9E93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F8734E43-F11C-4AEA-A60B-CFD0502F92E5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EC0777B7-B9E6-42C4-A887-5B49883CD6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976F32DD-AF65-4AE3-AF85-EF62088CF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B26795EF-570A-4BF8-8789-8DCE55CE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658D48A8-23FB-4979-9A33-459594FC4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1E54CA50-3558-4CCE-9906-93A409CEB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37A44F28-8C68-4E54-873D-6C0E2AA66897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8BD6699C-8C95-4D8F-BF94-C8AD0DD751C8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748969E9-A171-4555-9A6E-C07E52F8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xmlns="" id="{87E7D6FC-2057-4CA3-A4E5-DBE265A345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1363" y="5645152"/>
            <a:ext cx="461962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xmlns="" id="{3DF8467B-5C98-4451-98A5-4CAAA0AD4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xmlns="" id="{6D10DE22-80B0-4C2E-B7C7-671AAFD6877F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xmlns="" id="{6BDC0495-2042-4CF7-8FD3-95C7C75D18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32701" y="427038"/>
            <a:ext cx="303213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xmlns="" id="{C51DEF79-097C-44DB-90F2-C9D75260B713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xmlns="" id="{82DFA94B-1DAF-4B2C-BC0B-9F9770D24028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xmlns="" id="{95AD6366-B9F4-48CB-9AEB-A61EF52AB230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xmlns="" id="{A0314ED4-A4E7-4447-9868-5D2BD464A025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xmlns="" id="{1DBCE4ED-3959-4BD6-B64A-83E3AC7C5E4F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xmlns="" id="{19C544BB-1484-437D-91E6-AB56D710F613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xmlns="" id="{18B54069-D59B-4804-939A-6CADB99F366C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xmlns="" id="{C2A94991-E1CC-4D94-BF80-643E87D59AF0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xmlns="" id="{71A982EF-970B-49F7-B073-388EFAB0AF43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xmlns="" id="{9EA95CE2-0062-4AB7-99D6-5718D5665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xmlns="" id="{1003679E-1B59-455E-8CCA-59FCCB4795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253413" y="1042988"/>
            <a:ext cx="173037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xmlns="" id="{90681098-6B52-4674-8F8C-7C7DA1645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xmlns="" id="{302F03CB-5AC8-4C88-8720-4DB98233B0A1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xmlns="" id="{145CD320-80A9-4BF0-9E12-99B9602E90E9}"/>
              </a:ext>
            </a:extLst>
          </p:cNvPr>
          <p:cNvSpPr>
            <a:spLocks/>
          </p:cNvSpPr>
          <p:nvPr userDrawn="1"/>
        </p:nvSpPr>
        <p:spPr bwMode="auto">
          <a:xfrm>
            <a:off x="1541464" y="6262690"/>
            <a:ext cx="123825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xmlns="" id="{A9DB62D2-8AF0-44AE-B59C-2987FDC34CFB}"/>
              </a:ext>
            </a:extLst>
          </p:cNvPr>
          <p:cNvSpPr/>
          <p:nvPr userDrawn="1"/>
        </p:nvSpPr>
        <p:spPr>
          <a:xfrm>
            <a:off x="8247064" y="6183313"/>
            <a:ext cx="90487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xmlns="" id="{49B113E2-C86C-44E2-BB93-E8058E8CA1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6" y="5192715"/>
            <a:ext cx="173038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xmlns="" id="{50A1F410-D011-46E2-A241-1389ACFC69BE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xmlns="" id="{0E712089-04F5-44E0-B7AB-DD61CB6AAA98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xmlns="" id="{DAD9B0AE-F9CD-4CBD-88D4-C6BECA8F2A51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xmlns="" id="{C54DE964-7184-4717-B48D-1CE7432A0C03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xmlns="" id="{8DC78C2D-05D7-465F-BB89-F786D9B51042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xmlns="" id="{9094E746-7D1B-46B4-A0ED-B4BF28640F4E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xmlns="" id="{E7E01709-0A01-4554-BFFB-D3FAE7540B8E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D88D7418-9F1B-4D7D-84CA-346A5558E8F5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119D8D50-FD72-4ACB-8FF4-4A18CC8447F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0F1455C0-00D3-4563-9023-1643C366A59F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36D88A5-0488-4038-AA92-AB8E63940F12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38006497-0FE0-45AD-867E-E7632B91262C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FC98CC83-C5FC-4246-92B0-1C877577AD1D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B457C892-75C6-47AB-A1DA-EB195C6EBB7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062D3975-1113-49E4-AAC1-BB10E3E262E8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73CBDA16-5EE0-4CA2-8B24-A074C28E7A32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098C814C-CEE2-41AC-998B-F19F7099188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6CA0ED94-A170-411E-AEA6-04DD05EFEA1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CFF99825-A899-4D1D-BF68-5F3D40946678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6985E917-4198-4598-9412-680FC5AE8FBB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D96E2017-BA0F-4548-BF89-8C4EF27CF7BA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2B95FEC3-3070-4FF1-9F79-6F5ECD6F48E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2329D6E3-2037-4C83-99C5-0E92F26A9E3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9CD29B6B-1A9E-4257-AE4A-83DB7D36F8A5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951F3BFD-AB3A-488C-8991-358275898D9C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028FD121-201A-4DB2-B625-D75C9527A03C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3CA20482-1BFE-43BC-B8F0-9E41B696345F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E4A53166-994B-430A-A868-7604CBAD192F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ACFFF7ED-BE8D-48C5-9FD6-91051CE53F4B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F629FA66-A30E-4C4C-BF5E-083E7B609DA5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C54F2757-EC35-4BDD-95E2-4272C3930A0A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8DC4B2B7-B4D3-4557-8C1F-ECE68A2CDBFD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3D492A57-5AD5-44D4-BA42-66C91A867F40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82563CD-5B6E-4F68-B466-33DDE89012E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EA3A8CA7-724C-4DB5-8A20-57DDF391EB05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31011BAF-C524-438C-B3A9-309F5005DEFC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D6A1EAE1-29D2-4188-BD97-97B9FB6DD27C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A5C6EF44-F5E1-4917-B044-1C484B59F93E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22C74D88-78CB-426F-97E5-10CD8A4D49E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EE0799D0-D36A-4C09-BC4E-1055425402D5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9A172578-868F-4DC3-843E-F75D7600BEA1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DFF4D5C1-BA33-4AA3-A774-9A92A78735B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E257D4AD-2147-4397-A200-E671ECB4524F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597BBDBD-5F81-4F28-99F3-A8AF3940F991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969A1823-C65B-4474-A975-D0B2E340B153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D5D8C18E-4862-498D-965D-BC047DD5019C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F5708805-B984-4D0D-A150-08AD74694CA2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xmlns="" id="{9FBBD0B5-2FF7-49AA-A6A0-88C2D88C3E97}"/>
              </a:ext>
            </a:extLst>
          </p:cNvPr>
          <p:cNvGrpSpPr/>
          <p:nvPr userDrawn="1"/>
        </p:nvGrpSpPr>
        <p:grpSpPr>
          <a:xfrm>
            <a:off x="559125" y="1491610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xmlns="" id="{BF6D7766-0E1C-4BC7-927E-D22E9B3B8F56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xmlns="" id="{0DCA0603-2DB4-4244-91A1-8159E29DDA9A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xmlns="" id="{BCB3A08C-58B4-4573-A268-378007BEE8F8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xmlns="" id="{002F8D4B-DB5A-4AF0-A73F-C555647F81EE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xmlns="" id="{09C2793E-F0FD-4A7F-9A4C-23DE18B85F68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xmlns="" id="{E66F25B7-192D-4B63-800F-462A56A4B7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94438" y="4049713"/>
            <a:ext cx="1725612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xmlns="" id="{F93C1809-30A3-45EC-AC69-1B474F230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xmlns="" id="{022FF897-2C05-40B4-966E-113046F05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xmlns="" id="{3768921B-BFB5-4018-9958-36145112A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xmlns="" id="{B43F13BE-8D22-4FB0-B011-655C94AC1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xmlns="" id="{40EEA3B6-D58A-4A8B-9898-27A85AA15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xmlns="" id="{B18FCB0F-EB68-4396-B2AB-2EE75A72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xmlns="" id="{5410629B-B6B8-4FDB-B27F-D33F99A95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xmlns="" id="{B8F378E8-292A-4186-86FB-4743F903F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xmlns="" id="{00DE59A9-3198-4DCD-8CD6-377D693C9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xmlns="" id="{EDFC1309-F7FB-4C4B-A3E2-8EB5E1B4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xmlns="" id="{7DA7828E-EF3A-4E5C-AD9B-E433E1EBF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xmlns="" id="{A167E2D3-1C76-4A17-9442-3A6D38358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xmlns="" id="{FEB882E9-E0B2-47A8-86E8-F983C18A6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xmlns="" id="{9B5E5FD3-1662-4A5B-9A42-7F610F230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xmlns="" id="{753DE9A7-718C-4E6D-AC42-9B42C0DD3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xmlns="" id="{513797E6-4A2E-4835-ADA3-1DDEF495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xmlns="" id="{2DC8141B-A5A2-43C6-9617-2D7DBF4DE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xmlns="" id="{0BA41270-F7EE-42EC-AA1F-768BC060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xmlns="" id="{7B396A30-9CA2-4C86-AEF0-90CDF8676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xmlns="" id="{618C267B-32BC-4087-B82D-A416AC73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xmlns="" id="{8F81B2E7-1541-40CD-8378-7888A01AF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xmlns="" id="{37273C3C-B43B-4C5A-97A8-199506C56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xmlns="" id="{8372ADD4-928E-4431-B4AA-B0F3560D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xmlns="" id="{1503F21C-3FB4-4C97-B617-0D8CA945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xmlns="" id="{47077A1C-F42E-4688-BF43-03890077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xmlns="" id="{D4DBDEB5-9B4E-4C30-81CB-095F55901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xmlns="" id="{990E6029-69F2-4F73-8E71-3D2A65D46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xmlns="" id="{89B70767-4B8C-415B-8102-92DE5E24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xmlns="" id="{4A9451FC-FEF9-4982-8D80-14FB08EC6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xmlns="" id="{3913A7A6-19DA-47F2-A443-1DDCD592093B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xmlns="" id="{18B087F5-6A92-4323-9AB3-8DEB42FB69CF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xmlns="" id="{AD5C7C30-DF1F-48EC-A8E7-0BC1E3BD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xmlns="" id="{E9B8DA44-322A-4E4B-B00D-DE9096A5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xmlns="" id="{30292F0B-A425-4A8C-903C-035275B1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xmlns="" id="{48F931C6-6D9D-4969-B9A2-35E2F75A4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xmlns="" id="{39F5AC0F-F46B-477A-B296-1F82E44B2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xmlns="" id="{1D4AFDB6-3819-4A2F-A0F2-3C8732A32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xmlns="" id="{6E93FB3A-71D3-4782-86A6-36DE3FCA4A74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xmlns="" id="{D24E42FF-0775-4FA1-8570-ED0D68FA1215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xmlns="" id="{08C557CC-2AF8-4240-8173-81B80C599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xmlns="" id="{BB6896B3-AAF3-40C7-A88C-092A422B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xmlns="" id="{7422D90F-CC61-46AB-B6D6-98158AAF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xmlns="" id="{CE20B2D1-CD8A-45B7-9069-88B39666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xmlns="" id="{93FE498C-83F5-4C11-ADC7-5026631BB331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xmlns="" id="{11971243-59A3-4B1A-A39E-24EA4ABB63C5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xmlns="" id="{78EBFA12-7AA6-41C3-B57E-06B882A3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xmlns="" id="{D688FFD4-8B2D-4AE4-8FAF-F06530FA0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xmlns="" id="{59C70297-3034-4A1D-96C9-57BB29EC6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xmlns="" id="{D7D0667D-D7EA-4937-B8C4-FBEA8BFD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xmlns="" id="{BFA4FF1E-2BF7-4F14-AFF2-63814BF2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xmlns="" id="{D939AD21-DD36-4250-829D-20E01EE29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xmlns="" id="{BD8D8311-3F77-4CCB-BC1A-02FBD819A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xmlns="" id="{9971715A-A4A7-437A-9481-3B68C924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xmlns="" id="{23C44CE7-2D1E-4BB7-8946-252A2B5ACACE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xmlns="" id="{DB886272-7A1E-42F5-8E1D-873F4E3CE15A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xmlns="" id="{C0F1F1E7-7E21-4724-B1C9-1D3D6C1D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AAB8E51D-9D73-47F3-8A8E-98F3EEE9FD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8564" y="3608388"/>
            <a:ext cx="1652587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xmlns="" id="{72F9778B-53A5-4428-96AB-958B6F99C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xmlns="" id="{291E2385-9C53-41EA-928B-C4D85336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xmlns="" id="{48DB2551-B984-4FF2-8838-1C3CDA149A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xmlns="" id="{09327941-78D0-478D-AA1F-BB000F82804D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779182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xmlns="" id="{C2E5D051-6590-47C0-8B6F-F4FDA9D87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xmlns="" id="{8851E998-2BDC-44BE-AC16-1461A4EA9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xmlns="" id="{7D07374D-18D9-4A9A-B25B-5D48B7822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xmlns="" id="{C1342347-1CEB-4FD9-8370-E78D5DCB5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xmlns="" id="{A128783C-42FB-4B47-AD33-0AB7FEC681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xmlns="" id="{B35A65FC-4A44-45F7-94AD-AD5D6CB53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xmlns="" id="{0CC1385A-462F-43C4-BEE2-1773AA748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xmlns="" id="{1DC8B6FF-B686-485C-92A0-51CA5786E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xmlns="" id="{2818D2E0-9FE5-426F-A867-D50A5939A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xmlns="" id="{DEA01823-1558-445F-9C3D-B86D7994C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xmlns="" id="{B4245432-C20E-495A-A686-0BAC5C2F1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xmlns="" id="{5510C156-EF29-4E16-B6E7-6E7A9F4F2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xmlns="" id="{34A4D624-9118-4CDA-AF4A-089FE4505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xmlns="" id="{FC281A75-7A3B-43F3-B447-FE6324027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xmlns="" id="{5DC235C6-5F1D-4F7E-929C-86C251E9C8E4}"/>
                    </a:ext>
                  </a:extLst>
                </p:cNvPr>
                <p:cNvSpPr/>
                <p:nvPr/>
              </p:nvSpPr>
              <p:spPr>
                <a:xfrm>
                  <a:off x="3826572" y="3793899"/>
                  <a:ext cx="188444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35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xmlns="" id="{8A88B5AB-09C3-4133-BB36-8859508F0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xmlns="" id="{8B48E40B-0523-4DC6-9736-684380175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xmlns="" id="{432CB76E-BA74-4F40-913C-48D3B2A05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xmlns="" id="{666C24C0-9B2F-4A35-BE77-FD657E7D1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xmlns="" id="{6D03DD7E-4EF7-4F89-83DE-5793A6AAE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xmlns="" id="{22F56CDF-179B-4A5F-87BB-198AC639C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xmlns="" id="{AEA37552-AFB8-4EED-B1FB-6C9B97F2F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xmlns="" id="{191067F6-8566-4CBE-8EA5-DEBD94D9A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xmlns="" id="{B0AC051B-63EC-4EA4-967F-1E818904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xmlns="" id="{AA2E4BE1-CA27-4204-9BA4-890F59EF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xmlns="" id="{C7973681-FECE-45C4-8DF9-5CF22144E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xmlns="" id="{2C4F32F5-65A8-407E-81B0-35EC86ED0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xmlns="" id="{666E801E-C474-410F-97D4-3B2C175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xmlns="" id="{014E8951-E8A4-43FB-B8AF-9E55BCBF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xmlns="" id="{A8B50F19-8B3E-4865-934D-EA149CE73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xmlns="" id="{120C2442-E652-4174-9DB9-89DD6843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xmlns="" id="{0949E4A5-4437-4343-8876-FAF3F27A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xmlns="" id="{8968A3FF-F220-49CE-9AC7-43345BC3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xmlns="" id="{00C2DF53-2058-4B3E-866C-489FCD29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xmlns="" id="{C848EA6F-3799-4876-899C-9049FC102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xmlns="" id="{FEF589CC-1BD6-4568-B078-1670432B6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xmlns="" id="{92CA7754-52A5-4161-B2A2-9DF9661E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xmlns="" id="{CF321B06-5253-4784-8CD5-2D9965193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xmlns="" id="{99B5C01B-BB88-44AD-A550-339BAFF0C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xmlns="" id="{4BFAC7AE-3C36-4CBD-B28C-C0875A38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xmlns="" id="{75BD42E5-00A0-4B57-AEE2-AFC146D43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xmlns="" id="{AC80687E-9B6C-4909-87B2-51C2B96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xmlns="" id="{53BDA64C-D168-4B39-B098-A0E82702F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xmlns="" id="{13A469C0-5EFB-42BB-9504-895B5C51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xmlns="" id="{A5372251-0646-4079-A6F4-0A1A36B0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xmlns="" id="{B397B0D5-D2BD-46A3-ACCE-5E0C05AC8134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xmlns="" id="{8E30F322-C33B-4510-BB9A-B4F06E93A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xmlns="" id="{4240508F-69F4-47FB-BF3C-4C4207E5B017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xmlns="" id="{E6890562-6541-4657-9B47-58B46B60D1FD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xmlns="" id="{B2F474FF-2393-4ACC-BCC9-C835A665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xmlns="" id="{48653E36-0B17-491A-9D8B-A1BC6587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xmlns="" id="{CCC9183D-A4EC-4C5E-AFCA-51D52BD3B8F0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xmlns="" id="{C2D7CD92-42AA-4118-B9D7-9142B4488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xmlns="" id="{3A00D09C-5EE7-40AC-8B8F-B6A3B010A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xmlns="" id="{97ED7213-6509-45C5-9A7A-5C46F1D8D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xmlns="" id="{9F36EE17-A3E2-4AE2-B00A-22396421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xmlns="" id="{88036825-C2AA-4199-BAEA-73844AE3C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xmlns="" id="{A73BDC67-173D-4B73-9034-BEE17B25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xmlns="" id="{E0037188-5219-4A2E-9729-F8745E5D9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xmlns="" id="{3D9ADF8D-FAB5-46DE-A3F2-5624B9A99379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xmlns="" id="{8F0A1D85-BC78-43D0-8249-6FE8338B6034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xmlns="" id="{FDF9081B-0A0E-4A3D-B107-F7A46A0A3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xmlns="" id="{34CEF2C6-D08C-40C6-93C3-B44B0EF1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xmlns="" id="{37DF918F-A5F0-4E94-8A74-7FEDCCBDA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xmlns="" id="{439AB115-A221-4D2E-8ADC-C8DFDC57F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xmlns="" id="{7908FA20-F517-43F9-92DA-8FC1E960F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xmlns="" id="{E59FF4AF-D828-4C00-AD91-4BC0D611C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xmlns="" id="{BC721472-FDA6-44F1-B116-1701B7FA1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xmlns="" id="{8232906C-9A6D-47E1-BFAA-81F9F61C321C}"/>
              </a:ext>
            </a:extLst>
          </p:cNvPr>
          <p:cNvSpPr>
            <a:spLocks/>
          </p:cNvSpPr>
          <p:nvPr/>
        </p:nvSpPr>
        <p:spPr bwMode="auto">
          <a:xfrm>
            <a:off x="2481264" y="6418263"/>
            <a:ext cx="198437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DC7A8606-F6B4-429B-8EF9-60656E94C1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43001" y="5626100"/>
            <a:ext cx="698976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xmlns="" id="{11119D3F-49CC-4592-8430-987D0EFD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010"/>
              <a:ext cx="265628" cy="451390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xmlns="" id="{4AE95D96-0572-4BBC-A370-40AF774568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xmlns="" id="{397D7DBC-1D92-42F4-AB0C-40A7DA9B0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xmlns="" id="{060423F1-17FE-4B53-B7A3-84AC52F85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xmlns="" id="{8C8E4A80-488F-49BF-ACA6-21506FB71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xmlns="" id="{D3FAA22D-ED07-4675-A12A-735E40298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xmlns="" id="{1143C233-F953-4937-8F2E-95834E7D9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xmlns="" id="{E6667932-B06A-44A3-9E7C-3FFD6EFE2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255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05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F7A509F5-1456-4B75-94D8-C55659A852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C604B1D-8F7B-4680-8D42-6FC50B329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B95125DF-547A-4101-AC23-DB191CDB5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35EFEE71-8A00-4762-9AB5-5D7001ADE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A0A43AEA-FB36-4F82-95EF-E4337445C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451890AF-9388-41EE-85A3-7BF61987B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48958AF9-5839-4258-8277-2D28103D6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9136F34F-5CE9-4991-9A80-248C923A3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3934AEE9-BACE-4C14-9F21-4EE09E066D73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C9C42393-1B49-43F3-831E-8185FE3FB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7BE343CA-2AFB-4410-B0F5-745C31027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A23F6708-9239-423E-9CEC-84F59253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7506FD76-2E72-4138-8509-C8A568BED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19107751-C347-4D27-94D4-A82A3D864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39EC23C0-2F3C-4D03-B243-D57F945AB985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D62D805A-BBEA-49A2-BC1E-E1B256314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70ED6704-A494-40B7-BBFE-84E620A9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A0EB0FBD-39F9-4D2C-9666-49B15057F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C4A4D473-E223-489B-8F2E-44058E762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9241AA8F-E5C9-428D-A33F-905BF9201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5331B3C7-0B09-4DA2-A677-A16AB3C107AE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D6E5BBB0-9738-4765-91D7-7228248A5DE0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E8D1808A-6C6C-494B-89C7-42C261164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C82785AD-75FB-4173-A693-F73E0B672B69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7D467DB1-399A-42E0-8182-292B6F2230F4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B58298BE-B695-4E8A-9074-E4C6942C303C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18A4523D-E5EF-471B-9433-51656E4168C4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D8E4E72B-5D6A-4831-88E2-6A624D4D48E7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54F1E4ED-8E7D-4D2A-8458-0FCCA61CCDF5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AE143A94-5683-4F17-A43B-26EC42B42CF3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EE326040-99FD-4A08-8E34-7494B591A6D6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D53128D0-89DF-4C1E-B104-B9E2D19E851E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C7DCADD0-402E-4F90-A53D-6A33D08D34AD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FCC89E05-151B-4D5D-AD7A-EF1C4AEAF1A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4A125B76-EADF-4AAC-9A97-0F93A2C476E6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7DEEE779-0B73-46F4-9593-45EC5280E614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B2ECA3BE-FB1D-4286-BADB-0B02C320A3D0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44635694-C68F-4EF8-AA27-84A62BCF435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9663D8FC-65F8-463B-AC41-E37FF868CD48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FD994B34-AB17-4A91-A871-15E4FD071691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176E8C12-8AC7-4CFD-B42E-8981D810619E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12216B50-CACC-4F33-BFB9-B7188917E09C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3DF66833-9EC2-47A0-857B-2C36DC316991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51FCFB36-E090-478B-B756-9EE78D614D6B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DCE62243-7E1D-42E2-849F-55AF18DE0D2B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046ADA3E-7C4C-4065-A5F2-AEFC819F5354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941358EA-15D2-4A4E-95BC-EEB596B6F510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4602F51A-6528-4381-B8A7-563A746BBCE5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F0052E29-4ECB-493F-951B-76F4ACA3C3C6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79D3205A-4066-4EC6-ADD7-FC6D30E4A823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B12C5C0E-5C2A-4334-9F2B-8045692DF28A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F8A0995B-9DC0-48C9-93EB-29EB844E2221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96700B81-7B02-4103-99A4-57A276122817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80CA13B4-B509-40E4-8861-E213AEF12E3D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8A6D931E-4780-4FEB-B353-634A5F71AAC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314C3616-7275-4A80-92EA-EFAF57465656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4C0B4EEE-7720-4D99-95BA-4F3A1676B66C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C3EEBD67-D4DD-41E7-9CA0-192C82BB7DA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1C2EA7C1-F5FF-4361-BA80-0FE197ED3F62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8373F2F7-5241-4296-B526-E7B3859F4D1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1765FE54-0E71-4BB2-A05A-3299EDA549A8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96F103CB-790F-41F3-ADC9-9E8B63F76975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ABF23936-D920-4CD0-ACC6-92C023B55BFE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CF184FFF-7D08-4FB5-9B6B-DF3DCABBF4F8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080F122B-FA86-48F8-990D-C77F3F5B2363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A0A932D0-CD54-4F42-9222-4C74D28D280E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35658A36-5C81-4BB8-A030-66868705CF10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FEF891AD-B4C8-4DCA-8409-AEB4E3459597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13DD5A77-E4BB-4335-B7A9-42EE598AC813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AD7306CE-BD72-46FD-9DD3-F43AD02B0E73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B41D95F5-1578-4B65-B8B0-D48C8B9371E8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xmlns="" id="{4BFB7667-870E-407B-84AD-10BE18785A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xmlns="" id="{FF65BE5B-2EA1-448C-9524-589D0050D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xmlns="" id="{F31AAC21-1F05-4A98-BAC8-6558CFA8CDB8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xmlns="" id="{F51CF4A9-2B2A-43D4-A1B5-570255B7D2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xmlns="" id="{7CB3D324-8192-462D-A4E0-8D5D68DCD4B3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xmlns="" id="{26A9C645-AD44-4774-8AB9-9C522E83B46D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xmlns="" id="{0F3F33BB-94A7-49B0-8E51-131A39A302A0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xmlns="" id="{71ACDC77-73E9-4D67-9147-F1DAEE0C36ED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xmlns="" id="{23B8F978-1ABD-460A-BAB3-FE53D1D61617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xmlns="" id="{411E0CFD-9382-42EA-AA2A-5E0C53E3264F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xmlns="" id="{B6D65347-4CF4-4E93-B41F-BB6E35EE7B18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xmlns="" id="{0B608D53-B5F7-4110-AED6-9D3C64943800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xmlns="" id="{471312B7-0F1B-4722-8557-C2E365CD3AD8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xmlns="" id="{C5B04102-5688-4977-A62E-7E2F6276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xmlns="" id="{458DB1CF-A368-4731-B7EB-BE41B9EB2F4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xmlns="" id="{8B5A7F45-9A57-4F96-9BB4-3114FA05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xmlns="" id="{F23996B9-492D-4CC1-AE97-AEE79A441569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xmlns="" id="{3D446737-C6B7-4785-A5F1-0C7518A178E9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xmlns="" id="{255C1F56-692A-4B78-87D3-CB7D6426814F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xmlns="" id="{1AA5A262-2DDD-4A15-A6E5-B29807F2A9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xmlns="" id="{DCCBBDBA-EC93-4425-B56F-B463ECAA0121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xmlns="" id="{FDBC569A-5F0D-493B-A1F4-80C8BD9653FB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xmlns="" id="{120AD12E-0ADC-4B24-B573-6FBFE59545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11351" y="3587750"/>
            <a:ext cx="1949450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xmlns="" id="{AAE673ED-8A04-4096-A0F0-3864E627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2147483646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2147483646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xmlns="" id="{2F5C4D1C-C2D8-4E41-8FBA-8EF33D70D9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xmlns="" id="{09E42389-7BB6-4685-BFD3-F3CE36432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2147483646 w 2437"/>
                  <a:gd name="T1" fmla="*/ 2147483646 h 2211"/>
                  <a:gd name="T2" fmla="*/ 2147483646 w 2437"/>
                  <a:gd name="T3" fmla="*/ 2147483646 h 2211"/>
                  <a:gd name="T4" fmla="*/ 2147483646 w 2437"/>
                  <a:gd name="T5" fmla="*/ 2147483646 h 2211"/>
                  <a:gd name="T6" fmla="*/ 2147483646 w 2437"/>
                  <a:gd name="T7" fmla="*/ 2147483646 h 2211"/>
                  <a:gd name="T8" fmla="*/ 2147483646 w 2437"/>
                  <a:gd name="T9" fmla="*/ 2147483646 h 2211"/>
                  <a:gd name="T10" fmla="*/ 2147483646 w 2437"/>
                  <a:gd name="T11" fmla="*/ 2147483646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xmlns="" id="{7E2434DF-41F9-4FFF-BE6C-1419AA859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2147483646 w 1656"/>
                  <a:gd name="T1" fmla="*/ 2147483646 h 1431"/>
                  <a:gd name="T2" fmla="*/ 2147483646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2147483646 h 1431"/>
                  <a:gd name="T8" fmla="*/ 2147483646 w 1656"/>
                  <a:gd name="T9" fmla="*/ 2147483646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xmlns="" id="{5CAEE9FA-CF5E-42EA-B0A3-E0F741208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2147483646 w 1669"/>
                  <a:gd name="T1" fmla="*/ 2147483646 h 1457"/>
                  <a:gd name="T2" fmla="*/ 2147483646 w 1669"/>
                  <a:gd name="T3" fmla="*/ 2147483646 h 1457"/>
                  <a:gd name="T4" fmla="*/ 2147483646 w 1669"/>
                  <a:gd name="T5" fmla="*/ 2147483646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2147483646 w 1669"/>
                  <a:gd name="T15" fmla="*/ 2147483646 h 1457"/>
                  <a:gd name="T16" fmla="*/ 2147483646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2147483646 h 1457"/>
                  <a:gd name="T60" fmla="*/ 2147483646 w 1669"/>
                  <a:gd name="T61" fmla="*/ 2147483646 h 1457"/>
                  <a:gd name="T62" fmla="*/ 2147483646 w 1669"/>
                  <a:gd name="T63" fmla="*/ 2147483646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2147483646 h 1457"/>
                  <a:gd name="T74" fmla="*/ 2147483646 w 1669"/>
                  <a:gd name="T75" fmla="*/ 2147483646 h 1457"/>
                  <a:gd name="T76" fmla="*/ 2147483646 w 1669"/>
                  <a:gd name="T77" fmla="*/ 2147483646 h 1457"/>
                  <a:gd name="T78" fmla="*/ 2147483646 w 1669"/>
                  <a:gd name="T79" fmla="*/ 2147483646 h 1457"/>
                  <a:gd name="T80" fmla="*/ 2147483646 w 1669"/>
                  <a:gd name="T81" fmla="*/ 2147483646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xmlns="" id="{4E967849-5B9F-4970-B6F1-BCB6BBE05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2147483646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2147483646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2147483646 h 1536"/>
                  <a:gd name="T40" fmla="*/ 2147483646 w 1814"/>
                  <a:gd name="T41" fmla="*/ 2147483646 h 1536"/>
                  <a:gd name="T42" fmla="*/ 2147483646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2147483646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2147483646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2147483646 h 1536"/>
                  <a:gd name="T82" fmla="*/ 2147483646 w 1814"/>
                  <a:gd name="T83" fmla="*/ 2147483646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xmlns="" id="{69910AFD-A307-4106-9F57-05D209E91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2147483646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2147483646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xmlns="" id="{3564D48E-92C2-408A-A438-072E8BF2B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214748364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xmlns="" id="{6790DDFF-7F84-44CB-8D70-7208C31F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2147483646 h 1219"/>
                  <a:gd name="T2" fmla="*/ 0 w 1377"/>
                  <a:gd name="T3" fmla="*/ 2147483646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2147483646 w 1377"/>
                  <a:gd name="T11" fmla="*/ 2147483646 h 1219"/>
                  <a:gd name="T12" fmla="*/ 0 w 1377"/>
                  <a:gd name="T13" fmla="*/ 2147483646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xmlns="" id="{51343174-67AB-4D45-BC17-9B2747514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2147483646 w 1377"/>
                  <a:gd name="T1" fmla="*/ 2147483646 h 1259"/>
                  <a:gd name="T2" fmla="*/ 2147483646 w 1377"/>
                  <a:gd name="T3" fmla="*/ 2147483646 h 1259"/>
                  <a:gd name="T4" fmla="*/ 2147483646 w 1377"/>
                  <a:gd name="T5" fmla="*/ 214748364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2147483646 w 1377"/>
                  <a:gd name="T13" fmla="*/ 2147483646 h 1259"/>
                  <a:gd name="T14" fmla="*/ 2147483646 w 1377"/>
                  <a:gd name="T15" fmla="*/ 2147483646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xmlns="" id="{F2AB6EAD-2229-4585-A5B5-04BCA8970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xmlns="" id="{C07B221F-A2E8-4890-945C-32BB551D8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xmlns="" id="{F585226E-E9F5-43EA-BAE9-BF1AF127A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xmlns="" id="{53526CEF-FD16-4CEA-BD1B-B7D6B1C85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xmlns="" id="{300D7C5D-5262-4485-9C24-6AF3152E0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2147483646 w 994"/>
                  <a:gd name="T1" fmla="*/ 2147483646 h 914"/>
                  <a:gd name="T2" fmla="*/ 2147483646 w 994"/>
                  <a:gd name="T3" fmla="*/ 2147483646 h 914"/>
                  <a:gd name="T4" fmla="*/ 2147483646 w 994"/>
                  <a:gd name="T5" fmla="*/ 2147483646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2147483646 w 994"/>
                  <a:gd name="T15" fmla="*/ 2147483646 h 914"/>
                  <a:gd name="T16" fmla="*/ 2147483646 w 994"/>
                  <a:gd name="T17" fmla="*/ 214748364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xmlns="" id="{BF2EF4F4-563D-4A3C-9CD7-B83BF8972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2147483646 w 994"/>
                  <a:gd name="T1" fmla="*/ 2147483646 h 888"/>
                  <a:gd name="T2" fmla="*/ 2147483646 w 994"/>
                  <a:gd name="T3" fmla="*/ 2147483646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2147483646 w 994"/>
                  <a:gd name="T11" fmla="*/ 2147483646 h 888"/>
                  <a:gd name="T12" fmla="*/ 2147483646 w 994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xmlns="" id="{1E0215DD-1048-4E30-B444-F0642CF63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2147483646 w 1047"/>
                  <a:gd name="T1" fmla="*/ 0 h 888"/>
                  <a:gd name="T2" fmla="*/ 2147483646 w 1047"/>
                  <a:gd name="T3" fmla="*/ 2147483646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2147483646 w 1047"/>
                  <a:gd name="T11" fmla="*/ 0 h 888"/>
                  <a:gd name="T12" fmla="*/ 214748364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xmlns="" id="{6973E049-CD30-45F5-ACAA-2AC14ECC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2147483646 w 994"/>
                  <a:gd name="T1" fmla="*/ 2147483646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214748364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xmlns="" id="{9867EF86-379D-41DA-9DD2-FF9A06227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0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xmlns="" id="{91A90973-8EDE-41EA-BE97-57DE80DA2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xmlns="" id="{9D9C22E9-4681-4450-A33A-D76B1DAEF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2147483646 w 1047"/>
                  <a:gd name="T1" fmla="*/ 0 h 914"/>
                  <a:gd name="T2" fmla="*/ 2147483646 w 1047"/>
                  <a:gd name="T3" fmla="*/ 2147483646 h 914"/>
                  <a:gd name="T4" fmla="*/ 2147483646 w 1047"/>
                  <a:gd name="T5" fmla="*/ 2147483646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2147483646 w 1047"/>
                  <a:gd name="T15" fmla="*/ 2147483646 h 914"/>
                  <a:gd name="T16" fmla="*/ 2147483646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xmlns="" id="{2690561E-54A9-4B14-B5C7-7D74DCE0C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2147483646 w 993"/>
                  <a:gd name="T1" fmla="*/ 2147483646 h 888"/>
                  <a:gd name="T2" fmla="*/ 2147483646 w 993"/>
                  <a:gd name="T3" fmla="*/ 2147483646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2147483646 w 993"/>
                  <a:gd name="T11" fmla="*/ 2147483646 h 888"/>
                  <a:gd name="T12" fmla="*/ 2147483646 w 993"/>
                  <a:gd name="T13" fmla="*/ 2147483646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xmlns="" id="{E56E698B-489E-4EF9-9630-286BEFF1B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2147483646 w 994"/>
                  <a:gd name="T1" fmla="*/ 0 h 887"/>
                  <a:gd name="T2" fmla="*/ 2147483646 w 994"/>
                  <a:gd name="T3" fmla="*/ 2147483646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2147483646 w 994"/>
                  <a:gd name="T11" fmla="*/ 0 h 887"/>
                  <a:gd name="T12" fmla="*/ 2147483646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xmlns="" id="{51A5FF6E-BA11-4349-B09B-2DA00DE6C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2147483646 w 994"/>
                  <a:gd name="T1" fmla="*/ 0 h 911"/>
                  <a:gd name="T2" fmla="*/ 2147483646 w 994"/>
                  <a:gd name="T3" fmla="*/ 2147483646 h 911"/>
                  <a:gd name="T4" fmla="*/ 2147483646 w 994"/>
                  <a:gd name="T5" fmla="*/ 214748364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2147483646 w 994"/>
                  <a:gd name="T15" fmla="*/ 2147483646 h 911"/>
                  <a:gd name="T16" fmla="*/ 2147483646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xmlns="" id="{BB4B3921-892B-4170-84E2-25398431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2147483646 w 993"/>
                  <a:gd name="T1" fmla="*/ 2147483646 h 875"/>
                  <a:gd name="T2" fmla="*/ 2147483646 w 993"/>
                  <a:gd name="T3" fmla="*/ 2147483646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2147483646 w 993"/>
                  <a:gd name="T11" fmla="*/ 2147483646 h 875"/>
                  <a:gd name="T12" fmla="*/ 2147483646 w 993"/>
                  <a:gd name="T13" fmla="*/ 2147483646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xmlns="" id="{2CF78602-B780-493D-9FB9-8B4C4B4F7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2147483646 w 994"/>
                  <a:gd name="T1" fmla="*/ 0 h 874"/>
                  <a:gd name="T2" fmla="*/ 2147483646 w 994"/>
                  <a:gd name="T3" fmla="*/ 2147483646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2147483646 w 994"/>
                  <a:gd name="T11" fmla="*/ 0 h 874"/>
                  <a:gd name="T12" fmla="*/ 2147483646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xmlns="" id="{9E77228A-2553-47C6-AE02-989DE0DBE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2147483646 w 993"/>
                  <a:gd name="T1" fmla="*/ 2147483646 h 928"/>
                  <a:gd name="T2" fmla="*/ 0 w 993"/>
                  <a:gd name="T3" fmla="*/ 2147483646 h 928"/>
                  <a:gd name="T4" fmla="*/ 0 w 993"/>
                  <a:gd name="T5" fmla="*/ 2147483646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2147483646 w 993"/>
                  <a:gd name="T13" fmla="*/ 2147483646 h 928"/>
                  <a:gd name="T14" fmla="*/ 2147483646 w 993"/>
                  <a:gd name="T15" fmla="*/ 214748364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xmlns="" id="{DFC1A3AB-69F3-4F88-A1F2-E58B6506C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2147483646 w 1377"/>
                  <a:gd name="T1" fmla="*/ 2147483646 h 1242"/>
                  <a:gd name="T2" fmla="*/ 0 w 1377"/>
                  <a:gd name="T3" fmla="*/ 2147483646 h 1242"/>
                  <a:gd name="T4" fmla="*/ 0 w 1377"/>
                  <a:gd name="T5" fmla="*/ 2147483646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2147483646 w 1377"/>
                  <a:gd name="T15" fmla="*/ 2147483646 h 1242"/>
                  <a:gd name="T16" fmla="*/ 2147483646 w 1377"/>
                  <a:gd name="T17" fmla="*/ 2147483646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xmlns="" id="{CB296C06-DB2C-402F-96C8-4174408E4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2147483646 w 1377"/>
                  <a:gd name="T1" fmla="*/ 0 h 1258"/>
                  <a:gd name="T2" fmla="*/ 2147483646 w 1377"/>
                  <a:gd name="T3" fmla="*/ 214748364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2147483646 w 1377"/>
                  <a:gd name="T13" fmla="*/ 0 h 1258"/>
                  <a:gd name="T14" fmla="*/ 2147483646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xmlns="" id="{06562D72-6487-4555-948C-EF46EAF07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2147483646 w 1430"/>
                  <a:gd name="T1" fmla="*/ 2147483646 h 1245"/>
                  <a:gd name="T2" fmla="*/ 2147483646 w 1430"/>
                  <a:gd name="T3" fmla="*/ 2147483646 h 1245"/>
                  <a:gd name="T4" fmla="*/ 2147483646 w 1430"/>
                  <a:gd name="T5" fmla="*/ 214748364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147483646 w 1430"/>
                  <a:gd name="T13" fmla="*/ 2147483646 h 1245"/>
                  <a:gd name="T14" fmla="*/ 2147483646 w 1430"/>
                  <a:gd name="T15" fmla="*/ 2147483646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xmlns="" id="{D53195BE-FCA3-4CFF-A659-71354435A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2147483646 w 1377"/>
                  <a:gd name="T1" fmla="*/ 2147483646 h 1245"/>
                  <a:gd name="T2" fmla="*/ 2147483646 w 1377"/>
                  <a:gd name="T3" fmla="*/ 2147483646 h 1245"/>
                  <a:gd name="T4" fmla="*/ 2147483646 w 1377"/>
                  <a:gd name="T5" fmla="*/ 2147483646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2147483646 w 1377"/>
                  <a:gd name="T15" fmla="*/ 2147483646 h 1245"/>
                  <a:gd name="T16" fmla="*/ 2147483646 w 1377"/>
                  <a:gd name="T17" fmla="*/ 2147483646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xmlns="" id="{B754D9DF-F4D1-4722-95A2-B68E4E8CEB57}"/>
                  </a:ext>
                </a:extLst>
              </p:cNvPr>
              <p:cNvSpPr/>
              <p:nvPr/>
            </p:nvSpPr>
            <p:spPr>
              <a:xfrm>
                <a:off x="5819450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xmlns="" id="{D18D2AE0-E3CF-4777-8E4D-E5F2D9E16D17}"/>
                  </a:ext>
                </a:extLst>
              </p:cNvPr>
              <p:cNvSpPr/>
              <p:nvPr/>
            </p:nvSpPr>
            <p:spPr>
              <a:xfrm>
                <a:off x="5980989" y="4746787"/>
                <a:ext cx="1120679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xmlns="" id="{BAE7FE80-CD59-4DF2-8A6A-624E7D5B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xmlns="" id="{E720CE0F-EB90-4690-9A03-B7526A250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xmlns="" id="{E06D8FF5-A434-4920-B37A-910A7B9F6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xmlns="" id="{3120EE31-CED1-437F-8650-DEDB1A12A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2147483646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2147483646 h 5507"/>
                  <a:gd name="T24" fmla="*/ 2147483646 w 20290"/>
                  <a:gd name="T25" fmla="*/ 2147483646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xmlns="" id="{3E3EF551-761E-4F61-95C1-37677F14E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2147483646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xmlns="" id="{6BDAA898-0E0D-4003-8131-B05A4C45B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2147483646 w 18305"/>
                  <a:gd name="T1" fmla="*/ 2147483646 h 1656"/>
                  <a:gd name="T2" fmla="*/ 2147483646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2147483646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xmlns="" id="{DFC4D9DB-C84B-4339-8013-53E32AB15D0F}"/>
                  </a:ext>
                </a:extLst>
              </p:cNvPr>
              <p:cNvSpPr/>
              <p:nvPr/>
            </p:nvSpPr>
            <p:spPr>
              <a:xfrm>
                <a:off x="5880027" y="4444007"/>
                <a:ext cx="1120679" cy="30278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xmlns="" id="{859A1F1B-5872-42AE-9A62-39E12D838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2147483646 w 20291"/>
                  <a:gd name="T1" fmla="*/ 2147483646 h 5520"/>
                  <a:gd name="T2" fmla="*/ 2147483646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2147483646 w 20291"/>
                  <a:gd name="T13" fmla="*/ 2147483646 h 5520"/>
                  <a:gd name="T14" fmla="*/ 2147483646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2147483646 h 5520"/>
                  <a:gd name="T24" fmla="*/ 2147483646 w 20291"/>
                  <a:gd name="T25" fmla="*/ 2147483646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xmlns="" id="{FC24AE21-9C8D-44D4-B5FF-F0E298418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xmlns="" id="{66A1B3DE-05E4-4ADA-A7B0-7FCD7C6B9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2147483646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2147483646 h 1656"/>
                  <a:gd name="T10" fmla="*/ 0 w 18305"/>
                  <a:gd name="T11" fmla="*/ 2147483646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xmlns="" id="{144C463E-F271-4A3E-81B5-4CE9B7F44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xmlns="" id="{563DC471-7A0F-4543-81C0-DC11379F7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2147483646 w 1166"/>
                  <a:gd name="T3" fmla="*/ 2147483646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2147483646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xmlns="" id="{47603796-14B4-4726-880E-2D3A1246D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2147483646 w 4130"/>
                  <a:gd name="T5" fmla="*/ 2147483646 h 2753"/>
                  <a:gd name="T6" fmla="*/ 214748364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xmlns="" id="{D74C46FA-17F8-4E1F-BBBA-746175B6B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2147483646 w 3905"/>
                  <a:gd name="T1" fmla="*/ 2147483646 h 1814"/>
                  <a:gd name="T2" fmla="*/ 2147483646 w 3905"/>
                  <a:gd name="T3" fmla="*/ 2147483646 h 1814"/>
                  <a:gd name="T4" fmla="*/ 2147483646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2147483646 w 3905"/>
                  <a:gd name="T19" fmla="*/ 2147483646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xmlns="" id="{4E33C138-C532-4763-AD8F-3D796D07E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xmlns="" id="{A3E475EA-7635-4EE7-855A-149EB62E7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2147483646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xmlns="" id="{3164BB9C-15AF-474D-A861-BE5518D42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xmlns="" id="{1FB2CD3D-E38A-40C6-8FB0-B3B4657F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2147483646 h 2926"/>
                  <a:gd name="T4" fmla="*/ 2147483646 w 4355"/>
                  <a:gd name="T5" fmla="*/ 2147483646 h 2926"/>
                  <a:gd name="T6" fmla="*/ 2147483646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xmlns="" id="{91C219C9-6ECF-414A-8957-F004B8F50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2147483646 h 1933"/>
                  <a:gd name="T4" fmla="*/ 2147483646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xmlns="" id="{0CDD76A0-58DC-4EA1-9D09-B3AABCBB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2147483646 w 4408"/>
                  <a:gd name="T3" fmla="*/ 2147483646 h 1458"/>
                  <a:gd name="T4" fmla="*/ 2147483646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2147483646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xmlns="" id="{18D9AB10-D9E8-46BB-A2B6-EA50F7BAF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2147483646 h 1445"/>
                  <a:gd name="T2" fmla="*/ 2147483646 w 4421"/>
                  <a:gd name="T3" fmla="*/ 2147483646 h 1445"/>
                  <a:gd name="T4" fmla="*/ 2147483646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2147483646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xmlns="" id="{67594C15-C549-4F50-B919-50EB7888C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2147483646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2147483646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xmlns="" id="{CBA97555-449D-437F-A304-EDA1028186B6}"/>
                  </a:ext>
                </a:extLst>
              </p:cNvPr>
              <p:cNvSpPr/>
              <p:nvPr/>
            </p:nvSpPr>
            <p:spPr>
              <a:xfrm>
                <a:off x="6179549" y="3608840"/>
                <a:ext cx="528367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xmlns="" id="{C974A9A2-8778-40E8-9A37-2367BBD8E251}"/>
                  </a:ext>
                </a:extLst>
              </p:cNvPr>
              <p:cNvSpPr/>
              <p:nvPr/>
            </p:nvSpPr>
            <p:spPr>
              <a:xfrm>
                <a:off x="6243490" y="3659304"/>
                <a:ext cx="205290" cy="14382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xmlns="" id="{1990C400-EBAB-4E8B-889D-C58BC39085D4}"/>
                  </a:ext>
                </a:extLst>
              </p:cNvPr>
              <p:cNvSpPr/>
              <p:nvPr/>
            </p:nvSpPr>
            <p:spPr>
              <a:xfrm>
                <a:off x="6189644" y="3719860"/>
                <a:ext cx="518271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xmlns="" id="{C43808D0-C3DA-467D-9570-85B96D536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2147483646 h 4903"/>
                <a:gd name="T2" fmla="*/ 2147483646 w 6588"/>
                <a:gd name="T3" fmla="*/ 2147483646 h 4903"/>
                <a:gd name="T4" fmla="*/ 2147483646 w 6588"/>
                <a:gd name="T5" fmla="*/ 2147483646 h 4903"/>
                <a:gd name="T6" fmla="*/ 214748364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2147483646 h 4903"/>
                <a:gd name="T16" fmla="*/ 2147483646 w 6588"/>
                <a:gd name="T17" fmla="*/ 2147483646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xmlns="" id="{0CAE7910-3D94-427B-B407-F1539CC60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xmlns="" id="{C7D932FE-1BAA-4A82-A243-7F48970A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2147483646 h 16500"/>
                <a:gd name="T2" fmla="*/ 2147483646 w 20032"/>
                <a:gd name="T3" fmla="*/ 2147483646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2147483646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47483646 h 16500"/>
                <a:gd name="T32" fmla="*/ 2147483646 w 20032"/>
                <a:gd name="T33" fmla="*/ 2147483646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xmlns="" id="{F4025BBF-5307-42CA-AF52-456ECE50A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2147483646 w 14016"/>
                <a:gd name="T7" fmla="*/ 2147483646 h 10789"/>
                <a:gd name="T8" fmla="*/ 2147483646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214748364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xmlns="" id="{35BA3A80-64A6-4A54-AD93-BDFB2A50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2147483646 h 10487"/>
                <a:gd name="T4" fmla="*/ 2147483646 w 14016"/>
                <a:gd name="T5" fmla="*/ 2147483646 h 10487"/>
                <a:gd name="T6" fmla="*/ 2147483646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2147483646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xmlns="" id="{E37C48A7-FA0C-41FB-A473-D759F83AD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2147483646 h 9814"/>
                <a:gd name="T6" fmla="*/ 2147483646 w 5748"/>
                <a:gd name="T7" fmla="*/ 2147483646 h 9814"/>
                <a:gd name="T8" fmla="*/ 2147483646 w 5748"/>
                <a:gd name="T9" fmla="*/ 2147483646 h 9814"/>
                <a:gd name="T10" fmla="*/ 2147483646 w 5748"/>
                <a:gd name="T11" fmla="*/ 2147483646 h 9814"/>
                <a:gd name="T12" fmla="*/ 2147483646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xmlns="" id="{55187CA8-5FD4-4786-BB15-AEB45FB2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2147483646 h 16292"/>
                <a:gd name="T4" fmla="*/ 2147483646 w 14151"/>
                <a:gd name="T5" fmla="*/ 2147483646 h 16292"/>
                <a:gd name="T6" fmla="*/ 2147483646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2147483646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xmlns="" id="{9B11821A-4FE6-4AD6-AE1A-38A0FDC98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2147483646 h 14823"/>
                <a:gd name="T2" fmla="*/ 2147483646 w 5446"/>
                <a:gd name="T3" fmla="*/ 2147483646 h 14823"/>
                <a:gd name="T4" fmla="*/ 2147483646 w 5446"/>
                <a:gd name="T5" fmla="*/ 2147483646 h 14823"/>
                <a:gd name="T6" fmla="*/ 2147483646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2147483646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xmlns="" id="{CF6140AC-4F4A-4AE0-B6C9-6AF06C33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2147483646 w 16133"/>
                <a:gd name="T1" fmla="*/ 2147483646 h 11630"/>
                <a:gd name="T2" fmla="*/ 2147483646 w 16133"/>
                <a:gd name="T3" fmla="*/ 2147483646 h 11630"/>
                <a:gd name="T4" fmla="*/ 2147483646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2147483646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2147483646 w 16133"/>
                <a:gd name="T23" fmla="*/ 2147483646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xmlns="" id="{64D81E21-4769-4A3D-8FBC-6A24565D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2147483646 w 4606"/>
                <a:gd name="T3" fmla="*/ 2147483646 h 8148"/>
                <a:gd name="T4" fmla="*/ 2147483646 w 4606"/>
                <a:gd name="T5" fmla="*/ 2147483646 h 8148"/>
                <a:gd name="T6" fmla="*/ 2147483646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xmlns="" id="{208F690B-FDD0-4AE1-AE93-15B3859EA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2147483646 h 4389"/>
                <a:gd name="T2" fmla="*/ 2147483646 w 6420"/>
                <a:gd name="T3" fmla="*/ 2147483646 h 4389"/>
                <a:gd name="T4" fmla="*/ 2147483646 w 6420"/>
                <a:gd name="T5" fmla="*/ 2147483646 h 4389"/>
                <a:gd name="T6" fmla="*/ 2147483646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2147483646 h 4389"/>
                <a:gd name="T16" fmla="*/ 2147483646 w 6420"/>
                <a:gd name="T17" fmla="*/ 2147483646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xmlns="" id="{1A231D66-14AC-4826-9317-13C860C20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2147483646 h 14732"/>
                <a:gd name="T2" fmla="*/ 2147483646 w 21712"/>
                <a:gd name="T3" fmla="*/ 2147483646 h 14732"/>
                <a:gd name="T4" fmla="*/ 2147483646 w 21712"/>
                <a:gd name="T5" fmla="*/ 2147483646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147483646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2147483646 h 14732"/>
                <a:gd name="T28" fmla="*/ 2147483646 w 21712"/>
                <a:gd name="T29" fmla="*/ 2147483646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xmlns="" id="{5DEDA04A-ED33-4099-A93B-EB8E7FFA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2147483646 w 6319"/>
                <a:gd name="T3" fmla="*/ 2147483646 h 8806"/>
                <a:gd name="T4" fmla="*/ 2147483646 w 6319"/>
                <a:gd name="T5" fmla="*/ 2147483646 h 8806"/>
                <a:gd name="T6" fmla="*/ 2147483646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2147483646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2147483646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xmlns="" id="{84D357EC-CF2D-4F1E-8698-AA67FCBDB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2147483646 w 7294"/>
                <a:gd name="T3" fmla="*/ 2147483646 h 17402"/>
                <a:gd name="T4" fmla="*/ 2147483646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2147483646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xmlns="" id="{B48E0AEC-2438-48F4-970D-35146BFF7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2147483646 w 4774"/>
                <a:gd name="T1" fmla="*/ 0 h 3059"/>
                <a:gd name="T2" fmla="*/ 2147483646 w 4774"/>
                <a:gd name="T3" fmla="*/ 2147483646 h 3059"/>
                <a:gd name="T4" fmla="*/ 2147483646 w 4774"/>
                <a:gd name="T5" fmla="*/ 2147483646 h 3059"/>
                <a:gd name="T6" fmla="*/ 2147483646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2147483646 h 3059"/>
                <a:gd name="T12" fmla="*/ 2147483646 w 4774"/>
                <a:gd name="T13" fmla="*/ 2147483646 h 3059"/>
                <a:gd name="T14" fmla="*/ 2147483646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xmlns="" id="{50256E63-4278-4A11-9A4D-BAF0E029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2147483646 w 135"/>
                <a:gd name="T5" fmla="*/ 2147483646 h 841"/>
                <a:gd name="T6" fmla="*/ 2147483646 w 135"/>
                <a:gd name="T7" fmla="*/ 2147483646 h 841"/>
                <a:gd name="T8" fmla="*/ 2147483646 w 135"/>
                <a:gd name="T9" fmla="*/ 2147483646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xmlns="" id="{57987309-E926-4FC9-9FF5-88C2DFFA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xmlns="" id="{E64A3EC4-34B4-4417-8193-7A471158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2147483646 w 136"/>
                <a:gd name="T1" fmla="*/ 2147483646 h 707"/>
                <a:gd name="T2" fmla="*/ 2147483646 w 136"/>
                <a:gd name="T3" fmla="*/ 2147483646 h 707"/>
                <a:gd name="T4" fmla="*/ 2147483646 w 136"/>
                <a:gd name="T5" fmla="*/ 2147483646 h 707"/>
                <a:gd name="T6" fmla="*/ 2147483646 w 136"/>
                <a:gd name="T7" fmla="*/ 2147483646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xmlns="" id="{60665F34-5F35-454B-85FD-72D752F8F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147483646 w 4202"/>
                <a:gd name="T3" fmla="*/ 2147483646 h 1815"/>
                <a:gd name="T4" fmla="*/ 2147483646 w 4202"/>
                <a:gd name="T5" fmla="*/ 2147483646 h 1815"/>
                <a:gd name="T6" fmla="*/ 2147483646 w 4202"/>
                <a:gd name="T7" fmla="*/ 2147483646 h 1815"/>
                <a:gd name="T8" fmla="*/ 2147483646 w 4202"/>
                <a:gd name="T9" fmla="*/ 2147483646 h 1815"/>
                <a:gd name="T10" fmla="*/ 2147483646 w 4202"/>
                <a:gd name="T11" fmla="*/ 2147483646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xmlns="" id="{5BE10748-D759-4928-8577-C150EDF1E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2147483646 w 39491"/>
                <a:gd name="T3" fmla="*/ 2147483646 h 40034"/>
                <a:gd name="T4" fmla="*/ 2147483646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xmlns="" id="{64965F4A-FDB9-40BA-8A53-68B8DBE5C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2147483646 h 10655"/>
                <a:gd name="T18" fmla="*/ 0 w 33038"/>
                <a:gd name="T19" fmla="*/ 2147483646 h 10655"/>
                <a:gd name="T20" fmla="*/ 2147483646 w 33038"/>
                <a:gd name="T21" fmla="*/ 2147483646 h 10655"/>
                <a:gd name="T22" fmla="*/ 2147483646 w 33038"/>
                <a:gd name="T23" fmla="*/ 2147483646 h 10655"/>
                <a:gd name="T24" fmla="*/ 2147483646 w 33038"/>
                <a:gd name="T25" fmla="*/ 2147483646 h 10655"/>
                <a:gd name="T26" fmla="*/ 0 w 33038"/>
                <a:gd name="T27" fmla="*/ 2147483646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xmlns="" id="{232D4896-30A0-4F48-A455-41C118C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2147483646 h 17780"/>
                <a:gd name="T2" fmla="*/ 2147483646 w 36130"/>
                <a:gd name="T3" fmla="*/ 2147483646 h 17780"/>
                <a:gd name="T4" fmla="*/ 2147483646 w 36130"/>
                <a:gd name="T5" fmla="*/ 2147483646 h 17780"/>
                <a:gd name="T6" fmla="*/ 0 w 36130"/>
                <a:gd name="T7" fmla="*/ 2147483646 h 17780"/>
                <a:gd name="T8" fmla="*/ 2147483646 w 36130"/>
                <a:gd name="T9" fmla="*/ 2147483646 h 17780"/>
                <a:gd name="T10" fmla="*/ 2147483646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2147483646 h 17780"/>
                <a:gd name="T16" fmla="*/ 2147483646 w 36130"/>
                <a:gd name="T17" fmla="*/ 2147483646 h 17780"/>
                <a:gd name="T18" fmla="*/ 2147483646 w 36130"/>
                <a:gd name="T19" fmla="*/ 214748364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2147483646 h 17780"/>
                <a:gd name="T50" fmla="*/ 2147483646 w 36130"/>
                <a:gd name="T51" fmla="*/ 2147483646 h 17780"/>
                <a:gd name="T52" fmla="*/ 2147483646 w 36130"/>
                <a:gd name="T53" fmla="*/ 2147483646 h 17780"/>
                <a:gd name="T54" fmla="*/ 2147483646 w 36130"/>
                <a:gd name="T55" fmla="*/ 2147483646 h 17780"/>
                <a:gd name="T56" fmla="*/ 2147483646 w 36130"/>
                <a:gd name="T57" fmla="*/ 2147483646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xmlns="" id="{09B87432-925F-4525-9E6D-53A2C8AC77CD}"/>
                </a:ext>
              </a:extLst>
            </p:cNvPr>
            <p:cNvSpPr/>
            <p:nvPr/>
          </p:nvSpPr>
          <p:spPr>
            <a:xfrm>
              <a:off x="5641385" y="2381306"/>
              <a:ext cx="1492354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xmlns="" id="{7CA5E83D-6F2F-4650-AEDF-E053ECC4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147483646 w 270"/>
                <a:gd name="T1" fmla="*/ 2147483646 h 169"/>
                <a:gd name="T2" fmla="*/ 0 w 270"/>
                <a:gd name="T3" fmla="*/ 2147483646 h 169"/>
                <a:gd name="T4" fmla="*/ 2147483646 w 270"/>
                <a:gd name="T5" fmla="*/ 2147483646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xmlns="" id="{AC7CBB91-BF30-4364-A629-E0316CE2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2147483646 h 1682"/>
                <a:gd name="T2" fmla="*/ 2147483646 w 3093"/>
                <a:gd name="T3" fmla="*/ 2147483646 h 1682"/>
                <a:gd name="T4" fmla="*/ 0 w 3093"/>
                <a:gd name="T5" fmla="*/ 2147483646 h 1682"/>
                <a:gd name="T6" fmla="*/ 2147483646 w 3093"/>
                <a:gd name="T7" fmla="*/ 2147483646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xmlns="" id="{23799041-2BD3-4FAF-81CF-DD2072319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2147483646 w 7126"/>
                <a:gd name="T1" fmla="*/ 2147483646 h 2522"/>
                <a:gd name="T2" fmla="*/ 2147483646 w 7126"/>
                <a:gd name="T3" fmla="*/ 2147483646 h 2522"/>
                <a:gd name="T4" fmla="*/ 2147483646 w 7126"/>
                <a:gd name="T5" fmla="*/ 2147483646 h 2522"/>
                <a:gd name="T6" fmla="*/ 2147483646 w 7126"/>
                <a:gd name="T7" fmla="*/ 2147483646 h 2522"/>
                <a:gd name="T8" fmla="*/ 2147483646 w 7126"/>
                <a:gd name="T9" fmla="*/ 2147483646 h 2522"/>
                <a:gd name="T10" fmla="*/ 2147483646 w 7126"/>
                <a:gd name="T11" fmla="*/ 2147483646 h 2522"/>
                <a:gd name="T12" fmla="*/ 2147483646 w 7126"/>
                <a:gd name="T13" fmla="*/ 2147483646 h 2522"/>
                <a:gd name="T14" fmla="*/ 0 w 7126"/>
                <a:gd name="T15" fmla="*/ 2147483646 h 2522"/>
                <a:gd name="T16" fmla="*/ 0 w 7126"/>
                <a:gd name="T17" fmla="*/ 2147483646 h 2522"/>
                <a:gd name="T18" fmla="*/ 2147483646 w 7126"/>
                <a:gd name="T19" fmla="*/ 2147483646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xmlns="" id="{0ADAAF2A-E31D-44A9-990F-AB96A4A42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2147483646 w 4068"/>
                <a:gd name="T3" fmla="*/ 2147483646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xmlns="" id="{F43843C5-8EC2-4436-B462-BC49C500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xmlns="" id="{97BA79DC-A9B0-4994-B216-D392A6F6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2147483646 w 1405"/>
                <a:gd name="T1" fmla="*/ 2147483646 h 2334"/>
                <a:gd name="T2" fmla="*/ 2147483646 w 1405"/>
                <a:gd name="T3" fmla="*/ 2147483646 h 2334"/>
                <a:gd name="T4" fmla="*/ 0 w 1405"/>
                <a:gd name="T5" fmla="*/ 2147483646 h 2334"/>
                <a:gd name="T6" fmla="*/ 0 w 1405"/>
                <a:gd name="T7" fmla="*/ 2147483646 h 2334"/>
                <a:gd name="T8" fmla="*/ 2147483646 w 1405"/>
                <a:gd name="T9" fmla="*/ 2147483646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xmlns="" id="{844F0414-B659-4712-A4D1-B000FD707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2147483646 w 47188"/>
                <a:gd name="T17" fmla="*/ 2147483646 h 6723"/>
                <a:gd name="T18" fmla="*/ 2147483646 w 47188"/>
                <a:gd name="T19" fmla="*/ 2147483646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2147483646 w 47188"/>
                <a:gd name="T33" fmla="*/ 2147483646 h 6723"/>
                <a:gd name="T34" fmla="*/ 2147483646 w 47188"/>
                <a:gd name="T35" fmla="*/ 2147483646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xmlns="" id="{AD7B053E-E5BA-4C68-890F-07040F254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xmlns="" id="{18DBCE01-B81A-48DA-ADFD-92DC0973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2147483646 h 2253"/>
                <a:gd name="T2" fmla="*/ 2147483646 w 2823"/>
                <a:gd name="T3" fmla="*/ 2147483646 h 2253"/>
                <a:gd name="T4" fmla="*/ 0 w 2823"/>
                <a:gd name="T5" fmla="*/ 2147483646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xmlns="" id="{8C4BC46D-FD22-4665-916C-8E5C15AE4954}"/>
                </a:ext>
              </a:extLst>
            </p:cNvPr>
            <p:cNvSpPr/>
            <p:nvPr/>
          </p:nvSpPr>
          <p:spPr>
            <a:xfrm>
              <a:off x="5658320" y="2836791"/>
              <a:ext cx="1466952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xmlns="" id="{B97E5785-B3E1-4E3C-B54E-5EC70E0A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2147483646 h 3934"/>
                <a:gd name="T2" fmla="*/ 2147483646 w 5748"/>
                <a:gd name="T3" fmla="*/ 2147483646 h 3934"/>
                <a:gd name="T4" fmla="*/ 2147483646 w 5748"/>
                <a:gd name="T5" fmla="*/ 2147483646 h 3934"/>
                <a:gd name="T6" fmla="*/ 2147483646 w 5748"/>
                <a:gd name="T7" fmla="*/ 2147483646 h 3934"/>
                <a:gd name="T8" fmla="*/ 2147483646 w 5748"/>
                <a:gd name="T9" fmla="*/ 2147483646 h 3934"/>
                <a:gd name="T10" fmla="*/ 2147483646 w 5748"/>
                <a:gd name="T11" fmla="*/ 2147483646 h 3934"/>
                <a:gd name="T12" fmla="*/ 2147483646 w 5748"/>
                <a:gd name="T13" fmla="*/ 2147483646 h 3934"/>
                <a:gd name="T14" fmla="*/ 2147483646 w 5748"/>
                <a:gd name="T15" fmla="*/ 2147483646 h 3934"/>
                <a:gd name="T16" fmla="*/ 2147483646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2147483646 h 3934"/>
                <a:gd name="T22" fmla="*/ 2147483646 w 5748"/>
                <a:gd name="T23" fmla="*/ 2147483646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xmlns="" id="{2403B5D0-E58D-4920-936E-9302DD33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2147483646 w 7563"/>
                <a:gd name="T3" fmla="*/ 2147483646 h 6741"/>
                <a:gd name="T4" fmla="*/ 2147483646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2147483646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xmlns="" id="{3038A14A-1AB7-462C-890D-A4ADE1AAB82C}"/>
                </a:ext>
              </a:extLst>
            </p:cNvPr>
            <p:cNvSpPr/>
            <p:nvPr/>
          </p:nvSpPr>
          <p:spPr>
            <a:xfrm>
              <a:off x="6384387" y="3439871"/>
              <a:ext cx="266718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xmlns="" id="{AFAAFF70-5FDB-4525-AE2C-F44A1F4B9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2147483646 h 6211"/>
                <a:gd name="T2" fmla="*/ 2147483646 w 6992"/>
                <a:gd name="T3" fmla="*/ 2147483646 h 6211"/>
                <a:gd name="T4" fmla="*/ 2147483646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2147483646 h 6211"/>
                <a:gd name="T12" fmla="*/ 2147483646 w 6992"/>
                <a:gd name="T13" fmla="*/ 2147483646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xmlns="" id="{39AFEFF9-28C3-4DE8-A859-DACDE68BF5D9}"/>
                </a:ext>
              </a:extLst>
            </p:cNvPr>
            <p:cNvSpPr/>
            <p:nvPr/>
          </p:nvSpPr>
          <p:spPr>
            <a:xfrm>
              <a:off x="5880586" y="3458916"/>
              <a:ext cx="182046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xmlns="" id="{63AF11AF-7CC7-43D7-B8A7-0DB70A84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2147483646 w 8000"/>
                <a:gd name="T1" fmla="*/ 2147483646 h 11551"/>
                <a:gd name="T2" fmla="*/ 2147483646 w 8000"/>
                <a:gd name="T3" fmla="*/ 2147483646 h 11551"/>
                <a:gd name="T4" fmla="*/ 2147483646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2147483646 h 11551"/>
                <a:gd name="T14" fmla="*/ 2147483646 w 8000"/>
                <a:gd name="T15" fmla="*/ 2147483646 h 11551"/>
                <a:gd name="T16" fmla="*/ 2147483646 w 8000"/>
                <a:gd name="T17" fmla="*/ 2147483646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xmlns="" id="{7BB3677B-A6AB-49B9-B050-68E8B2D9E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2147483646 h 11495"/>
                <a:gd name="T2" fmla="*/ 2147483646 w 8000"/>
                <a:gd name="T3" fmla="*/ 2147483646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2147483646 h 11495"/>
                <a:gd name="T10" fmla="*/ 2147483646 w 8000"/>
                <a:gd name="T11" fmla="*/ 2147483646 h 11495"/>
                <a:gd name="T12" fmla="*/ 2147483646 w 8000"/>
                <a:gd name="T13" fmla="*/ 2147483646 h 11495"/>
                <a:gd name="T14" fmla="*/ 2147483646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2147483646 w 8000"/>
                <a:gd name="T33" fmla="*/ 2147483646 h 11495"/>
                <a:gd name="T34" fmla="*/ 2147483646 w 8000"/>
                <a:gd name="T35" fmla="*/ 2147483646 h 11495"/>
                <a:gd name="T36" fmla="*/ 2147483646 w 8000"/>
                <a:gd name="T37" fmla="*/ 2147483646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xmlns="" id="{A44084C8-3453-4321-9084-54D153B54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2147483646 w 1"/>
                <a:gd name="T1" fmla="*/ 0 h 4471"/>
                <a:gd name="T2" fmla="*/ 2147483646 w 1"/>
                <a:gd name="T3" fmla="*/ 2147483646 h 4471"/>
                <a:gd name="T4" fmla="*/ 2147483646 w 1"/>
                <a:gd name="T5" fmla="*/ 2147483646 h 4471"/>
                <a:gd name="T6" fmla="*/ 2147483646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xmlns="" id="{6A04E373-F18B-47B5-AC02-4B6F2699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2147483646 w 841"/>
                <a:gd name="T1" fmla="*/ 0 h 404"/>
                <a:gd name="T2" fmla="*/ 2147483646 w 841"/>
                <a:gd name="T3" fmla="*/ 2147483646 h 404"/>
                <a:gd name="T4" fmla="*/ 2147483646 w 841"/>
                <a:gd name="T5" fmla="*/ 2147483646 h 404"/>
                <a:gd name="T6" fmla="*/ 2147483646 w 841"/>
                <a:gd name="T7" fmla="*/ 0 h 404"/>
                <a:gd name="T8" fmla="*/ 2147483646 w 841"/>
                <a:gd name="T9" fmla="*/ 2147483646 h 404"/>
                <a:gd name="T10" fmla="*/ 2147483646 w 841"/>
                <a:gd name="T11" fmla="*/ 2147483646 h 404"/>
                <a:gd name="T12" fmla="*/ 2147483646 w 841"/>
                <a:gd name="T13" fmla="*/ 2147483646 h 404"/>
                <a:gd name="T14" fmla="*/ 2147483646 w 841"/>
                <a:gd name="T15" fmla="*/ 2147483646 h 404"/>
                <a:gd name="T16" fmla="*/ 2147483646 w 841"/>
                <a:gd name="T17" fmla="*/ 2147483646 h 404"/>
                <a:gd name="T18" fmla="*/ 2147483646 w 841"/>
                <a:gd name="T19" fmla="*/ 2147483646 h 404"/>
                <a:gd name="T20" fmla="*/ 2147483646 w 841"/>
                <a:gd name="T21" fmla="*/ 2147483646 h 404"/>
                <a:gd name="T22" fmla="*/ 0 w 841"/>
                <a:gd name="T23" fmla="*/ 2147483646 h 404"/>
                <a:gd name="T24" fmla="*/ 2147483646 w 841"/>
                <a:gd name="T25" fmla="*/ 2147483646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xmlns="" id="{0E5B9AD1-8786-4CE5-9DEA-AED8DAD7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2147483646 w 8000"/>
                <a:gd name="T1" fmla="*/ 0 h 11192"/>
                <a:gd name="T2" fmla="*/ 2147483646 w 8000"/>
                <a:gd name="T3" fmla="*/ 2147483646 h 11192"/>
                <a:gd name="T4" fmla="*/ 2147483646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2147483646 h 11192"/>
                <a:gd name="T20" fmla="*/ 2147483646 w 8000"/>
                <a:gd name="T21" fmla="*/ 2147483646 h 11192"/>
                <a:gd name="T22" fmla="*/ 2147483646 w 8000"/>
                <a:gd name="T23" fmla="*/ 2147483646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2147483646 w 8000"/>
                <a:gd name="T31" fmla="*/ 2147483646 h 11192"/>
                <a:gd name="T32" fmla="*/ 2147483646 w 8000"/>
                <a:gd name="T33" fmla="*/ 2147483646 h 11192"/>
                <a:gd name="T34" fmla="*/ 2147483646 w 8000"/>
                <a:gd name="T35" fmla="*/ 2147483646 h 11192"/>
                <a:gd name="T36" fmla="*/ 2147483646 w 8000"/>
                <a:gd name="T37" fmla="*/ 2147483646 h 11192"/>
                <a:gd name="T38" fmla="*/ 2147483646 w 8000"/>
                <a:gd name="T39" fmla="*/ 2147483646 h 11192"/>
                <a:gd name="T40" fmla="*/ 2147483646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xmlns="" id="{9C967FA3-A15C-4BA4-BB79-67D195B6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2147483646 h 2253"/>
                <a:gd name="T2" fmla="*/ 2147483646 w 8000"/>
                <a:gd name="T3" fmla="*/ 2147483646 h 2253"/>
                <a:gd name="T4" fmla="*/ 2147483646 w 8000"/>
                <a:gd name="T5" fmla="*/ 2147483646 h 2253"/>
                <a:gd name="T6" fmla="*/ 2147483646 w 8000"/>
                <a:gd name="T7" fmla="*/ 2147483646 h 2253"/>
                <a:gd name="T8" fmla="*/ 2147483646 w 8000"/>
                <a:gd name="T9" fmla="*/ 2147483646 h 2253"/>
                <a:gd name="T10" fmla="*/ 2147483646 w 8000"/>
                <a:gd name="T11" fmla="*/ 2147483646 h 2253"/>
                <a:gd name="T12" fmla="*/ 2147483646 w 8000"/>
                <a:gd name="T13" fmla="*/ 2147483646 h 2253"/>
                <a:gd name="T14" fmla="*/ 2147483646 w 8000"/>
                <a:gd name="T15" fmla="*/ 2147483646 h 2253"/>
                <a:gd name="T16" fmla="*/ 2147483646 w 8000"/>
                <a:gd name="T17" fmla="*/ 2147483646 h 2253"/>
                <a:gd name="T18" fmla="*/ 2147483646 w 8000"/>
                <a:gd name="T19" fmla="*/ 2147483646 h 2253"/>
                <a:gd name="T20" fmla="*/ 2147483646 w 8000"/>
                <a:gd name="T21" fmla="*/ 2147483646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xmlns="" id="{36F2EA6B-5A08-487A-ACAD-AD64CB9B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2147483646 h 1379"/>
                <a:gd name="T2" fmla="*/ 2147483646 w 7126"/>
                <a:gd name="T3" fmla="*/ 2147483646 h 1379"/>
                <a:gd name="T4" fmla="*/ 2147483646 w 7126"/>
                <a:gd name="T5" fmla="*/ 2147483646 h 1379"/>
                <a:gd name="T6" fmla="*/ 2147483646 w 7126"/>
                <a:gd name="T7" fmla="*/ 2147483646 h 1379"/>
                <a:gd name="T8" fmla="*/ 2147483646 w 7126"/>
                <a:gd name="T9" fmla="*/ 2147483646 h 1379"/>
                <a:gd name="T10" fmla="*/ 2147483646 w 7126"/>
                <a:gd name="T11" fmla="*/ 2147483646 h 1379"/>
                <a:gd name="T12" fmla="*/ 2147483646 w 7126"/>
                <a:gd name="T13" fmla="*/ 2147483646 h 1379"/>
                <a:gd name="T14" fmla="*/ 2147483646 w 7126"/>
                <a:gd name="T15" fmla="*/ 2147483646 h 1379"/>
                <a:gd name="T16" fmla="*/ 2147483646 w 7126"/>
                <a:gd name="T17" fmla="*/ 2147483646 h 1379"/>
                <a:gd name="T18" fmla="*/ 2147483646 w 7126"/>
                <a:gd name="T19" fmla="*/ 2147483646 h 1379"/>
                <a:gd name="T20" fmla="*/ 2147483646 w 7126"/>
                <a:gd name="T21" fmla="*/ 2147483646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xmlns="" id="{234FD638-ADDE-4C44-A9AC-BF5F5DCE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2147483646 h 1278"/>
                <a:gd name="T4" fmla="*/ 0 w 6050"/>
                <a:gd name="T5" fmla="*/ 2147483646 h 1278"/>
                <a:gd name="T6" fmla="*/ 2147483646 w 6050"/>
                <a:gd name="T7" fmla="*/ 2147483646 h 1278"/>
                <a:gd name="T8" fmla="*/ 2147483646 w 6050"/>
                <a:gd name="T9" fmla="*/ 2147483646 h 1278"/>
                <a:gd name="T10" fmla="*/ 2147483646 w 6050"/>
                <a:gd name="T11" fmla="*/ 214748364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xmlns="" id="{A87A2503-4650-47EB-8CB5-2271028E3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2147483646 h 10038"/>
                <a:gd name="T2" fmla="*/ 2147483646 w 6991"/>
                <a:gd name="T3" fmla="*/ 2147483646 h 10038"/>
                <a:gd name="T4" fmla="*/ 2147483646 w 6991"/>
                <a:gd name="T5" fmla="*/ 2147483646 h 10038"/>
                <a:gd name="T6" fmla="*/ 2147483646 w 6991"/>
                <a:gd name="T7" fmla="*/ 2147483646 h 10038"/>
                <a:gd name="T8" fmla="*/ 2147483646 w 6991"/>
                <a:gd name="T9" fmla="*/ 2147483646 h 10038"/>
                <a:gd name="T10" fmla="*/ 2147483646 w 6991"/>
                <a:gd name="T11" fmla="*/ 2147483646 h 10038"/>
                <a:gd name="T12" fmla="*/ 2147483646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2147483646 h 10038"/>
                <a:gd name="T34" fmla="*/ 2147483646 w 6991"/>
                <a:gd name="T35" fmla="*/ 2147483646 h 10038"/>
                <a:gd name="T36" fmla="*/ 2147483646 w 6991"/>
                <a:gd name="T37" fmla="*/ 2147483646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xmlns="" id="{17EE103A-901C-4745-9079-750CDF81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2147483646 w 4605"/>
                <a:gd name="T1" fmla="*/ 2147483646 h 1413"/>
                <a:gd name="T2" fmla="*/ 2147483646 w 4605"/>
                <a:gd name="T3" fmla="*/ 2147483646 h 1413"/>
                <a:gd name="T4" fmla="*/ 2147483646 w 4605"/>
                <a:gd name="T5" fmla="*/ 2147483646 h 1413"/>
                <a:gd name="T6" fmla="*/ 2147483646 w 4605"/>
                <a:gd name="T7" fmla="*/ 2147483646 h 1413"/>
                <a:gd name="T8" fmla="*/ 2147483646 w 4605"/>
                <a:gd name="T9" fmla="*/ 2147483646 h 1413"/>
                <a:gd name="T10" fmla="*/ 2147483646 w 4605"/>
                <a:gd name="T11" fmla="*/ 2147483646 h 1413"/>
                <a:gd name="T12" fmla="*/ 2147483646 w 4605"/>
                <a:gd name="T13" fmla="*/ 2147483646 h 1413"/>
                <a:gd name="T14" fmla="*/ 2147483646 w 4605"/>
                <a:gd name="T15" fmla="*/ 2147483646 h 1413"/>
                <a:gd name="T16" fmla="*/ 2147483646 w 4605"/>
                <a:gd name="T17" fmla="*/ 2147483646 h 1413"/>
                <a:gd name="T18" fmla="*/ 2147483646 w 4605"/>
                <a:gd name="T19" fmla="*/ 2147483646 h 1413"/>
                <a:gd name="T20" fmla="*/ 2147483646 w 4605"/>
                <a:gd name="T21" fmla="*/ 2147483646 h 1413"/>
                <a:gd name="T22" fmla="*/ 2147483646 w 4605"/>
                <a:gd name="T23" fmla="*/ 2147483646 h 1413"/>
                <a:gd name="T24" fmla="*/ 2147483646 w 4605"/>
                <a:gd name="T25" fmla="*/ 2147483646 h 1413"/>
                <a:gd name="T26" fmla="*/ 2147483646 w 4605"/>
                <a:gd name="T27" fmla="*/ 2147483646 h 1413"/>
                <a:gd name="T28" fmla="*/ 2147483646 w 4605"/>
                <a:gd name="T29" fmla="*/ 2147483646 h 1413"/>
                <a:gd name="T30" fmla="*/ 2147483646 w 4605"/>
                <a:gd name="T31" fmla="*/ 2147483646 h 1413"/>
                <a:gd name="T32" fmla="*/ 2147483646 w 4605"/>
                <a:gd name="T33" fmla="*/ 2147483646 h 1413"/>
                <a:gd name="T34" fmla="*/ 0 w 4605"/>
                <a:gd name="T35" fmla="*/ 2147483646 h 1413"/>
                <a:gd name="T36" fmla="*/ 2147483646 w 4605"/>
                <a:gd name="T37" fmla="*/ 2147483646 h 1413"/>
                <a:gd name="T38" fmla="*/ 0 w 4605"/>
                <a:gd name="T39" fmla="*/ 2147483646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xmlns="" id="{497F413E-404C-4592-9EF3-77D409B4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2147483646 w 6151"/>
                <a:gd name="T1" fmla="*/ 2147483646 h 6320"/>
                <a:gd name="T2" fmla="*/ 2147483646 w 6151"/>
                <a:gd name="T3" fmla="*/ 2147483646 h 6320"/>
                <a:gd name="T4" fmla="*/ 2147483646 w 6151"/>
                <a:gd name="T5" fmla="*/ 2147483646 h 6320"/>
                <a:gd name="T6" fmla="*/ 2147483646 w 6151"/>
                <a:gd name="T7" fmla="*/ 2147483646 h 6320"/>
                <a:gd name="T8" fmla="*/ 2147483646 w 6151"/>
                <a:gd name="T9" fmla="*/ 2147483646 h 6320"/>
                <a:gd name="T10" fmla="*/ 2147483646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2147483646 w 6151"/>
                <a:gd name="T29" fmla="*/ 2147483646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xmlns="" id="{98C43196-BA0D-4792-B4CD-2E8014C56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2147483646 w 2958"/>
                <a:gd name="T1" fmla="*/ 0 h 6420"/>
                <a:gd name="T2" fmla="*/ 2147483646 w 2958"/>
                <a:gd name="T3" fmla="*/ 2147483646 h 6420"/>
                <a:gd name="T4" fmla="*/ 2147483646 w 2958"/>
                <a:gd name="T5" fmla="*/ 2147483646 h 6420"/>
                <a:gd name="T6" fmla="*/ 2147483646 w 2958"/>
                <a:gd name="T7" fmla="*/ 2147483646 h 6420"/>
                <a:gd name="T8" fmla="*/ 2147483646 w 2958"/>
                <a:gd name="T9" fmla="*/ 2147483646 h 6420"/>
                <a:gd name="T10" fmla="*/ 2147483646 w 2958"/>
                <a:gd name="T11" fmla="*/ 2147483646 h 6420"/>
                <a:gd name="T12" fmla="*/ 0 w 2958"/>
                <a:gd name="T13" fmla="*/ 2147483646 h 6420"/>
                <a:gd name="T14" fmla="*/ 2147483646 w 2958"/>
                <a:gd name="T15" fmla="*/ 2147483646 h 6420"/>
                <a:gd name="T16" fmla="*/ 2147483646 w 2958"/>
                <a:gd name="T17" fmla="*/ 2147483646 h 6420"/>
                <a:gd name="T18" fmla="*/ 2147483646 w 2958"/>
                <a:gd name="T19" fmla="*/ 2147483646 h 6420"/>
                <a:gd name="T20" fmla="*/ 2147483646 w 2958"/>
                <a:gd name="T21" fmla="*/ 2147483646 h 6420"/>
                <a:gd name="T22" fmla="*/ 2147483646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xmlns="" id="{624B103E-05BF-4D13-BE07-D5012494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2147483646 w 2387"/>
                <a:gd name="T1" fmla="*/ 2147483646 h 5446"/>
                <a:gd name="T2" fmla="*/ 2147483646 w 2387"/>
                <a:gd name="T3" fmla="*/ 2147483646 h 5446"/>
                <a:gd name="T4" fmla="*/ 2147483646 w 2387"/>
                <a:gd name="T5" fmla="*/ 2147483646 h 5446"/>
                <a:gd name="T6" fmla="*/ 2147483646 w 2387"/>
                <a:gd name="T7" fmla="*/ 2147483646 h 5446"/>
                <a:gd name="T8" fmla="*/ 2147483646 w 2387"/>
                <a:gd name="T9" fmla="*/ 2147483646 h 5446"/>
                <a:gd name="T10" fmla="*/ 2147483646 w 2387"/>
                <a:gd name="T11" fmla="*/ 2147483646 h 5446"/>
                <a:gd name="T12" fmla="*/ 2147483646 w 2387"/>
                <a:gd name="T13" fmla="*/ 2147483646 h 5446"/>
                <a:gd name="T14" fmla="*/ 2147483646 w 2387"/>
                <a:gd name="T15" fmla="*/ 2147483646 h 5446"/>
                <a:gd name="T16" fmla="*/ 2147483646 w 2387"/>
                <a:gd name="T17" fmla="*/ 2147483646 h 5446"/>
                <a:gd name="T18" fmla="*/ 2147483646 w 2387"/>
                <a:gd name="T19" fmla="*/ 2147483646 h 5446"/>
                <a:gd name="T20" fmla="*/ 2147483646 w 2387"/>
                <a:gd name="T21" fmla="*/ 2147483646 h 5446"/>
                <a:gd name="T22" fmla="*/ 2147483646 w 2387"/>
                <a:gd name="T23" fmla="*/ 2147483646 h 5446"/>
                <a:gd name="T24" fmla="*/ 2147483646 w 2387"/>
                <a:gd name="T25" fmla="*/ 2147483646 h 5446"/>
                <a:gd name="T26" fmla="*/ 0 w 2387"/>
                <a:gd name="T27" fmla="*/ 2147483646 h 5446"/>
                <a:gd name="T28" fmla="*/ 2147483646 w 2387"/>
                <a:gd name="T29" fmla="*/ 2147483646 h 5446"/>
                <a:gd name="T30" fmla="*/ 2147483646 w 2387"/>
                <a:gd name="T31" fmla="*/ 2147483646 h 5446"/>
                <a:gd name="T32" fmla="*/ 2147483646 w 2387"/>
                <a:gd name="T33" fmla="*/ 2147483646 h 5446"/>
                <a:gd name="T34" fmla="*/ 2147483646 w 2387"/>
                <a:gd name="T35" fmla="*/ 2147483646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xmlns="" id="{B63BEF54-0115-4897-91B0-459569DB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2147483646 w 2353"/>
                <a:gd name="T1" fmla="*/ 2147483646 h 2522"/>
                <a:gd name="T2" fmla="*/ 0 w 2353"/>
                <a:gd name="T3" fmla="*/ 2147483646 h 2522"/>
                <a:gd name="T4" fmla="*/ 2147483646 w 2353"/>
                <a:gd name="T5" fmla="*/ 2147483646 h 2522"/>
                <a:gd name="T6" fmla="*/ 2147483646 w 2353"/>
                <a:gd name="T7" fmla="*/ 2147483646 h 2522"/>
                <a:gd name="T8" fmla="*/ 2147483646 w 2353"/>
                <a:gd name="T9" fmla="*/ 2147483646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xmlns="" id="{48DCA1FE-E069-4D27-9BBE-E18901428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2147483646 w 2387"/>
                <a:gd name="T1" fmla="*/ 2147483646 h 2354"/>
                <a:gd name="T2" fmla="*/ 0 w 2387"/>
                <a:gd name="T3" fmla="*/ 2147483646 h 2354"/>
                <a:gd name="T4" fmla="*/ 2147483646 w 2387"/>
                <a:gd name="T5" fmla="*/ 2147483646 h 2354"/>
                <a:gd name="T6" fmla="*/ 2147483646 w 2387"/>
                <a:gd name="T7" fmla="*/ 2147483646 h 2354"/>
                <a:gd name="T8" fmla="*/ 2147483646 w 2387"/>
                <a:gd name="T9" fmla="*/ 2147483646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xmlns="" id="{CD49FE6D-D2AD-43AD-84EF-34DDE695A301}"/>
                </a:ext>
              </a:extLst>
            </p:cNvPr>
            <p:cNvSpPr/>
            <p:nvPr/>
          </p:nvSpPr>
          <p:spPr>
            <a:xfrm>
              <a:off x="5950440" y="4371471"/>
              <a:ext cx="673146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0B9B4D0D-486F-46C5-9101-711A0CF83A14}"/>
              </a:ext>
            </a:extLst>
          </p:cNvPr>
          <p:cNvSpPr txBox="1"/>
          <p:nvPr userDrawn="1"/>
        </p:nvSpPr>
        <p:spPr>
          <a:xfrm>
            <a:off x="3251201" y="1573213"/>
            <a:ext cx="2794000" cy="158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97715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9C050662-4CB2-4394-934C-97BE625D5D6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B2995314-41C3-4EBE-9CE0-2B27239B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974A9FB9-EC91-4BD8-8811-AA764C113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3A45FA47-CBD4-4214-90ED-D6E750DB1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04CF5E0E-E0E5-4695-8A95-D036CF2E1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B8938508-7984-49E7-8B0D-DE69D498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7D8AFAA5-4BCE-4CA1-8DAC-5B82682A1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F004836C-4696-465B-B6A4-99C4CE116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4CC07451-BC3D-4075-82DC-3B47B1247A0C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C6F303EA-5A11-48E1-8329-A82BBC871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EC285682-82A8-416F-8D57-F55DA2B09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79CCC5AB-1AB2-416A-A130-196ACB79D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9D53A710-18AB-41E2-99A9-882793FFB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CDDA0D24-4C25-4E3A-ABB8-48AD0207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9F00EF28-9D3F-44FA-BC93-48557F594B9E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AE3B61AD-124B-4597-9B37-9AC62655C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24922648-7293-4CED-8BA4-EA5407077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4672CAA6-C831-497E-90D5-4F074F8A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E1E481D0-E577-4D7F-AD4F-E3FD0D139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17F8746C-A47B-47C4-A900-6E5350078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022DBCF3-0A8A-47C9-A949-4FD8F897AE85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8442A024-E367-4B27-ACCE-3AB3701E83B3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9EE4F6BA-B644-4991-956B-E2BF51A1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918B9027-D830-43BF-A6BC-ED77521D9C0D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CE992B32-5D36-408F-B9E3-57F931340CF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E4552C75-4554-4F85-BEB0-43582EC44ED8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7F5FE56D-BAFF-4D40-B036-33F090069A9F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C364C596-5448-4BAA-8CA7-7AE5E5EA2F79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76530BD9-D8BA-4519-8F4A-F2CD2148990D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CEBCAB89-F77C-4BB3-8478-A6EA62D99D58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3C51F778-C31D-4309-9CFC-CA9DC22ABC40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01BE2FBA-7635-41B2-87A4-F6987D637D89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2A0FA7E3-C6EA-410E-BF35-8B275AAFD1F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B5C2B7EA-1DFE-44D7-87F0-A9DAE4F6201F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D2BE31F6-44E5-499D-BFA3-B6E6CA7B9B42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A55AE8E5-7D55-40A9-923C-14BBDC1FF2C7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FF4FB2A3-AC70-4364-BC5F-1D770423441C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CCA40CA1-34F0-443A-BBF2-3091069AD54C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54109465-163C-4992-A446-BB23B033333D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30FEB700-2117-43E4-9AAD-FA23280ED0A4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AE04F876-DDFC-47C7-BE76-6D96ECCEAEC5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8404E425-07A8-406E-9A13-5B36A7125B0E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241A2C57-FDC0-4A19-A09C-E7365F12D21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A0977FA5-4E66-4765-BAC5-D23BC59F6C71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71876FD6-E544-468B-B73D-4DB8DA81DE1F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84371992-811A-4A6B-BF99-6FAD9FEEFF81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F147C97C-2D6B-4E94-8D42-92D1A44F4E3D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38B4E33D-DFCA-437D-8076-CF6A42348650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A47B8C28-E8A8-4BBD-BE00-EDEF3763D8A3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83C89B1D-18E6-4C3A-804B-5F286528110A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BFFCE6F8-0A5D-46D7-B7D4-D6F3E26B8991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F9239345-BA78-4F73-AB9B-DA92FAB478C8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AD4EDBED-1D18-4243-84A8-D959D5963050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7CC16970-1356-4A27-AC52-22A2C80FB362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E51C9B9F-608C-4F0D-9738-4B338FC0D064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97789914-3894-4CF2-8100-1FFB95EA4C12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4BD14D17-C6FE-4381-9083-24C8E57B8184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7D9A8161-A048-42C2-A272-BD5914CB5312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C70A5456-DFE0-4B0B-A89D-7E8DB581D1D9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85D4E393-0AFA-49A4-AAC8-12E981A13C8F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A9C55EDB-3C3A-4F61-88E8-09A1239EDA5A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32C69D8F-A951-4309-9090-826E7E4CEFDD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0473B374-2588-41A3-A809-5C859EEBD9FA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856DFCA9-2606-48A6-B624-D0CF2160B6B4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618340AC-C390-45F7-BCA2-7634108752F5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F0D33C5B-1733-4A4C-A9C0-041AEABE0B4B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51810AAD-9967-4F4C-82F3-1D83E77F93FF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D73F583C-CF60-4F6B-80C1-4154E4D045D0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D1E996FF-11CA-4174-80A4-0593405CCE86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6F776A94-DB6D-4E76-BA5C-346BEF74BA18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55854A1C-EAF6-43A9-8CE5-5A6E1F0C9DFC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xmlns="" id="{180F6055-CF6E-48AE-A0D9-1E5FABD2375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754688" y="3621088"/>
            <a:ext cx="982662" cy="2487612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xmlns="" id="{DDC02AD8-775C-4833-987D-35B953F87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2147483646 w 7563"/>
                <a:gd name="T1" fmla="*/ 0 h 9646"/>
                <a:gd name="T2" fmla="*/ 2147483646 w 7563"/>
                <a:gd name="T3" fmla="*/ 2147483646 h 9646"/>
                <a:gd name="T4" fmla="*/ 2147483646 w 7563"/>
                <a:gd name="T5" fmla="*/ 2147483646 h 9646"/>
                <a:gd name="T6" fmla="*/ 2147483646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2147483646 h 9646"/>
                <a:gd name="T12" fmla="*/ 2147483646 w 7563"/>
                <a:gd name="T13" fmla="*/ 2147483646 h 9646"/>
                <a:gd name="T14" fmla="*/ 2147483646 w 7563"/>
                <a:gd name="T15" fmla="*/ 2147483646 h 9646"/>
                <a:gd name="T16" fmla="*/ 2147483646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xmlns="" id="{CF4A13C2-C90E-45BF-B5A3-5687B9897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2147483646 w 8269"/>
                <a:gd name="T1" fmla="*/ 2147483646 h 10096"/>
                <a:gd name="T2" fmla="*/ 0 w 8269"/>
                <a:gd name="T3" fmla="*/ 2147483646 h 10096"/>
                <a:gd name="T4" fmla="*/ 2147483646 w 8269"/>
                <a:gd name="T5" fmla="*/ 2147483646 h 10096"/>
                <a:gd name="T6" fmla="*/ 2147483646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147483646 w 8269"/>
                <a:gd name="T15" fmla="*/ 2147483646 h 10096"/>
                <a:gd name="T16" fmla="*/ 2147483646 w 8269"/>
                <a:gd name="T17" fmla="*/ 2147483646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xmlns="" id="{5DD059AF-E433-4BD6-93DC-70DB61235BBE}"/>
                </a:ext>
              </a:extLst>
            </p:cNvPr>
            <p:cNvSpPr/>
            <p:nvPr/>
          </p:nvSpPr>
          <p:spPr>
            <a:xfrm>
              <a:off x="1599175" y="1737947"/>
              <a:ext cx="163926" cy="131808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xmlns="" id="{00D14C04-9190-4F42-97D6-4A1F828E2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2147483646 h 16828"/>
                <a:gd name="T4" fmla="*/ 2147483646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2147483646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xmlns="" id="{294BA383-DD87-4C3C-A357-02D70B3F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2147483646 w 169"/>
                <a:gd name="T1" fmla="*/ 2147483646 h 1"/>
                <a:gd name="T2" fmla="*/ 2147483646 w 169"/>
                <a:gd name="T3" fmla="*/ 2147483646 h 1"/>
                <a:gd name="T4" fmla="*/ 2147483646 w 169"/>
                <a:gd name="T5" fmla="*/ 2147483646 h 1"/>
                <a:gd name="T6" fmla="*/ 2147483646 w 169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xmlns="" id="{4D45CC8A-1B00-47B8-BFE4-15F7B8752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2147483646 w 304"/>
                <a:gd name="T1" fmla="*/ 2147483646 h 13142"/>
                <a:gd name="T2" fmla="*/ 2147483646 w 304"/>
                <a:gd name="T3" fmla="*/ 2147483646 h 13142"/>
                <a:gd name="T4" fmla="*/ 2147483646 w 304"/>
                <a:gd name="T5" fmla="*/ 2147483646 h 13142"/>
                <a:gd name="T6" fmla="*/ 2147483646 w 304"/>
                <a:gd name="T7" fmla="*/ 2147483646 h 13142"/>
                <a:gd name="T8" fmla="*/ 2147483646 w 304"/>
                <a:gd name="T9" fmla="*/ 2147483646 h 13142"/>
                <a:gd name="T10" fmla="*/ 2147483646 w 304"/>
                <a:gd name="T11" fmla="*/ 2147483646 h 13142"/>
                <a:gd name="T12" fmla="*/ 2147483646 w 304"/>
                <a:gd name="T13" fmla="*/ 2147483646 h 13142"/>
                <a:gd name="T14" fmla="*/ 2147483646 w 304"/>
                <a:gd name="T15" fmla="*/ 2147483646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xmlns="" id="{6EE1E768-2502-4E7C-BBD0-DC6A2B1C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2147483646 w 1984"/>
                <a:gd name="T1" fmla="*/ 2147483646 h 136"/>
                <a:gd name="T2" fmla="*/ 2147483646 w 1984"/>
                <a:gd name="T3" fmla="*/ 2147483646 h 136"/>
                <a:gd name="T4" fmla="*/ 2147483646 w 1984"/>
                <a:gd name="T5" fmla="*/ 2147483646 h 136"/>
                <a:gd name="T6" fmla="*/ 2147483646 w 1984"/>
                <a:gd name="T7" fmla="*/ 2147483646 h 136"/>
                <a:gd name="T8" fmla="*/ 2147483646 w 1984"/>
                <a:gd name="T9" fmla="*/ 2147483646 h 136"/>
                <a:gd name="T10" fmla="*/ 2147483646 w 1984"/>
                <a:gd name="T11" fmla="*/ 2147483646 h 136"/>
                <a:gd name="T12" fmla="*/ 2147483646 w 1984"/>
                <a:gd name="T13" fmla="*/ 2147483646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xmlns="" id="{04982683-C337-45F5-A76A-97254372D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2147483646 w 2959"/>
                <a:gd name="T1" fmla="*/ 2147483646 h 15394"/>
                <a:gd name="T2" fmla="*/ 2147483646 w 2959"/>
                <a:gd name="T3" fmla="*/ 2147483646 h 15394"/>
                <a:gd name="T4" fmla="*/ 2147483646 w 2959"/>
                <a:gd name="T5" fmla="*/ 2147483646 h 15394"/>
                <a:gd name="T6" fmla="*/ 2147483646 w 2959"/>
                <a:gd name="T7" fmla="*/ 2147483646 h 15394"/>
                <a:gd name="T8" fmla="*/ 2147483646 w 2959"/>
                <a:gd name="T9" fmla="*/ 2147483646 h 15394"/>
                <a:gd name="T10" fmla="*/ 2147483646 w 2959"/>
                <a:gd name="T11" fmla="*/ 2147483646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xmlns="" id="{E3D61B1B-7466-455A-A5D8-EA398E60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2147483646 w 135"/>
                <a:gd name="T1" fmla="*/ 0 h 572"/>
                <a:gd name="T2" fmla="*/ 0 w 135"/>
                <a:gd name="T3" fmla="*/ 2147483646 h 572"/>
                <a:gd name="T4" fmla="*/ 2147483646 w 135"/>
                <a:gd name="T5" fmla="*/ 2147483646 h 572"/>
                <a:gd name="T6" fmla="*/ 2147483646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xmlns="" id="{4E2B96C8-9A50-4BC7-8593-CC79B0CF9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2147483646 w 1379"/>
                <a:gd name="T1" fmla="*/ 2147483646 h 14822"/>
                <a:gd name="T2" fmla="*/ 2147483646 w 1379"/>
                <a:gd name="T3" fmla="*/ 2147483646 h 14822"/>
                <a:gd name="T4" fmla="*/ 2147483646 w 1379"/>
                <a:gd name="T5" fmla="*/ 2147483646 h 14822"/>
                <a:gd name="T6" fmla="*/ 2147483646 w 1379"/>
                <a:gd name="T7" fmla="*/ 2147483646 h 14822"/>
                <a:gd name="T8" fmla="*/ 2147483646 w 1379"/>
                <a:gd name="T9" fmla="*/ 2147483646 h 14822"/>
                <a:gd name="T10" fmla="*/ 2147483646 w 1379"/>
                <a:gd name="T11" fmla="*/ 2147483646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xmlns="" id="{6477051C-D088-432C-B67D-9B8F98755FB5}"/>
                </a:ext>
              </a:extLst>
            </p:cNvPr>
            <p:cNvSpPr/>
            <p:nvPr/>
          </p:nvSpPr>
          <p:spPr>
            <a:xfrm>
              <a:off x="1518200" y="1952690"/>
              <a:ext cx="252800" cy="448737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xmlns="" id="{F786B4E2-9507-458E-96A3-F73785A76946}"/>
                </a:ext>
              </a:extLst>
            </p:cNvPr>
            <p:cNvSpPr/>
            <p:nvPr/>
          </p:nvSpPr>
          <p:spPr>
            <a:xfrm>
              <a:off x="1518200" y="2272583"/>
              <a:ext cx="84924" cy="12884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xmlns="" id="{D0BC8097-A466-4E7E-8DD0-B0454038076D}"/>
                </a:ext>
              </a:extLst>
            </p:cNvPr>
            <p:cNvSpPr/>
            <p:nvPr/>
          </p:nvSpPr>
          <p:spPr>
            <a:xfrm>
              <a:off x="1265400" y="1988234"/>
              <a:ext cx="357475" cy="515382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xmlns="" id="{3342F289-5481-4C61-89DC-1F8C243306D7}"/>
                </a:ext>
              </a:extLst>
            </p:cNvPr>
            <p:cNvSpPr/>
            <p:nvPr/>
          </p:nvSpPr>
          <p:spPr>
            <a:xfrm>
              <a:off x="1273300" y="1874198"/>
              <a:ext cx="420675" cy="226591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xmlns="" id="{42D86A9E-1F07-4CF2-B176-57B43A84D747}"/>
                </a:ext>
              </a:extLst>
            </p:cNvPr>
            <p:cNvSpPr/>
            <p:nvPr/>
          </p:nvSpPr>
          <p:spPr>
            <a:xfrm>
              <a:off x="1559675" y="2071169"/>
              <a:ext cx="120476" cy="201414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xmlns="" id="{066FCCF3-BF4F-4905-B490-9226A5C67FC7}"/>
                </a:ext>
              </a:extLst>
            </p:cNvPr>
            <p:cNvSpPr/>
            <p:nvPr/>
          </p:nvSpPr>
          <p:spPr>
            <a:xfrm>
              <a:off x="1494500" y="1994158"/>
              <a:ext cx="110600" cy="109593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xmlns="" id="{8DDCC37F-3860-4DC3-9241-7BC3674A8C4C}"/>
                </a:ext>
              </a:extLst>
            </p:cNvPr>
            <p:cNvSpPr/>
            <p:nvPr/>
          </p:nvSpPr>
          <p:spPr>
            <a:xfrm>
              <a:off x="1530050" y="2488806"/>
              <a:ext cx="152074" cy="66644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xmlns="" id="{E8BE75AB-9F27-4A62-821B-AD2822FBD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147483646 w 4505"/>
                <a:gd name="T1" fmla="*/ 2147483646 h 8134"/>
                <a:gd name="T2" fmla="*/ 2147483646 w 4505"/>
                <a:gd name="T3" fmla="*/ 2147483646 h 8134"/>
                <a:gd name="T4" fmla="*/ 2147483646 w 4505"/>
                <a:gd name="T5" fmla="*/ 2147483646 h 8134"/>
                <a:gd name="T6" fmla="*/ 2147483646 w 4505"/>
                <a:gd name="T7" fmla="*/ 2147483646 h 8134"/>
                <a:gd name="T8" fmla="*/ 2147483646 w 4505"/>
                <a:gd name="T9" fmla="*/ 2147483646 h 8134"/>
                <a:gd name="T10" fmla="*/ 2147483646 w 4505"/>
                <a:gd name="T11" fmla="*/ 2147483646 h 8134"/>
                <a:gd name="T12" fmla="*/ 2147483646 w 4505"/>
                <a:gd name="T13" fmla="*/ 2147483646 h 8134"/>
                <a:gd name="T14" fmla="*/ 2147483646 w 4505"/>
                <a:gd name="T15" fmla="*/ 2147483646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xmlns="" id="{B15DDA7C-B843-4485-8489-037DBB56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2147483646 h 42724"/>
                <a:gd name="T2" fmla="*/ 2147483646 w 40634"/>
                <a:gd name="T3" fmla="*/ 2147483646 h 42724"/>
                <a:gd name="T4" fmla="*/ 2147483646 w 40634"/>
                <a:gd name="T5" fmla="*/ 2147483646 h 42724"/>
                <a:gd name="T6" fmla="*/ 2147483646 w 40634"/>
                <a:gd name="T7" fmla="*/ 2147483646 h 42724"/>
                <a:gd name="T8" fmla="*/ 2147483646 w 40634"/>
                <a:gd name="T9" fmla="*/ 2147483646 h 42724"/>
                <a:gd name="T10" fmla="*/ 2147483646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2147483646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xmlns="" id="{1DF639C8-4438-46CB-8556-1DE64027C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2147483646 h 11899"/>
                <a:gd name="T16" fmla="*/ 2147483646 w 26047"/>
                <a:gd name="T17" fmla="*/ 2147483646 h 11899"/>
                <a:gd name="T18" fmla="*/ 2147483646 w 26047"/>
                <a:gd name="T19" fmla="*/ 2147483646 h 11899"/>
                <a:gd name="T20" fmla="*/ 2147483646 w 26047"/>
                <a:gd name="T21" fmla="*/ 2147483646 h 11899"/>
                <a:gd name="T22" fmla="*/ 0 w 26047"/>
                <a:gd name="T23" fmla="*/ 2147483646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xmlns="" id="{6E4D529D-5137-497D-B662-026E2B186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2147483646 w 1950"/>
                <a:gd name="T3" fmla="*/ 2147483646 h 135"/>
                <a:gd name="T4" fmla="*/ 2147483646 w 1950"/>
                <a:gd name="T5" fmla="*/ 2147483646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xmlns="" id="{154B7114-7210-4B38-BEAF-AF0E58B6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2147483646 w 26047"/>
                <a:gd name="T1" fmla="*/ 2147483646 h 15831"/>
                <a:gd name="T2" fmla="*/ 2147483646 w 26047"/>
                <a:gd name="T3" fmla="*/ 2147483646 h 15831"/>
                <a:gd name="T4" fmla="*/ 0 w 26047"/>
                <a:gd name="T5" fmla="*/ 2147483646 h 15831"/>
                <a:gd name="T6" fmla="*/ 0 w 26047"/>
                <a:gd name="T7" fmla="*/ 2147483646 h 15831"/>
                <a:gd name="T8" fmla="*/ 2147483646 w 26047"/>
                <a:gd name="T9" fmla="*/ 2147483646 h 15831"/>
                <a:gd name="T10" fmla="*/ 2147483646 w 26047"/>
                <a:gd name="T11" fmla="*/ 2147483646 h 15831"/>
                <a:gd name="T12" fmla="*/ 2147483646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2147483646 h 15831"/>
                <a:gd name="T26" fmla="*/ 2147483646 w 26047"/>
                <a:gd name="T27" fmla="*/ 2147483646 h 15831"/>
                <a:gd name="T28" fmla="*/ 2147483646 w 26047"/>
                <a:gd name="T29" fmla="*/ 2147483646 h 15831"/>
                <a:gd name="T30" fmla="*/ 2147483646 w 26047"/>
                <a:gd name="T31" fmla="*/ 2147483646 h 15831"/>
                <a:gd name="T32" fmla="*/ 2147483646 w 26047"/>
                <a:gd name="T33" fmla="*/ 2147483646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xmlns="" id="{0DBB7387-A297-4912-B0F9-81CAE77563ED}"/>
                </a:ext>
              </a:extLst>
            </p:cNvPr>
            <p:cNvSpPr/>
            <p:nvPr/>
          </p:nvSpPr>
          <p:spPr>
            <a:xfrm>
              <a:off x="1231825" y="1481738"/>
              <a:ext cx="280450" cy="70198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xmlns="" id="{26E56902-E6E7-4D21-A038-DD7BE842CB0D}"/>
                </a:ext>
              </a:extLst>
            </p:cNvPr>
            <p:cNvSpPr/>
            <p:nvPr/>
          </p:nvSpPr>
          <p:spPr>
            <a:xfrm>
              <a:off x="1235775" y="1481738"/>
              <a:ext cx="272550" cy="68865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xmlns="" id="{3DCEA421-8E65-4F2B-92E7-3D28BD717942}"/>
                </a:ext>
              </a:extLst>
            </p:cNvPr>
            <p:cNvSpPr/>
            <p:nvPr/>
          </p:nvSpPr>
          <p:spPr>
            <a:xfrm>
              <a:off x="1605100" y="1517281"/>
              <a:ext cx="158000" cy="636823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xmlns="" id="{3C0D1A98-7943-49BE-8795-BA11BEACB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2147483646 h 2253"/>
                <a:gd name="T2" fmla="*/ 0 w 1"/>
                <a:gd name="T3" fmla="*/ 2147483646 h 2253"/>
                <a:gd name="T4" fmla="*/ 0 w 1"/>
                <a:gd name="T5" fmla="*/ 2147483646 h 2253"/>
                <a:gd name="T6" fmla="*/ 0 w 1"/>
                <a:gd name="T7" fmla="*/ 2147483646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xmlns="" id="{9DFE1EED-18CC-47E5-B767-9A8DC7123178}"/>
                </a:ext>
              </a:extLst>
            </p:cNvPr>
            <p:cNvSpPr/>
            <p:nvPr/>
          </p:nvSpPr>
          <p:spPr>
            <a:xfrm>
              <a:off x="1613000" y="1526167"/>
              <a:ext cx="128374" cy="584988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xmlns="" id="{E59110D9-BCA0-4570-9C18-8B2FBE0A0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2147483646 w 5345"/>
                <a:gd name="T1" fmla="*/ 0 h 4826"/>
                <a:gd name="T2" fmla="*/ 2147483646 w 5345"/>
                <a:gd name="T3" fmla="*/ 2147483646 h 4826"/>
                <a:gd name="T4" fmla="*/ 2147483646 w 5345"/>
                <a:gd name="T5" fmla="*/ 2147483646 h 4826"/>
                <a:gd name="T6" fmla="*/ 2147483646 w 5345"/>
                <a:gd name="T7" fmla="*/ 2147483646 h 4826"/>
                <a:gd name="T8" fmla="*/ 2147483646 w 5345"/>
                <a:gd name="T9" fmla="*/ 2147483646 h 4826"/>
                <a:gd name="T10" fmla="*/ 2147483646 w 5345"/>
                <a:gd name="T11" fmla="*/ 2147483646 h 4826"/>
                <a:gd name="T12" fmla="*/ 2147483646 w 5345"/>
                <a:gd name="T13" fmla="*/ 2147483646 h 4826"/>
                <a:gd name="T14" fmla="*/ 2147483646 w 5345"/>
                <a:gd name="T15" fmla="*/ 2147483646 h 4826"/>
                <a:gd name="T16" fmla="*/ 2147483646 w 5345"/>
                <a:gd name="T17" fmla="*/ 2147483646 h 4826"/>
                <a:gd name="T18" fmla="*/ 2147483646 w 5345"/>
                <a:gd name="T19" fmla="*/ 2147483646 h 4826"/>
                <a:gd name="T20" fmla="*/ 2147483646 w 5345"/>
                <a:gd name="T21" fmla="*/ 2147483646 h 4826"/>
                <a:gd name="T22" fmla="*/ 2147483646 w 5345"/>
                <a:gd name="T23" fmla="*/ 2147483646 h 4826"/>
                <a:gd name="T24" fmla="*/ 2147483646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xmlns="" id="{141ACB5F-E8CA-4571-AFBF-A5F0DA375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2147483646 w 7563"/>
                <a:gd name="T1" fmla="*/ 0 h 6785"/>
                <a:gd name="T2" fmla="*/ 2147483646 w 7563"/>
                <a:gd name="T3" fmla="*/ 2147483646 h 6785"/>
                <a:gd name="T4" fmla="*/ 2147483646 w 7563"/>
                <a:gd name="T5" fmla="*/ 2147483646 h 6785"/>
                <a:gd name="T6" fmla="*/ 2147483646 w 7563"/>
                <a:gd name="T7" fmla="*/ 2147483646 h 6785"/>
                <a:gd name="T8" fmla="*/ 2147483646 w 7563"/>
                <a:gd name="T9" fmla="*/ 2147483646 h 6785"/>
                <a:gd name="T10" fmla="*/ 2147483646 w 7563"/>
                <a:gd name="T11" fmla="*/ 2147483646 h 6785"/>
                <a:gd name="T12" fmla="*/ 2147483646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xmlns="" id="{B0419D78-986F-4367-BAFA-5ED7B870E573}"/>
                </a:ext>
              </a:extLst>
            </p:cNvPr>
            <p:cNvSpPr/>
            <p:nvPr/>
          </p:nvSpPr>
          <p:spPr>
            <a:xfrm>
              <a:off x="1417475" y="1104087"/>
              <a:ext cx="217250" cy="11996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xmlns="" id="{61275ABF-946F-4F3A-9301-F5B2C6D3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2147483646 w 6454"/>
                <a:gd name="T1" fmla="*/ 0 h 5755"/>
                <a:gd name="T2" fmla="*/ 2147483646 w 6454"/>
                <a:gd name="T3" fmla="*/ 2147483646 h 5755"/>
                <a:gd name="T4" fmla="*/ 2147483646 w 6454"/>
                <a:gd name="T5" fmla="*/ 2147483646 h 5755"/>
                <a:gd name="T6" fmla="*/ 2147483646 w 6454"/>
                <a:gd name="T7" fmla="*/ 2147483646 h 5755"/>
                <a:gd name="T8" fmla="*/ 2147483646 w 6454"/>
                <a:gd name="T9" fmla="*/ 2147483646 h 5755"/>
                <a:gd name="T10" fmla="*/ 2147483646 w 6454"/>
                <a:gd name="T11" fmla="*/ 2147483646 h 5755"/>
                <a:gd name="T12" fmla="*/ 2147483646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xmlns="" id="{1C8735C1-CCFF-4BCE-97A6-C40AE2E559E8}"/>
                </a:ext>
              </a:extLst>
            </p:cNvPr>
            <p:cNvSpPr/>
            <p:nvPr/>
          </p:nvSpPr>
          <p:spPr>
            <a:xfrm>
              <a:off x="1861850" y="1212199"/>
              <a:ext cx="130350" cy="9330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xmlns="" id="{E67F0C66-509C-48DE-96AD-31989EF4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2147483646 w 2824"/>
                <a:gd name="T1" fmla="*/ 0 h 2440"/>
                <a:gd name="T2" fmla="*/ 2147483646 w 2824"/>
                <a:gd name="T3" fmla="*/ 2147483646 h 2440"/>
                <a:gd name="T4" fmla="*/ 2147483646 w 2824"/>
                <a:gd name="T5" fmla="*/ 2147483646 h 2440"/>
                <a:gd name="T6" fmla="*/ 2147483646 w 2824"/>
                <a:gd name="T7" fmla="*/ 2147483646 h 2440"/>
                <a:gd name="T8" fmla="*/ 2147483646 w 2824"/>
                <a:gd name="T9" fmla="*/ 2147483646 h 2440"/>
                <a:gd name="T10" fmla="*/ 2147483646 w 2824"/>
                <a:gd name="T11" fmla="*/ 2147483646 h 2440"/>
                <a:gd name="T12" fmla="*/ 2147483646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xmlns="" id="{EC69E5C0-5A11-4057-A17E-48259042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2147483646 w 2824"/>
                <a:gd name="T1" fmla="*/ 2147483646 h 2445"/>
                <a:gd name="T2" fmla="*/ 2147483646 w 2824"/>
                <a:gd name="T3" fmla="*/ 2147483646 h 2445"/>
                <a:gd name="T4" fmla="*/ 2147483646 w 2824"/>
                <a:gd name="T5" fmla="*/ 2147483646 h 2445"/>
                <a:gd name="T6" fmla="*/ 2147483646 w 2824"/>
                <a:gd name="T7" fmla="*/ 2147483646 h 2445"/>
                <a:gd name="T8" fmla="*/ 2147483646 w 2824"/>
                <a:gd name="T9" fmla="*/ 2147483646 h 2445"/>
                <a:gd name="T10" fmla="*/ 2147483646 w 2824"/>
                <a:gd name="T11" fmla="*/ 2147483646 h 2445"/>
                <a:gd name="T12" fmla="*/ 2147483646 w 2824"/>
                <a:gd name="T13" fmla="*/ 2147483646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xmlns="" id="{F1283322-597C-4E1D-AF66-94A74A5AA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2147483646 h 37862"/>
                <a:gd name="T4" fmla="*/ 2147483646 w 48901"/>
                <a:gd name="T5" fmla="*/ 2147483646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2147483646 w 48901"/>
                <a:gd name="T11" fmla="*/ 2147483646 h 37862"/>
                <a:gd name="T12" fmla="*/ 2147483646 w 48901"/>
                <a:gd name="T13" fmla="*/ 2147483646 h 37862"/>
                <a:gd name="T14" fmla="*/ 2147483646 w 48901"/>
                <a:gd name="T15" fmla="*/ 2147483646 h 37862"/>
                <a:gd name="T16" fmla="*/ 2147483646 w 48901"/>
                <a:gd name="T17" fmla="*/ 2147483646 h 37862"/>
                <a:gd name="T18" fmla="*/ 2147483646 w 48901"/>
                <a:gd name="T19" fmla="*/ 2147483646 h 37862"/>
                <a:gd name="T20" fmla="*/ 2147483646 w 48901"/>
                <a:gd name="T21" fmla="*/ 2147483646 h 37862"/>
                <a:gd name="T22" fmla="*/ 2147483646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2147483646 h 37862"/>
                <a:gd name="T96" fmla="*/ 2147483646 w 48901"/>
                <a:gd name="T97" fmla="*/ 2147483646 h 37862"/>
                <a:gd name="T98" fmla="*/ 2147483646 w 48901"/>
                <a:gd name="T99" fmla="*/ 2147483646 h 37862"/>
                <a:gd name="T100" fmla="*/ 2147483646 w 48901"/>
                <a:gd name="T101" fmla="*/ 2147483646 h 37862"/>
                <a:gd name="T102" fmla="*/ 2147483646 w 48901"/>
                <a:gd name="T103" fmla="*/ 2147483646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xmlns="" id="{C823FE10-320A-4B8F-AF81-48E34B186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2147483646 h 28249"/>
                <a:gd name="T2" fmla="*/ 2147483646 w 47759"/>
                <a:gd name="T3" fmla="*/ 2147483646 h 28249"/>
                <a:gd name="T4" fmla="*/ 2147483646 w 47759"/>
                <a:gd name="T5" fmla="*/ 2147483646 h 28249"/>
                <a:gd name="T6" fmla="*/ 2147483646 w 47759"/>
                <a:gd name="T7" fmla="*/ 2147483646 h 28249"/>
                <a:gd name="T8" fmla="*/ 2147483646 w 47759"/>
                <a:gd name="T9" fmla="*/ 2147483646 h 28249"/>
                <a:gd name="T10" fmla="*/ 2147483646 w 47759"/>
                <a:gd name="T11" fmla="*/ 2147483646 h 28249"/>
                <a:gd name="T12" fmla="*/ 2147483646 w 47759"/>
                <a:gd name="T13" fmla="*/ 2147483646 h 28249"/>
                <a:gd name="T14" fmla="*/ 2147483646 w 47759"/>
                <a:gd name="T15" fmla="*/ 2147483646 h 28249"/>
                <a:gd name="T16" fmla="*/ 2147483646 w 47759"/>
                <a:gd name="T17" fmla="*/ 2147483646 h 28249"/>
                <a:gd name="T18" fmla="*/ 2147483646 w 47759"/>
                <a:gd name="T19" fmla="*/ 2147483646 h 28249"/>
                <a:gd name="T20" fmla="*/ 2147483646 w 47759"/>
                <a:gd name="T21" fmla="*/ 2147483646 h 28249"/>
                <a:gd name="T22" fmla="*/ 2147483646 w 47759"/>
                <a:gd name="T23" fmla="*/ 2147483646 h 28249"/>
                <a:gd name="T24" fmla="*/ 2147483646 w 47759"/>
                <a:gd name="T25" fmla="*/ 2147483646 h 28249"/>
                <a:gd name="T26" fmla="*/ 2147483646 w 47759"/>
                <a:gd name="T27" fmla="*/ 2147483646 h 28249"/>
                <a:gd name="T28" fmla="*/ 2147483646 w 47759"/>
                <a:gd name="T29" fmla="*/ 2147483646 h 28249"/>
                <a:gd name="T30" fmla="*/ 2147483646 w 47759"/>
                <a:gd name="T31" fmla="*/ 2147483646 h 28249"/>
                <a:gd name="T32" fmla="*/ 2147483646 w 47759"/>
                <a:gd name="T33" fmla="*/ 2147483646 h 28249"/>
                <a:gd name="T34" fmla="*/ 2147483646 w 47759"/>
                <a:gd name="T35" fmla="*/ 2147483646 h 28249"/>
                <a:gd name="T36" fmla="*/ 2147483646 w 47759"/>
                <a:gd name="T37" fmla="*/ 2147483646 h 28249"/>
                <a:gd name="T38" fmla="*/ 2147483646 w 47759"/>
                <a:gd name="T39" fmla="*/ 2147483646 h 28249"/>
                <a:gd name="T40" fmla="*/ 2147483646 w 47759"/>
                <a:gd name="T41" fmla="*/ 2147483646 h 28249"/>
                <a:gd name="T42" fmla="*/ 2147483646 w 47759"/>
                <a:gd name="T43" fmla="*/ 2147483646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147483646 h 28249"/>
                <a:gd name="T50" fmla="*/ 2147483646 w 47759"/>
                <a:gd name="T51" fmla="*/ 2147483646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2147483646 h 28249"/>
                <a:gd name="T60" fmla="*/ 2147483646 w 47759"/>
                <a:gd name="T61" fmla="*/ 2147483646 h 28249"/>
                <a:gd name="T62" fmla="*/ 2147483646 w 47759"/>
                <a:gd name="T63" fmla="*/ 2147483646 h 28249"/>
                <a:gd name="T64" fmla="*/ 2147483646 w 47759"/>
                <a:gd name="T65" fmla="*/ 2147483646 h 28249"/>
                <a:gd name="T66" fmla="*/ 2147483646 w 47759"/>
                <a:gd name="T67" fmla="*/ 2147483646 h 28249"/>
                <a:gd name="T68" fmla="*/ 2147483646 w 47759"/>
                <a:gd name="T69" fmla="*/ 2147483646 h 28249"/>
                <a:gd name="T70" fmla="*/ 2147483646 w 47759"/>
                <a:gd name="T71" fmla="*/ 2147483646 h 28249"/>
                <a:gd name="T72" fmla="*/ 2147483646 w 47759"/>
                <a:gd name="T73" fmla="*/ 2147483646 h 28249"/>
                <a:gd name="T74" fmla="*/ 2147483646 w 47759"/>
                <a:gd name="T75" fmla="*/ 2147483646 h 28249"/>
                <a:gd name="T76" fmla="*/ 2147483646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2147483646 w 47759"/>
                <a:gd name="T93" fmla="*/ 2147483646 h 28249"/>
                <a:gd name="T94" fmla="*/ 2147483646 w 47759"/>
                <a:gd name="T95" fmla="*/ 2147483646 h 28249"/>
                <a:gd name="T96" fmla="*/ 2147483646 w 47759"/>
                <a:gd name="T97" fmla="*/ 2147483646 h 28249"/>
                <a:gd name="T98" fmla="*/ 2147483646 w 47759"/>
                <a:gd name="T99" fmla="*/ 2147483646 h 28249"/>
                <a:gd name="T100" fmla="*/ 2147483646 w 47759"/>
                <a:gd name="T101" fmla="*/ 2147483646 h 28249"/>
                <a:gd name="T102" fmla="*/ 2147483646 w 47759"/>
                <a:gd name="T103" fmla="*/ 2147483646 h 28249"/>
                <a:gd name="T104" fmla="*/ 2147483646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xmlns="" id="{AA869B5B-5E60-4072-AE83-3F7D4351F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2147483646 h 37407"/>
                <a:gd name="T4" fmla="*/ 2147483646 w 47759"/>
                <a:gd name="T5" fmla="*/ 2147483646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2147483646 w 47759"/>
                <a:gd name="T11" fmla="*/ 2147483646 h 37407"/>
                <a:gd name="T12" fmla="*/ 2147483646 w 47759"/>
                <a:gd name="T13" fmla="*/ 2147483646 h 37407"/>
                <a:gd name="T14" fmla="*/ 2147483646 w 47759"/>
                <a:gd name="T15" fmla="*/ 2147483646 h 37407"/>
                <a:gd name="T16" fmla="*/ 2147483646 w 47759"/>
                <a:gd name="T17" fmla="*/ 2147483646 h 37407"/>
                <a:gd name="T18" fmla="*/ 2147483646 w 47759"/>
                <a:gd name="T19" fmla="*/ 2147483646 h 37407"/>
                <a:gd name="T20" fmla="*/ 2147483646 w 47759"/>
                <a:gd name="T21" fmla="*/ 2147483646 h 37407"/>
                <a:gd name="T22" fmla="*/ 2147483646 w 47759"/>
                <a:gd name="T23" fmla="*/ 2147483646 h 37407"/>
                <a:gd name="T24" fmla="*/ 2147483646 w 47759"/>
                <a:gd name="T25" fmla="*/ 2147483646 h 37407"/>
                <a:gd name="T26" fmla="*/ 2147483646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2147483646 h 37407"/>
                <a:gd name="T68" fmla="*/ 2147483646 w 47759"/>
                <a:gd name="T69" fmla="*/ 2147483646 h 37407"/>
                <a:gd name="T70" fmla="*/ 2147483646 w 47759"/>
                <a:gd name="T71" fmla="*/ 2147483646 h 37407"/>
                <a:gd name="T72" fmla="*/ 2147483646 w 47759"/>
                <a:gd name="T73" fmla="*/ 2147483646 h 37407"/>
                <a:gd name="T74" fmla="*/ 2147483646 w 47759"/>
                <a:gd name="T75" fmla="*/ 2147483646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xmlns="" id="{58E0D801-88E4-4BE3-A615-B659AE9E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2147483646 w 9781"/>
                <a:gd name="T3" fmla="*/ 2147483646 h 10083"/>
                <a:gd name="T4" fmla="*/ 2147483646 w 9781"/>
                <a:gd name="T5" fmla="*/ 2147483646 h 10083"/>
                <a:gd name="T6" fmla="*/ 2147483646 w 9781"/>
                <a:gd name="T7" fmla="*/ 2147483646 h 10083"/>
                <a:gd name="T8" fmla="*/ 2147483646 w 9781"/>
                <a:gd name="T9" fmla="*/ 2147483646 h 10083"/>
                <a:gd name="T10" fmla="*/ 2147483646 w 9781"/>
                <a:gd name="T11" fmla="*/ 2147483646 h 10083"/>
                <a:gd name="T12" fmla="*/ 2147483646 w 9781"/>
                <a:gd name="T13" fmla="*/ 2147483646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xmlns="" id="{5922A213-2B0C-400C-8F18-3B3EC58B8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2147483646 w 8135"/>
                <a:gd name="T3" fmla="*/ 2147483646 h 8974"/>
                <a:gd name="T4" fmla="*/ 2147483646 w 8135"/>
                <a:gd name="T5" fmla="*/ 2147483646 h 8974"/>
                <a:gd name="T6" fmla="*/ 2147483646 w 8135"/>
                <a:gd name="T7" fmla="*/ 2147483646 h 8974"/>
                <a:gd name="T8" fmla="*/ 2147483646 w 8135"/>
                <a:gd name="T9" fmla="*/ 2147483646 h 8974"/>
                <a:gd name="T10" fmla="*/ 2147483646 w 8135"/>
                <a:gd name="T11" fmla="*/ 2147483646 h 8974"/>
                <a:gd name="T12" fmla="*/ 2147483646 w 8135"/>
                <a:gd name="T13" fmla="*/ 2147483646 h 8974"/>
                <a:gd name="T14" fmla="*/ 2147483646 w 8135"/>
                <a:gd name="T15" fmla="*/ 2147483646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xmlns="" id="{F73DBEE8-308E-4285-BB58-E2AA7614B0DC}"/>
                </a:ext>
              </a:extLst>
            </p:cNvPr>
            <p:cNvSpPr/>
            <p:nvPr/>
          </p:nvSpPr>
          <p:spPr>
            <a:xfrm>
              <a:off x="1273300" y="1526167"/>
              <a:ext cx="199474" cy="225109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xmlns="" id="{4C53BA24-54C6-4372-9FA5-7B5DAEB2D60C}"/>
                </a:ext>
              </a:extLst>
            </p:cNvPr>
            <p:cNvSpPr/>
            <p:nvPr/>
          </p:nvSpPr>
          <p:spPr>
            <a:xfrm>
              <a:off x="1219975" y="1659456"/>
              <a:ext cx="154050" cy="1569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xmlns="" id="{BA88652E-4BFD-444D-8A28-EF7D755AD5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xmlns="" id="{41712C53-80F1-4529-BFC8-035794EF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xmlns="" id="{5E095532-3EB7-4685-9F95-4D7384FED243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xmlns="" id="{CBE2C08D-FEF5-4BEA-B1D4-201BF65887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xmlns="" id="{75E3F822-20C3-4D96-8812-59C1D45A41E6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xmlns="" id="{995BD05C-807B-4663-AC16-87DCB44A57D8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xmlns="" id="{400AEF8E-4A2F-401E-8DBE-A8FD0D5FB3CA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xmlns="" id="{9DE6B3C1-D023-4EC6-B62F-2BBF0FD3C256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xmlns="" id="{829755AC-11D4-4F04-9690-D6FDEF9AF3C0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xmlns="" id="{6385AF0C-A251-45F8-A3DF-1BF12FCBE5B0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xmlns="" id="{BD83BD03-8D18-4B0A-813A-AEFF7476BB78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xmlns="" id="{44DB8683-9F6E-4F8C-8E46-E4946819A276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xmlns="" id="{A4E0A2B3-51D6-485E-9A24-9ACDE974331B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xmlns="" id="{ABE01FA8-6187-43BB-B9E3-11B1287D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xmlns="" id="{413AF229-CD03-422C-A82C-F108925FA6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xmlns="" id="{49DAEE64-7CD1-48B4-9309-F256274B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xmlns="" id="{39FBAE5B-2877-4FE7-8875-AD2A98F3183C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xmlns="" id="{22F18D97-FD2F-4418-8BC7-2A6D6D7971D9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xmlns="" id="{D6FD3563-65B0-4CDD-8D08-811DC259F7BC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xmlns="" id="{F4AD26E4-1764-4525-B7A1-F582ACC9F6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xmlns="" id="{61B15A9B-8375-4336-B6CC-A2537D8CC5A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xmlns="" id="{E763C6E2-858D-4C05-9BF2-49BD0CFFA9C9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3DC69DED-270A-4D62-9A4F-A4D02133FB12}"/>
              </a:ext>
            </a:extLst>
          </p:cNvPr>
          <p:cNvSpPr txBox="1"/>
          <p:nvPr userDrawn="1"/>
        </p:nvSpPr>
        <p:spPr>
          <a:xfrm>
            <a:off x="2668588" y="1522413"/>
            <a:ext cx="3389312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814838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xmlns="" id="{B1798D7A-513D-4C62-8287-9F9A40460D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96864" y="220665"/>
            <a:ext cx="8710612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xmlns="" id="{57717655-8A16-4712-9E93-ACE9FA168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xmlns="" id="{4C88F879-BEA8-415B-B312-45745741A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xmlns="" id="{CEFE36FF-83C5-4FB7-BD68-E33430659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xmlns="" id="{871319E3-39EB-4C33-B344-41E7EEA7B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xmlns="" id="{A31D9BD6-3B04-45D6-ACB9-8FBB203B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xmlns="" id="{C59A2C3B-1587-4922-9366-5E64C4E4B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xmlns="" id="{9022CB04-0C4B-415A-AEFE-49E86E3B6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xmlns="" id="{0CA5195B-3940-4395-8BB7-7F706E30E9A6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xmlns="" id="{770428F7-90B7-4171-9468-78714F953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xmlns="" id="{08E4FBC9-4863-4468-9C3A-2AE278741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xmlns="" id="{68380216-6A0F-46AC-A28A-8FD7F6576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xmlns="" id="{5CAAFC4C-6171-40E7-9158-0296484E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xmlns="" id="{EF0EE666-3F30-4249-9D6C-E031C5C94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xmlns="" id="{338B299C-F69E-4288-B206-4BF465397D20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xmlns="" id="{B494E33F-386E-419B-A9AD-F53BB5A2A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xmlns="" id="{AA625CFD-BADB-428E-910D-FD48B907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xmlns="" id="{3D4040BC-B651-4F04-8037-C8A637B8F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xmlns="" id="{CD1BACF9-C26C-4431-B59C-D20969F73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xmlns="" id="{340027DB-ADBF-4024-BA15-5F64DFBD9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350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xmlns="" id="{36127575-0F44-47E1-B81D-567E3D27DFDC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35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xmlns="" id="{BB10DA4F-60B5-4006-AD86-06508042878A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xmlns="" id="{73F3EA9F-714B-48BD-B4DC-261F3DCB4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xmlns="" id="{53CBA57F-1BB1-46AC-B7A5-9E27C174F71C}"/>
              </a:ext>
            </a:extLst>
          </p:cNvPr>
          <p:cNvSpPr>
            <a:spLocks/>
          </p:cNvSpPr>
          <p:nvPr userDrawn="1"/>
        </p:nvSpPr>
        <p:spPr bwMode="auto">
          <a:xfrm>
            <a:off x="349251" y="8826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xmlns="" id="{351C5D8E-037E-4940-B352-FA45CEF1A16B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06463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xmlns="" id="{5DD39492-0847-455F-A521-66AE9D93EE3A}"/>
              </a:ext>
            </a:extLst>
          </p:cNvPr>
          <p:cNvSpPr>
            <a:spLocks/>
          </p:cNvSpPr>
          <p:nvPr userDrawn="1"/>
        </p:nvSpPr>
        <p:spPr bwMode="auto">
          <a:xfrm>
            <a:off x="168276" y="989015"/>
            <a:ext cx="333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xmlns="" id="{9FBF845C-0469-45E3-BCF0-EC127E0F69EF}"/>
              </a:ext>
            </a:extLst>
          </p:cNvPr>
          <p:cNvSpPr>
            <a:spLocks/>
          </p:cNvSpPr>
          <p:nvPr userDrawn="1"/>
        </p:nvSpPr>
        <p:spPr bwMode="auto">
          <a:xfrm>
            <a:off x="393701" y="9477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xmlns="" id="{96E161F2-2332-48BA-8691-D7E27BD03228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915989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xmlns="" id="{B7EFBCBA-6D16-49E6-A1EC-1D2ED9D6324B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1497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xmlns="" id="{12868851-FD95-4F59-A99F-0154C819ED5B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1522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xmlns="" id="{26AE4FF6-02BC-4666-B3C0-E711B7498BE8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1601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xmlns="" id="{29A85FE4-0A01-44F2-98E2-4721F96008F6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1562100"/>
            <a:ext cx="349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xmlns="" id="{7C7EF4CD-CD18-432C-A1CA-3351E0B882E6}"/>
              </a:ext>
            </a:extLst>
          </p:cNvPr>
          <p:cNvSpPr>
            <a:spLocks/>
          </p:cNvSpPr>
          <p:nvPr userDrawn="1"/>
        </p:nvSpPr>
        <p:spPr bwMode="auto">
          <a:xfrm>
            <a:off x="150813" y="1531938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xmlns="" id="{981788F1-81A9-4B91-8DEB-4C07177DB288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21097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xmlns="" id="{4E3A4E73-D7BD-46CA-880F-C9233D30F18A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35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xmlns="" id="{2AE42D79-AFEC-4830-801C-31C5F1F496C6}"/>
              </a:ext>
            </a:extLst>
          </p:cNvPr>
          <p:cNvSpPr>
            <a:spLocks/>
          </p:cNvSpPr>
          <p:nvPr userDrawn="1"/>
        </p:nvSpPr>
        <p:spPr bwMode="auto">
          <a:xfrm>
            <a:off x="166689" y="2217738"/>
            <a:ext cx="33337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xmlns="" id="{7DAF012A-87E2-4B01-A071-A004E193CB0C}"/>
              </a:ext>
            </a:extLst>
          </p:cNvPr>
          <p:cNvSpPr>
            <a:spLocks/>
          </p:cNvSpPr>
          <p:nvPr userDrawn="1"/>
        </p:nvSpPr>
        <p:spPr bwMode="auto">
          <a:xfrm>
            <a:off x="392114" y="217329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xmlns="" id="{3CF972D6-04BC-4921-8DBF-2D327606A0D2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1463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xmlns="" id="{CCEE5E13-99F7-477E-B38F-0E4C88206BD2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2724152"/>
            <a:ext cx="82550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xmlns="" id="{D87EA81A-69D2-4AA9-8521-5E718D3851CF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2747965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xmlns="" id="{8512AE73-685D-4AF0-BEF0-46998318ADEF}"/>
              </a:ext>
            </a:extLst>
          </p:cNvPr>
          <p:cNvSpPr>
            <a:spLocks/>
          </p:cNvSpPr>
          <p:nvPr userDrawn="1"/>
        </p:nvSpPr>
        <p:spPr bwMode="auto">
          <a:xfrm>
            <a:off x="165101" y="28305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xmlns="" id="{E19A5B89-D07B-4ACE-953F-30F44D3FB085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278924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xmlns="" id="{A136C1F6-1777-45F5-AFEB-213AFFA95227}"/>
              </a:ext>
            </a:extLst>
          </p:cNvPr>
          <p:cNvSpPr>
            <a:spLocks/>
          </p:cNvSpPr>
          <p:nvPr userDrawn="1"/>
        </p:nvSpPr>
        <p:spPr bwMode="auto">
          <a:xfrm>
            <a:off x="149226" y="27574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xmlns="" id="{375A35C6-03F6-4A88-9F1E-EB352AA00FD3}"/>
              </a:ext>
            </a:extLst>
          </p:cNvPr>
          <p:cNvSpPr>
            <a:spLocks/>
          </p:cNvSpPr>
          <p:nvPr userDrawn="1"/>
        </p:nvSpPr>
        <p:spPr bwMode="auto">
          <a:xfrm>
            <a:off x="346075" y="33385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xmlns="" id="{32A3C60F-FC2C-4B0B-96C3-C8A5C2291063}"/>
              </a:ext>
            </a:extLst>
          </p:cNvPr>
          <p:cNvSpPr>
            <a:spLocks/>
          </p:cNvSpPr>
          <p:nvPr userDrawn="1"/>
        </p:nvSpPr>
        <p:spPr bwMode="auto">
          <a:xfrm>
            <a:off x="146050" y="3363915"/>
            <a:ext cx="338138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xmlns="" id="{28DE1EFA-F32E-4DC1-B359-F1FA61501EB1}"/>
              </a:ext>
            </a:extLst>
          </p:cNvPr>
          <p:cNvSpPr>
            <a:spLocks/>
          </p:cNvSpPr>
          <p:nvPr userDrawn="1"/>
        </p:nvSpPr>
        <p:spPr bwMode="auto">
          <a:xfrm>
            <a:off x="165100" y="3443289"/>
            <a:ext cx="333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xmlns="" id="{1C798309-7634-402F-B041-50EDA415F834}"/>
              </a:ext>
            </a:extLst>
          </p:cNvPr>
          <p:cNvSpPr>
            <a:spLocks/>
          </p:cNvSpPr>
          <p:nvPr userDrawn="1"/>
        </p:nvSpPr>
        <p:spPr bwMode="auto">
          <a:xfrm>
            <a:off x="390526" y="3403600"/>
            <a:ext cx="333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xmlns="" id="{57177B5B-D876-4EEC-8AFE-39BFBD62DDA8}"/>
              </a:ext>
            </a:extLst>
          </p:cNvPr>
          <p:cNvSpPr>
            <a:spLocks/>
          </p:cNvSpPr>
          <p:nvPr userDrawn="1"/>
        </p:nvSpPr>
        <p:spPr bwMode="auto">
          <a:xfrm>
            <a:off x="147639" y="33734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xmlns="" id="{67BCD161-83E7-4B16-BCE0-C121EACCB016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3951288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xmlns="" id="{CF6F587A-6F3F-4B0A-A268-C90A8D872AA4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766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xmlns="" id="{E99BEEE0-6A7F-4986-ADFE-6043A0B3D7DB}"/>
              </a:ext>
            </a:extLst>
          </p:cNvPr>
          <p:cNvSpPr>
            <a:spLocks/>
          </p:cNvSpPr>
          <p:nvPr userDrawn="1"/>
        </p:nvSpPr>
        <p:spPr bwMode="auto">
          <a:xfrm>
            <a:off x="163514" y="4059238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xmlns="" id="{73A4981D-F3E9-47E3-A982-2BD2F0321CE9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0147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xmlns="" id="{DAF3D433-858B-4142-BA43-3DB73421F326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3987800"/>
            <a:ext cx="336550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xmlns="" id="{67F2D673-6655-4634-B0F5-8EE921C6B270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4565650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xmlns="" id="{61BBF65B-6B39-47DB-93EC-EF8561CA6015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4589465"/>
            <a:ext cx="338137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xmlns="" id="{0D5CA111-095B-4CEB-ACE2-7D3C041003F9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4672015"/>
            <a:ext cx="34925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xmlns="" id="{933D6D27-5390-4E1C-93A9-BCE6E5954E26}"/>
              </a:ext>
            </a:extLst>
          </p:cNvPr>
          <p:cNvSpPr>
            <a:spLocks/>
          </p:cNvSpPr>
          <p:nvPr userDrawn="1"/>
        </p:nvSpPr>
        <p:spPr bwMode="auto">
          <a:xfrm>
            <a:off x="388939" y="4630740"/>
            <a:ext cx="333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xmlns="" id="{07BACCBD-F750-4B75-B756-F31F147B5315}"/>
              </a:ext>
            </a:extLst>
          </p:cNvPr>
          <p:cNvSpPr>
            <a:spLocks/>
          </p:cNvSpPr>
          <p:nvPr userDrawn="1"/>
        </p:nvSpPr>
        <p:spPr bwMode="auto">
          <a:xfrm>
            <a:off x="146051" y="4598990"/>
            <a:ext cx="3349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xmlns="" id="{9B14BC04-D578-4200-A3DB-45DAD74AAA5F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180013"/>
            <a:ext cx="825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xmlns="" id="{964E7E90-D3FD-44B8-9113-BB3B95FC3130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05415"/>
            <a:ext cx="3365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xmlns="" id="{773023D7-696A-433E-9DB0-BDED2C897FD3}"/>
              </a:ext>
            </a:extLst>
          </p:cNvPr>
          <p:cNvSpPr>
            <a:spLocks/>
          </p:cNvSpPr>
          <p:nvPr userDrawn="1"/>
        </p:nvSpPr>
        <p:spPr bwMode="auto">
          <a:xfrm>
            <a:off x="161926" y="528479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xmlns="" id="{4D7CF569-5609-43CD-B61D-D905EC64181E}"/>
              </a:ext>
            </a:extLst>
          </p:cNvPr>
          <p:cNvSpPr>
            <a:spLocks/>
          </p:cNvSpPr>
          <p:nvPr userDrawn="1"/>
        </p:nvSpPr>
        <p:spPr bwMode="auto">
          <a:xfrm>
            <a:off x="387351" y="5245100"/>
            <a:ext cx="349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xmlns="" id="{FBD915C4-D27E-4DB7-A7B5-7A960EEA6ABB}"/>
              </a:ext>
            </a:extLst>
          </p:cNvPr>
          <p:cNvSpPr>
            <a:spLocks/>
          </p:cNvSpPr>
          <p:nvPr userDrawn="1"/>
        </p:nvSpPr>
        <p:spPr bwMode="auto">
          <a:xfrm>
            <a:off x="144464" y="5214940"/>
            <a:ext cx="336550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xmlns="" id="{7F8BD10F-A830-4CE7-8CE8-17126F075318}"/>
              </a:ext>
            </a:extLst>
          </p:cNvPr>
          <p:cNvSpPr>
            <a:spLocks/>
          </p:cNvSpPr>
          <p:nvPr userDrawn="1"/>
        </p:nvSpPr>
        <p:spPr bwMode="auto">
          <a:xfrm>
            <a:off x="342901" y="5792788"/>
            <a:ext cx="80963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xmlns="" id="{44EFAE74-4620-43E5-A3D1-47E577477295}"/>
              </a:ext>
            </a:extLst>
          </p:cNvPr>
          <p:cNvSpPr>
            <a:spLocks/>
          </p:cNvSpPr>
          <p:nvPr userDrawn="1"/>
        </p:nvSpPr>
        <p:spPr bwMode="auto">
          <a:xfrm>
            <a:off x="142875" y="5818190"/>
            <a:ext cx="3365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xmlns="" id="{422991B0-8320-4DDA-8C75-E9453CE5A36D}"/>
              </a:ext>
            </a:extLst>
          </p:cNvPr>
          <p:cNvSpPr>
            <a:spLocks/>
          </p:cNvSpPr>
          <p:nvPr userDrawn="1"/>
        </p:nvSpPr>
        <p:spPr bwMode="auto">
          <a:xfrm>
            <a:off x="160339" y="5900740"/>
            <a:ext cx="349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xmlns="" id="{CB248315-7282-4F5D-92A9-6322559F382E}"/>
              </a:ext>
            </a:extLst>
          </p:cNvPr>
          <p:cNvSpPr>
            <a:spLocks/>
          </p:cNvSpPr>
          <p:nvPr userDrawn="1"/>
        </p:nvSpPr>
        <p:spPr bwMode="auto">
          <a:xfrm>
            <a:off x="385764" y="5856290"/>
            <a:ext cx="34925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xmlns="" id="{86EB76B3-C842-4A78-9994-3077DBB1026E}"/>
              </a:ext>
            </a:extLst>
          </p:cNvPr>
          <p:cNvSpPr>
            <a:spLocks/>
          </p:cNvSpPr>
          <p:nvPr userDrawn="1"/>
        </p:nvSpPr>
        <p:spPr bwMode="auto">
          <a:xfrm>
            <a:off x="144463" y="5829300"/>
            <a:ext cx="3349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xmlns="" id="{7978A48A-277F-48ED-82EB-BCB0DB764719}"/>
              </a:ext>
            </a:extLst>
          </p:cNvPr>
          <p:cNvSpPr/>
          <p:nvPr userDrawn="1"/>
        </p:nvSpPr>
        <p:spPr>
          <a:xfrm rot="126755">
            <a:off x="2319338" y="1090613"/>
            <a:ext cx="4162425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xmlns="" id="{6BA17859-45C7-4E74-BF75-A7817A83C0A6}"/>
              </a:ext>
            </a:extLst>
          </p:cNvPr>
          <p:cNvSpPr/>
          <p:nvPr userDrawn="1"/>
        </p:nvSpPr>
        <p:spPr>
          <a:xfrm rot="21464125">
            <a:off x="2108201" y="773115"/>
            <a:ext cx="963613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xmlns="" id="{0315D458-3EAD-4DC3-93C2-086913BDF275}"/>
              </a:ext>
            </a:extLst>
          </p:cNvPr>
          <p:cNvSpPr/>
          <p:nvPr userDrawn="1"/>
        </p:nvSpPr>
        <p:spPr>
          <a:xfrm rot="4829593">
            <a:off x="5537201" y="1168402"/>
            <a:ext cx="1546225" cy="83185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xmlns="" id="{9908CD24-4644-410A-B8E2-572AF00CCF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2589" y="3949700"/>
            <a:ext cx="1481137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xmlns="" id="{530561E1-B98F-48BE-A8B5-7391512F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2147483646 h 5748"/>
                <a:gd name="T2" fmla="*/ 2147483646 w 38517"/>
                <a:gd name="T3" fmla="*/ 2147483646 h 5748"/>
                <a:gd name="T4" fmla="*/ 2147483646 w 38517"/>
                <a:gd name="T5" fmla="*/ 2147483646 h 5748"/>
                <a:gd name="T6" fmla="*/ 2147483646 w 38517"/>
                <a:gd name="T7" fmla="*/ 2147483646 h 5748"/>
                <a:gd name="T8" fmla="*/ 2147483646 w 38517"/>
                <a:gd name="T9" fmla="*/ 2147483646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xmlns="" id="{8D3B9CB8-0D61-447A-A49B-877908D7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2147483646 w 15260"/>
                <a:gd name="T1" fmla="*/ 2147483646 h 14672"/>
                <a:gd name="T2" fmla="*/ 2147483646 w 15260"/>
                <a:gd name="T3" fmla="*/ 2147483646 h 14672"/>
                <a:gd name="T4" fmla="*/ 2147483646 w 15260"/>
                <a:gd name="T5" fmla="*/ 2147483646 h 14672"/>
                <a:gd name="T6" fmla="*/ 2147483646 w 15260"/>
                <a:gd name="T7" fmla="*/ 2147483646 h 14672"/>
                <a:gd name="T8" fmla="*/ 2147483646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2147483646 h 14672"/>
                <a:gd name="T30" fmla="*/ 2147483646 w 15260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xmlns="" id="{342E8D3D-4088-413C-8553-02C21BA61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2147483646 w 7832"/>
                <a:gd name="T1" fmla="*/ 0 h 7260"/>
                <a:gd name="T2" fmla="*/ 2147483646 w 7832"/>
                <a:gd name="T3" fmla="*/ 2147483646 h 7260"/>
                <a:gd name="T4" fmla="*/ 2147483646 w 7832"/>
                <a:gd name="T5" fmla="*/ 2147483646 h 7260"/>
                <a:gd name="T6" fmla="*/ 2147483646 w 7832"/>
                <a:gd name="T7" fmla="*/ 2147483646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2147483646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xmlns="" id="{17666664-FD2E-49E4-B8BC-D54E4EA7E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2147483646 h 14672"/>
                <a:gd name="T2" fmla="*/ 2147483646 w 15259"/>
                <a:gd name="T3" fmla="*/ 2147483646 h 14672"/>
                <a:gd name="T4" fmla="*/ 2147483646 w 15259"/>
                <a:gd name="T5" fmla="*/ 2147483646 h 14672"/>
                <a:gd name="T6" fmla="*/ 2147483646 w 15259"/>
                <a:gd name="T7" fmla="*/ 2147483646 h 14672"/>
                <a:gd name="T8" fmla="*/ 2147483646 w 15259"/>
                <a:gd name="T9" fmla="*/ 2147483646 h 14672"/>
                <a:gd name="T10" fmla="*/ 2147483646 w 15259"/>
                <a:gd name="T11" fmla="*/ 2147483646 h 14672"/>
                <a:gd name="T12" fmla="*/ 2147483646 w 15259"/>
                <a:gd name="T13" fmla="*/ 2147483646 h 14672"/>
                <a:gd name="T14" fmla="*/ 2147483646 w 15259"/>
                <a:gd name="T15" fmla="*/ 2147483646 h 14672"/>
                <a:gd name="T16" fmla="*/ 2147483646 w 15259"/>
                <a:gd name="T17" fmla="*/ 2147483646 h 14672"/>
                <a:gd name="T18" fmla="*/ 2147483646 w 15259"/>
                <a:gd name="T19" fmla="*/ 2147483646 h 14672"/>
                <a:gd name="T20" fmla="*/ 2147483646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2147483646 h 14672"/>
                <a:gd name="T26" fmla="*/ 2147483646 w 15259"/>
                <a:gd name="T27" fmla="*/ 2147483646 h 14672"/>
                <a:gd name="T28" fmla="*/ 2147483646 w 15259"/>
                <a:gd name="T29" fmla="*/ 2147483646 h 14672"/>
                <a:gd name="T30" fmla="*/ 2147483646 w 15259"/>
                <a:gd name="T31" fmla="*/ 2147483646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xmlns="" id="{F7358878-B3EF-4C45-A51D-E838EFA1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2147483646 h 7126"/>
                <a:gd name="T2" fmla="*/ 2147483646 w 7966"/>
                <a:gd name="T3" fmla="*/ 2147483646 h 7126"/>
                <a:gd name="T4" fmla="*/ 2147483646 w 7966"/>
                <a:gd name="T5" fmla="*/ 2147483646 h 7126"/>
                <a:gd name="T6" fmla="*/ 2147483646 w 7966"/>
                <a:gd name="T7" fmla="*/ 2147483646 h 7126"/>
                <a:gd name="T8" fmla="*/ 2147483646 w 7966"/>
                <a:gd name="T9" fmla="*/ 2147483646 h 7126"/>
                <a:gd name="T10" fmla="*/ 2147483646 w 7966"/>
                <a:gd name="T11" fmla="*/ 2147483646 h 7126"/>
                <a:gd name="T12" fmla="*/ 2147483646 w 7966"/>
                <a:gd name="T13" fmla="*/ 2147483646 h 7126"/>
                <a:gd name="T14" fmla="*/ 2147483646 w 7966"/>
                <a:gd name="T15" fmla="*/ 2147483646 h 7126"/>
                <a:gd name="T16" fmla="*/ 2147483646 w 7966"/>
                <a:gd name="T17" fmla="*/ 2147483646 h 7126"/>
                <a:gd name="T18" fmla="*/ 2147483646 w 7966"/>
                <a:gd name="T19" fmla="*/ 2147483646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xmlns="" id="{92900CBC-06C0-4001-9349-288968E2CA90}"/>
                </a:ext>
              </a:extLst>
            </p:cNvPr>
            <p:cNvSpPr/>
            <p:nvPr/>
          </p:nvSpPr>
          <p:spPr>
            <a:xfrm>
              <a:off x="3366298" y="2481726"/>
              <a:ext cx="11220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xmlns="" id="{3113F717-99AD-43E2-9452-EF58C71CBE4C}"/>
                </a:ext>
              </a:extLst>
            </p:cNvPr>
            <p:cNvSpPr/>
            <p:nvPr/>
          </p:nvSpPr>
          <p:spPr>
            <a:xfrm>
              <a:off x="4123666" y="2481726"/>
              <a:ext cx="110046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xmlns="" id="{D559F6A9-F383-47D1-80AC-4B2AE172FAC3}"/>
                </a:ext>
              </a:extLst>
            </p:cNvPr>
            <p:cNvSpPr/>
            <p:nvPr/>
          </p:nvSpPr>
          <p:spPr>
            <a:xfrm>
              <a:off x="3558337" y="1746322"/>
              <a:ext cx="474704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xmlns="" id="{8469DA71-8A95-4D9B-A731-443638E9E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147483646 w 573"/>
                <a:gd name="T1" fmla="*/ 2147483646 h 4471"/>
                <a:gd name="T2" fmla="*/ 2147483646 w 573"/>
                <a:gd name="T3" fmla="*/ 2147483646 h 4471"/>
                <a:gd name="T4" fmla="*/ 2147483646 w 573"/>
                <a:gd name="T5" fmla="*/ 2147483646 h 4471"/>
                <a:gd name="T6" fmla="*/ 2147483646 w 573"/>
                <a:gd name="T7" fmla="*/ 2147483646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xmlns="" id="{6D7511A1-C599-4E34-8992-C053CDF4606D}"/>
                </a:ext>
              </a:extLst>
            </p:cNvPr>
            <p:cNvSpPr/>
            <p:nvPr/>
          </p:nvSpPr>
          <p:spPr>
            <a:xfrm>
              <a:off x="3595019" y="1905416"/>
              <a:ext cx="60417" cy="253252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xmlns="" id="{C09D0CDD-866A-49B8-ABA6-77B9F9AD2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2147483646 w 1244"/>
                <a:gd name="T3" fmla="*/ 2147483646 h 5882"/>
                <a:gd name="T4" fmla="*/ 2147483646 w 1244"/>
                <a:gd name="T5" fmla="*/ 2147483646 h 5882"/>
                <a:gd name="T6" fmla="*/ 2147483646 w 1244"/>
                <a:gd name="T7" fmla="*/ 2147483646 h 5882"/>
                <a:gd name="T8" fmla="*/ 2147483646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xmlns="" id="{F29E83A3-A868-4884-AB0A-70AB377C322D}"/>
                </a:ext>
              </a:extLst>
            </p:cNvPr>
            <p:cNvSpPr/>
            <p:nvPr/>
          </p:nvSpPr>
          <p:spPr>
            <a:xfrm>
              <a:off x="3877683" y="1851844"/>
              <a:ext cx="116518" cy="306824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xmlns="" id="{A0D286B9-42AF-4260-A05B-C93BFC0CE3A3}"/>
                </a:ext>
              </a:extLst>
            </p:cNvPr>
            <p:cNvSpPr/>
            <p:nvPr/>
          </p:nvSpPr>
          <p:spPr>
            <a:xfrm>
              <a:off x="3487132" y="2126199"/>
              <a:ext cx="621430" cy="375008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xmlns="" id="{EAA05776-06FF-48B8-AB35-912F1BF8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2147483646 w 4471"/>
                <a:gd name="T11" fmla="*/ 2147483646 h 8975"/>
                <a:gd name="T12" fmla="*/ 2147483646 w 4471"/>
                <a:gd name="T13" fmla="*/ 2147483646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xmlns="" id="{807DFA85-7433-48F4-AB67-9A265F059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xmlns="" id="{EA4AD601-7221-48A6-8993-AA1060786FEF}"/>
                </a:ext>
              </a:extLst>
            </p:cNvPr>
            <p:cNvSpPr/>
            <p:nvPr/>
          </p:nvSpPr>
          <p:spPr>
            <a:xfrm>
              <a:off x="3487132" y="2132693"/>
              <a:ext cx="159673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xmlns="" id="{959BA659-BE73-4206-B6B4-7B1A07D4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2147483646 w 4471"/>
                <a:gd name="T1" fmla="*/ 2147483646 h 8975"/>
                <a:gd name="T2" fmla="*/ 2147483646 w 4471"/>
                <a:gd name="T3" fmla="*/ 2147483646 h 8975"/>
                <a:gd name="T4" fmla="*/ 2147483646 w 4471"/>
                <a:gd name="T5" fmla="*/ 2147483646 h 8975"/>
                <a:gd name="T6" fmla="*/ 2147483646 w 4471"/>
                <a:gd name="T7" fmla="*/ 2147483646 h 8975"/>
                <a:gd name="T8" fmla="*/ 2147483646 w 4471"/>
                <a:gd name="T9" fmla="*/ 2147483646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xmlns="" id="{FCC3676F-9AB1-4EA2-AA0C-58F2E877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2147483646 h 135"/>
                <a:gd name="T4" fmla="*/ 2147483646 w 135"/>
                <a:gd name="T5" fmla="*/ 2147483646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xmlns="" id="{CC6274AA-3F59-4E4F-A86B-5C1106A93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2147483646 w 2387"/>
                <a:gd name="T1" fmla="*/ 0 h 976"/>
                <a:gd name="T2" fmla="*/ 2147483646 w 2387"/>
                <a:gd name="T3" fmla="*/ 0 h 976"/>
                <a:gd name="T4" fmla="*/ 2147483646 w 2387"/>
                <a:gd name="T5" fmla="*/ 2147483646 h 976"/>
                <a:gd name="T6" fmla="*/ 2147483646 w 2387"/>
                <a:gd name="T7" fmla="*/ 2147483646 h 976"/>
                <a:gd name="T8" fmla="*/ 2147483646 w 2387"/>
                <a:gd name="T9" fmla="*/ 0 h 976"/>
                <a:gd name="T10" fmla="*/ 2147483646 w 2387"/>
                <a:gd name="T11" fmla="*/ 2147483646 h 976"/>
                <a:gd name="T12" fmla="*/ 2147483646 w 2387"/>
                <a:gd name="T13" fmla="*/ 2147483646 h 976"/>
                <a:gd name="T14" fmla="*/ 0 w 2387"/>
                <a:gd name="T15" fmla="*/ 2147483646 h 976"/>
                <a:gd name="T16" fmla="*/ 2147483646 w 2387"/>
                <a:gd name="T17" fmla="*/ 2147483646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xmlns="" id="{946AE172-1FD2-4A23-9594-343469156B65}"/>
                </a:ext>
              </a:extLst>
            </p:cNvPr>
            <p:cNvSpPr/>
            <p:nvPr/>
          </p:nvSpPr>
          <p:spPr>
            <a:xfrm>
              <a:off x="3933785" y="2126199"/>
              <a:ext cx="174778" cy="240265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xmlns="" id="{22665873-73AD-4A04-A1DF-E68497EA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2147483646 w 4336"/>
                <a:gd name="T1" fmla="*/ 2147483646 h 9546"/>
                <a:gd name="T2" fmla="*/ 2147483646 w 4336"/>
                <a:gd name="T3" fmla="*/ 2147483646 h 9546"/>
                <a:gd name="T4" fmla="*/ 0 w 4336"/>
                <a:gd name="T5" fmla="*/ 2147483646 h 9546"/>
                <a:gd name="T6" fmla="*/ 2147483646 w 4336"/>
                <a:gd name="T7" fmla="*/ 2147483646 h 9546"/>
                <a:gd name="T8" fmla="*/ 2147483646 w 4336"/>
                <a:gd name="T9" fmla="*/ 2147483646 h 9546"/>
                <a:gd name="T10" fmla="*/ 2147483646 w 4336"/>
                <a:gd name="T11" fmla="*/ 2147483646 h 9546"/>
                <a:gd name="T12" fmla="*/ 2147483646 w 4336"/>
                <a:gd name="T13" fmla="*/ 2147483646 h 9546"/>
                <a:gd name="T14" fmla="*/ 2147483646 w 4336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xmlns="" id="{BE8832CF-1C68-48DE-89D0-10BAC7DBAA00}"/>
                </a:ext>
              </a:extLst>
            </p:cNvPr>
            <p:cNvSpPr/>
            <p:nvPr/>
          </p:nvSpPr>
          <p:spPr>
            <a:xfrm>
              <a:off x="3815109" y="1806388"/>
              <a:ext cx="146727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xmlns="" id="{4F0BFB6F-F7C7-4D3C-9BD2-86389D326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2147483646 h 2118"/>
                <a:gd name="T2" fmla="*/ 2147483646 w 5614"/>
                <a:gd name="T3" fmla="*/ 2147483646 h 2118"/>
                <a:gd name="T4" fmla="*/ 2147483646 w 5614"/>
                <a:gd name="T5" fmla="*/ 2147483646 h 2118"/>
                <a:gd name="T6" fmla="*/ 2147483646 w 5614"/>
                <a:gd name="T7" fmla="*/ 2147483646 h 2118"/>
                <a:gd name="T8" fmla="*/ 2147483646 w 5614"/>
                <a:gd name="T9" fmla="*/ 2147483646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xmlns="" id="{DDC02B77-4BD5-40D3-812E-F6CF8683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2147483646 h 1950"/>
                <a:gd name="T2" fmla="*/ 2147483646 w 5748"/>
                <a:gd name="T3" fmla="*/ 2147483646 h 1950"/>
                <a:gd name="T4" fmla="*/ 2147483646 w 5748"/>
                <a:gd name="T5" fmla="*/ 2147483646 h 1950"/>
                <a:gd name="T6" fmla="*/ 2147483646 w 5748"/>
                <a:gd name="T7" fmla="*/ 2147483646 h 1950"/>
                <a:gd name="T8" fmla="*/ 0 w 5748"/>
                <a:gd name="T9" fmla="*/ 2147483646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xmlns="" id="{92FC633A-3EA6-4813-B419-31313B81C015}"/>
                </a:ext>
              </a:extLst>
            </p:cNvPr>
            <p:cNvSpPr/>
            <p:nvPr/>
          </p:nvSpPr>
          <p:spPr>
            <a:xfrm>
              <a:off x="3612281" y="1806388"/>
              <a:ext cx="144568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xmlns="" id="{032D5315-41F7-420A-8FE3-96C8AB244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2147483646 w 4202"/>
                <a:gd name="T1" fmla="*/ 2147483646 h 9546"/>
                <a:gd name="T2" fmla="*/ 2147483646 w 4202"/>
                <a:gd name="T3" fmla="*/ 2147483646 h 9546"/>
                <a:gd name="T4" fmla="*/ 2147483646 w 4202"/>
                <a:gd name="T5" fmla="*/ 2147483646 h 9546"/>
                <a:gd name="T6" fmla="*/ 2147483646 w 4202"/>
                <a:gd name="T7" fmla="*/ 2147483646 h 9546"/>
                <a:gd name="T8" fmla="*/ 2147483646 w 4202"/>
                <a:gd name="T9" fmla="*/ 2147483646 h 9546"/>
                <a:gd name="T10" fmla="*/ 2147483646 w 4202"/>
                <a:gd name="T11" fmla="*/ 2147483646 h 9546"/>
                <a:gd name="T12" fmla="*/ 2147483646 w 4202"/>
                <a:gd name="T13" fmla="*/ 2147483646 h 9546"/>
                <a:gd name="T14" fmla="*/ 2147483646 w 4202"/>
                <a:gd name="T15" fmla="*/ 2147483646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xmlns="" id="{D68E4CB1-A95F-4C7C-AE8F-09CF29C59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2147483646 w 4773"/>
                <a:gd name="T1" fmla="*/ 0 h 8134"/>
                <a:gd name="T2" fmla="*/ 0 w 4773"/>
                <a:gd name="T3" fmla="*/ 2147483646 h 8134"/>
                <a:gd name="T4" fmla="*/ 0 w 4773"/>
                <a:gd name="T5" fmla="*/ 2147483646 h 8134"/>
                <a:gd name="T6" fmla="*/ 2147483646 w 4773"/>
                <a:gd name="T7" fmla="*/ 2147483646 h 8134"/>
                <a:gd name="T8" fmla="*/ 2147483646 w 4773"/>
                <a:gd name="T9" fmla="*/ 2147483646 h 8134"/>
                <a:gd name="T10" fmla="*/ 2147483646 w 4773"/>
                <a:gd name="T11" fmla="*/ 2147483646 h 8134"/>
                <a:gd name="T12" fmla="*/ 2147483646 w 4773"/>
                <a:gd name="T13" fmla="*/ 2147483646 h 8134"/>
                <a:gd name="T14" fmla="*/ 2147483646 w 4773"/>
                <a:gd name="T15" fmla="*/ 2147483646 h 8134"/>
                <a:gd name="T16" fmla="*/ 2147483646 w 4773"/>
                <a:gd name="T17" fmla="*/ 2147483646 h 8134"/>
                <a:gd name="T18" fmla="*/ 2147483646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xmlns="" id="{1DB95359-6C64-4FE8-9EA1-F175A028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2147483646 w 4067"/>
                <a:gd name="T1" fmla="*/ 0 h 1681"/>
                <a:gd name="T2" fmla="*/ 2147483646 w 4067"/>
                <a:gd name="T3" fmla="*/ 2147483646 h 1681"/>
                <a:gd name="T4" fmla="*/ 0 w 4067"/>
                <a:gd name="T5" fmla="*/ 2147483646 h 1681"/>
                <a:gd name="T6" fmla="*/ 2147483646 w 4067"/>
                <a:gd name="T7" fmla="*/ 2147483646 h 1681"/>
                <a:gd name="T8" fmla="*/ 2147483646 w 4067"/>
                <a:gd name="T9" fmla="*/ 2147483646 h 1681"/>
                <a:gd name="T10" fmla="*/ 2147483646 w 4067"/>
                <a:gd name="T11" fmla="*/ 2147483646 h 1681"/>
                <a:gd name="T12" fmla="*/ 2147483646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xmlns="" id="{2A16DD31-791E-4B0F-873F-0468C8EF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2147483646 h 56383"/>
                <a:gd name="T2" fmla="*/ 2147483646 w 33610"/>
                <a:gd name="T3" fmla="*/ 2147483646 h 56383"/>
                <a:gd name="T4" fmla="*/ 2147483646 w 33610"/>
                <a:gd name="T5" fmla="*/ 2147483646 h 56383"/>
                <a:gd name="T6" fmla="*/ 2147483646 w 33610"/>
                <a:gd name="T7" fmla="*/ 2147483646 h 56383"/>
                <a:gd name="T8" fmla="*/ 2147483646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2147483646 h 56383"/>
                <a:gd name="T52" fmla="*/ 2147483646 w 33610"/>
                <a:gd name="T53" fmla="*/ 2147483646 h 56383"/>
                <a:gd name="T54" fmla="*/ 2147483646 w 33610"/>
                <a:gd name="T55" fmla="*/ 2147483646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xmlns="" id="{8F593F53-EF78-47D8-B410-1DF979C1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2147483646 w 12167"/>
                <a:gd name="T1" fmla="*/ 2147483646 h 46919"/>
                <a:gd name="T2" fmla="*/ 2147483646 w 12167"/>
                <a:gd name="T3" fmla="*/ 2147483646 h 46919"/>
                <a:gd name="T4" fmla="*/ 0 w 12167"/>
                <a:gd name="T5" fmla="*/ 2147483646 h 46919"/>
                <a:gd name="T6" fmla="*/ 2147483646 w 12167"/>
                <a:gd name="T7" fmla="*/ 2147483646 h 46919"/>
                <a:gd name="T8" fmla="*/ 2147483646 w 12167"/>
                <a:gd name="T9" fmla="*/ 2147483646 h 46919"/>
                <a:gd name="T10" fmla="*/ 2147483646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2147483646 w 12167"/>
                <a:gd name="T19" fmla="*/ 2147483646 h 46919"/>
                <a:gd name="T20" fmla="*/ 2147483646 w 12167"/>
                <a:gd name="T21" fmla="*/ 2147483646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47483646 w 12167"/>
                <a:gd name="T41" fmla="*/ 2147483646 h 46919"/>
                <a:gd name="T42" fmla="*/ 2147483646 w 12167"/>
                <a:gd name="T43" fmla="*/ 2147483646 h 46919"/>
                <a:gd name="T44" fmla="*/ 2147483646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xmlns="" id="{03F00FA4-5252-45CE-8459-3DF877B5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2147483646 w 34450"/>
                <a:gd name="T5" fmla="*/ 2147483646 h 55868"/>
                <a:gd name="T6" fmla="*/ 2147483646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2147483646 h 55868"/>
                <a:gd name="T14" fmla="*/ 2147483646 w 34450"/>
                <a:gd name="T15" fmla="*/ 2147483646 h 55868"/>
                <a:gd name="T16" fmla="*/ 2147483646 w 34450"/>
                <a:gd name="T17" fmla="*/ 2147483646 h 55868"/>
                <a:gd name="T18" fmla="*/ 2147483646 w 34450"/>
                <a:gd name="T19" fmla="*/ 2147483646 h 55868"/>
                <a:gd name="T20" fmla="*/ 2147483646 w 34450"/>
                <a:gd name="T21" fmla="*/ 2147483646 h 55868"/>
                <a:gd name="T22" fmla="*/ 2147483646 w 34450"/>
                <a:gd name="T23" fmla="*/ 2147483646 h 55868"/>
                <a:gd name="T24" fmla="*/ 2147483646 w 34450"/>
                <a:gd name="T25" fmla="*/ 2147483646 h 55868"/>
                <a:gd name="T26" fmla="*/ 2147483646 w 34450"/>
                <a:gd name="T27" fmla="*/ 2147483646 h 55868"/>
                <a:gd name="T28" fmla="*/ 2147483646 w 34450"/>
                <a:gd name="T29" fmla="*/ 2147483646 h 55868"/>
                <a:gd name="T30" fmla="*/ 2147483646 w 34450"/>
                <a:gd name="T31" fmla="*/ 2147483646 h 55868"/>
                <a:gd name="T32" fmla="*/ 2147483646 w 34450"/>
                <a:gd name="T33" fmla="*/ 2147483646 h 55868"/>
                <a:gd name="T34" fmla="*/ 2147483646 w 34450"/>
                <a:gd name="T35" fmla="*/ 2147483646 h 55868"/>
                <a:gd name="T36" fmla="*/ 2147483646 w 34450"/>
                <a:gd name="T37" fmla="*/ 2147483646 h 55868"/>
                <a:gd name="T38" fmla="*/ 2147483646 w 34450"/>
                <a:gd name="T39" fmla="*/ 2147483646 h 55868"/>
                <a:gd name="T40" fmla="*/ 2147483646 w 34450"/>
                <a:gd name="T41" fmla="*/ 2147483646 h 55868"/>
                <a:gd name="T42" fmla="*/ 2147483646 w 34450"/>
                <a:gd name="T43" fmla="*/ 2147483646 h 55868"/>
                <a:gd name="T44" fmla="*/ 2147483646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2147483646 h 55868"/>
                <a:gd name="T60" fmla="*/ 2147483646 w 34450"/>
                <a:gd name="T61" fmla="*/ 2147483646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xmlns="" id="{D9E5B292-F257-415B-9C3A-96CA9F232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2147483646 w 12604"/>
                <a:gd name="T1" fmla="*/ 0 h 20569"/>
                <a:gd name="T2" fmla="*/ 2147483646 w 12604"/>
                <a:gd name="T3" fmla="*/ 2147483646 h 20569"/>
                <a:gd name="T4" fmla="*/ 0 w 12604"/>
                <a:gd name="T5" fmla="*/ 2147483646 h 20569"/>
                <a:gd name="T6" fmla="*/ 2147483646 w 12604"/>
                <a:gd name="T7" fmla="*/ 2147483646 h 20569"/>
                <a:gd name="T8" fmla="*/ 2147483646 w 12604"/>
                <a:gd name="T9" fmla="*/ 2147483646 h 20569"/>
                <a:gd name="T10" fmla="*/ 2147483646 w 12604"/>
                <a:gd name="T11" fmla="*/ 0 h 20569"/>
                <a:gd name="T12" fmla="*/ 2147483646 w 12604"/>
                <a:gd name="T13" fmla="*/ 2147483646 h 20569"/>
                <a:gd name="T14" fmla="*/ 2147483646 w 12604"/>
                <a:gd name="T15" fmla="*/ 2147483646 h 20569"/>
                <a:gd name="T16" fmla="*/ 2147483646 w 12604"/>
                <a:gd name="T17" fmla="*/ 2147483646 h 20569"/>
                <a:gd name="T18" fmla="*/ 2147483646 w 12604"/>
                <a:gd name="T19" fmla="*/ 2147483646 h 20569"/>
                <a:gd name="T20" fmla="*/ 2147483646 w 12604"/>
                <a:gd name="T21" fmla="*/ 2147483646 h 20569"/>
                <a:gd name="T22" fmla="*/ 2147483646 w 12604"/>
                <a:gd name="T23" fmla="*/ 2147483646 h 20569"/>
                <a:gd name="T24" fmla="*/ 2147483646 w 12604"/>
                <a:gd name="T25" fmla="*/ 2147483646 h 20569"/>
                <a:gd name="T26" fmla="*/ 2147483646 w 12604"/>
                <a:gd name="T27" fmla="*/ 2147483646 h 20569"/>
                <a:gd name="T28" fmla="*/ 2147483646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2147483646 w 12604"/>
                <a:gd name="T41" fmla="*/ 2147483646 h 20569"/>
                <a:gd name="T42" fmla="*/ 2147483646 w 12604"/>
                <a:gd name="T43" fmla="*/ 2147483646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xmlns="" id="{A6013B8D-C9AC-4CD4-9F94-E25930FE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2147483646 h 42852"/>
                <a:gd name="T2" fmla="*/ 2147483646 w 44970"/>
                <a:gd name="T3" fmla="*/ 2147483646 h 42852"/>
                <a:gd name="T4" fmla="*/ 2147483646 w 44970"/>
                <a:gd name="T5" fmla="*/ 2147483646 h 42852"/>
                <a:gd name="T6" fmla="*/ 2147483646 w 44970"/>
                <a:gd name="T7" fmla="*/ 2147483646 h 42852"/>
                <a:gd name="T8" fmla="*/ 2147483646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2147483646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xmlns="" id="{6C11B4F1-9A58-4983-B2E8-1FE4D779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2147483646 h 10386"/>
                <a:gd name="T4" fmla="*/ 2147483646 w 33206"/>
                <a:gd name="T5" fmla="*/ 2147483646 h 10386"/>
                <a:gd name="T6" fmla="*/ 2147483646 w 33206"/>
                <a:gd name="T7" fmla="*/ 2147483646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2147483646 w 33206"/>
                <a:gd name="T13" fmla="*/ 2147483646 h 10386"/>
                <a:gd name="T14" fmla="*/ 2147483646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2147483646 h 10386"/>
                <a:gd name="T20" fmla="*/ 2147483646 w 33206"/>
                <a:gd name="T21" fmla="*/ 2147483646 h 10386"/>
                <a:gd name="T22" fmla="*/ 2147483646 w 33206"/>
                <a:gd name="T23" fmla="*/ 2147483646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2147483646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xmlns="" id="{BD147060-042A-4003-8937-032FB0D6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2147483646 w 2253"/>
                <a:gd name="T1" fmla="*/ 2147483646 h 3799"/>
                <a:gd name="T2" fmla="*/ 2147483646 w 2253"/>
                <a:gd name="T3" fmla="*/ 2147483646 h 3799"/>
                <a:gd name="T4" fmla="*/ 2147483646 w 2253"/>
                <a:gd name="T5" fmla="*/ 2147483646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xmlns="" id="{4AB8A0B5-93F9-496F-8D2A-5205F5D2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2147483646 w 2118"/>
                <a:gd name="T1" fmla="*/ 2147483646 h 438"/>
                <a:gd name="T2" fmla="*/ 2147483646 w 2118"/>
                <a:gd name="T3" fmla="*/ 2147483646 h 438"/>
                <a:gd name="T4" fmla="*/ 0 w 2118"/>
                <a:gd name="T5" fmla="*/ 2147483646 h 438"/>
                <a:gd name="T6" fmla="*/ 2147483646 w 2118"/>
                <a:gd name="T7" fmla="*/ 2147483646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xmlns="" id="{A872AB85-3AC2-48F2-B06F-BD55D2036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2147483646 w 5211"/>
                <a:gd name="T1" fmla="*/ 2147483646 h 9244"/>
                <a:gd name="T2" fmla="*/ 2147483646 w 5211"/>
                <a:gd name="T3" fmla="*/ 2147483646 h 9244"/>
                <a:gd name="T4" fmla="*/ 2147483646 w 5211"/>
                <a:gd name="T5" fmla="*/ 2147483646 h 9244"/>
                <a:gd name="T6" fmla="*/ 2147483646 w 5211"/>
                <a:gd name="T7" fmla="*/ 2147483646 h 9244"/>
                <a:gd name="T8" fmla="*/ 2147483646 w 5211"/>
                <a:gd name="T9" fmla="*/ 2147483646 h 9244"/>
                <a:gd name="T10" fmla="*/ 2147483646 w 5211"/>
                <a:gd name="T11" fmla="*/ 2147483646 h 9244"/>
                <a:gd name="T12" fmla="*/ 2147483646 w 5211"/>
                <a:gd name="T13" fmla="*/ 2147483646 h 9244"/>
                <a:gd name="T14" fmla="*/ 2147483646 w 5211"/>
                <a:gd name="T15" fmla="*/ 2147483646 h 9244"/>
                <a:gd name="T16" fmla="*/ 2147483646 w 5211"/>
                <a:gd name="T17" fmla="*/ 2147483646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xmlns="" id="{BA18DD30-FCE0-4B8C-8474-644A5E0F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2147483646 w 404"/>
                <a:gd name="T1" fmla="*/ 0 h 841"/>
                <a:gd name="T2" fmla="*/ 2147483646 w 404"/>
                <a:gd name="T3" fmla="*/ 2147483646 h 841"/>
                <a:gd name="T4" fmla="*/ 2147483646 w 404"/>
                <a:gd name="T5" fmla="*/ 2147483646 h 841"/>
                <a:gd name="T6" fmla="*/ 2147483646 w 404"/>
                <a:gd name="T7" fmla="*/ 2147483646 h 841"/>
                <a:gd name="T8" fmla="*/ 2147483646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xmlns="" id="{1AEB186E-4082-48BD-AEE3-E54DA9D9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2147483646 w 1547"/>
                <a:gd name="T1" fmla="*/ 2147483646 h 3359"/>
                <a:gd name="T2" fmla="*/ 2147483646 w 1547"/>
                <a:gd name="T3" fmla="*/ 2147483646 h 3359"/>
                <a:gd name="T4" fmla="*/ 2147483646 w 1547"/>
                <a:gd name="T5" fmla="*/ 2147483646 h 3359"/>
                <a:gd name="T6" fmla="*/ 2147483646 w 1547"/>
                <a:gd name="T7" fmla="*/ 2147483646 h 3359"/>
                <a:gd name="T8" fmla="*/ 2147483646 w 1547"/>
                <a:gd name="T9" fmla="*/ 2147483646 h 3359"/>
                <a:gd name="T10" fmla="*/ 2147483646 w 1547"/>
                <a:gd name="T11" fmla="*/ 2147483646 h 3359"/>
                <a:gd name="T12" fmla="*/ 2147483646 w 1547"/>
                <a:gd name="T13" fmla="*/ 2147483646 h 3359"/>
                <a:gd name="T14" fmla="*/ 2147483646 w 1547"/>
                <a:gd name="T15" fmla="*/ 2147483646 h 3359"/>
                <a:gd name="T16" fmla="*/ 2147483646 w 1547"/>
                <a:gd name="T17" fmla="*/ 2147483646 h 3359"/>
                <a:gd name="T18" fmla="*/ 2147483646 w 1547"/>
                <a:gd name="T19" fmla="*/ 2147483646 h 3359"/>
                <a:gd name="T20" fmla="*/ 2147483646 w 1547"/>
                <a:gd name="T21" fmla="*/ 2147483646 h 3359"/>
                <a:gd name="T22" fmla="*/ 0 w 1547"/>
                <a:gd name="T23" fmla="*/ 2147483646 h 3359"/>
                <a:gd name="T24" fmla="*/ 0 w 1547"/>
                <a:gd name="T25" fmla="*/ 2147483646 h 3359"/>
                <a:gd name="T26" fmla="*/ 2147483646 w 1547"/>
                <a:gd name="T27" fmla="*/ 2147483646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xmlns="" id="{78F64524-C1D7-4ECD-87EB-E637E9D1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2147483646 w 7025"/>
                <a:gd name="T1" fmla="*/ 2147483646 h 11899"/>
                <a:gd name="T2" fmla="*/ 2147483646 w 7025"/>
                <a:gd name="T3" fmla="*/ 2147483646 h 11899"/>
                <a:gd name="T4" fmla="*/ 2147483646 w 7025"/>
                <a:gd name="T5" fmla="*/ 2147483646 h 11899"/>
                <a:gd name="T6" fmla="*/ 2147483646 w 7025"/>
                <a:gd name="T7" fmla="*/ 2147483646 h 11899"/>
                <a:gd name="T8" fmla="*/ 2147483646 w 7025"/>
                <a:gd name="T9" fmla="*/ 2147483646 h 11899"/>
                <a:gd name="T10" fmla="*/ 2147483646 w 7025"/>
                <a:gd name="T11" fmla="*/ 2147483646 h 11899"/>
                <a:gd name="T12" fmla="*/ 2147483646 w 7025"/>
                <a:gd name="T13" fmla="*/ 2147483646 h 11899"/>
                <a:gd name="T14" fmla="*/ 2147483646 w 7025"/>
                <a:gd name="T15" fmla="*/ 2147483646 h 11899"/>
                <a:gd name="T16" fmla="*/ 0 w 7025"/>
                <a:gd name="T17" fmla="*/ 2147483646 h 11899"/>
                <a:gd name="T18" fmla="*/ 2147483646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2147483646 h 11899"/>
                <a:gd name="T26" fmla="*/ 2147483646 w 7025"/>
                <a:gd name="T27" fmla="*/ 2147483646 h 11899"/>
                <a:gd name="T28" fmla="*/ 2147483646 w 7025"/>
                <a:gd name="T29" fmla="*/ 2147483646 h 11899"/>
                <a:gd name="T30" fmla="*/ 2147483646 w 7025"/>
                <a:gd name="T31" fmla="*/ 2147483646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xmlns="" id="{2946C4ED-A538-45E5-ABF6-21D6444F0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2147483646 h 35952"/>
                <a:gd name="T4" fmla="*/ 2147483646 w 52800"/>
                <a:gd name="T5" fmla="*/ 2147483646 h 35952"/>
                <a:gd name="T6" fmla="*/ 2147483646 w 52800"/>
                <a:gd name="T7" fmla="*/ 2147483646 h 35952"/>
                <a:gd name="T8" fmla="*/ 2147483646 w 52800"/>
                <a:gd name="T9" fmla="*/ 2147483646 h 35952"/>
                <a:gd name="T10" fmla="*/ 2147483646 w 52800"/>
                <a:gd name="T11" fmla="*/ 2147483646 h 35952"/>
                <a:gd name="T12" fmla="*/ 2147483646 w 52800"/>
                <a:gd name="T13" fmla="*/ 2147483646 h 35952"/>
                <a:gd name="T14" fmla="*/ 2147483646 w 52800"/>
                <a:gd name="T15" fmla="*/ 2147483646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2147483646 w 52800"/>
                <a:gd name="T23" fmla="*/ 2147483646 h 35952"/>
                <a:gd name="T24" fmla="*/ 0 w 52800"/>
                <a:gd name="T25" fmla="*/ 2147483646 h 35952"/>
                <a:gd name="T26" fmla="*/ 2147483646 w 52800"/>
                <a:gd name="T27" fmla="*/ 2147483646 h 35952"/>
                <a:gd name="T28" fmla="*/ 2147483646 w 52800"/>
                <a:gd name="T29" fmla="*/ 2147483646 h 35952"/>
                <a:gd name="T30" fmla="*/ 2147483646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2147483646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xmlns="" id="{20278F61-6226-4BD2-A8BA-09E89235D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2147483646 w 3227"/>
                <a:gd name="T1" fmla="*/ 0 h 9867"/>
                <a:gd name="T2" fmla="*/ 2147483646 w 3227"/>
                <a:gd name="T3" fmla="*/ 2147483646 h 9867"/>
                <a:gd name="T4" fmla="*/ 2147483646 w 3227"/>
                <a:gd name="T5" fmla="*/ 2147483646 h 9867"/>
                <a:gd name="T6" fmla="*/ 2147483646 w 3227"/>
                <a:gd name="T7" fmla="*/ 0 h 9867"/>
                <a:gd name="T8" fmla="*/ 2147483646 w 3227"/>
                <a:gd name="T9" fmla="*/ 2147483646 h 9867"/>
                <a:gd name="T10" fmla="*/ 2147483646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147483646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xmlns="" id="{9B23C970-7017-4AF0-83CF-76191659C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2147483646 w 976"/>
                <a:gd name="T1" fmla="*/ 2147483646 h 1950"/>
                <a:gd name="T2" fmla="*/ 0 w 976"/>
                <a:gd name="T3" fmla="*/ 2147483646 h 1950"/>
                <a:gd name="T4" fmla="*/ 2147483646 w 976"/>
                <a:gd name="T5" fmla="*/ 2147483646 h 1950"/>
                <a:gd name="T6" fmla="*/ 2147483646 w 976"/>
                <a:gd name="T7" fmla="*/ 2147483646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xmlns="" id="{F68EA3D0-DF88-4E05-8C0D-C9B9CE6D0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2147483646 h 4908"/>
                <a:gd name="T2" fmla="*/ 2147483646 w 9646"/>
                <a:gd name="T3" fmla="*/ 2147483646 h 4908"/>
                <a:gd name="T4" fmla="*/ 2147483646 w 9646"/>
                <a:gd name="T5" fmla="*/ 2147483646 h 4908"/>
                <a:gd name="T6" fmla="*/ 2147483646 w 9646"/>
                <a:gd name="T7" fmla="*/ 2147483646 h 4908"/>
                <a:gd name="T8" fmla="*/ 2147483646 w 9646"/>
                <a:gd name="T9" fmla="*/ 2147483646 h 4908"/>
                <a:gd name="T10" fmla="*/ 2147483646 w 9646"/>
                <a:gd name="T11" fmla="*/ 2147483646 h 4908"/>
                <a:gd name="T12" fmla="*/ 2147483646 w 9646"/>
                <a:gd name="T13" fmla="*/ 2147483646 h 4908"/>
                <a:gd name="T14" fmla="*/ 2147483646 w 9646"/>
                <a:gd name="T15" fmla="*/ 0 h 4908"/>
                <a:gd name="T16" fmla="*/ 2147483646 w 9646"/>
                <a:gd name="T17" fmla="*/ 0 h 4908"/>
                <a:gd name="T18" fmla="*/ 2147483646 w 9646"/>
                <a:gd name="T19" fmla="*/ 2147483646 h 4908"/>
                <a:gd name="T20" fmla="*/ 2147483646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xmlns="" id="{4036AAAC-BDEF-4252-8250-B6EAEBB8B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2147483646 w 2252"/>
                <a:gd name="T1" fmla="*/ 2147483646 h 841"/>
                <a:gd name="T2" fmla="*/ 0 w 2252"/>
                <a:gd name="T3" fmla="*/ 2147483646 h 841"/>
                <a:gd name="T4" fmla="*/ 2147483646 w 2252"/>
                <a:gd name="T5" fmla="*/ 2147483646 h 841"/>
                <a:gd name="T6" fmla="*/ 2147483646 w 2252"/>
                <a:gd name="T7" fmla="*/ 2147483646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xmlns="" id="{922DBFBB-733C-49C2-AA00-CC21CA500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2147483646 h 1110"/>
                <a:gd name="T2" fmla="*/ 0 w 3495"/>
                <a:gd name="T3" fmla="*/ 2147483646 h 1110"/>
                <a:gd name="T4" fmla="*/ 2147483646 w 3495"/>
                <a:gd name="T5" fmla="*/ 2147483646 h 1110"/>
                <a:gd name="T6" fmla="*/ 2147483646 w 3495"/>
                <a:gd name="T7" fmla="*/ 2147483646 h 1110"/>
                <a:gd name="T8" fmla="*/ 0 w 3495"/>
                <a:gd name="T9" fmla="*/ 2147483646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xmlns="" id="{66C08322-F501-440C-AAA4-483135344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2147483646 w 5479"/>
                <a:gd name="T1" fmla="*/ 2147483646 h 6286"/>
                <a:gd name="T2" fmla="*/ 2147483646 w 5479"/>
                <a:gd name="T3" fmla="*/ 2147483646 h 6286"/>
                <a:gd name="T4" fmla="*/ 2147483646 w 5479"/>
                <a:gd name="T5" fmla="*/ 2147483646 h 6286"/>
                <a:gd name="T6" fmla="*/ 2147483646 w 5479"/>
                <a:gd name="T7" fmla="*/ 2147483646 h 6286"/>
                <a:gd name="T8" fmla="*/ 2147483646 w 5479"/>
                <a:gd name="T9" fmla="*/ 2147483646 h 6286"/>
                <a:gd name="T10" fmla="*/ 0 w 5479"/>
                <a:gd name="T11" fmla="*/ 2147483646 h 6286"/>
                <a:gd name="T12" fmla="*/ 2147483646 w 5479"/>
                <a:gd name="T13" fmla="*/ 2147483646 h 6286"/>
                <a:gd name="T14" fmla="*/ 2147483646 w 5479"/>
                <a:gd name="T15" fmla="*/ 2147483646 h 6286"/>
                <a:gd name="T16" fmla="*/ 2147483646 w 5479"/>
                <a:gd name="T17" fmla="*/ 2147483646 h 6286"/>
                <a:gd name="T18" fmla="*/ 2147483646 w 5479"/>
                <a:gd name="T19" fmla="*/ 2147483646 h 6286"/>
                <a:gd name="T20" fmla="*/ 0 w 5479"/>
                <a:gd name="T21" fmla="*/ 2147483646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xmlns="" id="{6B544BFD-945E-4E08-B5ED-E1490F77B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2147483646 h 135"/>
                <a:gd name="T2" fmla="*/ 2147483646 w 270"/>
                <a:gd name="T3" fmla="*/ 2147483646 h 135"/>
                <a:gd name="T4" fmla="*/ 0 w 270"/>
                <a:gd name="T5" fmla="*/ 2147483646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xmlns="" id="{4F9FA335-1311-4BE2-9EE2-42C7E327D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147483646 w 671"/>
                <a:gd name="T1" fmla="*/ 2147483646 h 971"/>
                <a:gd name="T2" fmla="*/ 2147483646 w 671"/>
                <a:gd name="T3" fmla="*/ 2147483646 h 971"/>
                <a:gd name="T4" fmla="*/ 2147483646 w 671"/>
                <a:gd name="T5" fmla="*/ 2147483646 h 971"/>
                <a:gd name="T6" fmla="*/ 2147483646 w 671"/>
                <a:gd name="T7" fmla="*/ 2147483646 h 971"/>
                <a:gd name="T8" fmla="*/ 2147483646 w 671"/>
                <a:gd name="T9" fmla="*/ 2147483646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xmlns="" id="{49CED26D-316A-476B-9DC0-C014A749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2147483646 w 6454"/>
                <a:gd name="T1" fmla="*/ 2147483646 h 5882"/>
                <a:gd name="T2" fmla="*/ 2147483646 w 6454"/>
                <a:gd name="T3" fmla="*/ 2147483646 h 5882"/>
                <a:gd name="T4" fmla="*/ 0 w 6454"/>
                <a:gd name="T5" fmla="*/ 2147483646 h 5882"/>
                <a:gd name="T6" fmla="*/ 2147483646 w 6454"/>
                <a:gd name="T7" fmla="*/ 2147483646 h 5882"/>
                <a:gd name="T8" fmla="*/ 2147483646 w 6454"/>
                <a:gd name="T9" fmla="*/ 2147483646 h 5882"/>
                <a:gd name="T10" fmla="*/ 2147483646 w 6454"/>
                <a:gd name="T11" fmla="*/ 0 h 5882"/>
                <a:gd name="T12" fmla="*/ 2147483646 w 6454"/>
                <a:gd name="T13" fmla="*/ 2147483646 h 5882"/>
                <a:gd name="T14" fmla="*/ 2147483646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xmlns="" id="{28D93BB9-F780-43F4-9271-797452B2A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2147483646 h 135"/>
                <a:gd name="T2" fmla="*/ 0 w 1"/>
                <a:gd name="T3" fmla="*/ 2147483646 h 135"/>
                <a:gd name="T4" fmla="*/ 0 w 1"/>
                <a:gd name="T5" fmla="*/ 2147483646 h 135"/>
                <a:gd name="T6" fmla="*/ 0 w 1"/>
                <a:gd name="T7" fmla="*/ 2147483646 h 135"/>
                <a:gd name="T8" fmla="*/ 0 w 1"/>
                <a:gd name="T9" fmla="*/ 2147483646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xmlns="" id="{A4BB37A3-FE1F-4E70-B62A-FBB9E0B6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2147483646 w 40063"/>
                <a:gd name="T1" fmla="*/ 2147483646 h 5042"/>
                <a:gd name="T2" fmla="*/ 2147483646 w 40063"/>
                <a:gd name="T3" fmla="*/ 2147483646 h 5042"/>
                <a:gd name="T4" fmla="*/ 2147483646 w 40063"/>
                <a:gd name="T5" fmla="*/ 2147483646 h 5042"/>
                <a:gd name="T6" fmla="*/ 2147483646 w 40063"/>
                <a:gd name="T7" fmla="*/ 2147483646 h 5042"/>
                <a:gd name="T8" fmla="*/ 2147483646 w 40063"/>
                <a:gd name="T9" fmla="*/ 2147483646 h 5042"/>
                <a:gd name="T10" fmla="*/ 2147483646 w 40063"/>
                <a:gd name="T11" fmla="*/ 2147483646 h 5042"/>
                <a:gd name="T12" fmla="*/ 2147483646 w 40063"/>
                <a:gd name="T13" fmla="*/ 2147483646 h 5042"/>
                <a:gd name="T14" fmla="*/ 2147483646 w 40063"/>
                <a:gd name="T15" fmla="*/ 2147483646 h 5042"/>
                <a:gd name="T16" fmla="*/ 2147483646 w 40063"/>
                <a:gd name="T17" fmla="*/ 2147483646 h 5042"/>
                <a:gd name="T18" fmla="*/ 2147483646 w 40063"/>
                <a:gd name="T19" fmla="*/ 2147483646 h 5042"/>
                <a:gd name="T20" fmla="*/ 2147483646 w 40063"/>
                <a:gd name="T21" fmla="*/ 2147483646 h 5042"/>
                <a:gd name="T22" fmla="*/ 2147483646 w 40063"/>
                <a:gd name="T23" fmla="*/ 2147483646 h 5042"/>
                <a:gd name="T24" fmla="*/ 2147483646 w 40063"/>
                <a:gd name="T25" fmla="*/ 2147483646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xmlns="" id="{D07B7293-2E5E-44DF-9901-A077C16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2147483646 h 170"/>
                <a:gd name="T2" fmla="*/ 0 w 1"/>
                <a:gd name="T3" fmla="*/ 2147483646 h 170"/>
                <a:gd name="T4" fmla="*/ 0 w 1"/>
                <a:gd name="T5" fmla="*/ 2147483646 h 170"/>
                <a:gd name="T6" fmla="*/ 0 w 1"/>
                <a:gd name="T7" fmla="*/ 2147483646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xmlns="" id="{2D73A927-C190-439F-9674-6C7FF3CB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2147483646 h 438"/>
                <a:gd name="T2" fmla="*/ 0 w 1950"/>
                <a:gd name="T3" fmla="*/ 2147483646 h 438"/>
                <a:gd name="T4" fmla="*/ 2147483646 w 1950"/>
                <a:gd name="T5" fmla="*/ 2147483646 h 438"/>
                <a:gd name="T6" fmla="*/ 0 w 1950"/>
                <a:gd name="T7" fmla="*/ 2147483646 h 438"/>
                <a:gd name="T8" fmla="*/ 2147483646 w 1950"/>
                <a:gd name="T9" fmla="*/ 2147483646 h 438"/>
                <a:gd name="T10" fmla="*/ 2147483646 w 1950"/>
                <a:gd name="T11" fmla="*/ 2147483646 h 438"/>
                <a:gd name="T12" fmla="*/ 2147483646 w 1950"/>
                <a:gd name="T13" fmla="*/ 2147483646 h 438"/>
                <a:gd name="T14" fmla="*/ 2147483646 w 1950"/>
                <a:gd name="T15" fmla="*/ 2147483646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xmlns="" id="{B3B54548-CAE6-4DD4-8FB7-98BDFBB1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2147483646 h 24501"/>
                <a:gd name="T6" fmla="*/ 2147483646 w 52665"/>
                <a:gd name="T7" fmla="*/ 2147483646 h 24501"/>
                <a:gd name="T8" fmla="*/ 2147483646 w 52665"/>
                <a:gd name="T9" fmla="*/ 2147483646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2147483646 w 52665"/>
                <a:gd name="T25" fmla="*/ 2147483646 h 24501"/>
                <a:gd name="T26" fmla="*/ 2147483646 w 52665"/>
                <a:gd name="T27" fmla="*/ 2147483646 h 24501"/>
                <a:gd name="T28" fmla="*/ 2147483646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2147483646 h 24501"/>
                <a:gd name="T66" fmla="*/ 2147483646 w 52665"/>
                <a:gd name="T67" fmla="*/ 2147483646 h 24501"/>
                <a:gd name="T68" fmla="*/ 2147483646 w 52665"/>
                <a:gd name="T69" fmla="*/ 2147483646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xmlns="" id="{373E49BD-6A1C-4641-A0E1-842EC1E9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2147483646 h 4606"/>
                <a:gd name="T2" fmla="*/ 2147483646 w 7026"/>
                <a:gd name="T3" fmla="*/ 2147483646 h 4606"/>
                <a:gd name="T4" fmla="*/ 2147483646 w 7026"/>
                <a:gd name="T5" fmla="*/ 2147483646 h 4606"/>
                <a:gd name="T6" fmla="*/ 2147483646 w 7026"/>
                <a:gd name="T7" fmla="*/ 2147483646 h 4606"/>
                <a:gd name="T8" fmla="*/ 2147483646 w 7026"/>
                <a:gd name="T9" fmla="*/ 2147483646 h 4606"/>
                <a:gd name="T10" fmla="*/ 2147483646 w 7026"/>
                <a:gd name="T11" fmla="*/ 2147483646 h 4606"/>
                <a:gd name="T12" fmla="*/ 2147483646 w 7026"/>
                <a:gd name="T13" fmla="*/ 2147483646 h 4606"/>
                <a:gd name="T14" fmla="*/ 2147483646 w 7026"/>
                <a:gd name="T15" fmla="*/ 2147483646 h 4606"/>
                <a:gd name="T16" fmla="*/ 2147483646 w 7026"/>
                <a:gd name="T17" fmla="*/ 2147483646 h 4606"/>
                <a:gd name="T18" fmla="*/ 2147483646 w 7026"/>
                <a:gd name="T19" fmla="*/ 2147483646 h 4606"/>
                <a:gd name="T20" fmla="*/ 2147483646 w 7026"/>
                <a:gd name="T21" fmla="*/ 2147483646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xmlns="" id="{B47261B7-B4BD-4EFB-9FDF-64229BBA7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2147483646 w 9244"/>
                <a:gd name="T3" fmla="*/ 2147483646 h 6749"/>
                <a:gd name="T4" fmla="*/ 2147483646 w 9244"/>
                <a:gd name="T5" fmla="*/ 2147483646 h 6749"/>
                <a:gd name="T6" fmla="*/ 2147483646 w 9244"/>
                <a:gd name="T7" fmla="*/ 2147483646 h 6749"/>
                <a:gd name="T8" fmla="*/ 2147483646 w 9244"/>
                <a:gd name="T9" fmla="*/ 2147483646 h 6749"/>
                <a:gd name="T10" fmla="*/ 2147483646 w 9244"/>
                <a:gd name="T11" fmla="*/ 2147483646 h 6749"/>
                <a:gd name="T12" fmla="*/ 2147483646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2147483646 h 6749"/>
                <a:gd name="T18" fmla="*/ 2147483646 w 9244"/>
                <a:gd name="T19" fmla="*/ 2147483646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xmlns="" id="{809A4EB9-2564-472F-81FE-C9E3B6439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2147483646 w 2387"/>
                <a:gd name="T1" fmla="*/ 2147483646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2147483646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xmlns="" id="{CFB1F025-AD00-4D23-8510-55E1F1258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2147483646 w 9109"/>
                <a:gd name="T1" fmla="*/ 0 h 6746"/>
                <a:gd name="T2" fmla="*/ 2147483646 w 9109"/>
                <a:gd name="T3" fmla="*/ 2147483646 h 6746"/>
                <a:gd name="T4" fmla="*/ 2147483646 w 9109"/>
                <a:gd name="T5" fmla="*/ 2147483646 h 6746"/>
                <a:gd name="T6" fmla="*/ 2147483646 w 9109"/>
                <a:gd name="T7" fmla="*/ 2147483646 h 6746"/>
                <a:gd name="T8" fmla="*/ 2147483646 w 9109"/>
                <a:gd name="T9" fmla="*/ 2147483646 h 6746"/>
                <a:gd name="T10" fmla="*/ 2147483646 w 9109"/>
                <a:gd name="T11" fmla="*/ 2147483646 h 6746"/>
                <a:gd name="T12" fmla="*/ 2147483646 w 9109"/>
                <a:gd name="T13" fmla="*/ 2147483646 h 6746"/>
                <a:gd name="T14" fmla="*/ 2147483646 w 9109"/>
                <a:gd name="T15" fmla="*/ 2147483646 h 6746"/>
                <a:gd name="T16" fmla="*/ 2147483646 w 9109"/>
                <a:gd name="T17" fmla="*/ 2147483646 h 6746"/>
                <a:gd name="T18" fmla="*/ 2147483646 w 9109"/>
                <a:gd name="T19" fmla="*/ 2147483646 h 6746"/>
                <a:gd name="T20" fmla="*/ 2147483646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xmlns="" id="{A4AF65D2-1269-4360-8459-F5B9A9A65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2147483646 w 2387"/>
                <a:gd name="T1" fmla="*/ 0 h 2387"/>
                <a:gd name="T2" fmla="*/ 0 w 2387"/>
                <a:gd name="T3" fmla="*/ 2147483646 h 2387"/>
                <a:gd name="T4" fmla="*/ 2147483646 w 2387"/>
                <a:gd name="T5" fmla="*/ 2147483646 h 2387"/>
                <a:gd name="T6" fmla="*/ 2147483646 w 2387"/>
                <a:gd name="T7" fmla="*/ 2147483646 h 2387"/>
                <a:gd name="T8" fmla="*/ 2147483646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xmlns="" id="{0C637B22-DA90-4F53-B798-D5D098F240E4}"/>
                </a:ext>
              </a:extLst>
            </p:cNvPr>
            <p:cNvSpPr/>
            <p:nvPr/>
          </p:nvSpPr>
          <p:spPr>
            <a:xfrm>
              <a:off x="3372771" y="1445992"/>
              <a:ext cx="207143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xmlns="" id="{32F5DE79-7061-42F7-9726-80A895BE5422}"/>
                </a:ext>
              </a:extLst>
            </p:cNvPr>
            <p:cNvSpPr/>
            <p:nvPr/>
          </p:nvSpPr>
          <p:spPr>
            <a:xfrm>
              <a:off x="3931627" y="1374562"/>
              <a:ext cx="21145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xmlns="" id="{2C42F441-6E5C-4E28-A894-8DFB45DD7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2147483646 w 1951"/>
                <a:gd name="T1" fmla="*/ 2147483646 h 842"/>
                <a:gd name="T2" fmla="*/ 2147483646 w 1951"/>
                <a:gd name="T3" fmla="*/ 2147483646 h 842"/>
                <a:gd name="T4" fmla="*/ 2147483646 w 1951"/>
                <a:gd name="T5" fmla="*/ 2147483646 h 842"/>
                <a:gd name="T6" fmla="*/ 2147483646 w 1951"/>
                <a:gd name="T7" fmla="*/ 2147483646 h 842"/>
                <a:gd name="T8" fmla="*/ 2147483646 w 1951"/>
                <a:gd name="T9" fmla="*/ 2147483646 h 842"/>
                <a:gd name="T10" fmla="*/ 2147483646 w 1951"/>
                <a:gd name="T11" fmla="*/ 2147483646 h 842"/>
                <a:gd name="T12" fmla="*/ 2147483646 w 1951"/>
                <a:gd name="T13" fmla="*/ 2147483646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xmlns="" id="{D1A37F26-DDAD-4931-815A-495143AD1E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3114" y="1581150"/>
            <a:ext cx="333375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xmlns="" id="{3B2FA443-5085-42AA-837F-DBD4F37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xmlns="" id="{F4AE93A1-7BBF-477C-916B-3904BBA0B348}"/>
                </a:ext>
              </a:extLst>
            </p:cNvPr>
            <p:cNvSpPr/>
            <p:nvPr/>
          </p:nvSpPr>
          <p:spPr>
            <a:xfrm>
              <a:off x="2655910" y="2307376"/>
              <a:ext cx="95201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xmlns="" id="{9349B52E-56FA-489D-9732-A7E726C4A7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0038" y="5040313"/>
            <a:ext cx="219075" cy="279400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xmlns="" id="{A7393C93-B7C5-4734-B05B-0BBA6F84B84B}"/>
                </a:ext>
              </a:extLst>
            </p:cNvPr>
            <p:cNvSpPr/>
            <p:nvPr/>
          </p:nvSpPr>
          <p:spPr>
            <a:xfrm>
              <a:off x="3286103" y="2403200"/>
              <a:ext cx="206918" cy="1998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xmlns="" id="{BE3C208A-EF11-4314-BA66-D64981A0BBF3}"/>
                </a:ext>
              </a:extLst>
            </p:cNvPr>
            <p:cNvSpPr/>
            <p:nvPr/>
          </p:nvSpPr>
          <p:spPr>
            <a:xfrm>
              <a:off x="3302995" y="2403200"/>
              <a:ext cx="192138" cy="211031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xmlns="" id="{79F725EF-47CB-4D2F-81EE-9CA9C088A665}"/>
                </a:ext>
              </a:extLst>
            </p:cNvPr>
            <p:cNvSpPr/>
            <p:nvPr/>
          </p:nvSpPr>
          <p:spPr>
            <a:xfrm>
              <a:off x="3395897" y="2372825"/>
              <a:ext cx="10556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xmlns="" id="{9EDCAC15-07FE-4DB1-B72F-0833405900A9}"/>
                </a:ext>
              </a:extLst>
            </p:cNvPr>
            <p:cNvSpPr/>
            <p:nvPr/>
          </p:nvSpPr>
          <p:spPr>
            <a:xfrm>
              <a:off x="3243875" y="2494328"/>
              <a:ext cx="285040" cy="12790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xmlns="" id="{9FDA2814-1B04-45B1-8328-56E407B2D53C}"/>
                </a:ext>
              </a:extLst>
            </p:cNvPr>
            <p:cNvSpPr/>
            <p:nvPr/>
          </p:nvSpPr>
          <p:spPr>
            <a:xfrm>
              <a:off x="3341000" y="2379220"/>
              <a:ext cx="103459" cy="266986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xmlns="" id="{457DA588-AC6A-4264-A6A1-5F34A52052E1}"/>
                </a:ext>
              </a:extLst>
            </p:cNvPr>
            <p:cNvSpPr/>
            <p:nvPr/>
          </p:nvSpPr>
          <p:spPr>
            <a:xfrm>
              <a:off x="3267100" y="2457557"/>
              <a:ext cx="268150" cy="94325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xmlns="" id="{A5BE4EF8-9158-4780-BC0E-8117F0F94F82}"/>
                </a:ext>
              </a:extLst>
            </p:cNvPr>
            <p:cNvSpPr/>
            <p:nvPr/>
          </p:nvSpPr>
          <p:spPr>
            <a:xfrm>
              <a:off x="3275546" y="2451162"/>
              <a:ext cx="257592" cy="113510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xmlns="" id="{ADFBACD4-4DBC-45A2-955D-FE84FD5B74D1}"/>
                </a:ext>
              </a:extLst>
            </p:cNvPr>
            <p:cNvSpPr/>
            <p:nvPr/>
          </p:nvSpPr>
          <p:spPr>
            <a:xfrm>
              <a:off x="3328332" y="2385615"/>
              <a:ext cx="120350" cy="260591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xmlns="" id="{335C6E22-FA40-46D9-9DEB-0FEE0D5AF62A}"/>
                </a:ext>
              </a:extLst>
            </p:cNvPr>
            <p:cNvSpPr/>
            <p:nvPr/>
          </p:nvSpPr>
          <p:spPr>
            <a:xfrm>
              <a:off x="3328332" y="2438372"/>
              <a:ext cx="133018" cy="13269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xmlns="" id="{F9BBCFD3-3B02-40AC-94AF-D893FEBAA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xmlns="" id="{054E3710-9BA4-4337-B10A-8148C13079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83551" y="715965"/>
            <a:ext cx="125413" cy="166687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xmlns="" id="{EF759954-C3F4-4B38-A6F8-9B93F0D6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350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xmlns="" id="{35516828-BF00-4B28-93CA-3BBD7F599E7A}"/>
                </a:ext>
              </a:extLst>
            </p:cNvPr>
            <p:cNvSpPr/>
            <p:nvPr/>
          </p:nvSpPr>
          <p:spPr>
            <a:xfrm>
              <a:off x="5009280" y="2105410"/>
              <a:ext cx="52746" cy="401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xmlns="" id="{E4B3C541-5F75-486F-86DC-DDC09D2D8DE9}"/>
              </a:ext>
            </a:extLst>
          </p:cNvPr>
          <p:cNvSpPr>
            <a:spLocks/>
          </p:cNvSpPr>
          <p:nvPr userDrawn="1"/>
        </p:nvSpPr>
        <p:spPr bwMode="auto">
          <a:xfrm>
            <a:off x="1182689" y="3598865"/>
            <a:ext cx="88900" cy="7937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endParaRPr lang="en-US" sz="1350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xmlns="" id="{F16A5B4E-83DB-48C9-9617-06252A403F6D}"/>
              </a:ext>
            </a:extLst>
          </p:cNvPr>
          <p:cNvSpPr/>
          <p:nvPr userDrawn="1"/>
        </p:nvSpPr>
        <p:spPr>
          <a:xfrm>
            <a:off x="7385050" y="3887788"/>
            <a:ext cx="65088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xmlns="" id="{CCBAFC7F-E8AD-42E2-8862-B284703D29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5676" y="5541965"/>
            <a:ext cx="125413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xmlns="" id="{D4E82A28-5993-4DBB-9092-9D27D7B2D89A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xmlns="" id="{8C0935B4-ED63-4238-B760-71B106C613DA}"/>
                </a:ext>
              </a:extLst>
            </p:cNvPr>
            <p:cNvSpPr/>
            <p:nvPr/>
          </p:nvSpPr>
          <p:spPr>
            <a:xfrm>
              <a:off x="5009280" y="2103169"/>
              <a:ext cx="52746" cy="4293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35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F7CAAB8B-0D3B-46A9-8D2B-C0E991489064}"/>
              </a:ext>
            </a:extLst>
          </p:cNvPr>
          <p:cNvSpPr txBox="1"/>
          <p:nvPr userDrawn="1"/>
        </p:nvSpPr>
        <p:spPr>
          <a:xfrm>
            <a:off x="2836864" y="1468439"/>
            <a:ext cx="3386137" cy="839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52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4852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507414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  <a:lvl6pPr marL="964406" indent="0" algn="ctr">
              <a:buNone/>
              <a:defRPr/>
            </a:lvl6pPr>
            <a:lvl7pPr marL="1157288" indent="0" algn="ctr">
              <a:buNone/>
              <a:defRPr/>
            </a:lvl7pPr>
            <a:lvl8pPr marL="1350169" indent="0" algn="ctr">
              <a:buNone/>
              <a:defRPr/>
            </a:lvl8pPr>
            <a:lvl9pPr marL="15430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668E756-CBFA-4DCD-ADE6-12D7E5EFD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0656C08-A725-4C8D-9EAE-5B9AA5889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EB15C0-770E-42ED-AEA9-EBA29CA70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21F5-A281-484D-8BC3-896DDDFAB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463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9599AB-A57E-403D-A680-D247B291F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6CB9266-FCC2-4B1C-A282-FF9217F31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434B8A-E462-46D5-825C-3B61AFAA3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9ABB-5D72-464F-A292-81A5C9C24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752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81" indent="0">
              <a:buNone/>
              <a:defRPr sz="760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10F7DFC-4541-4628-B813-7B45626B5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17071EA-4BE1-4B66-99FB-D8FEA1A20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38E843C-EAC7-47CB-A62C-F2FE3D824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E6ED-A610-4A97-84A4-70E4167B1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7397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DD552E-CDD0-45FA-9254-01178FF20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BCB4BE-AC20-4DF4-A0FA-F668C6D38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558C3F-D45D-4DC4-8BFC-2C02E5241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53BD-F59E-40FE-AECF-8ED2522C3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41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2008721-6F94-4BFD-8A57-FAC3F0159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C7AF0AC-3A53-4F0E-9C17-5CC893555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E0A2FEE-5ACC-428D-882B-24F06B5FB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349D7-4845-4005-B191-A45EB40E4A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10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839BEC-9DB2-46BE-87BB-9801B2893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0C6AA5C-3361-413C-827B-58B94F667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714722E-F7FF-4BA4-9369-8446C16CC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8F89-2E4F-4985-8B00-0AD9512C8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882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6FBCD6B-FF75-4B3A-9694-3A3F38BD3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09591BA-CA5D-4109-9424-E023EA361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4ED4BFC-31D9-4424-8B50-4B6C26C4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4735-5EF0-4D79-8221-21F2180F2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52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1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2E42B0-6B88-4043-9D4E-FFB58EC44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A742CB-9921-4ABF-B776-638655D77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46C5D5-1B18-4D6A-B62A-25C481BCF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609B-189F-4A13-AF22-3BD19CB71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5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5B01E5-B6B8-43F9-9ED2-62CBBBA9C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612519-25AC-48E2-9F26-72D7AD0E9D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BCE0D6-4AF6-4EF4-B679-FDE59FD3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D3D8-DB4E-43E0-AE5C-EB6E4FA25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234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F7BF065-0373-4DE8-AAB3-F3477A3DC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6D7F5FF-1FAB-47B4-A1F0-3E336DCD4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4411C1-8038-44DB-9236-0D892388F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26121-52E5-49F6-8186-3FB4F85BC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9868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07E457-429C-4A85-BFA1-99BE83C15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3902B36-EB13-4538-97CC-0B6A96682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FC1A43-CDF0-48A6-BDBE-3E451C72A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9642-46B7-4134-A1B0-F644F296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5574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Bảng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786FDE-2B4C-4715-A80D-001C420FA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B749ECC-D939-4477-A90D-9386A29C4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6B86F3-F69C-433B-834A-0D11D0134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A9895466-3892-4C4E-900B-E859E97C02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81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image" Target="../media/image1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8" Type="http://schemas.openxmlformats.org/officeDocument/2006/relationships/slideLayout" Target="../slideLayouts/slideLayout32.xml"/><Relationship Id="rId51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6AE1-FEDE-4888-B313-22BAE924A660}" type="datetimeFigureOut">
              <a:rPr lang="en-US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6496E20-E45F-426B-8E00-AC2F43AD4541}" type="slidenum">
              <a:rPr lang="en-US" altLang="vi-VN"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3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17DB78E7-6CEC-4618-B5AC-8D8E06B1B4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6715"/>
            <a:ext cx="7886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AFB7EB69-6F4C-46B0-B96E-DECB10E7EA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7213"/>
            <a:ext cx="78867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05F61E-7D44-49C5-88AC-554C397F4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01B83D3-C879-4818-813B-672BB78DC0E0}" type="datetimeFigureOut">
              <a:rPr lang="en-US"/>
              <a:pPr>
                <a:defRPr/>
              </a:pPr>
              <a:t>10/03/2022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B63574-91B0-429A-923E-C984598AC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 b="1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973F1-2DAC-474D-BB16-7F037FAFC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E4E56D-2312-4893-88B7-CC82FCE2D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图片 5">
            <a:extLst>
              <a:ext uri="{FF2B5EF4-FFF2-40B4-BE49-F238E27FC236}">
                <a16:creationId xmlns:a16="http://schemas.microsoft.com/office/drawing/2014/main" xmlns="" id="{61EADDDC-E610-439C-8869-1E71A1F85CB2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>
            <a:fillRect/>
          </a:stretch>
        </p:blipFill>
        <p:spPr bwMode="auto">
          <a:xfrm>
            <a:off x="12701" y="19050"/>
            <a:ext cx="91297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EE30367B-05FA-4E27-B90E-59199EC16A98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7"/>
          <a:stretch>
            <a:fillRect/>
          </a:stretch>
        </p:blipFill>
        <p:spPr bwMode="auto">
          <a:xfrm>
            <a:off x="74613" y="2"/>
            <a:ext cx="9763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>
            <a:extLst>
              <a:ext uri="{FF2B5EF4-FFF2-40B4-BE49-F238E27FC236}">
                <a16:creationId xmlns:a16="http://schemas.microsoft.com/office/drawing/2014/main" xmlns="" id="{E8DD7F83-1004-4788-A875-A2122A310C5B}"/>
              </a:ext>
            </a:extLst>
          </p:cNvPr>
          <p:cNvSpPr/>
          <p:nvPr userDrawn="1"/>
        </p:nvSpPr>
        <p:spPr>
          <a:xfrm>
            <a:off x="2286000" y="2551837"/>
            <a:ext cx="4572000" cy="144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9288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4" dirty="0">
                <a:solidFill>
                  <a:prstClr val="white">
                    <a:alpha val="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感谢您下载包图网平台上提供的</a:t>
            </a:r>
            <a:r>
              <a:rPr lang="en-US" altLang="zh-CN" sz="254" dirty="0">
                <a:solidFill>
                  <a:prstClr val="white">
                    <a:alpha val="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254" dirty="0">
                <a:solidFill>
                  <a:prstClr val="white">
                    <a:alpha val="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254" dirty="0">
              <a:solidFill>
                <a:prstClr val="white">
                  <a:alpha val="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54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  <p:sldLayoutId id="2147483752" r:id="rId46"/>
    <p:sldLayoutId id="2147483753" r:id="rId47"/>
    <p:sldLayoutId id="2147483754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257175" algn="l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514350" algn="l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771525" algn="l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FEA181EB-D7A1-4382-B245-8C01A1CC0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0C60C7BB-CF25-4052-9E03-2EC577A3B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17AF850-46E9-4967-B574-8C3E779871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91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70508F8-ED10-45EA-8A84-0E975369B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91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B76FECA-0841-4778-B3FC-9024C0AEBE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91" i="0"/>
            </a:lvl1pPr>
          </a:lstStyle>
          <a:p>
            <a:pPr>
              <a:defRPr/>
            </a:pPr>
            <a:fld id="{F738017F-2097-4453-883D-0A787CFD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</a:defRPr>
      </a:lvl9pPr>
    </p:titleStyle>
    <p:bodyStyle>
      <a:lvl1pPr marL="144066" indent="-14406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13135" indent="-120254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Char char="–"/>
        <a:defRPr sz="825">
          <a:solidFill>
            <a:schemeClr val="tx1"/>
          </a:solidFill>
          <a:latin typeface="+mn-lt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</a:defRPr>
      </a:lvl5pPr>
      <a:lvl6pPr marL="1060847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6pPr>
      <a:lvl7pPr marL="1253729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7pPr>
      <a:lvl8pPr marL="1446610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8pPr>
      <a:lvl9pPr marL="1639491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&#225;nh%20&#273;&#7891;ng%20l&#250;a%20qu&#234;%20h&#432;&#417;ng%20t&#244;i%20Vi&#7879;t%20nam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kieu\HINH\100-hinh-nen-slide-dep\Hình nền Slide đẹp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41874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 TIỂU HỌC NGÔ GIA TỰ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45091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TỪ VÀ CÂU LỚP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563283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D136A"/>
                </a:solidFill>
                <a:latin typeface="Times New Roman" pitchFamily="18" charset="0"/>
                <a:cs typeface="Times New Roman" pitchFamily="18" charset="0"/>
              </a:rPr>
              <a:t>NHÂN HÓA. </a:t>
            </a:r>
          </a:p>
          <a:p>
            <a:pPr algn="ctr"/>
            <a:r>
              <a:rPr lang="en-US" sz="4000" b="1" dirty="0">
                <a:solidFill>
                  <a:srgbClr val="DD136A"/>
                </a:solidFill>
                <a:latin typeface="Times New Roman" pitchFamily="18" charset="0"/>
                <a:cs typeface="Times New Roman" pitchFamily="18" charset="0"/>
              </a:rPr>
              <a:t>ÔN TẬP CÁCH ĐẶT VÀ TRẢ LỜI CÂU HỎI </a:t>
            </a:r>
            <a:r>
              <a:rPr lang="en-US" sz="4000" b="1" i="1" dirty="0">
                <a:solidFill>
                  <a:srgbClr val="DD136A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</a:p>
        </p:txBody>
      </p:sp>
    </p:spTree>
    <p:extLst>
      <p:ext uri="{BB962C8B-B14F-4D97-AF65-F5344CB8AC3E}">
        <p14:creationId xmlns:p14="http://schemas.microsoft.com/office/powerpoint/2010/main" val="35409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roi_xanh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304800" y="6172200"/>
            <a:ext cx="883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Chị gió chăn mây trên đồng.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P001 Kieu 2 5H"/>
            </a:endParaRPr>
          </a:p>
        </p:txBody>
      </p:sp>
    </p:spTree>
    <p:extLst>
      <p:ext uri="{BB962C8B-B14F-4D97-AF65-F5344CB8AC3E}">
        <p14:creationId xmlns:p14="http://schemas.microsoft.com/office/powerpoint/2010/main" val="22119083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1295400" y="6172200"/>
            <a:ext cx="678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Bác mặt trời đạp xe qua núi.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P001 Kieu 2 5H"/>
            </a:endParaRPr>
          </a:p>
        </p:txBody>
      </p:sp>
    </p:spTree>
    <p:extLst>
      <p:ext uri="{BB962C8B-B14F-4D97-AF65-F5344CB8AC3E}">
        <p14:creationId xmlns:p14="http://schemas.microsoft.com/office/powerpoint/2010/main" val="1990757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" y="3496984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Cả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cười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ồ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thơ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vô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quá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.  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909B7"/>
                </a:solidFill>
                <a:latin typeface="Times New Roman" pitchFamily="18" charset="0"/>
              </a:rPr>
              <a:t>b)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chàng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man-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gát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rất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bình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tĩnh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họ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phi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ngựa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giỏi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0909B7"/>
                </a:solidFill>
                <a:latin typeface="Times New Roman" pitchFamily="18" charset="0"/>
              </a:rPr>
              <a:t>c)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Chị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Xô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-phi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ngay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nhớ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dặn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phiền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altLang="vi-VN" sz="3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2425" y="3495873"/>
            <a:ext cx="328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1828" y="3496984"/>
            <a:ext cx="1371600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295" y="461741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phi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7926" y="4598300"/>
            <a:ext cx="326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ngựa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giỏi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615" y="513163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0796" y="5699616"/>
            <a:ext cx="614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5672" y="569385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0463C789-06B2-4A56-B848-47BB4D147174}"/>
              </a:ext>
            </a:extLst>
          </p:cNvPr>
          <p:cNvSpPr txBox="1"/>
          <p:nvPr/>
        </p:nvSpPr>
        <p:spPr>
          <a:xfrm>
            <a:off x="754825" y="1247386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prstClr val="black"/>
                </a:solidFill>
                <a:latin typeface="Times New Roman" pitchFamily="18" charset="0"/>
              </a:rPr>
              <a:t> 2 (</a:t>
            </a:r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</a:rPr>
              <a:t>Sgk</a:t>
            </a:r>
            <a:r>
              <a:rPr lang="en-US" altLang="vi-VN" sz="2800" b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prstClr val="black"/>
                </a:solidFill>
                <a:latin typeface="Times New Roman" pitchFamily="18" charset="0"/>
              </a:rPr>
              <a:t>trang</a:t>
            </a:r>
            <a:r>
              <a:rPr lang="en-US" altLang="vi-VN" sz="2800" b="1" u="sng" dirty="0">
                <a:solidFill>
                  <a:prstClr val="black"/>
                </a:solidFill>
                <a:latin typeface="Times New Roman" pitchFamily="18" charset="0"/>
              </a:rPr>
              <a:t> 62):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Tìm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gạch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chân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phận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“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3 (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Sgk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62):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Dựa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dung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tập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đọc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</a:rPr>
              <a:t>Hội</a:t>
            </a:r>
            <a:r>
              <a:rPr lang="en-US" altLang="vi-VN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i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hãy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trả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hỏi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altLang="vi-VN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6251" y="3657600"/>
            <a:ext cx="85491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en-US" altLang="vi-VN" b="1" dirty="0">
                <a:latin typeface="Times New Roman" pitchFamily="18" charset="0"/>
              </a:rPr>
              <a:t>a)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người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tứ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xứ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đổ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về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xem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vật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rất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đông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b="1" dirty="0">
                <a:latin typeface="Times New Roman" pitchFamily="18" charset="0"/>
              </a:rPr>
              <a:t>b)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lúc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đầu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keo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vật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xem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chừng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chán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ngắt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b="1" dirty="0">
                <a:latin typeface="Times New Roman" pitchFamily="18" charset="0"/>
              </a:rPr>
              <a:t>c)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ông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Cản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Ngũ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mất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đà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chúi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xuống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b="1" dirty="0">
                <a:latin typeface="Times New Roman" pitchFamily="18" charset="0"/>
              </a:rPr>
              <a:t>d)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b="1" dirty="0"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Quắm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Đen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thua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ông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Cản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6600"/>
                </a:solidFill>
                <a:latin typeface="Times New Roman" pitchFamily="18" charset="0"/>
              </a:rPr>
              <a:t>Ngũ</a:t>
            </a:r>
            <a:r>
              <a:rPr lang="en-US" altLang="vi-VN" b="1" dirty="0">
                <a:solidFill>
                  <a:srgbClr val="0066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566678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B677899B-87D7-4FE4-9B8C-7C0D1B4CC610}"/>
              </a:ext>
            </a:extLst>
          </p:cNvPr>
          <p:cNvSpPr txBox="1"/>
          <p:nvPr/>
        </p:nvSpPr>
        <p:spPr>
          <a:xfrm>
            <a:off x="571500" y="2895600"/>
            <a:ext cx="8305800" cy="35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chùng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ngớ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chùng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45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668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53547AF6-5105-4BA3-B52D-C9B4EC745859}"/>
              </a:ext>
            </a:extLst>
          </p:cNvPr>
          <p:cNvSpPr txBox="1"/>
          <p:nvPr/>
        </p:nvSpPr>
        <p:spPr>
          <a:xfrm>
            <a:off x="838200" y="3683775"/>
            <a:ext cx="73914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745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890234"/>
            <a:ext cx="689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9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:a16="http://schemas.microsoft.com/office/drawing/2014/main" xmlns="" id="{BD185ADE-0198-412D-8D03-83454DAA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027"/>
            <a:ext cx="9144000" cy="68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3">
            <a:extLst>
              <a:ext uri="{FF2B5EF4-FFF2-40B4-BE49-F238E27FC236}">
                <a16:creationId xmlns:a16="http://schemas.microsoft.com/office/drawing/2014/main" xmlns="" id="{78537016-F15A-4D9E-B9E8-F8F68D72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06" y="762000"/>
            <a:ext cx="8427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FFFFFF"/>
                </a:solidFill>
                <a:latin typeface="HP001 5 hàng" pitchFamily="34" charset="0"/>
              </a:rPr>
              <a:t>Thứ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5 hàng" pitchFamily="34" charset="0"/>
              </a:rPr>
              <a:t>năm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 </a:t>
            </a:r>
            <a:r>
              <a:rPr lang="vi-VN" altLang="en-US" sz="3200" b="1" dirty="0">
                <a:solidFill>
                  <a:srgbClr val="FFFFFF"/>
                </a:solidFill>
                <a:latin typeface="HP001 5 hàng" pitchFamily="34" charset="0"/>
              </a:rPr>
              <a:t>ngày 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10</a:t>
            </a:r>
            <a:r>
              <a:rPr lang="vi-VN" altLang="en-US" sz="3200" b="1" dirty="0">
                <a:solidFill>
                  <a:srgbClr val="FFFFFF"/>
                </a:solidFill>
                <a:latin typeface="HP001 5 hàng" pitchFamily="34" charset="0"/>
              </a:rPr>
              <a:t> tháng 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3</a:t>
            </a:r>
            <a:r>
              <a:rPr lang="vi-VN" altLang="en-US" sz="3200" b="1" dirty="0">
                <a:solidFill>
                  <a:srgbClr val="FFFFFF"/>
                </a:solidFill>
                <a:latin typeface="HP001 5 hàng" pitchFamily="34" charset="0"/>
              </a:rPr>
              <a:t> năm 202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2</a:t>
            </a:r>
            <a:endParaRPr lang="vi-VN" altLang="en-US" sz="3200" b="1" dirty="0">
              <a:solidFill>
                <a:srgbClr val="FFFFFF"/>
              </a:solidFill>
              <a:latin typeface="HP001 5 hàng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xmlns="" id="{C904825B-DC31-48EA-B94D-4CC200D4D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47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FF"/>
                </a:solidFill>
                <a:latin typeface="HP001 5 hàng" pitchFamily="34" charset="0"/>
              </a:rPr>
              <a:t>Luyện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5 hàng" pitchFamily="34" charset="0"/>
              </a:rPr>
              <a:t>từ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5 hàng" pitchFamily="34" charset="0"/>
              </a:rPr>
              <a:t>và</a:t>
            </a:r>
            <a:r>
              <a:rPr lang="en-US" altLang="en-US" sz="3200" b="1" dirty="0">
                <a:solidFill>
                  <a:srgbClr val="FFFFFF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  <a:latin typeface="HP001 5 hàng" pitchFamily="34" charset="0"/>
              </a:rPr>
              <a:t>câu</a:t>
            </a:r>
            <a:endParaRPr lang="vi-VN" altLang="en-US" sz="3200" b="1" dirty="0">
              <a:solidFill>
                <a:srgbClr val="FFFFFF"/>
              </a:solidFill>
              <a:latin typeface="HP001 5 hàng" pitchFamily="34" charset="0"/>
            </a:endParaRPr>
          </a:p>
        </p:txBody>
      </p:sp>
      <p:sp>
        <p:nvSpPr>
          <p:cNvPr id="58373" name="TextBox 6">
            <a:extLst>
              <a:ext uri="{FF2B5EF4-FFF2-40B4-BE49-F238E27FC236}">
                <a16:creationId xmlns:a16="http://schemas.microsoft.com/office/drawing/2014/main" xmlns="" id="{FB96A152-D099-4C1A-9062-32854B7C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3199210"/>
            <a:ext cx="26765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i="1">
                <a:solidFill>
                  <a:srgbClr val="FFFFFF"/>
                </a:solidFill>
                <a:latin typeface="HP001 4 hàng" panose="020B0603050302020204" pitchFamily="34" charset="0"/>
              </a:rPr>
              <a:t>   </a:t>
            </a:r>
            <a:endParaRPr lang="en-US" altLang="en-US" sz="1350" b="1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8374" name="TextBox 5">
            <a:extLst>
              <a:ext uri="{FF2B5EF4-FFF2-40B4-BE49-F238E27FC236}">
                <a16:creationId xmlns:a16="http://schemas.microsoft.com/office/drawing/2014/main" xmlns="" id="{4BD84E84-AF4C-45DD-8EB5-130AE9911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76148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hóa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.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Ôn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tập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đặt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và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trả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lời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5 hàng" pitchFamily="34" charset="0"/>
              </a:rPr>
              <a:t>câu</a:t>
            </a:r>
            <a:r>
              <a:rPr lang="en-US" altLang="en-US" sz="3200" b="1" dirty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HP001 5 hàng" pitchFamily="34" charset="0"/>
              </a:rPr>
              <a:t>hỏi</a:t>
            </a:r>
            <a:endParaRPr lang="en-US" altLang="en-US" sz="3200" b="1" dirty="0">
              <a:solidFill>
                <a:srgbClr val="FFFF00"/>
              </a:solidFill>
              <a:latin typeface="HP001 5 hàng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4D6811-591D-426E-B500-5845C36DADB8}"/>
              </a:ext>
            </a:extLst>
          </p:cNvPr>
          <p:cNvSpPr txBox="1"/>
          <p:nvPr/>
        </p:nvSpPr>
        <p:spPr>
          <a:xfrm>
            <a:off x="5987144" y="2819400"/>
            <a:ext cx="468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Vì</a:t>
            </a:r>
            <a:r>
              <a:rPr lang="en-US" alt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? (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tr</a:t>
            </a:r>
            <a:r>
              <a:rPr lang="en-US" alt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61) </a:t>
            </a:r>
            <a:endParaRPr lang="en-US" sz="32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3">
            <a:extLst>
              <a:ext uri="{FF2B5EF4-FFF2-40B4-BE49-F238E27FC236}">
                <a16:creationId xmlns:a16="http://schemas.microsoft.com/office/drawing/2014/main" xmlns="" id="{35908B9F-306E-4448-AC37-2CC724B72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0630" y="228600"/>
            <a:ext cx="8762999" cy="5699958"/>
          </a:xfr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altLang="en-US" sz="1181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  <a:defRPr/>
            </a:pPr>
            <a:endParaRPr lang="en-US" altLang="en-US" sz="1181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n-US" altLang="en-US" sz="1181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nl-NL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-Giúp HS luyện tập về nhân hóa: nhận ra các hiện tượng nhân hóa; bước đầu cảm nhận được nét đẹp của các biện pháp nhân hóa.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?: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44661" indent="-144661">
              <a:buFontTx/>
              <a:buChar char="-"/>
              <a:defRPr/>
            </a:pPr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4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4661" indent="-144661">
              <a:buFontTx/>
              <a:buChar char="-"/>
              <a:defRPr/>
            </a:pPr>
            <a:endParaRPr lang="en-US" altLang="en-US" sz="844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61" indent="-144661">
              <a:buFontTx/>
              <a:buChar char="-"/>
              <a:defRPr/>
            </a:pPr>
            <a:endParaRPr lang="en-US" altLang="en-US" sz="844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61" indent="-144661">
              <a:buFontTx/>
              <a:buChar char="-"/>
              <a:defRPr/>
            </a:pPr>
            <a:endParaRPr lang="en-US" altLang="en-US" sz="844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61" indent="-144661">
              <a:buFontTx/>
              <a:buChar char="-"/>
              <a:defRPr/>
            </a:pPr>
            <a:endParaRPr lang="en-US" altLang="en-US" sz="844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661" indent="-144661">
              <a:buFontTx/>
              <a:buChar char="-"/>
              <a:defRPr/>
            </a:pPr>
            <a:endParaRPr lang="en-US" altLang="en-US" sz="844" dirty="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304310-146B-47BD-AAE9-9352E9DF0C40}"/>
              </a:ext>
            </a:extLst>
          </p:cNvPr>
          <p:cNvSpPr txBox="1"/>
          <p:nvPr/>
        </p:nvSpPr>
        <p:spPr>
          <a:xfrm>
            <a:off x="3238500" y="228600"/>
            <a:ext cx="266699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defTabSz="385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6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TextBox 2">
            <a:extLst>
              <a:ext uri="{FF2B5EF4-FFF2-40B4-BE49-F238E27FC236}">
                <a16:creationId xmlns:a16="http://schemas.microsoft.com/office/drawing/2014/main" xmlns="" id="{4F8FFA1E-FB7C-400D-B682-D7A62F20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89547"/>
            <a:ext cx="19050" cy="209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857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76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9397" name="Picture 3">
            <a:extLst>
              <a:ext uri="{FF2B5EF4-FFF2-40B4-BE49-F238E27FC236}">
                <a16:creationId xmlns:a16="http://schemas.microsoft.com/office/drawing/2014/main" xmlns="" id="{03D96C60-7D89-45B6-8615-37EA18A0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06" y="4959367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>
            <a:extLst>
              <a:ext uri="{FF2B5EF4-FFF2-40B4-BE49-F238E27FC236}">
                <a16:creationId xmlns:a16="http://schemas.microsoft.com/office/drawing/2014/main" xmlns="" id="{FEB96A46-55AC-4F1A-93A1-9FC2AA9B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228600"/>
            <a:ext cx="162758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9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</a:rPr>
              <a:t> 1 (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</a:rPr>
              <a:t>Sgk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>
                <a:solidFill>
                  <a:srgbClr val="0000CC"/>
                </a:solidFill>
                <a:latin typeface="Times New Roman" pitchFamily="18" charset="0"/>
              </a:rPr>
              <a:t> 61)</a:t>
            </a:r>
            <a:r>
              <a:rPr lang="en-US" altLang="vi-VN" sz="32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? C</a:t>
            </a:r>
            <a:r>
              <a:rPr lang="vi-VN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altLang="vi-VN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hay?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510" y="2766999"/>
            <a:ext cx="80821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75700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1: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C</a:t>
            </a:r>
            <a:r>
              <a:rPr lang="vi-VN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hay?</a:t>
            </a:r>
            <a:r>
              <a:rPr lang="vi-VN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chị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lúa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phất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phơ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bím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tóc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cậu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tre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bá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vai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thầm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đứng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Đàn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cò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áo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trắng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Khiêng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nắng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	Qua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sông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Cô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gió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chăn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đồng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Bác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đạp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qua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ngọn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</a:rPr>
              <a:t>núi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901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59769"/>
              </p:ext>
            </p:extLst>
          </p:nvPr>
        </p:nvGraphicFramePr>
        <p:xfrm>
          <a:off x="497737" y="3327009"/>
          <a:ext cx="8229601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7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7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6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209"/>
          <p:cNvSpPr txBox="1">
            <a:spLocks noChangeArrowheads="1"/>
          </p:cNvSpPr>
          <p:nvPr/>
        </p:nvSpPr>
        <p:spPr bwMode="auto">
          <a:xfrm>
            <a:off x="337330" y="3409939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0"/>
          <p:cNvSpPr txBox="1">
            <a:spLocks noChangeArrowheads="1"/>
          </p:cNvSpPr>
          <p:nvPr/>
        </p:nvSpPr>
        <p:spPr bwMode="auto">
          <a:xfrm>
            <a:off x="2284974" y="3409939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, con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gọi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Text Box 211"/>
          <p:cNvSpPr txBox="1">
            <a:spLocks noChangeArrowheads="1"/>
          </p:cNvSpPr>
          <p:nvPr/>
        </p:nvSpPr>
        <p:spPr bwMode="auto">
          <a:xfrm>
            <a:off x="4272772" y="3411866"/>
            <a:ext cx="232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, con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tả</a:t>
            </a:r>
            <a:endParaRPr lang="en-US" altLang="vi-VN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" name="Text Box 211"/>
          <p:cNvSpPr txBox="1">
            <a:spLocks noChangeArrowheads="1"/>
          </p:cNvSpPr>
          <p:nvPr/>
        </p:nvSpPr>
        <p:spPr bwMode="auto">
          <a:xfrm>
            <a:off x="6403237" y="3363216"/>
            <a:ext cx="232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gọi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tả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, con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altLang="vi-VN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901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35902"/>
              </p:ext>
            </p:extLst>
          </p:nvPr>
        </p:nvGraphicFramePr>
        <p:xfrm>
          <a:off x="501702" y="799536"/>
          <a:ext cx="8374626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4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209"/>
          <p:cNvSpPr txBox="1">
            <a:spLocks noChangeArrowheads="1"/>
          </p:cNvSpPr>
          <p:nvPr/>
        </p:nvSpPr>
        <p:spPr bwMode="auto">
          <a:xfrm>
            <a:off x="294966" y="91440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vi-VN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0"/>
          <p:cNvSpPr txBox="1">
            <a:spLocks noChangeArrowheads="1"/>
          </p:cNvSpPr>
          <p:nvPr/>
        </p:nvSpPr>
        <p:spPr bwMode="auto">
          <a:xfrm>
            <a:off x="2290915" y="914400"/>
            <a:ext cx="20524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, con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endParaRPr lang="en-US" altLang="vi-VN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 Box 211"/>
          <p:cNvSpPr txBox="1">
            <a:spLocks noChangeArrowheads="1"/>
          </p:cNvSpPr>
          <p:nvPr/>
        </p:nvSpPr>
        <p:spPr bwMode="auto">
          <a:xfrm>
            <a:off x="4345858" y="865068"/>
            <a:ext cx="31438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, con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altLang="vi-VN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endParaRPr lang="en-US" altLang="vi-VN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33400" y="1828550"/>
            <a:ext cx="17943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9"/>
          <p:cNvSpPr txBox="1">
            <a:spLocks noChangeArrowheads="1"/>
          </p:cNvSpPr>
          <p:nvPr/>
        </p:nvSpPr>
        <p:spPr bwMode="auto">
          <a:xfrm>
            <a:off x="533400" y="2290172"/>
            <a:ext cx="17575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09"/>
          <p:cNvSpPr txBox="1">
            <a:spLocks noChangeArrowheads="1"/>
          </p:cNvSpPr>
          <p:nvPr/>
        </p:nvSpPr>
        <p:spPr bwMode="auto">
          <a:xfrm>
            <a:off x="533400" y="2721059"/>
            <a:ext cx="17575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9"/>
          <p:cNvSpPr txBox="1">
            <a:spLocks noChangeArrowheads="1"/>
          </p:cNvSpPr>
          <p:nvPr/>
        </p:nvSpPr>
        <p:spPr bwMode="auto">
          <a:xfrm>
            <a:off x="533400" y="3214362"/>
            <a:ext cx="17575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9"/>
          <p:cNvSpPr txBox="1">
            <a:spLocks noChangeArrowheads="1"/>
          </p:cNvSpPr>
          <p:nvPr/>
        </p:nvSpPr>
        <p:spPr bwMode="auto">
          <a:xfrm>
            <a:off x="533400" y="3645249"/>
            <a:ext cx="174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2327786" y="1828549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9"/>
          <p:cNvSpPr txBox="1">
            <a:spLocks noChangeArrowheads="1"/>
          </p:cNvSpPr>
          <p:nvPr/>
        </p:nvSpPr>
        <p:spPr bwMode="auto">
          <a:xfrm>
            <a:off x="2359741" y="2290172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09"/>
          <p:cNvSpPr txBox="1">
            <a:spLocks noChangeArrowheads="1"/>
          </p:cNvSpPr>
          <p:nvPr/>
        </p:nvSpPr>
        <p:spPr bwMode="auto">
          <a:xfrm>
            <a:off x="2359740" y="3214362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09"/>
          <p:cNvSpPr txBox="1">
            <a:spLocks noChangeArrowheads="1"/>
          </p:cNvSpPr>
          <p:nvPr/>
        </p:nvSpPr>
        <p:spPr bwMode="auto">
          <a:xfrm>
            <a:off x="2386780" y="3707819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9"/>
          <p:cNvSpPr txBox="1">
            <a:spLocks noChangeArrowheads="1"/>
          </p:cNvSpPr>
          <p:nvPr/>
        </p:nvSpPr>
        <p:spPr bwMode="auto">
          <a:xfrm>
            <a:off x="4345858" y="1828548"/>
            <a:ext cx="29693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altLang="vi-VN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9"/>
          <p:cNvSpPr txBox="1">
            <a:spLocks noChangeArrowheads="1"/>
          </p:cNvSpPr>
          <p:nvPr/>
        </p:nvSpPr>
        <p:spPr bwMode="auto">
          <a:xfrm>
            <a:off x="4343400" y="2290172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09"/>
          <p:cNvSpPr txBox="1">
            <a:spLocks noChangeArrowheads="1"/>
          </p:cNvSpPr>
          <p:nvPr/>
        </p:nvSpPr>
        <p:spPr bwMode="auto">
          <a:xfrm>
            <a:off x="4343400" y="2783475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vi-VN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1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altLang="vi-VN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9"/>
          <p:cNvSpPr txBox="1">
            <a:spLocks noChangeArrowheads="1"/>
          </p:cNvSpPr>
          <p:nvPr/>
        </p:nvSpPr>
        <p:spPr bwMode="auto">
          <a:xfrm>
            <a:off x="4323735" y="3214362"/>
            <a:ext cx="31659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9"/>
          <p:cNvSpPr txBox="1">
            <a:spLocks noChangeArrowheads="1"/>
          </p:cNvSpPr>
          <p:nvPr/>
        </p:nvSpPr>
        <p:spPr bwMode="auto">
          <a:xfrm>
            <a:off x="4343400" y="3707819"/>
            <a:ext cx="31463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2444" y="811830"/>
            <a:ext cx="142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6763" y="1925217"/>
            <a:ext cx="142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447800" y="6041923"/>
            <a:ext cx="64198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Những chị lúa phất phơ bím tóc.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P001 Kieu 2 5H"/>
            </a:endParaRPr>
          </a:p>
        </p:txBody>
      </p:sp>
    </p:spTree>
    <p:extLst>
      <p:ext uri="{BB962C8B-B14F-4D97-AF65-F5344CB8AC3E}">
        <p14:creationId xmlns:p14="http://schemas.microsoft.com/office/powerpoint/2010/main" val="38229887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235573396_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533400" y="6172200"/>
            <a:ext cx="800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Những cậu tre bá vai nhau thì thầm đứng học.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HP001 Kieu 2 5H"/>
            </a:endParaRPr>
          </a:p>
        </p:txBody>
      </p:sp>
    </p:spTree>
    <p:extLst>
      <p:ext uri="{BB962C8B-B14F-4D97-AF65-F5344CB8AC3E}">
        <p14:creationId xmlns:p14="http://schemas.microsoft.com/office/powerpoint/2010/main" val="16047672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an-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04800" y="6172200"/>
            <a:ext cx="861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Đàn cò áo trắng - Khiêng nắng qua sông.</a:t>
            </a:r>
          </a:p>
        </p:txBody>
      </p:sp>
    </p:spTree>
    <p:extLst>
      <p:ext uri="{BB962C8B-B14F-4D97-AF65-F5344CB8AC3E}">
        <p14:creationId xmlns:p14="http://schemas.microsoft.com/office/powerpoint/2010/main" val="40855929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3576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679</Words>
  <Application>Microsoft Office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Chủ đề của Office</vt:lpstr>
      <vt:lpstr>6_Office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Tuan Hai_HHT</dc:creator>
  <cp:lastModifiedBy>Windows User</cp:lastModifiedBy>
  <cp:revision>47</cp:revision>
  <dcterms:created xsi:type="dcterms:W3CDTF">2020-04-07T14:29:11Z</dcterms:created>
  <dcterms:modified xsi:type="dcterms:W3CDTF">2022-03-10T07:43:50Z</dcterms:modified>
</cp:coreProperties>
</file>