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20" r:id="rId2"/>
    <p:sldId id="256" r:id="rId3"/>
    <p:sldId id="523" r:id="rId4"/>
    <p:sldId id="267" r:id="rId5"/>
    <p:sldId id="521" r:id="rId6"/>
    <p:sldId id="257" r:id="rId7"/>
    <p:sldId id="259" r:id="rId8"/>
    <p:sldId id="526" r:id="rId9"/>
    <p:sldId id="528" r:id="rId10"/>
    <p:sldId id="530" r:id="rId11"/>
    <p:sldId id="262" r:id="rId12"/>
    <p:sldId id="531" r:id="rId13"/>
    <p:sldId id="532" r:id="rId14"/>
    <p:sldId id="533" r:id="rId15"/>
    <p:sldId id="534" r:id="rId16"/>
    <p:sldId id="536" r:id="rId17"/>
    <p:sldId id="537" r:id="rId18"/>
    <p:sldId id="263" r:id="rId19"/>
    <p:sldId id="538" r:id="rId20"/>
    <p:sldId id="540" r:id="rId21"/>
    <p:sldId id="539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E4A9"/>
    <a:srgbClr val="9148C8"/>
    <a:srgbClr val="81C240"/>
    <a:srgbClr val="40BFB6"/>
    <a:srgbClr val="F58D56"/>
    <a:srgbClr val="FF5D5D"/>
    <a:srgbClr val="FA7E26"/>
    <a:srgbClr val="E6E6E6"/>
    <a:srgbClr val="FDE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37" autoAdjust="0"/>
    <p:restoredTop sz="94660"/>
  </p:normalViewPr>
  <p:slideViewPr>
    <p:cSldViewPr snapToGrid="0">
      <p:cViewPr varScale="1">
        <p:scale>
          <a:sx n="61" d="100"/>
          <a:sy n="61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2A60D-F057-4627-84E6-E4B8F54352A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3B91D4-E2F7-4679-BB9C-982A0E0B3B48}">
      <dgm:prSet phldrT="[Text]"/>
      <dgm:spPr/>
      <dgm:t>
        <a:bodyPr/>
        <a:lstStyle/>
        <a:p>
          <a:r>
            <a:rPr lang="en-US" dirty="0" err="1"/>
            <a:t>Ăn</a:t>
          </a:r>
          <a:r>
            <a:rPr lang="en-US" dirty="0"/>
            <a:t> </a:t>
          </a:r>
          <a:r>
            <a:rPr lang="en-US" dirty="0" err="1"/>
            <a:t>kem</a:t>
          </a:r>
          <a:r>
            <a:rPr lang="en-US" dirty="0"/>
            <a:t> </a:t>
          </a:r>
          <a:r>
            <a:rPr lang="en-US" dirty="0" err="1"/>
            <a:t>lạnh</a:t>
          </a:r>
          <a:endParaRPr lang="en-US" dirty="0"/>
        </a:p>
      </dgm:t>
    </dgm:pt>
    <dgm:pt modelId="{E9B2AAC4-4F1A-47D2-8E46-07C3E7BAC271}" type="parTrans" cxnId="{3D1654CA-F402-43D8-82F5-05E82A88C687}">
      <dgm:prSet/>
      <dgm:spPr/>
      <dgm:t>
        <a:bodyPr/>
        <a:lstStyle/>
        <a:p>
          <a:endParaRPr lang="en-US"/>
        </a:p>
      </dgm:t>
    </dgm:pt>
    <dgm:pt modelId="{1F201531-3326-4591-97C7-FAD2D63170EE}" type="sibTrans" cxnId="{3D1654CA-F402-43D8-82F5-05E82A88C687}">
      <dgm:prSet/>
      <dgm:spPr/>
      <dgm:t>
        <a:bodyPr/>
        <a:lstStyle/>
        <a:p>
          <a:endParaRPr lang="en-US"/>
        </a:p>
      </dgm:t>
    </dgm:pt>
    <dgm:pt modelId="{2CE7E27F-49FC-4D4C-93C4-A953F57B5957}">
      <dgm:prSet phldrT="[Text]"/>
      <dgm:spPr/>
      <dgm:t>
        <a:bodyPr/>
        <a:lstStyle/>
        <a:p>
          <a:r>
            <a:rPr lang="en-US" dirty="0" err="1"/>
            <a:t>Mặc</a:t>
          </a:r>
          <a:r>
            <a:rPr lang="en-US" dirty="0"/>
            <a:t> </a:t>
          </a:r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đủ</a:t>
          </a:r>
          <a:r>
            <a:rPr lang="en-US" dirty="0"/>
            <a:t> </a:t>
          </a:r>
          <a:r>
            <a:rPr lang="en-US" dirty="0" err="1"/>
            <a:t>ấm</a:t>
          </a:r>
          <a:endParaRPr lang="en-US" dirty="0"/>
        </a:p>
      </dgm:t>
    </dgm:pt>
    <dgm:pt modelId="{847FB63F-E42A-44C1-B588-145981320639}" type="parTrans" cxnId="{881A109E-C320-4F53-A661-1856F81510DB}">
      <dgm:prSet/>
      <dgm:spPr/>
      <dgm:t>
        <a:bodyPr/>
        <a:lstStyle/>
        <a:p>
          <a:endParaRPr lang="en-US"/>
        </a:p>
      </dgm:t>
    </dgm:pt>
    <dgm:pt modelId="{F46ED574-80E1-4696-B65C-5DCB675BDB26}" type="sibTrans" cxnId="{881A109E-C320-4F53-A661-1856F81510DB}">
      <dgm:prSet/>
      <dgm:spPr/>
      <dgm:t>
        <a:bodyPr/>
        <a:lstStyle/>
        <a:p>
          <a:endParaRPr lang="en-US"/>
        </a:p>
      </dgm:t>
    </dgm:pt>
    <dgm:pt modelId="{F35CC888-4956-4F8F-B1EE-3EC83D5C4EDA}">
      <dgm:prSet phldrT="[Text]"/>
      <dgm:spPr/>
      <dgm:t>
        <a:bodyPr/>
        <a:lstStyle/>
        <a:p>
          <a:r>
            <a:rPr lang="en-US" dirty="0" err="1"/>
            <a:t>Bị</a:t>
          </a:r>
          <a:r>
            <a:rPr lang="en-US" dirty="0"/>
            <a:t> </a:t>
          </a:r>
          <a:r>
            <a:rPr lang="en-US" dirty="0" err="1"/>
            <a:t>lây</a:t>
          </a:r>
          <a:r>
            <a:rPr lang="en-US" dirty="0"/>
            <a:t> </a:t>
          </a:r>
          <a:r>
            <a:rPr lang="en-US" dirty="0" err="1"/>
            <a:t>từ</a:t>
          </a:r>
          <a:r>
            <a:rPr lang="en-US" dirty="0"/>
            <a:t> </a:t>
          </a:r>
          <a:r>
            <a:rPr lang="en-US" dirty="0" err="1"/>
            <a:t>người</a:t>
          </a:r>
          <a:r>
            <a:rPr lang="en-US" dirty="0"/>
            <a:t> </a:t>
          </a:r>
          <a:r>
            <a:rPr lang="en-US" dirty="0" err="1"/>
            <a:t>khác</a:t>
          </a:r>
          <a:endParaRPr lang="en-US" dirty="0"/>
        </a:p>
      </dgm:t>
    </dgm:pt>
    <dgm:pt modelId="{6E235705-AE94-44DB-A9D0-213499129F71}" type="parTrans" cxnId="{687510FE-3D19-47F1-AEDA-5D6CCED2F7CC}">
      <dgm:prSet/>
      <dgm:spPr/>
      <dgm:t>
        <a:bodyPr/>
        <a:lstStyle/>
        <a:p>
          <a:endParaRPr lang="en-US"/>
        </a:p>
      </dgm:t>
    </dgm:pt>
    <dgm:pt modelId="{8D800A6F-1EB2-47A4-B976-E1B1DCE16C10}" type="sibTrans" cxnId="{687510FE-3D19-47F1-AEDA-5D6CCED2F7CC}">
      <dgm:prSet/>
      <dgm:spPr/>
      <dgm:t>
        <a:bodyPr/>
        <a:lstStyle/>
        <a:p>
          <a:endParaRPr lang="en-US"/>
        </a:p>
      </dgm:t>
    </dgm:pt>
    <dgm:pt modelId="{3754C1A8-F5EB-4F5D-938B-F7F0C4DCAB83}" type="pres">
      <dgm:prSet presAssocID="{4352A60D-F057-4627-84E6-E4B8F54352AC}" presName="Name0" presStyleCnt="0">
        <dgm:presLayoutVars>
          <dgm:chMax val="7"/>
          <dgm:chPref val="7"/>
          <dgm:dir/>
        </dgm:presLayoutVars>
      </dgm:prSet>
      <dgm:spPr/>
    </dgm:pt>
    <dgm:pt modelId="{1D760FBE-A13B-49E6-ABCF-B8FBBEC9CDE2}" type="pres">
      <dgm:prSet presAssocID="{4352A60D-F057-4627-84E6-E4B8F54352AC}" presName="Name1" presStyleCnt="0"/>
      <dgm:spPr/>
    </dgm:pt>
    <dgm:pt modelId="{F7757A76-B6A0-492A-8871-287993A6E07A}" type="pres">
      <dgm:prSet presAssocID="{4352A60D-F057-4627-84E6-E4B8F54352AC}" presName="cycle" presStyleCnt="0"/>
      <dgm:spPr/>
    </dgm:pt>
    <dgm:pt modelId="{C9F58898-A668-41D8-AA10-893B00441F11}" type="pres">
      <dgm:prSet presAssocID="{4352A60D-F057-4627-84E6-E4B8F54352AC}" presName="srcNode" presStyleLbl="node1" presStyleIdx="0" presStyleCnt="3"/>
      <dgm:spPr/>
    </dgm:pt>
    <dgm:pt modelId="{21DFD663-FB86-4D20-9415-7CE83CDA1A05}" type="pres">
      <dgm:prSet presAssocID="{4352A60D-F057-4627-84E6-E4B8F54352AC}" presName="conn" presStyleLbl="parChTrans1D2" presStyleIdx="0" presStyleCnt="1"/>
      <dgm:spPr/>
    </dgm:pt>
    <dgm:pt modelId="{A80F55C5-14E5-41FC-A379-118B508C8394}" type="pres">
      <dgm:prSet presAssocID="{4352A60D-F057-4627-84E6-E4B8F54352AC}" presName="extraNode" presStyleLbl="node1" presStyleIdx="0" presStyleCnt="3"/>
      <dgm:spPr/>
    </dgm:pt>
    <dgm:pt modelId="{0D82C11A-B4DD-4BB3-BC7A-8CB725C221D4}" type="pres">
      <dgm:prSet presAssocID="{4352A60D-F057-4627-84E6-E4B8F54352AC}" presName="dstNode" presStyleLbl="node1" presStyleIdx="0" presStyleCnt="3"/>
      <dgm:spPr/>
    </dgm:pt>
    <dgm:pt modelId="{76BB5028-A713-44C4-A803-DBE352C14199}" type="pres">
      <dgm:prSet presAssocID="{663B91D4-E2F7-4679-BB9C-982A0E0B3B48}" presName="text_1" presStyleLbl="node1" presStyleIdx="0" presStyleCnt="3">
        <dgm:presLayoutVars>
          <dgm:bulletEnabled val="1"/>
        </dgm:presLayoutVars>
      </dgm:prSet>
      <dgm:spPr/>
    </dgm:pt>
    <dgm:pt modelId="{587A9B33-3602-46AC-ACEF-2BB3998E5187}" type="pres">
      <dgm:prSet presAssocID="{663B91D4-E2F7-4679-BB9C-982A0E0B3B48}" presName="accent_1" presStyleCnt="0"/>
      <dgm:spPr/>
    </dgm:pt>
    <dgm:pt modelId="{F21169CB-6D10-41C8-A33F-7EAC938271ED}" type="pres">
      <dgm:prSet presAssocID="{663B91D4-E2F7-4679-BB9C-982A0E0B3B48}" presName="accentRepeatNode" presStyleLbl="solidFgAcc1" presStyleIdx="0" presStyleCnt="3"/>
      <dgm:spPr/>
    </dgm:pt>
    <dgm:pt modelId="{2589012A-F628-41FF-9111-138312C3CA80}" type="pres">
      <dgm:prSet presAssocID="{2CE7E27F-49FC-4D4C-93C4-A953F57B5957}" presName="text_2" presStyleLbl="node1" presStyleIdx="1" presStyleCnt="3">
        <dgm:presLayoutVars>
          <dgm:bulletEnabled val="1"/>
        </dgm:presLayoutVars>
      </dgm:prSet>
      <dgm:spPr/>
    </dgm:pt>
    <dgm:pt modelId="{87A28489-FE9B-47BD-B4BB-F990A58D3621}" type="pres">
      <dgm:prSet presAssocID="{2CE7E27F-49FC-4D4C-93C4-A953F57B5957}" presName="accent_2" presStyleCnt="0"/>
      <dgm:spPr/>
    </dgm:pt>
    <dgm:pt modelId="{5C383B8E-CBD5-4A0F-ABDB-210E97EFA14E}" type="pres">
      <dgm:prSet presAssocID="{2CE7E27F-49FC-4D4C-93C4-A953F57B5957}" presName="accentRepeatNode" presStyleLbl="solidFgAcc1" presStyleIdx="1" presStyleCnt="3"/>
      <dgm:spPr/>
    </dgm:pt>
    <dgm:pt modelId="{DA02BCC7-DAC8-4CAA-B9DB-BB38625A2053}" type="pres">
      <dgm:prSet presAssocID="{F35CC888-4956-4F8F-B1EE-3EC83D5C4EDA}" presName="text_3" presStyleLbl="node1" presStyleIdx="2" presStyleCnt="3">
        <dgm:presLayoutVars>
          <dgm:bulletEnabled val="1"/>
        </dgm:presLayoutVars>
      </dgm:prSet>
      <dgm:spPr/>
    </dgm:pt>
    <dgm:pt modelId="{A572AFD7-9205-416F-87DC-D5C928D8E645}" type="pres">
      <dgm:prSet presAssocID="{F35CC888-4956-4F8F-B1EE-3EC83D5C4EDA}" presName="accent_3" presStyleCnt="0"/>
      <dgm:spPr/>
    </dgm:pt>
    <dgm:pt modelId="{31BE1FD3-7D62-4566-A188-947166B2D4D1}" type="pres">
      <dgm:prSet presAssocID="{F35CC888-4956-4F8F-B1EE-3EC83D5C4EDA}" presName="accentRepeatNode" presStyleLbl="solidFgAcc1" presStyleIdx="2" presStyleCnt="3"/>
      <dgm:spPr/>
    </dgm:pt>
  </dgm:ptLst>
  <dgm:cxnLst>
    <dgm:cxn modelId="{38589220-1ED3-4C3D-B7ED-16531E21D783}" type="presOf" srcId="{1F201531-3326-4591-97C7-FAD2D63170EE}" destId="{21DFD663-FB86-4D20-9415-7CE83CDA1A05}" srcOrd="0" destOrd="0" presId="urn:microsoft.com/office/officeart/2008/layout/VerticalCurvedList"/>
    <dgm:cxn modelId="{81A11868-412F-4951-AC86-EED50535D851}" type="presOf" srcId="{2CE7E27F-49FC-4D4C-93C4-A953F57B5957}" destId="{2589012A-F628-41FF-9111-138312C3CA80}" srcOrd="0" destOrd="0" presId="urn:microsoft.com/office/officeart/2008/layout/VerticalCurvedList"/>
    <dgm:cxn modelId="{62BC5F68-B142-4AEC-8F1B-7CC97CC1BDF4}" type="presOf" srcId="{F35CC888-4956-4F8F-B1EE-3EC83D5C4EDA}" destId="{DA02BCC7-DAC8-4CAA-B9DB-BB38625A2053}" srcOrd="0" destOrd="0" presId="urn:microsoft.com/office/officeart/2008/layout/VerticalCurvedList"/>
    <dgm:cxn modelId="{881A109E-C320-4F53-A661-1856F81510DB}" srcId="{4352A60D-F057-4627-84E6-E4B8F54352AC}" destId="{2CE7E27F-49FC-4D4C-93C4-A953F57B5957}" srcOrd="1" destOrd="0" parTransId="{847FB63F-E42A-44C1-B588-145981320639}" sibTransId="{F46ED574-80E1-4696-B65C-5DCB675BDB26}"/>
    <dgm:cxn modelId="{3D1654CA-F402-43D8-82F5-05E82A88C687}" srcId="{4352A60D-F057-4627-84E6-E4B8F54352AC}" destId="{663B91D4-E2F7-4679-BB9C-982A0E0B3B48}" srcOrd="0" destOrd="0" parTransId="{E9B2AAC4-4F1A-47D2-8E46-07C3E7BAC271}" sibTransId="{1F201531-3326-4591-97C7-FAD2D63170EE}"/>
    <dgm:cxn modelId="{858554EF-4F9E-4DBA-BE9D-5B9B2C75E986}" type="presOf" srcId="{4352A60D-F057-4627-84E6-E4B8F54352AC}" destId="{3754C1A8-F5EB-4F5D-938B-F7F0C4DCAB83}" srcOrd="0" destOrd="0" presId="urn:microsoft.com/office/officeart/2008/layout/VerticalCurvedList"/>
    <dgm:cxn modelId="{42B9EBFA-1DDF-4E5F-8BBF-6CF824DED99E}" type="presOf" srcId="{663B91D4-E2F7-4679-BB9C-982A0E0B3B48}" destId="{76BB5028-A713-44C4-A803-DBE352C14199}" srcOrd="0" destOrd="0" presId="urn:microsoft.com/office/officeart/2008/layout/VerticalCurvedList"/>
    <dgm:cxn modelId="{687510FE-3D19-47F1-AEDA-5D6CCED2F7CC}" srcId="{4352A60D-F057-4627-84E6-E4B8F54352AC}" destId="{F35CC888-4956-4F8F-B1EE-3EC83D5C4EDA}" srcOrd="2" destOrd="0" parTransId="{6E235705-AE94-44DB-A9D0-213499129F71}" sibTransId="{8D800A6F-1EB2-47A4-B976-E1B1DCE16C10}"/>
    <dgm:cxn modelId="{B93E4177-5C44-49CC-90BB-4D5CE86B385D}" type="presParOf" srcId="{3754C1A8-F5EB-4F5D-938B-F7F0C4DCAB83}" destId="{1D760FBE-A13B-49E6-ABCF-B8FBBEC9CDE2}" srcOrd="0" destOrd="0" presId="urn:microsoft.com/office/officeart/2008/layout/VerticalCurvedList"/>
    <dgm:cxn modelId="{EEE50EDB-3C00-43E1-AB39-218503CC7DB0}" type="presParOf" srcId="{1D760FBE-A13B-49E6-ABCF-B8FBBEC9CDE2}" destId="{F7757A76-B6A0-492A-8871-287993A6E07A}" srcOrd="0" destOrd="0" presId="urn:microsoft.com/office/officeart/2008/layout/VerticalCurvedList"/>
    <dgm:cxn modelId="{BE681016-664F-4618-B662-B7FD49E800C5}" type="presParOf" srcId="{F7757A76-B6A0-492A-8871-287993A6E07A}" destId="{C9F58898-A668-41D8-AA10-893B00441F11}" srcOrd="0" destOrd="0" presId="urn:microsoft.com/office/officeart/2008/layout/VerticalCurvedList"/>
    <dgm:cxn modelId="{4A76575A-2A7E-4445-8515-BB67382C9544}" type="presParOf" srcId="{F7757A76-B6A0-492A-8871-287993A6E07A}" destId="{21DFD663-FB86-4D20-9415-7CE83CDA1A05}" srcOrd="1" destOrd="0" presId="urn:microsoft.com/office/officeart/2008/layout/VerticalCurvedList"/>
    <dgm:cxn modelId="{5A1695A6-B1C3-4285-BACF-22D16683B9F0}" type="presParOf" srcId="{F7757A76-B6A0-492A-8871-287993A6E07A}" destId="{A80F55C5-14E5-41FC-A379-118B508C8394}" srcOrd="2" destOrd="0" presId="urn:microsoft.com/office/officeart/2008/layout/VerticalCurvedList"/>
    <dgm:cxn modelId="{DC4E3812-4AD7-4596-ADEA-8F65B6CDCDEF}" type="presParOf" srcId="{F7757A76-B6A0-492A-8871-287993A6E07A}" destId="{0D82C11A-B4DD-4BB3-BC7A-8CB725C221D4}" srcOrd="3" destOrd="0" presId="urn:microsoft.com/office/officeart/2008/layout/VerticalCurvedList"/>
    <dgm:cxn modelId="{E578EE65-3CAA-41E2-82BA-F70598E2C446}" type="presParOf" srcId="{1D760FBE-A13B-49E6-ABCF-B8FBBEC9CDE2}" destId="{76BB5028-A713-44C4-A803-DBE352C14199}" srcOrd="1" destOrd="0" presId="urn:microsoft.com/office/officeart/2008/layout/VerticalCurvedList"/>
    <dgm:cxn modelId="{7A9D4CDB-F4E9-4DD5-9CC3-6AFA189EE712}" type="presParOf" srcId="{1D760FBE-A13B-49E6-ABCF-B8FBBEC9CDE2}" destId="{587A9B33-3602-46AC-ACEF-2BB3998E5187}" srcOrd="2" destOrd="0" presId="urn:microsoft.com/office/officeart/2008/layout/VerticalCurvedList"/>
    <dgm:cxn modelId="{D7CA5FD2-6319-48F7-B738-08607D9D74B4}" type="presParOf" srcId="{587A9B33-3602-46AC-ACEF-2BB3998E5187}" destId="{F21169CB-6D10-41C8-A33F-7EAC938271ED}" srcOrd="0" destOrd="0" presId="urn:microsoft.com/office/officeart/2008/layout/VerticalCurvedList"/>
    <dgm:cxn modelId="{49D59FB7-62AF-4583-A022-1423BEEC16C0}" type="presParOf" srcId="{1D760FBE-A13B-49E6-ABCF-B8FBBEC9CDE2}" destId="{2589012A-F628-41FF-9111-138312C3CA80}" srcOrd="3" destOrd="0" presId="urn:microsoft.com/office/officeart/2008/layout/VerticalCurvedList"/>
    <dgm:cxn modelId="{D5EF4E81-28C1-4B9A-B76A-DC72E3BE5284}" type="presParOf" srcId="{1D760FBE-A13B-49E6-ABCF-B8FBBEC9CDE2}" destId="{87A28489-FE9B-47BD-B4BB-F990A58D3621}" srcOrd="4" destOrd="0" presId="urn:microsoft.com/office/officeart/2008/layout/VerticalCurvedList"/>
    <dgm:cxn modelId="{12913D94-E799-4E86-895A-D302A649640E}" type="presParOf" srcId="{87A28489-FE9B-47BD-B4BB-F990A58D3621}" destId="{5C383B8E-CBD5-4A0F-ABDB-210E97EFA14E}" srcOrd="0" destOrd="0" presId="urn:microsoft.com/office/officeart/2008/layout/VerticalCurvedList"/>
    <dgm:cxn modelId="{C8C3BEF6-96C4-4984-8B91-00437987F29A}" type="presParOf" srcId="{1D760FBE-A13B-49E6-ABCF-B8FBBEC9CDE2}" destId="{DA02BCC7-DAC8-4CAA-B9DB-BB38625A2053}" srcOrd="5" destOrd="0" presId="urn:microsoft.com/office/officeart/2008/layout/VerticalCurvedList"/>
    <dgm:cxn modelId="{59D34C1B-E7B6-48B4-A71C-08D9C4F69D78}" type="presParOf" srcId="{1D760FBE-A13B-49E6-ABCF-B8FBBEC9CDE2}" destId="{A572AFD7-9205-416F-87DC-D5C928D8E645}" srcOrd="6" destOrd="0" presId="urn:microsoft.com/office/officeart/2008/layout/VerticalCurvedList"/>
    <dgm:cxn modelId="{CA8FC0DB-A496-4E32-B1A4-ADECE1937747}" type="presParOf" srcId="{A572AFD7-9205-416F-87DC-D5C928D8E645}" destId="{31BE1FD3-7D62-4566-A188-947166B2D4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FD663-FB86-4D20-9415-7CE83CDA1A05}">
      <dsp:nvSpPr>
        <dsp:cNvPr id="0" name=""/>
        <dsp:cNvSpPr/>
      </dsp:nvSpPr>
      <dsp:spPr>
        <a:xfrm>
          <a:off x="-2826928" y="-435715"/>
          <a:ext cx="3373263" cy="3373263"/>
        </a:xfrm>
        <a:prstGeom prst="blockArc">
          <a:avLst>
            <a:gd name="adj1" fmla="val 18900000"/>
            <a:gd name="adj2" fmla="val 2700000"/>
            <a:gd name="adj3" fmla="val 64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B5028-A713-44C4-A803-DBE352C14199}">
      <dsp:nvSpPr>
        <dsp:cNvPr id="0" name=""/>
        <dsp:cNvSpPr/>
      </dsp:nvSpPr>
      <dsp:spPr>
        <a:xfrm>
          <a:off x="351265" y="250183"/>
          <a:ext cx="4070117" cy="5003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Ăn</a:t>
          </a:r>
          <a:r>
            <a:rPr lang="en-US" sz="2700" kern="1200" dirty="0"/>
            <a:t> </a:t>
          </a:r>
          <a:r>
            <a:rPr lang="en-US" sz="2700" kern="1200" dirty="0" err="1"/>
            <a:t>kem</a:t>
          </a:r>
          <a:r>
            <a:rPr lang="en-US" sz="2700" kern="1200" dirty="0"/>
            <a:t> </a:t>
          </a:r>
          <a:r>
            <a:rPr lang="en-US" sz="2700" kern="1200" dirty="0" err="1"/>
            <a:t>lạnh</a:t>
          </a:r>
          <a:endParaRPr lang="en-US" sz="2700" kern="1200" dirty="0"/>
        </a:p>
      </dsp:txBody>
      <dsp:txXfrm>
        <a:off x="351265" y="250183"/>
        <a:ext cx="4070117" cy="500366"/>
      </dsp:txXfrm>
    </dsp:sp>
    <dsp:sp modelId="{F21169CB-6D10-41C8-A33F-7EAC938271ED}">
      <dsp:nvSpPr>
        <dsp:cNvPr id="0" name=""/>
        <dsp:cNvSpPr/>
      </dsp:nvSpPr>
      <dsp:spPr>
        <a:xfrm>
          <a:off x="38536" y="1876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9012A-F628-41FF-9111-138312C3CA80}">
      <dsp:nvSpPr>
        <dsp:cNvPr id="0" name=""/>
        <dsp:cNvSpPr/>
      </dsp:nvSpPr>
      <dsp:spPr>
        <a:xfrm>
          <a:off x="533149" y="1000733"/>
          <a:ext cx="3888234" cy="500366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Mặc</a:t>
          </a:r>
          <a:r>
            <a:rPr lang="en-US" sz="2700" kern="1200" dirty="0"/>
            <a:t> </a:t>
          </a:r>
          <a:r>
            <a:rPr lang="en-US" sz="2700" kern="1200" dirty="0" err="1"/>
            <a:t>không</a:t>
          </a:r>
          <a:r>
            <a:rPr lang="en-US" sz="2700" kern="1200" dirty="0"/>
            <a:t> </a:t>
          </a:r>
          <a:r>
            <a:rPr lang="en-US" sz="2700" kern="1200" dirty="0" err="1"/>
            <a:t>đủ</a:t>
          </a:r>
          <a:r>
            <a:rPr lang="en-US" sz="2700" kern="1200" dirty="0"/>
            <a:t> </a:t>
          </a:r>
          <a:r>
            <a:rPr lang="en-US" sz="2700" kern="1200" dirty="0" err="1"/>
            <a:t>ấm</a:t>
          </a:r>
          <a:endParaRPr lang="en-US" sz="2700" kern="1200" dirty="0"/>
        </a:p>
      </dsp:txBody>
      <dsp:txXfrm>
        <a:off x="533149" y="1000733"/>
        <a:ext cx="3888234" cy="500366"/>
      </dsp:txXfrm>
    </dsp:sp>
    <dsp:sp modelId="{5C383B8E-CBD5-4A0F-ABDB-210E97EFA14E}">
      <dsp:nvSpPr>
        <dsp:cNvPr id="0" name=""/>
        <dsp:cNvSpPr/>
      </dsp:nvSpPr>
      <dsp:spPr>
        <a:xfrm>
          <a:off x="220420" y="93818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2BCC7-DAC8-4CAA-B9DB-BB38625A2053}">
      <dsp:nvSpPr>
        <dsp:cNvPr id="0" name=""/>
        <dsp:cNvSpPr/>
      </dsp:nvSpPr>
      <dsp:spPr>
        <a:xfrm>
          <a:off x="351265" y="1751283"/>
          <a:ext cx="4070117" cy="500366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Bị</a:t>
          </a:r>
          <a:r>
            <a:rPr lang="en-US" sz="2700" kern="1200" dirty="0"/>
            <a:t> </a:t>
          </a:r>
          <a:r>
            <a:rPr lang="en-US" sz="2700" kern="1200" dirty="0" err="1"/>
            <a:t>lây</a:t>
          </a:r>
          <a:r>
            <a:rPr lang="en-US" sz="2700" kern="1200" dirty="0"/>
            <a:t> </a:t>
          </a:r>
          <a:r>
            <a:rPr lang="en-US" sz="2700" kern="1200" dirty="0" err="1"/>
            <a:t>từ</a:t>
          </a:r>
          <a:r>
            <a:rPr lang="en-US" sz="2700" kern="1200" dirty="0"/>
            <a:t> </a:t>
          </a:r>
          <a:r>
            <a:rPr lang="en-US" sz="2700" kern="1200" dirty="0" err="1"/>
            <a:t>người</a:t>
          </a:r>
          <a:r>
            <a:rPr lang="en-US" sz="2700" kern="1200" dirty="0"/>
            <a:t> </a:t>
          </a:r>
          <a:r>
            <a:rPr lang="en-US" sz="2700" kern="1200" dirty="0" err="1"/>
            <a:t>khác</a:t>
          </a:r>
          <a:endParaRPr lang="en-US" sz="2700" kern="1200" dirty="0"/>
        </a:p>
      </dsp:txBody>
      <dsp:txXfrm>
        <a:off x="351265" y="1751283"/>
        <a:ext cx="4070117" cy="500366"/>
      </dsp:txXfrm>
    </dsp:sp>
    <dsp:sp modelId="{31BE1FD3-7D62-4566-A188-947166B2D4D1}">
      <dsp:nvSpPr>
        <dsp:cNvPr id="0" name=""/>
        <dsp:cNvSpPr/>
      </dsp:nvSpPr>
      <dsp:spPr>
        <a:xfrm>
          <a:off x="38536" y="16887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43:14.1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24575,'7'97'0,"0"0"0,0 1 0,0-1 0,0 0 0,0 0 0,1 8 0,0 5 0,0-6 0,1-14 0,1-24 0,13 1 0,-4-37 0,-19-55 0,0-24 0,0 7 0,0-19 0,0 11 0,0-11 0,0 9 0,-6 1 0,-2 1 0,1 27 0,-4-8 0,10 20 0,-4 5 0,5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4:30.16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4530 1423 24575,'2'96'0,"0"-1"0,0 0 0,0 15 0,0-2 0,-1-59 0,-1-102 0,0-59 0,0 8 0,0 29 0,0 4-492,0-2 0,0 0 0,0 0 0,0 1 227,1 8 1,-2-1 264,-4-6 0,-1 2 0,3-29 145,-2 43 1,0 3-146,-3-12 528,6 13-528,-5 13 0,7 11 0,0 0 983,0 6-703,0 3 135,0 7-415,0 0 0,0 0 0,0 0 0,0 2 0,0-1 0,0 0 0,0-8 0,0-2 0,0-7 0,0-1 0,0-9 0,0-2 0,0-1 0,0-7 0,-7 8 0,5-1 0,-11 3 0,5 10 0,-4 7 0,-1 1 0,2 8 0,0 0 0,-7 5 0,-2 1 0,-1 5 0,-4 0 0,5 0 0,-8 0 0,1 0 0,-1 0 0,1 6 0,-1 2 0,-1 21 0,7-6 0,-8 23 0,14-16 0,-8 17 0,9-8 0,-1 10 0,7 0 0,2 0 0,7 0 0,0-10 0,0 8 0,0-8 0,0 0 0,0 8 0,0-17 0,0 16 0,6-16 0,7 7 0,11 0 0,4-8 0,2 8 0,-3-9 0,3 9 0,-3-8 0,3 8 0,-3-9 0,1-1 0,-8-7 0,5 5 0,-12-12 0,6 13 0,0-12 0,-4 11 0,4-11 0,-6 12 0,-7-13 0,6 12 0,-10-5 0,4 0 0,-6 6 0,0-6 0,0 7 0,0 10 0,0-7 0,0 7 0,0 0 0,0 2 0,-6 1 0,-3 6 0,-6-6 0,6 8 0,-6 1 0,6 0 0,-7 0 0,0 0 0,0-9 0,8 6 0,-5-16 0,5 16 0,0-16 0,-7 17 0,13-18 0,-12 18 0,12-8 0,-5 1 0,7 6 0,0-16 0,0 16 0,0-16 0,0 17 0,0-18 0,0 8 0,0-17 0,0 6 0,0-13 0,0 5 0,0-7 0,0 0 0,9-5 0,-2-1 0,8-5 0,-4 0 0,0 0 0,0 0 0,2-13 0,0-11 0,7-6 0,5-17 0,5 7 0,5-21 0,9 6 0,-6-7 0,5 9 0,-10 4 0,-3 9 0,-6 3 0,2 10 0,-11-1 0,3 8 0,-6 2 0,-1 12 0,0-4 0,0 4 0,0-1 0,-1 2 0,-5 26 0,-1-3 0,-4 27 0,0-15 0,0 7 0,-6-10 0,4 1 0,-11 8 0,5-6 0,-7 7 0,7-10 0,-4 0 0,6-7 0,-7-2 0,7 1 0,-4-7 0,9 7 0,-4-8 0,0 0 0,4-1 0,-9-4 0,9-28 0,-11-6 0,1-37 0,-7 1 0,-9-12 0,4-15-466,5 44 0,-2 0 466,2-7 0,2-1 0,-1 1 0,0 0 0,-3 7 0,1 0-208,8-6 0,-1 1 208,-25-28 0,16 1 0,-12 19 0,15 11 0,-12 0 913,13 10-913,-4 9 435,1 5-435,7 12 0,-13-7 0,6 7 0,0 1 0,-6 4 0,6 4 0,-7 4 0,-1 0 0,8 0 0,2 0 0,-1 0 0,6 0 0,-5 0 0,7 0 0,0 0 0,0 0 0,0 0 0,5 15 0,2 2 0,4 35 0,0 3 0,0 35 0,0-35 0,0 1-492,0-1 0,0 2 483,0 12 0,0 4-483,-6 24 0,-3 0 0,-2-16 0,-3 1 399,1-7 1,-2 4 0,-1-3 92,-8 10 0,-4-2 0,-4 11 0,-1-2 0,8-23 0,0-2-492,-11 12 0,-1-3 259,9-20 0,-1 1 233,-7 14 0,-1 2 0,2-9 0,0-1 0,0 0 0,1-3-187,8-13 0,-1-2 187,-2-4 0,0-2 793,-9 21-793,-5-8 983,10-4 0,3-10 0,0-8-139,2-11-359,8-8-485,-6 2 0,6-8 0,-17 0 0,-14-6 0,-1 0 0,-26-39 0,3-24-492,29 12 0,0-5 89,-3-3 1,0-4-90,-5-16 0,1-2 0,0 7 0,1-2 337,17 13 1,2-5 0,0 5 154,-11-9 0,2 2-492,3-11 0,2 1 326,3 16 1,0 0 165,-2-9 0,-1 1 0,-5 4 0,1 2 0,5 2 0,-1 1 0,-2 5 0,-1 2 0,7 1 0,1 1 0,-8-3 0,0 0 0,7 2 0,-2 0 0,-12-5 0,0 0 0,5 2 0,1 0 0,-1-1 0,0 2 0,-3 4 0,1 1-432,11-1 0,-1 1 432,-8 7 0,0 1 0,8-3 0,1-1 459,-5 4 1,2 1-460,-18-39 0,-4 10 0,9 6 0,1 0 0,-7 7 0,6-6 0,-12-6 0,3 11 0,-2-10 0,13 16 983,4 1 0,10 4 0,0 0-172,8 0 172,-3 10-815,17 1 401,-7 11-569,16 0 0,-9 6 0,10-4 0,-4 12 0,5-5 0,13 12 0,38 2 0,22 4 0,-13 3 0,5 4-492,8 10 0,3 5 164,-15 0 0,3 3 0,2 1 0,12 3 0,3 2 0,1 1 0,7 8 0,2 2 0,-4-2 0,-15-11 0,-4-1 0,3 1 0,12 9 0,2 2 0,-6 0-164,6 7 0,-3 1 164,-15-11 0,1 1 0,-2 1-164,19 15 0,-5 0 241,-16-10 0,-4 0 742,-13-6 1,-5-1-177,17 20 668,-26-21 0,-11-1-738,-15-15 1,-1-5 0,-6-3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43:19.2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281 0 24575,'0'30'0,"0"-6"0,7 6 0,1-7 0,7 14 0,7 0 0,0-8 0,7 8 0,-6 0 0,-3-7 0,-5 7 0,4-16 0,-10 14 0,9-11 0,-4 7 0,1-5 0,5-5 0,-13 6 0,4-7 0,-4 6 0,6-6 0,7 1 0,-5 5 0,4-5 0,-6-1 0,6 5 0,-5-5 0,12 2 0,-11 3 0,11-3 0,-12-2 0,11 5 0,-12-12 0,5 5 0,-6 0 0,0-5 0,0 5 0,-1-7 0,0 0 0,0 0 0,0 0 0,0-5 0,0 4 0,0-9 0,0 9 0,0-9 0,0 9 0,-1-9 0,1 9 0,8-9 0,-7 4 0,7-5 0,-8 0 0,-1 0 0,1 0 0,-4-8 0,-3-16 0,-18-12 0,-15-16 0,-9-10 0,-20-11 0,19 8 0,8 23 0,0 2 0,-5-13 0,-22-17 0,23 20 0,-16 5 0,19 7 0,-5 8 0,9 3 0,1 5 0,-1 3 0,1-1 0,-1 4 0,1 3 0,0 0 0,-10 12 0,7-11 0,-7 10 0,17-4 0,-6 6 0,13 0 0,-12 0 0,12 0 0,-6 0 0,8 0 0,1 0 0,-1 0 0,1 10 0,4 4 0,1 11 0,-1 2 0,5 1 0,-5 8 0,0-6 0,4 17 0,-4-8 0,6 0 0,0 7 0,0-16 0,0 16 0,0-16 0,0 7 0,0 0 0,0-7 0,0 6 0,0 1 0,0-7 0,0 7 0,0-17 0,0 5 0,0-5 0,0 8 0,0-1 0,0 0 0,0 1 0,5-8 0,2 5 0,4-12 0,-3 13 0,2-6 0,-3 0 0,5-2 0,-1-7 0,0 0 0,0 0 0,0 0 0,0 0 0,0 0 0,0 0 0,0 0 0,0 0 0,0-5 0,0 3 0,0-3 0,-1 1 0,9 3 0,-7-8 0,14 10 0,-13-10 0,12 4 0,-5 0 0,0-5 0,6 11 0,-6-10 0,17 4 0,-8 0 0,8-5 0,-9 5 0,-1-6 0,0 0 0,1 0 0,-1 6 0,0-4 0,1 4 0,-8-6 0,5 0 0,-12 0 0,12 0 0,-12 0 0,6 5 0,-9-4 0,1 4 0,0-5 0,0 0 0,0 0 0,-1 0 0,-39-23 0,-1-8 0,-32-13 0,6-10 0,6 19 0,-3-9 0,4 12 0,0 6 0,9-2 0,-7 10 0,18-2 0,-18 4 0,17 8 0,-17-6 0,17 12 0,-7-5 0,17 7 0,-6 0 0,14 0 0,-7 0 0,1 0 0,5 0 0,-6 0 0,8 0 0,0 0 0,0 0 0,1 0 0,47-4 0,18 3 0,34-3 0,1 4-476,1 0 476,-12 0 0,-26 0 0,-1 0 0,15 0 0,21 0 0,-36 0 0,9 0 0,-22 0 0,-2 0 0,-10 0 476,-7 0-476,-1 0 0,-8 5 0,-1-4 0,-33 4 0,8-5 0,-40 0 0,16-7 0,-1-7 0,-7-4 0,17-2 0,-7-1 0,10 6 0,-1-5 0,8 12 0,-5-4 0,12 10 0,-6-9 0,9 10 0,0-4 0,0 5 0,1 0 0,0 4 0,0-3 0,-2 3 0,-6-4 0,4 0 0,-13-12 0,6-3 0,-8-13 0,8 8 0,-6-6 0,12 6 0,-4 0 0,5 1 0,2 8 0,5 0 0,-4 5 0,-3 11 0,5 2 0,-5 9 0,7 2 0,-7 2 0,-3 8 0,-3-1 0,5 0 0,0 1 0,-8 9 0,6-8 0,-6 8 0,8-9 0,-1 9 0,1-8 0,-1 8 0,3-17 0,4 6 0,-3-6 0,5 0 0,-1 5 0,-3-12 0,8 5 0,-7-7 0,7 0 0,-8 0 0,9 0 0,-4 0 0,0 0 0,4-1 0,-9 1 0,9-1 0,-9-4 0,9 3 0,-4 1 0,0-3 0,4 6 0,-4-8 0,5 5 0,0 4 0,0-4 0,5 0 0,6-2 0,1-6 0,4 7 0,-5-7 0,0 2 0,0-4 0,-1 5 0,1-3 0,0 2 0,0-4 0,0 0 0,0 0 0,0 5 0,0-4 0,0 4 0,-1-5 0,0 0 0,0 0 0,1 5 0,-1-4 0,1 4 0,0 0 0,-1-4 0,1 3 0,0-4 0,-1 4 0,1-3 0,-1 4 0,1-5 0,-2 4 0,2-3 0,0 3 0,-1-4 0,0 0 0,0 0 0,1 5 0,-1-4 0,1 4 0,-1-5 0,0 0 0,0 0 0,0 0 0,0 0 0,0 0 0,0 4 0,1-2 0,-1 2 0,1-4 0,-1 0 0,0 0 0,1 0 0,-1 0 0,1 0 0,-1 0 0,0 0 0,0 0 0,0 0 0,0 0 0,0 0 0,-1 0 0,1 0 0,0 0 0,1 0 0,-1 0 0,1 0 0,-1 0 0,0 0 0,0 0 0,0 0 0,0 0 0,0 0 0,0 0 0,0 0 0,0 0 0,-1 0 0,1 0 0,0 0 0,0 0 0,1 0 0,-2 0 0,2 0 0,0 0 0,-1 0 0,1 0 0,-1 0 0,1 0 0,-1 0 0,0 0 0,1 0 0,-1 0 0,1 0 0,-2 0 0,2 0 0,-1 0 0,0 0 0,1 0 0,-2 0 0,2 0 0,0 0 0,0 0 0,-1 0 0,1 0 0,-2 0 0,2 0 0,-1 0 0,1 0 0,-1 0 0,0 0 0,0 0 0,0 0 0,1 0 0,-1 0 0,1 0 0,-1 0 0,1 0 0,0-5 0,-1 4 0,0-4 0,-4-10 0,-2-1 0,-19-24 0,-14-3 0,9 15 0,-6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43:25.846"/>
    </inkml:context>
    <inkml:brush xml:id="br0">
      <inkml:brushProperty name="width" value="0.6" units="cm"/>
      <inkml:brushProperty name="height" value="0.6" units="cm"/>
      <inkml:brushProperty name="color" value="#FFFFFF"/>
    </inkml:brush>
  </inkml:definitions>
  <inkml:trace contextRef="#ctx0" brushRef="#br0">1427 0 8027,'-55'34'0,"0"0"0,3 1 0,3-3 0,-15 5 0,2 4 0,-1 0 0,2 1 0,-3-5 0,-3 0 0,-6-6 0,-3-4 0,4-9 0,-7 4 0,6-10 0,-4-3 0,11-4 0,5-5 0,9 0 0,7 0 0,3-8 0,1-2 0,8-13 0,6 8 0,13-2 0,10 8 0,4 0 0,0-1 0,13-11 0,2-3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43:34.6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940 739 24575,'-80'-36'0,"-1"0"0,1 0 0,0-1 0,-1 1 0,7-9 0,-5-7 0,0-3 0,7 1 0,12 4 0,18 8 0,1-40 0,-17-15 0,25 21 0,68 71 0,-1 13 0,53 22 0,-14 14-492,-21-18 0,2 3 351,-2 9 1,0 1 140,3-9 0,0-1 0,2 10 0,0 1 0,-3-7 0,0-1 0,0 1 0,0-1 0,0 1 0,1-1 0,-1-4 0,0-1 0,0 5 0,0-1-266,-7-9 1,0-1 265,6 5 0,-2 0 0,29 13 0,9 1 0,-13-11-6,-12-3 6,9-7 0,-31-4 0,17 2 983,-29-3-737,-1-5 320,-3 3-566,-13-10 7,5 4-7,-7-6 0,0 0 0,0 0 0,-5-9 0,-1-6 0,-10-1 0,-11-19 0,-14 10 0,-12-15 0,-7 7 0,-4-10 0,3 7 0,-2-7 0,3 10 0,9 3 0,3 6 0,10-2 0,-1 11 0,8-4 0,-6 6 0,13 1 0,-5 0 0,7 1 0,0 5 0,-1-4 0,1 9 0,0-9 0,0 3 0,-7 1 0,5-4 0,-13 3 0,13 1 0,-13-7 0,6 6 0,-7-7 0,0 0 0,-1 1 0,1-7 0,-1 4 0,1-3 0,6 6 0,-4 0 0,12 1 0,-1 0 0,4 1 0,9 0 0,-4 0 0,1 5 0,-7 2 0,0 4 0,-12 0 0,3 0 0,-8 0 0,-9 0 0,-2-7 0,-1 5 0,-7-6 0,17 8 0,-16 0 0,16 0 0,-7 0 0,10 0 0,-1 0 0,8 0 0,2 0 0,7 0 0,0 0 0,1 0 0,-5 0 0,4 0 0,-6 0 0,-1 0 0,5 0 0,0 5 0,3-3 0,4 7 0,0-3 0,1 5 0,5 0 0,0 6 0,0 3 0,0 17 0,0 2 0,0 1 0,0 6 0,0-7 0,0 10 0,0-10 0,0 8 0,0-17 0,0 7 0,0-10 0,6 0 0,-5 1 0,5-1 0,-1-7 0,-4-2 0,9-7 0,-4 0 0,5 0 0,0 0 0,0-5 0,0-1 0,7-5 0,2 0 0,8 0 0,-1 0 0,0 0 0,0 0 0,-7 0 0,6 0 0,-13 0 0,5 0 0,-7 0 0,0 0 0,0-5 0,0-1 0,0-5 0,0 0 0,1-8 0,-1 6 0,1-5 0,-1 7 0,2-8 0,-2 6 0,-4-12 0,-2 12 0,-5-13 0,0 6 0,0-8 0,0 1 0,0-1 0,0 1 0,0 0 0,-12-1 0,-3 1 0,-13 5 0,8 4 0,-6 4 0,6 8 0,-7-6 0,7 10 0,-6-4 0,13 6 0,-13 0 0,13-5 0,-12 4 0,12-4 0,-6 0 0,9-1 0,-1-5 0,0 1 0,5-9 0,-4 6 0,9-5 0,-4 0 0,-1-3 0,4-6 0,-4 7 0,6-6 0,0 13 0,0-12 0,0 12 0,0-6 0,0 8 0,-5 5 0,4-4 0,-4 4 0,5-4 0,16-3 0,10 8 0,17-9 0,6 13 0,12-7 0,3 8 0,11 0 0,1 0 0,0 0 0,-12 0 0,-3 0 0,-12 0 0,-10 0 0,-2 0 0,-17 0 0,-1 5 0,-13 1 0,-27 0 0,-8-2 0,-2-4 0,9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44.4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297 1592 24575,'0'36'0,"0"-5"0,0-13 0,0 2 0,0 1 0,0 14 0,0-13 0,0 15 0,0-10 0,0 1 0,0-8 0,0 5 0,0-5 0,0 0 0,0 6 0,0-13 0,0 5 0,0 0 0,0-5 0,0 5 0,0 1 0,0-7 0,0 7 0,0-8 0,0 0 0,0-1 0,0 1 0,0 0 0,0 0 0,0 0 0,0 0 0,0 0 0,0 0 0,0 0 0,0-1 0,0 1 0,0-1 0,0 1 0,0 0 0,0-1 0,0 1 0,0-1 0,0 1 0,0 0 0,0 0 0,0 0 0,0 0 0,0 0 0,0 0 0,0 0 0,0 0 0,-5 0 0,4 0 0,-4 0 0,0 0 0,4 0 0,-4 0 0,0 0 0,4 0 0,-9 0 0,9 0 0,-4 0 0,0 0 0,3 7 0,-7-5 0,7 5 0,-8-7 0,9 0 0,-4 7 0,0-5 0,4 5 0,-4-7 0,0 0 0,4 0 0,-4 0 0,0 0 0,4 0 0,-4 0 0,0-5 0,-4-6 0,3-11 0,-2-1 0,8-11 0,0 10 0,0-5 0,0 6 0,0 1 0,0-7 0,0 5 0,0-5 0,0 7 0,0-1 0,0 1 0,0 0 0,0 0 0,0 0 0,0 0 0,0 0 0,0-1 0,0-6 0,0 5 0,0-5 0,0 7 0,0-1 0,0 1 0,0 0 0,0 1 0,0-1 0,0 1 0,0-1 0,4 0 0,-2 0 0,3 0 0,-1 5 0,-2-3 0,7 4 0,-7-6 0,7 1 0,-8-1 0,3 1 0,1 4 0,-4-4 0,8 0 0,-8-2 0,4-3 0,-1 5 0,-3-1 0,3 1 0,-4 0 0,5-1 0,-4 1 0,4 0 0,-5 0 0,0 0 0,5-1 0,-4 1 0,4-1 0,-5 2 0,5-1 0,-4 0 0,3 0 0,-4 0 0,5-1 0,-4 1 0,4-1 0,-5 1 0,4 0 0,-3 0 0,4-1 0,-5 2 0,0-2 0,0 1 0,4-1 0,-2 0 0,3 0 0,-5 0 0,0 0 0,0 0 0,0-8 0,0 6 0,0-13 0,0 14 0,0-14 0,0 13 0,0-13 0,0 6 0,0 0 0,0-6 0,0 13 0,0-5 0,0 0 0,0 5 0,0-6 0,0 8 0,0 0 0,0 0 0,0-8 0,0 6 0,0-5 0,0 7 0,0 0 0,0 0 0,0-1 0,0-6 0,0 5 0,0-5 0,0 7 0,0 1 0,0 36 0,0-17 0,0 37 0,0-26 0,0 7 0,0 0 0,0-6 0,0 4 0,0-5 0,0 7 0,0-7 0,0 6 0,0-13 0,0 5 0,0 0 0,0-5 0,0 5 0,0 0 0,0-5 0,0 5 0,0-7 0,0 0 0,0 0 0,0 0 0,0 0 0,0 0 0,0 0 0,0 0 0,0 0 0,0 0 0,0 0 0,0 0 0,0 0 0,0 0 0,0-2 0,0 2 0,0-2 0,0 1 0,0-1 0,0 0 0,0 1 0,0-1 0,0 1 0,0-1 0,0 1 0,0-1 0,0 1 0,0-1 0,0 1 0,0 0 0,0 0 0,0 1 0,-5 0 0,3-1 0,-3 1 0,5-1 0,0 1 0,0-1 0,0 1 0,0-1 0,0 1 0,-5 0 0,4 0 0,-4 0 0,5 0 0,0 0 0,0 0 0,-5 0 0,4 0 0,-4 0 0,5 0 0,0 0 0,-5 0 0,4 0 0,-4 0 0,5 0 0,0 0 0,-5 0 0,4 0 0,-4 0 0,0-1 0,4 1 0,-4 0 0,5 0 0,0 0 0,-5 0 0,4 0 0,-4 0 0,0 0 0,4 0 0,-4 0 0,5-1 0,-5 1 0,4-1 0,-4 1 0,5-1 0,0 0 0,-5 0 0,4 1 0,-3-1 0,4 1 0,0 0 0,0 0 0,0-2 0,0 2 0,0-1 0,0 1 0,0-1 0,0 1 0,-5-1 0,4 0 0,-4 0 0,5-37 0,0 11 0,0-41 0,0 27 0,0-17 0,0 8 0,0-10 0,0-12 0,0 8 0,0-8 0,0 22 0,0-8 0,0 8 0,6-1 0,-5-7 0,11 17 0,-10-7 0,4 17 0,0-5 0,-5 12 0,11-13 0,-10 13 0,4-5 0,-1 6 0,-4 1 0,9 0 0,-9 0 0,4 0 0,0 5 0,-4-4 0,4 4 0,-1-5 0,-3 0 0,3 1 0,-4-1 0,5 1 0,-3-1 0,2 0 0,-4 0 0,5 6 0,-3-10 0,2 8 0,-4-8 0,5 9 0,-3-3 0,2-2 0,-4-1 0,5-3 0,-3 4 0,2 0 0,-4 0 0,0 1 0,0 0 0,0-1 0,0 1 0,0 0 0,0 0 0,0 0 0,0-1 0,0 0 0,0 1 0,0-1 0,0 0 0,0 0 0,0 0 0,0 0 0,0 0 0,0 0 0,0 0 0,0-7 0,0 5 0,0-4 0,0 6 0,0 0 0,0 0 0,0 0 0,0 0 0,0 0 0,0 1 0,0-1 0,0-8 0,0 6 0,0-5 0,0 7 0,0 0 0,0-1 0,0 1 0,0 0 0,0 0 0,-5 0 0,4 0 0,-4 0 0,5-8 0,-5 6 0,4-5 0,-4 7 0,0 0 0,4-8 0,-4 6 0,5-5 0,-5 7 0,4 0 0,-4-8 0,5 6 0,-5-5 0,4 7 0,-4-1 0,5 1 0,-5 0 0,4 0 0,-4 0 0,5 0 0,-5 0 0,3-8 0,-3 6 0,5-5 0,-5 7 0,4 0 0,-4-8 0,0 7 0,4-7 0,-10 1 0,9 5 0,-10-13 0,5 6 0,-1 0 0,-4-6 0,4 6 0,-6-7 0,7 6 0,-7-14 0,8 20 0,-9-21 0,9 16 0,-7-7 0,12-1 0,-11 1 0,10-10 0,-4 7 0,0-7 0,4 9 0,-4 1 0,-1-10 0,5 7 0,-5 0 0,7 4 0,-6 6 0,4 0 0,-4 1 0,1 8 0,4 0 0,-4 0 0,0 5 0,4-4 0,34 9 0,-12-4 0,42 12 0,-24 2 0,22 8 0,-9 0 0,-1 3 0,2 3 0,33 21 0,-9-4 0,-29-12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48.9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511 0 24575,'0'28'0,"0"4"0,0-19 0,0 5 0,0-7 0,0 7 0,0-5 0,0 12 0,0-4 0,0 6 0,0 22 0,0-16 0,0 16 0,0-1 0,0-5 0,0 18 0,0-12 0,0 0 0,0-10 0,0 8 0,0-17 0,0 16 0,0-16 0,0 16 0,0-6 0,0-1 0,0 8 0,0-8 0,0 10 0,0-10 0,0 8 0,0-8 0,0 10 0,0-10 0,0 7 0,0-6 0,0 8 0,0 1 0,0 12 0,0-9 0,9 21 0,0-21 0,9 9 0,-1 0 0,0-9 0,0 9 0,-1-12 0,1 0 0,-1 0 0,2 12 0,-2-9 0,0 0 0,0-6 0,-2-16 0,-5 7 0,-3-10 0,-1-7 0,-4-2 0,4-7 0,-5-52 0,-7 12 0,-2-19 0,-3-5 0,-17-15-492,0 0 0,-2-5 56,2 12 0,-1 2 436,1-2 0,0 0-492,-6-8 0,1 2 325,7 16 0,-1-1 167,-6-12 0,-2-1 0,2 1 0,0 3 0,1 5 0,0 3-167,6 5 1,1 2 166,-21-33 0,19 18 0,5 22 983,10 9-275,-1 4 275,8 13-544,0-4-45,24 63-394,-8-25 0,17 56 0,-2-25 0,3 12 0,23 16-456,-30-34 1,1 0 455,9-2 0,1 1 0,-9 8 0,-1 0 0,10-3 0,-1-1 0,-9-2 0,-1 0-201,4-1 1,0-2 200,25 37 0,-17-4 0,12-8 0,-18-8 0,-2-12 0,-1 0 0,-9-10 0,0-2 893,-2-9-893,-5-1 419,3-7-419,-10 5 0,4-12 0,-5 5 0,0-7 0,0 0 0,0 0 0,0 0 0,0 0 0,0 0 0,0 0 0,0 0 0,0 0 0,0 0 0,0-1 0,0 0 0,0 1 0,0-1 0,0 1 0,0-1 0,0 1 0,0 0 0,0 0 0,0-1 0,0 1 0,-5 0 0,-1-5 0,-5 3 0,-1-7 0,2 7 0,-1-8 0,0 3 0,0-4 0,1 0 0,-1 0 0,1 0 0,-1 0 0,1 0 0,0 0 0,-1-4 0,6-2 0,-5-5 0,9 0 0,-4 0 0,0 0 0,3-8 0,-8 6 0,9-12 0,-10 5 0,2-17 0,-5 7 0,-2-17 0,1 7 0,-1-9 0,1 10 0,-1-8 0,-9-5 0,-1 0 0,-9-9 0,-1 0 0,3 9 0,-4-21 0,1 9 0,0-1 0,1 4 0,10 12 0,-4 10 0,13 2 0,2 16 0,3 3 0,10 7 0,-9 5 0,5 39 0,-1-12 0,2 42 0,4-24 0,0 10 0,0 12 0,0 3 0,0 12 0,8 0 0,2-12 0,8 9 0,1 6 0,7-12 0,-5 21 0,4-24 0,-6 12 0,6-13 0,-6-2 0,5-12 0,-9-9 0,1 6 0,-2-16 0,1 7 0,-3-17 0,2 5 0,-3-12 0,2 13 0,-6-14 0,4 7 0,-10-8 0,9 0 0,-9 0 0,4 0 0,0 0 0,-4-1 0,9 1 0,-9-1 0,4 1 0,-5-1 0,4-33 0,3 15 0,-1-34 0,-1 22 0,1-7 0,-5 7 0,11-6 0,-10 13 0,10-13 0,-11 13 0,10-5 0,-5 7 0,0 0 0,4 0 0,-9 0 0,9 0 0,-4 0 0,0-1 0,3 2 0,-8-1 0,9 6 0,-4 24 0,0-8 0,-1 18 0,-5-18 0,0 0 0,0 0 0,0 0 0,0 0 0,0 0 0,0 0 0,0 0 0,0 0 0,0-1 0,0 1 0,0 0 0,0 0 0,0 0 0,0 0 0,0 0 0,0 0 0,0 0 0,0-1 0,0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49.5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35.2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225 357 24575,'0'84'0,"0"0"0,0 0 0,0 0 0,0 0 0,0 0 0,1 15 0,0 7 0,1 2 0,0-7 0,0-15 0,1-21 0,6 15 0,-2 19 0,3-15 0,2-66 0,-6-7 0,4 0 0,-4-5 0,5-1 0,0-5 0,-1 0 0,1-5 0,-5-18 0,6-9 0,-10-17 0,13-12 0,-12-18 0,5-1-492,-3 29 0,0-3 485,-4-1 1,0-1 6,3 1 0,2-2 0,-1-6 0,-1 0 0,-3 9 0,1 0 0,8-9 0,0 1 0,-8 5 0,-1 1 0,4 0 0,1 1-142,-1 2 0,-1 1 142,-1-27 0,6-12 0,-9 27 0,0 13 0,0 14 0,0 17 0,0 1 982,0 8-982,0 0 299,-9 5-299,2 1 0,-15 5 0,9 5 0,-6 1 0,1 12 0,4 2 0,-6 7 0,0 1 0,5-1 0,-5 0 0,12 10 0,-4-7 0,3 17 0,1-18 0,-6 18 0,12-8 0,-5 1 0,0 6 0,5-16 0,-5 7 0,7 0 0,0-7 0,0 7 0,0-1 0,0-6 0,0 7 0,0-10 0,0 1 0,0-1 0,0-7 0,0 6 0,0-6 0,0 0 0,0-2 0,0 0 0,0-5 0,0 12 0,0-12 0,0 13 0,0-13 0,0 12 0,0-5 0,0 0 0,0 6 0,0-6 0,0 0 0,0 5 0,0-5 0,0 0 0,0 6 0,0-13 0,0 12 0,0-12 0,0 13 0,0-14 0,0 14 0,0-13 0,0 5 0,0 0 0,0-5 0,0 5 0,0-7 0,0 0 0,0 7 0,0-5 0,0 5 0,0-7 0,0 0 0,0 8 0,0-7 0,0 7 0,0-8 0,0 7 0,0-5 0,0 5 0,0 0 0,0-5 0,0 5 0,0 0 0,0-5 0,0 13 0,0-14 0,0 14 0,0-13 0,0 12 0,0-12 0,0 12 0,0-5 0,0 0 0,0 6 0,0-6 0,0 7 0,0-7 0,0 6 0,0-6 0,0 0 0,0 5 0,0-5 0,6 8 0,-5-1 0,11 0 0,-4 1 0,5-1 0,1 0 0,-1 0 0,1 1 0,1 9 0,-1-8 0,0 8 0,0-9 0,-2-8 0,2 5 0,-2-5 0,2 8 0,-1-1 0,1 0 0,-1 1 0,1-1 0,-1-7 0,0 5 0,-1-4 0,2 6 0,-1 0 0,0-7 0,0 6 0,-2-13 0,-3 5 0,1-7 0,-7 0 0,3 0 0,-5 0 0,-29-34 0,10 9 0,-34-32 0,23 18 0,-10-11 0,12 9 0,-1-7 0,8 16 0,-4-4 0,11 5 0,-12-2 0,12 4 0,-6-2 0,9 7 0,-2-5 0,2 7 0,-1-8 0,1 6 0,-2-5 0,2 7 0,-1-8 0,0 7 0,0-7 0,6 1 0,-4 5 0,3-13 0,-5 13 0,-1-13 0,6 14 0,-5-14 0,4 6 0,1-1 0,-5-4 0,10 5 0,-4 0 0,6-6 0,-5 13 0,4-5 0,-4-1 0,5 6 0,0-5 0,0-1 0,0 7 0,-5-7 0,4 8 0,-4 0 0,5 1 0,16 33 0,-6-8 0,14 38 0,-10-23 0,1 7 0,0 0 0,-1-8 0,2 18 0,-8-17 0,5 7 0,-12-10 0,11 0 0,-10 0 0,4 10 0,0-7 0,-4 7 0,10-10 0,-11 0 0,5 1 0,0-1 0,-4 0 0,9-7 0,-10 3 0,10-4 0,-10 6 0,11 2 0,-10-7 0,4-2 0,0 0 0,-5-5 0,5 6 0,0-1 0,-4-6 0,4 7 0,-1-9 0,-4 1 0,4 0 0,0 0 0,-4 0 0,4 0 0,0 0 0,-4 0 0,4 0 0,-5 0 0,5 0 0,-4 0 0,4 0 0,0 0 0,-4 0 0,8 0 0,-8-1 0,3 1 0,1 0 0,-3-1 0,7 1 0,-7-1 0,2 1 0,1-6 0,-3 5 0,7 0 0,-7 2 0,7-2 0,-7-1 0,2-3 0,1 5 0,-3 0 0,2-1 0,1-4 0,-3 4 0,2 1 0,1-4 0,-3 7 0,2-7 0,-4 4 0,0 0 0,0 0 0,5-1 0,-4 1 0,4 0 0,-5 0 0,0 0 0,4 0 0,-2 0 0,2-1 0,-4 1 0,0 0 0,0 0 0,0 0 0,0 0 0,5 0 0,-4 0 0,4 0 0,-5 0 0,0 0 0,5 0 0,-4 0 0,4 0 0,-5 0 0,0 0 0,0 0 0,5 0 0,-4 7 0,4-5 0,-5 5 0,0-7 0,0 0 0,0 0 0,0 0 0,0 0 0,0 7 0,0-5 0,0 5 0,5-7 0,-4 0 0,4 0 0,-5 0 0,0 0 0,0 0 0,0 0 0,0 0 0,5 0 0,-4 0 0,4 0 0,-5 0 0,0 7 0,0-5 0,0 5 0,0-7 0,5 0 0,-4 0 0,4 0 0,-5 0 0,0 0 0,0 0 0,0 0 0,5 0 0,-4 0 0,4 0 0,-5 0 0,0 0 0,0 0 0,0 0 0,0 0 0,5 0 0,-4 7 0,4-5 0,-5 5 0,0-7 0,0 7 0,5-5 0,-4 5 0,4-7 0,-5 0 0,0 0 0,0 0 0,0 8 0,0-7 0,0 7 0,5-8 0,-4 0 0,4 0 0,-5 0 0,0 0 0,0-1 0,0 1 0,0-1 0,0 1 0,0 0 0,0-1 0,0 0 0,0 1 0,0-1 0,0 1 0,0 0 0,0-1 0,0 0 0,0 1 0,0-1 0,0 1 0,0 0 0,0 0 0,0 0 0,0 0 0,0 0 0,0 0 0,0 0 0,0 0 0,0 8 0,-5-7 0,4 14 0,-9-13 0,8 12 0,-7-12 0,7 5 0,-9 1 0,5-7 0,-2 14 0,-2-13 0,9 5 0,-10 0 0,10-5 0,-10 5 0,10 0 0,-9-5 0,8 5 0,-8-7 0,9 0 0,-4 0 0,0 0 0,4 0 0,-9 0 0,4 0 0,0 0 0,-5 7 0,9-5 0,-9 5 0,5-7 0,0 0 0,-4 0 0,9 0 0,-9 0 0,4 0 0,-1 7 0,-2-5 0,7 6 0,-8-8 0,9-1 0,-4 1 0,0 0 0,4 0 0,-8 0 0,8 0 0,-8-2 0,8 2 0,-8-1 0,7 0 0,-7 0 0,19-35 0,-5 9 0,7-29 0,0 17 0,-3-9 0,5 7 0,2-16 0,-2 16 0,-5-17 0,3 17 0,-3-17 0,4 18 0,-4-8 0,3 9 0,-4 1 0,5-1 0,-5 8 0,4-5 0,-10 4 0,8 1 0,-8 2 0,8-1 0,-8 6 0,9-5 0,-10 7 0,10-7 0,-9 5 0,4-6 0,-2 8 0,-2 0 0,7 0 0,-7 0 0,7-1 0,-7 1 0,3 0 0,-1 0 0,-2 0 0,3 0 0,-5 0 0,4 1 0,-2-1 0,3 0 0,-5 1 0,4-1 0,-2-1 0,2 1 0,-4 0 0,0 0 0,0 0 0,0 0 0,5 0 0,-3-8 0,2 6 0,-4-5 0,0-1 0,0 6 0,0-12 0,0 12 0,0-13 0,0 13 0,0-5 0,0 0 0,0 5 0,0-13 0,0 13 0,0-13 0,0 13 0,0-12 0,0 12 0,0-13 0,0 13 0,0-12 0,0 12 0,0-13 0,0 13 0,0-12 0,0 4 0,0-6 0,0-1 0,0 1 0,0-10 0,0 7 0,0-7 0,0 9 0,0 1 0,0-1 0,0 1 0,0-1 0,0 8 0,0-5 0,0 4 0,0 1 0,0 2 0,0-1 0,0 6 0,-4 0 0,2 3 0,-3 5 0,-8 27 0,9-7 0,-15 28 0,11-16 0,1 10 0,-6-7 0,5 16 0,0-16 0,-6 7 0,13 0 0,-5-8 0,0 8 0,4-9 0,-4-8 0,6 5 0,-6-5 0,4 0 0,-4 6 0,6-13 0,0 5 0,0-7 0,0 0 0,0 0 0,0 0 0,0 0 0,0 0 0,0 0 0,0 0 0,0 0 0,0 0 0,0 0 0,0-1 0,0 1 0,-5 0 0,4-1 0,-4 1 0,5-1 0,0 1 0,0-1 0,0 0 0,0 0 0,0-1 0,0 1 0,0 0 0,0 0 0,0 1 0,0-2 0,0 2 0,0-1 0,0 1 0,0-1 0,0 1 0,0 0 0,0-1 0,0 0 0,0 1 0,0-1 0,0 1 0,0-1 0,0 0 0,0 0 0,0 0 0,0 1 0,0-2 0,0 2 0,0-1 0,0 0 0,0 0 0,0-1 0,0 1 0,0 0 0,0 0 0,0 1 0,0-1 0,0 1 0,0-1 0,0 1 0,0-1 0,0 1 0,0-1 0,0 1 0,0 0 0,0 0 0,0-1 0,0 1 0,0 0 0,0 0 0,-5 0 0,4 0 0,-4 0 0,5 0 0,0 0 0,-5 0 0,4 0 0,-4 0 0,5 0 0,-5 0 0,4 0 0,-4 0 0,5 0 0,-5 0 0,3 0 0,-3 0 0,5-1 0,-4 1 0,2-1 0,-3 0 0,5 1 0,-5-5 0,4 8 0,-4-7 0,5 9 0,-5-11 0,4 5 0,-4 1 0,1 0 0,3 4 0,-4-6 0,0-4 0,4 9 0,-4-8 0,1 9 0,3-6 0,-3 1 0,0-1 0,3 0 0,-3 0 0,4 1 0,0-1 0,0 0 0,-5 1 0,3 0 0,-8 1 0,9 0 0,-4 0 0,0 0 0,4-1 0,-4 1 0,5 0 0,-5 0 0,4 0 0,-4 0 0,0-1 0,4 1 0,-9 0 0,9 0 0,-4 0 0,0 0 0,3 0 0,-2 0 0,4-1 0,0 0 0,0-1 0,-5 0 0,4 1 0,-3 0 0,-2 9 0,4 1 0,-10 7 0,10 0 0,-10 1 0,11-1 0,-5 0 0,1-7 0,3-2 0,-3-7 0,5 0 0,0 0 0,0 0 0,-8-5 0,-3-2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37.6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1 501 24575,'0'-33'0,"0"7"0,0 10 0,0-2 0,4 5 0,-2-13 0,7 13 0,-7-12 0,2 12 0,1-6 0,-3 1 0,7 5 0,-8-5 0,4 7 0,0 0 0,-4 0 0,3 1 0,1-2 0,-4 1 0,4 0 0,0 0 0,-4 0 0,4 0 0,0 1 0,-4-1 0,8 0 0,-8 1 0,8 4 0,-7-3 0,2 3 0,6-5 0,-3 5 0,4-4 0,-2 9 0,-4-9 0,6 9 0,0-3 0,-5-1 0,4 4 0,1-9 0,1 9 0,4-9 0,-5 8 0,-1-3 0,0 5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333DE-DCAB-F448-BF26-DF67F2A6AD40}" type="datetimeFigureOut">
              <a:rPr lang="en-VN" smtClean="0"/>
              <a:t>03/14/2022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05249-B53A-9047-A8E4-2E39087FB73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466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03/14/2022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94498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4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502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27.png"/><Relationship Id="rId3" Type="http://schemas.microsoft.com/office/2007/relationships/hdphoto" Target="../media/hdphoto5.wdp"/><Relationship Id="rId7" Type="http://schemas.openxmlformats.org/officeDocument/2006/relationships/image" Target="../media/image26.emf"/><Relationship Id="rId12" Type="http://schemas.openxmlformats.org/officeDocument/2006/relationships/customXml" Target="../ink/ink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6.xml"/><Relationship Id="rId11" Type="http://schemas.openxmlformats.org/officeDocument/2006/relationships/image" Target="../media/image26.png"/><Relationship Id="rId5" Type="http://schemas.openxmlformats.org/officeDocument/2006/relationships/image" Target="../media/image25.emf"/><Relationship Id="rId15" Type="http://schemas.openxmlformats.org/officeDocument/2006/relationships/image" Target="../media/image28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27.emf"/><Relationship Id="rId14" Type="http://schemas.openxmlformats.org/officeDocument/2006/relationships/customXml" Target="../ink/ink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6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microsoft.com/office/2007/relationships/hdphoto" Target="../media/hdphoto5.wdp"/><Relationship Id="rId7" Type="http://schemas.openxmlformats.org/officeDocument/2006/relationships/image" Target="../media/image2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109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4479 -0.02152 0.08242 -0.08703 0.1306 -0.10764 C 0.17955 -0.12777 0.22539 -0.12569 0.29218 -0.12338 C 0.35937 -0.12129 0.45143 -0.08611 0.53242 -0.09514 C 0.61393 -0.10393 0.7108 -0.12685 0.77903 -0.17708 C 0.84726 -0.22754 0.89257 -0.29467 0.94218 -0.39629 C 0.99179 -0.49791 1.04856 -0.70532 1.07656 -0.78634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898134-E996-334F-B0AC-E3176E7A1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t="50096" r="56442" b="6686"/>
          <a:stretch/>
        </p:blipFill>
        <p:spPr>
          <a:xfrm>
            <a:off x="1024941" y="1026942"/>
            <a:ext cx="4531797" cy="3155805"/>
          </a:xfrm>
          <a:prstGeom prst="roundRect">
            <a:avLst>
              <a:gd name="adj" fmla="val 7495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E9C8A71-011A-2D4B-BA87-AED3564AE16C}"/>
              </a:ext>
            </a:extLst>
          </p:cNvPr>
          <p:cNvSpPr/>
          <p:nvPr/>
        </p:nvSpPr>
        <p:spPr>
          <a:xfrm>
            <a:off x="1506793" y="4182813"/>
            <a:ext cx="3812345" cy="984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Hoa đang súc miệng nước muối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83182A-9877-ED44-AD38-6AE172CE067E}"/>
              </a:ext>
            </a:extLst>
          </p:cNvPr>
          <p:cNvSpPr txBox="1"/>
          <p:nvPr/>
        </p:nvSpPr>
        <p:spPr>
          <a:xfrm>
            <a:off x="1199611" y="5395959"/>
            <a:ext cx="4426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cổ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họng</a:t>
            </a:r>
            <a:endParaRPr lang="en-US" sz="4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3DDE3-3A3A-F24C-9106-531592590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32" t="49177" r="85" b="6388"/>
          <a:stretch/>
        </p:blipFill>
        <p:spPr>
          <a:xfrm>
            <a:off x="6872864" y="974720"/>
            <a:ext cx="4531797" cy="3308444"/>
          </a:xfrm>
          <a:prstGeom prst="roundRect">
            <a:avLst>
              <a:gd name="adj" fmla="val 7495"/>
            </a:avLst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F60048C-F58F-2C44-BA8A-62751C45FBB8}"/>
                  </a:ext>
                </a:extLst>
              </p14:cNvPr>
              <p14:cNvContentPartPr/>
              <p14:nvPr/>
            </p14:nvContentPartPr>
            <p14:xfrm>
              <a:off x="5492160" y="2127822"/>
              <a:ext cx="210960" cy="1002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F60048C-F58F-2C44-BA8A-62751C45FB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05252" y="2041031"/>
                <a:ext cx="384777" cy="1175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159E108-0677-4C47-9A2A-0BF7930D4DC8}"/>
                  </a:ext>
                </a:extLst>
              </p14:cNvPr>
              <p14:cNvContentPartPr/>
              <p14:nvPr/>
            </p14:nvContentPartPr>
            <p14:xfrm>
              <a:off x="6940080" y="871062"/>
              <a:ext cx="271080" cy="1078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159E108-0677-4C47-9A2A-0BF7930D4DC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53320" y="784331"/>
                <a:ext cx="444600" cy="1252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E11E607-D1E7-8B40-9FE2-41F53B8AAF9F}"/>
                  </a:ext>
                </a:extLst>
              </p14:cNvPr>
              <p14:cNvContentPartPr/>
              <p14:nvPr/>
            </p14:nvContentPartPr>
            <p14:xfrm>
              <a:off x="7371360" y="467518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E11E607-D1E7-8B40-9FE2-41F53B8AAF9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84600" y="4588422"/>
                <a:ext cx="173880" cy="1738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840931B-E0A5-8049-97C0-07A0FDB8DCD0}"/>
              </a:ext>
            </a:extLst>
          </p:cNvPr>
          <p:cNvSpPr/>
          <p:nvPr/>
        </p:nvSpPr>
        <p:spPr>
          <a:xfrm>
            <a:off x="7232589" y="4182747"/>
            <a:ext cx="3812345" cy="984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Hoa được nhỏ mũi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563FAE-EAF8-8244-87CB-92AF5406F585}"/>
              </a:ext>
            </a:extLst>
          </p:cNvPr>
          <p:cNvGrpSpPr/>
          <p:nvPr/>
        </p:nvGrpSpPr>
        <p:grpSpPr>
          <a:xfrm>
            <a:off x="5367240" y="1168422"/>
            <a:ext cx="1731960" cy="2128320"/>
            <a:chOff x="5367240" y="1168422"/>
            <a:chExt cx="1731960" cy="212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6A9F939-E487-E842-969C-677F2558774B}"/>
                    </a:ext>
                  </a:extLst>
                </p14:cNvPr>
                <p14:cNvContentPartPr/>
                <p14:nvPr/>
              </p14:nvContentPartPr>
              <p14:xfrm>
                <a:off x="5431680" y="1277502"/>
                <a:ext cx="215640" cy="2019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6A9F939-E487-E842-969C-677F2558774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369040" y="1214862"/>
                  <a:ext cx="341280" cy="21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3FD155F-B475-DD4E-98CB-092967E4BF6C}"/>
                    </a:ext>
                  </a:extLst>
                </p14:cNvPr>
                <p14:cNvContentPartPr/>
                <p14:nvPr/>
              </p14:nvContentPartPr>
              <p14:xfrm>
                <a:off x="5446440" y="3104502"/>
                <a:ext cx="96120" cy="180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3FD155F-B475-DD4E-98CB-092967E4BF6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83800" y="3041502"/>
                  <a:ext cx="22176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B7C0F2A-20FC-9745-A5CC-80DBB1945B7C}"/>
                    </a:ext>
                  </a:extLst>
                </p14:cNvPr>
                <p14:cNvContentPartPr/>
                <p14:nvPr/>
              </p14:nvContentPartPr>
              <p14:xfrm>
                <a:off x="5367240" y="1168422"/>
                <a:ext cx="1731960" cy="1452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B7C0F2A-20FC-9745-A5CC-80DBB1945B7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04240" y="1105782"/>
                  <a:ext cx="1857600" cy="1578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8315A02-73EE-B248-88F5-FDD8785EE2AA}"/>
              </a:ext>
            </a:extLst>
          </p:cNvPr>
          <p:cNvSpPr txBox="1"/>
          <p:nvPr/>
        </p:nvSpPr>
        <p:spPr>
          <a:xfrm>
            <a:off x="7483901" y="5395959"/>
            <a:ext cx="4033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mũi</a:t>
            </a:r>
            <a:endParaRPr lang="en-US" sz="4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66300" y="6477000"/>
            <a:ext cx="17399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7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1026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/>
        </p:nvGrpSpPr>
        <p:grpSpPr>
          <a:xfrm>
            <a:off x="0" y="5026752"/>
            <a:ext cx="12192000" cy="1831248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15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6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7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81A74F6-1626-8947-8517-ED7BD9056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808998" cy="28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40656DF2-646C-734C-A159-7C4C665C7019}"/>
              </a:ext>
            </a:extLst>
          </p:cNvPr>
          <p:cNvSpPr/>
          <p:nvPr/>
        </p:nvSpPr>
        <p:spPr>
          <a:xfrm>
            <a:off x="4487594" y="112542"/>
            <a:ext cx="6977575" cy="1533377"/>
          </a:xfrm>
          <a:prstGeom prst="wedgeEllipseCallout">
            <a:avLst>
              <a:gd name="adj1" fmla="val -55582"/>
              <a:gd name="adj2" fmla="val 572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khăn sạch và mềm lau hai lỗ mũi, em thấy gì trên khăn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B8A5C-D01E-C846-9B0C-483DA528DA8B}"/>
              </a:ext>
            </a:extLst>
          </p:cNvPr>
          <p:cNvSpPr txBox="1"/>
          <p:nvPr/>
        </p:nvSpPr>
        <p:spPr>
          <a:xfrm>
            <a:off x="5162843" y="2739683"/>
            <a:ext cx="63023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4" name="Picture 6" descr="Thùng rác nhựa 6 lít Hiro Inochi HIN.RATR.0006">
            <a:extLst>
              <a:ext uri="{FF2B5EF4-FFF2-40B4-BE49-F238E27FC236}">
                <a16:creationId xmlns:a16="http://schemas.microsoft.com/office/drawing/2014/main" id="{31426C43-2079-6A46-82BA-00D8E5BAF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1801"/>
            <a:ext cx="3810000" cy="318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425" y="6353004"/>
            <a:ext cx="1611375" cy="3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9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ọc sinh suy nghĩ về câu hỏi png dưới trong suốt">
            <a:extLst>
              <a:ext uri="{FF2B5EF4-FFF2-40B4-BE49-F238E27FC236}">
                <a16:creationId xmlns:a16="http://schemas.microsoft.com/office/drawing/2014/main" id="{6B433FA9-8DDF-374A-8FB8-7E44B8F12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4380"/>
            <a:ext cx="4253253" cy="410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D6588FF4-7297-5048-B262-81B817861259}"/>
              </a:ext>
            </a:extLst>
          </p:cNvPr>
          <p:cNvSpPr/>
          <p:nvPr/>
        </p:nvSpPr>
        <p:spPr>
          <a:xfrm>
            <a:off x="4079631" y="281354"/>
            <a:ext cx="7666893" cy="2588455"/>
          </a:xfrm>
          <a:prstGeom prst="cloudCallout">
            <a:avLst>
              <a:gd name="adj1" fmla="val -55145"/>
              <a:gd name="adj2" fmla="val 597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ngạt mũi em cảm thấy thế nào? Khi thở bằng miệng em cảm thấy thế nào?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425" y="6353004"/>
            <a:ext cx="1611375" cy="3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82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ẫu hình nền Powerpoint bảng đen cho bài thuyết trình">
            <a:extLst>
              <a:ext uri="{FF2B5EF4-FFF2-40B4-BE49-F238E27FC236}">
                <a16:creationId xmlns:a16="http://schemas.microsoft.com/office/drawing/2014/main" id="{6CF9B00F-B65B-3A49-8678-2A353491B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8AD699-AA80-2849-B61D-3AE9B6C91163}"/>
              </a:ext>
            </a:extLst>
          </p:cNvPr>
          <p:cNvSpPr/>
          <p:nvPr/>
        </p:nvSpPr>
        <p:spPr>
          <a:xfrm>
            <a:off x="4569654" y="508000"/>
            <a:ext cx="3418646" cy="898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0E3D50-2490-8143-8E10-63ED1A5E5BE9}"/>
              </a:ext>
            </a:extLst>
          </p:cNvPr>
          <p:cNvSpPr txBox="1"/>
          <p:nvPr/>
        </p:nvSpPr>
        <p:spPr>
          <a:xfrm>
            <a:off x="2278966" y="1997839"/>
            <a:ext cx="89751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miệng.Thở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89260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5016CE-4361-FC46-A011-499B03A16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62" t="1618" r="9884" b="3489"/>
          <a:stretch/>
        </p:blipFill>
        <p:spPr>
          <a:xfrm>
            <a:off x="98475" y="112542"/>
            <a:ext cx="11985674" cy="67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1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1B32F91-E4C4-A24B-BD43-9D73CCB0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499E5C96-0FAE-484C-BEE7-B8740CC1A36C}"/>
              </a:ext>
            </a:extLst>
          </p:cNvPr>
          <p:cNvSpPr txBox="1"/>
          <p:nvPr/>
        </p:nvSpPr>
        <p:spPr>
          <a:xfrm>
            <a:off x="1442579" y="1989729"/>
            <a:ext cx="9624120" cy="1076872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nên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chăm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sóc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vệ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cơ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quan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hô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hấp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: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Mặc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ấm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tập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dục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hiện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quy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tắc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5k ,….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0" name="文本框 19">
            <a:extLst>
              <a:ext uri="{FF2B5EF4-FFF2-40B4-BE49-F238E27FC236}">
                <a16:creationId xmlns:a16="http://schemas.microsoft.com/office/drawing/2014/main" id="{B977F3AC-AB27-324C-93DE-77D3DF033B47}"/>
              </a:ext>
            </a:extLst>
          </p:cNvPr>
          <p:cNvSpPr txBox="1"/>
          <p:nvPr/>
        </p:nvSpPr>
        <p:spPr>
          <a:xfrm>
            <a:off x="1442579" y="3889059"/>
            <a:ext cx="9624120" cy="1384995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nên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chăm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sóc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vệ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cơ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quan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hô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hấp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: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Hít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khói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thuốc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lá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nước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lạnh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thò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tay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vào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mũi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nơi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ở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bừa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bãi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ẩm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mốc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,….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id="{E151EBE9-A179-2E45-B808-44057C2104E8}"/>
              </a:ext>
            </a:extLst>
          </p:cNvPr>
          <p:cNvSpPr/>
          <p:nvPr/>
        </p:nvSpPr>
        <p:spPr>
          <a:xfrm>
            <a:off x="846897" y="1720511"/>
            <a:ext cx="811950" cy="53843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n 10">
            <a:extLst>
              <a:ext uri="{FF2B5EF4-FFF2-40B4-BE49-F238E27FC236}">
                <a16:creationId xmlns:a16="http://schemas.microsoft.com/office/drawing/2014/main" id="{5E470FF7-03E3-B14D-85A2-787A14066A6A}"/>
              </a:ext>
            </a:extLst>
          </p:cNvPr>
          <p:cNvSpPr/>
          <p:nvPr/>
        </p:nvSpPr>
        <p:spPr>
          <a:xfrm>
            <a:off x="883846" y="3660152"/>
            <a:ext cx="811950" cy="53843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E3DB4-63BC-254B-8615-F0A1734C8F38}"/>
              </a:ext>
            </a:extLst>
          </p:cNvPr>
          <p:cNvGrpSpPr/>
          <p:nvPr/>
        </p:nvGrpSpPr>
        <p:grpSpPr>
          <a:xfrm>
            <a:off x="3277773" y="949570"/>
            <a:ext cx="5936566" cy="5099538"/>
            <a:chOff x="0" y="0"/>
            <a:chExt cx="5989007" cy="6858000"/>
          </a:xfrm>
        </p:grpSpPr>
        <p:pic>
          <p:nvPicPr>
            <p:cNvPr id="3" name="Picture 2" descr="20210409092016_wm_shs-tu-nhien-va-xa-hoi-2">
              <a:extLst>
                <a:ext uri="{FF2B5EF4-FFF2-40B4-BE49-F238E27FC236}">
                  <a16:creationId xmlns:a16="http://schemas.microsoft.com/office/drawing/2014/main" id="{316C4134-4321-B84B-89F3-1E373839D9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7" t="14500" r="3889" b="12500"/>
            <a:stretch/>
          </p:blipFill>
          <p:spPr bwMode="auto">
            <a:xfrm>
              <a:off x="0" y="0"/>
              <a:ext cx="598900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E8DBB241-4479-9F4A-9A4A-76E05116FC8C}"/>
                </a:ext>
              </a:extLst>
            </p:cNvPr>
            <p:cNvSpPr/>
            <p:nvPr/>
          </p:nvSpPr>
          <p:spPr>
            <a:xfrm>
              <a:off x="4101736" y="2103120"/>
              <a:ext cx="847997" cy="37882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997" h="378823">
                  <a:moveTo>
                    <a:pt x="0" y="0"/>
                  </a:moveTo>
                  <a:lnTo>
                    <a:pt x="847997" y="30480"/>
                  </a:lnTo>
                  <a:lnTo>
                    <a:pt x="794657" y="378823"/>
                  </a:lnTo>
                  <a:lnTo>
                    <a:pt x="22860" y="378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viêm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…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329B3E15-57E0-8B43-97CD-CFEB2777ACAB}"/>
                </a:ext>
              </a:extLst>
            </p:cNvPr>
            <p:cNvSpPr/>
            <p:nvPr/>
          </p:nvSpPr>
          <p:spPr>
            <a:xfrm>
              <a:off x="2909477" y="2628900"/>
              <a:ext cx="789644" cy="47026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  <a:gd name="connsiteX0" fmla="*/ 0 w 794657"/>
                <a:gd name="connsiteY0" fmla="*/ 0 h 378823"/>
                <a:gd name="connsiteX1" fmla="*/ 756557 w 794657"/>
                <a:gd name="connsiteY1" fmla="*/ 15240 h 378823"/>
                <a:gd name="connsiteX2" fmla="*/ 794657 w 794657"/>
                <a:gd name="connsiteY2" fmla="*/ 378823 h 378823"/>
                <a:gd name="connsiteX3" fmla="*/ 22860 w 794657"/>
                <a:gd name="connsiteY3" fmla="*/ 378823 h 378823"/>
                <a:gd name="connsiteX4" fmla="*/ 0 w 794657"/>
                <a:gd name="connsiteY4" fmla="*/ 0 h 378823"/>
                <a:gd name="connsiteX0" fmla="*/ 0 w 756557"/>
                <a:gd name="connsiteY0" fmla="*/ 0 h 470263"/>
                <a:gd name="connsiteX1" fmla="*/ 756557 w 756557"/>
                <a:gd name="connsiteY1" fmla="*/ 15240 h 470263"/>
                <a:gd name="connsiteX2" fmla="*/ 703217 w 756557"/>
                <a:gd name="connsiteY2" fmla="*/ 470263 h 470263"/>
                <a:gd name="connsiteX3" fmla="*/ 22860 w 756557"/>
                <a:gd name="connsiteY3" fmla="*/ 378823 h 470263"/>
                <a:gd name="connsiteX4" fmla="*/ 0 w 756557"/>
                <a:gd name="connsiteY4" fmla="*/ 0 h 470263"/>
                <a:gd name="connsiteX0" fmla="*/ 0 w 770865"/>
                <a:gd name="connsiteY0" fmla="*/ 0 h 470263"/>
                <a:gd name="connsiteX1" fmla="*/ 756557 w 770865"/>
                <a:gd name="connsiteY1" fmla="*/ 15240 h 470263"/>
                <a:gd name="connsiteX2" fmla="*/ 703217 w 770865"/>
                <a:gd name="connsiteY2" fmla="*/ 470263 h 470263"/>
                <a:gd name="connsiteX3" fmla="*/ 22860 w 770865"/>
                <a:gd name="connsiteY3" fmla="*/ 378823 h 470263"/>
                <a:gd name="connsiteX4" fmla="*/ 0 w 770865"/>
                <a:gd name="connsiteY4" fmla="*/ 0 h 470263"/>
                <a:gd name="connsiteX0" fmla="*/ 7620 w 778485"/>
                <a:gd name="connsiteY0" fmla="*/ 0 h 470263"/>
                <a:gd name="connsiteX1" fmla="*/ 764177 w 778485"/>
                <a:gd name="connsiteY1" fmla="*/ 15240 h 470263"/>
                <a:gd name="connsiteX2" fmla="*/ 710837 w 778485"/>
                <a:gd name="connsiteY2" fmla="*/ 470263 h 470263"/>
                <a:gd name="connsiteX3" fmla="*/ 0 w 778485"/>
                <a:gd name="connsiteY3" fmla="*/ 462643 h 470263"/>
                <a:gd name="connsiteX4" fmla="*/ 7620 w 778485"/>
                <a:gd name="connsiteY4" fmla="*/ 0 h 470263"/>
                <a:gd name="connsiteX0" fmla="*/ 18779 w 789644"/>
                <a:gd name="connsiteY0" fmla="*/ 0 h 470263"/>
                <a:gd name="connsiteX1" fmla="*/ 775336 w 789644"/>
                <a:gd name="connsiteY1" fmla="*/ 15240 h 470263"/>
                <a:gd name="connsiteX2" fmla="*/ 721996 w 789644"/>
                <a:gd name="connsiteY2" fmla="*/ 470263 h 470263"/>
                <a:gd name="connsiteX3" fmla="*/ 11159 w 789644"/>
                <a:gd name="connsiteY3" fmla="*/ 462643 h 470263"/>
                <a:gd name="connsiteX4" fmla="*/ 18779 w 789644"/>
                <a:gd name="connsiteY4" fmla="*/ 0 h 47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4" h="470263">
                  <a:moveTo>
                    <a:pt x="18779" y="0"/>
                  </a:moveTo>
                  <a:lnTo>
                    <a:pt x="775336" y="15240"/>
                  </a:lnTo>
                  <a:cubicBezTo>
                    <a:pt x="757556" y="166914"/>
                    <a:pt x="846456" y="189049"/>
                    <a:pt x="721996" y="470263"/>
                  </a:cubicBezTo>
                  <a:lnTo>
                    <a:pt x="11159" y="462643"/>
                  </a:lnTo>
                  <a:cubicBezTo>
                    <a:pt x="-16781" y="232229"/>
                    <a:pt x="16239" y="154214"/>
                    <a:pt x="187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ho,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2DA5761-C9B0-B84E-834D-5C9CC81FDF9B}"/>
              </a:ext>
            </a:extLst>
          </p:cNvPr>
          <p:cNvSpPr txBox="1"/>
          <p:nvPr/>
        </p:nvSpPr>
        <p:spPr>
          <a:xfrm>
            <a:off x="1534327" y="364795"/>
            <a:ext cx="8651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câu hỏi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Vertical Scroll 6">
            <a:extLst>
              <a:ext uri="{FF2B5EF4-FFF2-40B4-BE49-F238E27FC236}">
                <a16:creationId xmlns:a16="http://schemas.microsoft.com/office/drawing/2014/main" id="{8CE00E28-D149-DD4D-AECD-2B9407F021D7}"/>
              </a:ext>
            </a:extLst>
          </p:cNvPr>
          <p:cNvSpPr/>
          <p:nvPr/>
        </p:nvSpPr>
        <p:spPr>
          <a:xfrm>
            <a:off x="351754" y="1843834"/>
            <a:ext cx="2912013" cy="3530024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Minh phải đi khám bệnh ?</a:t>
            </a:r>
          </a:p>
        </p:txBody>
      </p:sp>
      <p:sp>
        <p:nvSpPr>
          <p:cNvPr id="8" name="Vertical Scroll 7">
            <a:extLst>
              <a:ext uri="{FF2B5EF4-FFF2-40B4-BE49-F238E27FC236}">
                <a16:creationId xmlns:a16="http://schemas.microsoft.com/office/drawing/2014/main" id="{7857CE33-9FD9-5340-9976-02AC8BF1A03C}"/>
              </a:ext>
            </a:extLst>
          </p:cNvPr>
          <p:cNvSpPr/>
          <p:nvPr/>
        </p:nvSpPr>
        <p:spPr>
          <a:xfrm>
            <a:off x="9228345" y="1730326"/>
            <a:ext cx="2869995" cy="3643532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 sĩ nói Minh bị bệnh gì ?</a:t>
            </a:r>
          </a:p>
        </p:txBody>
      </p:sp>
      <p:pic>
        <p:nvPicPr>
          <p:cNvPr id="9" name="Picture 2" descr="phim hoạt hình học sinh suy nghĩ về câu hỏi png dưới trong suốt">
            <a:extLst>
              <a:ext uri="{FF2B5EF4-FFF2-40B4-BE49-F238E27FC236}">
                <a16:creationId xmlns:a16="http://schemas.microsoft.com/office/drawing/2014/main" id="{EAE4B382-52C2-844A-89C8-F5506BA14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5" y="109215"/>
            <a:ext cx="1555814" cy="15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Vertical Scroll 9">
            <a:extLst>
              <a:ext uri="{FF2B5EF4-FFF2-40B4-BE49-F238E27FC236}">
                <a16:creationId xmlns:a16="http://schemas.microsoft.com/office/drawing/2014/main" id="{62ABD72C-0853-DA42-8413-644619D72BF3}"/>
              </a:ext>
            </a:extLst>
          </p:cNvPr>
          <p:cNvSpPr/>
          <p:nvPr/>
        </p:nvSpPr>
        <p:spPr>
          <a:xfrm>
            <a:off x="9228345" y="1787080"/>
            <a:ext cx="2912013" cy="3530024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bị bệnh do nguyên nhân nào 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983" y="6381911"/>
            <a:ext cx="1648917" cy="3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0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5989007" cy="6858000"/>
            <a:chOff x="0" y="0"/>
            <a:chExt cx="5989007" cy="6858000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7" t="14500" r="3889" b="12500"/>
            <a:stretch/>
          </p:blipFill>
          <p:spPr bwMode="auto">
            <a:xfrm>
              <a:off x="0" y="0"/>
              <a:ext cx="598900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101736" y="2103120"/>
              <a:ext cx="847997" cy="37882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997" h="378823">
                  <a:moveTo>
                    <a:pt x="0" y="0"/>
                  </a:moveTo>
                  <a:lnTo>
                    <a:pt x="847997" y="30480"/>
                  </a:lnTo>
                  <a:lnTo>
                    <a:pt x="794657" y="378823"/>
                  </a:lnTo>
                  <a:lnTo>
                    <a:pt x="22860" y="378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viêm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…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2"/>
            <p:cNvSpPr/>
            <p:nvPr/>
          </p:nvSpPr>
          <p:spPr>
            <a:xfrm>
              <a:off x="2909477" y="2628900"/>
              <a:ext cx="789644" cy="47026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  <a:gd name="connsiteX0" fmla="*/ 0 w 794657"/>
                <a:gd name="connsiteY0" fmla="*/ 0 h 378823"/>
                <a:gd name="connsiteX1" fmla="*/ 756557 w 794657"/>
                <a:gd name="connsiteY1" fmla="*/ 15240 h 378823"/>
                <a:gd name="connsiteX2" fmla="*/ 794657 w 794657"/>
                <a:gd name="connsiteY2" fmla="*/ 378823 h 378823"/>
                <a:gd name="connsiteX3" fmla="*/ 22860 w 794657"/>
                <a:gd name="connsiteY3" fmla="*/ 378823 h 378823"/>
                <a:gd name="connsiteX4" fmla="*/ 0 w 794657"/>
                <a:gd name="connsiteY4" fmla="*/ 0 h 378823"/>
                <a:gd name="connsiteX0" fmla="*/ 0 w 756557"/>
                <a:gd name="connsiteY0" fmla="*/ 0 h 470263"/>
                <a:gd name="connsiteX1" fmla="*/ 756557 w 756557"/>
                <a:gd name="connsiteY1" fmla="*/ 15240 h 470263"/>
                <a:gd name="connsiteX2" fmla="*/ 703217 w 756557"/>
                <a:gd name="connsiteY2" fmla="*/ 470263 h 470263"/>
                <a:gd name="connsiteX3" fmla="*/ 22860 w 756557"/>
                <a:gd name="connsiteY3" fmla="*/ 378823 h 470263"/>
                <a:gd name="connsiteX4" fmla="*/ 0 w 756557"/>
                <a:gd name="connsiteY4" fmla="*/ 0 h 470263"/>
                <a:gd name="connsiteX0" fmla="*/ 0 w 770865"/>
                <a:gd name="connsiteY0" fmla="*/ 0 h 470263"/>
                <a:gd name="connsiteX1" fmla="*/ 756557 w 770865"/>
                <a:gd name="connsiteY1" fmla="*/ 15240 h 470263"/>
                <a:gd name="connsiteX2" fmla="*/ 703217 w 770865"/>
                <a:gd name="connsiteY2" fmla="*/ 470263 h 470263"/>
                <a:gd name="connsiteX3" fmla="*/ 22860 w 770865"/>
                <a:gd name="connsiteY3" fmla="*/ 378823 h 470263"/>
                <a:gd name="connsiteX4" fmla="*/ 0 w 770865"/>
                <a:gd name="connsiteY4" fmla="*/ 0 h 470263"/>
                <a:gd name="connsiteX0" fmla="*/ 7620 w 778485"/>
                <a:gd name="connsiteY0" fmla="*/ 0 h 470263"/>
                <a:gd name="connsiteX1" fmla="*/ 764177 w 778485"/>
                <a:gd name="connsiteY1" fmla="*/ 15240 h 470263"/>
                <a:gd name="connsiteX2" fmla="*/ 710837 w 778485"/>
                <a:gd name="connsiteY2" fmla="*/ 470263 h 470263"/>
                <a:gd name="connsiteX3" fmla="*/ 0 w 778485"/>
                <a:gd name="connsiteY3" fmla="*/ 462643 h 470263"/>
                <a:gd name="connsiteX4" fmla="*/ 7620 w 778485"/>
                <a:gd name="connsiteY4" fmla="*/ 0 h 470263"/>
                <a:gd name="connsiteX0" fmla="*/ 18779 w 789644"/>
                <a:gd name="connsiteY0" fmla="*/ 0 h 470263"/>
                <a:gd name="connsiteX1" fmla="*/ 775336 w 789644"/>
                <a:gd name="connsiteY1" fmla="*/ 15240 h 470263"/>
                <a:gd name="connsiteX2" fmla="*/ 721996 w 789644"/>
                <a:gd name="connsiteY2" fmla="*/ 470263 h 470263"/>
                <a:gd name="connsiteX3" fmla="*/ 11159 w 789644"/>
                <a:gd name="connsiteY3" fmla="*/ 462643 h 470263"/>
                <a:gd name="connsiteX4" fmla="*/ 18779 w 789644"/>
                <a:gd name="connsiteY4" fmla="*/ 0 h 47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4" h="470263">
                  <a:moveTo>
                    <a:pt x="18779" y="0"/>
                  </a:moveTo>
                  <a:lnTo>
                    <a:pt x="775336" y="15240"/>
                  </a:lnTo>
                  <a:cubicBezTo>
                    <a:pt x="757556" y="166914"/>
                    <a:pt x="846456" y="189049"/>
                    <a:pt x="721996" y="470263"/>
                  </a:cubicBezTo>
                  <a:lnTo>
                    <a:pt x="11159" y="462643"/>
                  </a:lnTo>
                  <a:cubicBezTo>
                    <a:pt x="-16781" y="232229"/>
                    <a:pt x="16239" y="154214"/>
                    <a:pt x="187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ho,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48549" y="470263"/>
            <a:ext cx="2042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b="1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4590829"/>
              </p:ext>
            </p:extLst>
          </p:nvPr>
        </p:nvGraphicFramePr>
        <p:xfrm>
          <a:off x="6508189" y="1041614"/>
          <a:ext cx="4451897" cy="2501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val 6"/>
          <p:cNvSpPr/>
          <p:nvPr/>
        </p:nvSpPr>
        <p:spPr>
          <a:xfrm>
            <a:off x="6604890" y="1292118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Oval 7"/>
          <p:cNvSpPr/>
          <p:nvPr/>
        </p:nvSpPr>
        <p:spPr>
          <a:xfrm>
            <a:off x="6794651" y="2037453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Oval 8"/>
          <p:cNvSpPr/>
          <p:nvPr/>
        </p:nvSpPr>
        <p:spPr>
          <a:xfrm>
            <a:off x="6610733" y="2795851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48549" y="3706030"/>
            <a:ext cx="5617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53600" y="6489700"/>
            <a:ext cx="1701800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 uiExpand="1">
        <p:bldSub>
          <a:bldDgm bld="one"/>
        </p:bldSub>
      </p:bldGraphic>
      <p:bldP spid="7" grpId="0" animBg="1"/>
      <p:bldP spid="8" grpId="0" animBg="1"/>
      <p:bldP spid="9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30C50-8639-0A4D-B0EC-807899DC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551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5" y="6299884"/>
            <a:ext cx="1674875" cy="39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04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290787" y="4430111"/>
            <a:ext cx="85344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CƠ QUAN HÔ HẤP</a:t>
            </a:r>
            <a:endParaRPr lang="vi-VN" sz="66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ute Cartoon Funny Lungs Character Dumbbells Stock Vector (Royalty Free)  157964483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6225" r="8781" b="13021"/>
          <a:stretch/>
        </p:blipFill>
        <p:spPr bwMode="auto">
          <a:xfrm>
            <a:off x="7916091" y="757647"/>
            <a:ext cx="3561530" cy="3122022"/>
          </a:xfrm>
          <a:prstGeom prst="roundRect">
            <a:avLst>
              <a:gd name="adj" fmla="val 860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46" y="6181149"/>
            <a:ext cx="1700275" cy="5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A804B-0F74-C945-B695-52EAA527D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" y="0"/>
            <a:ext cx="12158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23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5A54B6-AD27-2646-9ADE-ADEDFE492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063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696394" y="6565899"/>
            <a:ext cx="1733606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14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A804B-0F74-C945-B695-52EAA527D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" y="0"/>
            <a:ext cx="12158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97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00AFFE-B2E9-3141-A827-38A75B26226D}"/>
              </a:ext>
            </a:extLst>
          </p:cNvPr>
          <p:cNvSpPr txBox="1"/>
          <p:nvPr/>
        </p:nvSpPr>
        <p:spPr>
          <a:xfrm>
            <a:off x="6311716" y="1428700"/>
            <a:ext cx="57505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Bài thơ : Làm bác sĩ </a:t>
            </a:r>
          </a:p>
          <a:p>
            <a:r>
              <a:rPr lang="en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Mời mẹ ngồi yên lặng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Để “ bác 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khám cho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Chắc tại đi đâu nắng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Bệnh này là bệnh ho.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Bài thơ Làm bác sĩ">
            <a:extLst>
              <a:ext uri="{FF2B5EF4-FFF2-40B4-BE49-F238E27FC236}">
                <a16:creationId xmlns:a16="http://schemas.microsoft.com/office/drawing/2014/main" id="{8CB26349-01DC-D04E-B5BE-FB9B5F1E9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966"/>
            <a:ext cx="5453743" cy="457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A3267-1252-7241-8BAF-4E6145E64530}"/>
              </a:ext>
            </a:extLst>
          </p:cNvPr>
          <p:cNvSpPr txBox="1"/>
          <p:nvPr/>
        </p:nvSpPr>
        <p:spPr>
          <a:xfrm>
            <a:off x="4419600" y="413657"/>
            <a:ext cx="6226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 và trả lời các câu hỏi ?</a:t>
            </a:r>
          </a:p>
        </p:txBody>
      </p:sp>
      <p:pic>
        <p:nvPicPr>
          <p:cNvPr id="1032" name="Picture 8" descr="Hình ảnh Dấu Hỏi Màu đỏ Nhân Vật Dễ Thương Nghi Ngờ Miễn Phí, Dấu Chấm Hỏi,  Nghi Ngờ, Tư Duy miễn phí tải tập tin PNG PSDComment và Vector">
            <a:extLst>
              <a:ext uri="{FF2B5EF4-FFF2-40B4-BE49-F238E27FC236}">
                <a16:creationId xmlns:a16="http://schemas.microsoft.com/office/drawing/2014/main" id="{F566566E-127E-264C-A28A-2FE013F7C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5989" r="20459" b="10179"/>
          <a:stretch/>
        </p:blipFill>
        <p:spPr bwMode="auto">
          <a:xfrm rot="2326723">
            <a:off x="6171155" y="4015334"/>
            <a:ext cx="393519" cy="48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ình ảnh Dấu Hỏi Màu đỏ Nhân Vật Dễ Thương Nghi Ngờ Miễn Phí, Dấu Chấm Hỏi,  Nghi Ngờ, Tư Duy miễn phí tải tập tin PNG PSDComment và Vector">
            <a:extLst>
              <a:ext uri="{FF2B5EF4-FFF2-40B4-BE49-F238E27FC236}">
                <a16:creationId xmlns:a16="http://schemas.microsoft.com/office/drawing/2014/main" id="{EBD76503-2B3D-614D-BB95-A2D0A1422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5989" r="20459" b="10179"/>
          <a:stretch/>
        </p:blipFill>
        <p:spPr bwMode="auto">
          <a:xfrm rot="2326723">
            <a:off x="5810261" y="4869720"/>
            <a:ext cx="393519" cy="48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ình ảnh Dấu Hỏi Màu đỏ Nhân Vật Dễ Thương Nghi Ngờ Miễn Phí, Dấu Chấm Hỏi,  Nghi Ngờ, Tư Duy miễn phí tải tập tin PNG PSDComment và Vector">
            <a:extLst>
              <a:ext uri="{FF2B5EF4-FFF2-40B4-BE49-F238E27FC236}">
                <a16:creationId xmlns:a16="http://schemas.microsoft.com/office/drawing/2014/main" id="{09820E45-ABFE-9B4C-A5FA-A53F236F0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5989" r="20459" b="10179"/>
          <a:stretch/>
        </p:blipFill>
        <p:spPr bwMode="auto">
          <a:xfrm rot="2326723">
            <a:off x="6236804" y="5783067"/>
            <a:ext cx="393519" cy="48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EB898D-A976-2B4B-AE22-CC257F41164D}"/>
              </a:ext>
            </a:extLst>
          </p:cNvPr>
          <p:cNvSpPr txBox="1"/>
          <p:nvPr/>
        </p:nvSpPr>
        <p:spPr>
          <a:xfrm>
            <a:off x="6248076" y="4859509"/>
            <a:ext cx="5943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 sĩ đã hỏi han và khám bệnh như thế nào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1A75D5-CA7F-A94C-A9B8-4C53B589B35B}"/>
              </a:ext>
            </a:extLst>
          </p:cNvPr>
          <p:cNvSpPr txBox="1"/>
          <p:nvPr/>
        </p:nvSpPr>
        <p:spPr>
          <a:xfrm>
            <a:off x="6738259" y="5874552"/>
            <a:ext cx="261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đã bị bệnh gì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9C36C4-2B75-754B-A399-0E1782FB0A2B}"/>
              </a:ext>
            </a:extLst>
          </p:cNvPr>
          <p:cNvSpPr txBox="1"/>
          <p:nvPr/>
        </p:nvSpPr>
        <p:spPr>
          <a:xfrm>
            <a:off x="6563311" y="4005932"/>
            <a:ext cx="4503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nhắc đến ai 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713784" y="6565900"/>
            <a:ext cx="162162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1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2" name="Picture 4" descr="Premium Vector | Girl with sore throat on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23" y="2474320"/>
            <a:ext cx="2304075" cy="42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| Cartoon character with cough sympto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1"/>
          <a:stretch/>
        </p:blipFill>
        <p:spPr bwMode="auto">
          <a:xfrm>
            <a:off x="313424" y="2391282"/>
            <a:ext cx="2822756" cy="442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emium Vector | Sick girl coughing isol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91" y="2582650"/>
            <a:ext cx="2551909" cy="41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563100" y="2474320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563100" y="3360988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3100" y="4247656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713784" y="6565900"/>
            <a:ext cx="162162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722167" y="1439360"/>
            <a:ext cx="5888433" cy="5434103"/>
            <a:chOff x="2722167" y="1439360"/>
            <a:chExt cx="5888433" cy="5434103"/>
          </a:xfrm>
        </p:grpSpPr>
        <p:grpSp>
          <p:nvGrpSpPr>
            <p:cNvPr id="9" name="Group 8"/>
            <p:cNvGrpSpPr/>
            <p:nvPr/>
          </p:nvGrpSpPr>
          <p:grpSpPr>
            <a:xfrm>
              <a:off x="2722167" y="1439360"/>
              <a:ext cx="5888433" cy="5434103"/>
              <a:chOff x="4757443" y="895245"/>
              <a:chExt cx="7357770" cy="679007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7" r="1033"/>
              <a:stretch/>
            </p:blipFill>
            <p:spPr>
              <a:xfrm>
                <a:off x="4757443" y="937530"/>
                <a:ext cx="7357770" cy="6747785"/>
              </a:xfrm>
              <a:prstGeom prst="roundRect">
                <a:avLst>
                  <a:gd name="adj" fmla="val 7495"/>
                </a:avLst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4892039" y="1028701"/>
                <a:ext cx="2937511" cy="2971799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048750" y="895245"/>
                <a:ext cx="2934947" cy="2933805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337811" y="3667125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1119486" y="340617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9505950" y="4339224"/>
                <a:ext cx="2582522" cy="2612666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976486" y="657089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469586" y="649605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487768" y="3091543"/>
                <a:ext cx="314627" cy="31462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844840" y="3346518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006917" y="2776917"/>
                <a:ext cx="314626" cy="3146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902291" y="3031891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6647178" y="4171093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537051" y="4086522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655454" y="4012706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915981" y="3901984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766300" y="6477000"/>
            <a:ext cx="17399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935002CC-6FF0-6742-BECA-A7FEB25F6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" t="2635" r="57281" b="51404"/>
          <a:stretch/>
        </p:blipFill>
        <p:spPr>
          <a:xfrm>
            <a:off x="705627" y="1354016"/>
            <a:ext cx="3595369" cy="4149968"/>
          </a:xfrm>
          <a:prstGeom prst="roundRect">
            <a:avLst>
              <a:gd name="adj" fmla="val 7495"/>
            </a:avLst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FAC7A30-18E0-3E4B-B9A5-9E8418184987}"/>
              </a:ext>
            </a:extLst>
          </p:cNvPr>
          <p:cNvSpPr/>
          <p:nvPr/>
        </p:nvSpPr>
        <p:spPr>
          <a:xfrm>
            <a:off x="231044" y="5716810"/>
            <a:ext cx="4875529" cy="745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Hoa đang hít thở.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C6387370-9D44-854F-8F0D-ECB3F8C1CE4D}"/>
              </a:ext>
            </a:extLst>
          </p:cNvPr>
          <p:cNvSpPr/>
          <p:nvPr/>
        </p:nvSpPr>
        <p:spPr>
          <a:xfrm>
            <a:off x="5299767" y="2181944"/>
            <a:ext cx="5182478" cy="953307"/>
          </a:xfrm>
          <a:prstGeom prst="roundRect">
            <a:avLst/>
          </a:prstGeom>
          <a:solidFill>
            <a:srgbClr val="F58D56">
              <a:alpha val="48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604BF2-F0E2-6148-A2E2-401EBD0387B4}"/>
              </a:ext>
            </a:extLst>
          </p:cNvPr>
          <p:cNvSpPr txBox="1"/>
          <p:nvPr/>
        </p:nvSpPr>
        <p:spPr>
          <a:xfrm>
            <a:off x="4863668" y="3437879"/>
            <a:ext cx="66227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Hít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thở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xi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hấp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hiệu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66300" y="6477000"/>
            <a:ext cx="17399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25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0B618-2EC8-DE47-9D3D-643CD367B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8" t="1328" r="1161" b="55577"/>
          <a:stretch/>
        </p:blipFill>
        <p:spPr>
          <a:xfrm>
            <a:off x="429064" y="1498209"/>
            <a:ext cx="5008099" cy="4262510"/>
          </a:xfrm>
          <a:prstGeom prst="roundRect">
            <a:avLst>
              <a:gd name="adj" fmla="val 7495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088E434-431D-8948-B2F8-3102CADE70F1}"/>
              </a:ext>
            </a:extLst>
          </p:cNvPr>
          <p:cNvSpPr/>
          <p:nvPr/>
        </p:nvSpPr>
        <p:spPr>
          <a:xfrm>
            <a:off x="1365416" y="5760719"/>
            <a:ext cx="4711384" cy="8306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Nam đang quét dọn .</a:t>
            </a:r>
          </a:p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Hoa đang tưới cây.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A1BAEC6-AADC-DA47-8854-3A9167E49BBE}"/>
                  </a:ext>
                </a:extLst>
              </p14:cNvPr>
              <p14:cNvContentPartPr/>
              <p14:nvPr/>
            </p14:nvContentPartPr>
            <p14:xfrm>
              <a:off x="491400" y="4699302"/>
              <a:ext cx="46080" cy="416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A1BAEC6-AADC-DA47-8854-3A9167E49B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4640" y="4612542"/>
                <a:ext cx="21960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4A4F9BD-1162-C640-A760-C7A4DF2E0567}"/>
                  </a:ext>
                </a:extLst>
              </p14:cNvPr>
              <p14:cNvContentPartPr/>
              <p14:nvPr/>
            </p14:nvContentPartPr>
            <p14:xfrm>
              <a:off x="383400" y="4932222"/>
              <a:ext cx="448200" cy="554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4A4F9BD-1162-C640-A760-C7A4DF2E05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6640" y="4845462"/>
                <a:ext cx="621720" cy="72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99CD55D-CDF4-E540-9694-611E3EA0C851}"/>
                  </a:ext>
                </a:extLst>
              </p14:cNvPr>
              <p14:cNvContentPartPr/>
              <p14:nvPr/>
            </p14:nvContentPartPr>
            <p14:xfrm>
              <a:off x="5562720" y="1088862"/>
              <a:ext cx="514080" cy="178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99CD55D-CDF4-E540-9694-611E3EA0C85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96120" y="1022262"/>
                <a:ext cx="64728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89D8448-6F41-4243-B45D-3C7DFC16ABE6}"/>
                  </a:ext>
                </a:extLst>
              </p14:cNvPr>
              <p14:cNvContentPartPr/>
              <p14:nvPr/>
            </p14:nvContentPartPr>
            <p14:xfrm>
              <a:off x="436680" y="5479422"/>
              <a:ext cx="736560" cy="355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89D8448-6F41-4243-B45D-3C7DFC16ABE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9920" y="5392750"/>
                <a:ext cx="910080" cy="52902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9FB428D-1DE9-E149-990A-1FECCC2533C0}"/>
              </a:ext>
            </a:extLst>
          </p:cNvPr>
          <p:cNvSpPr/>
          <p:nvPr/>
        </p:nvSpPr>
        <p:spPr>
          <a:xfrm>
            <a:off x="5819760" y="2083930"/>
            <a:ext cx="5087815" cy="953307"/>
          </a:xfrm>
          <a:prstGeom prst="roundRect">
            <a:avLst/>
          </a:prstGeom>
          <a:solidFill>
            <a:srgbClr val="F79B8E">
              <a:alpha val="6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CAE94-BE96-8B4A-96AC-CE18FB050DFE}"/>
              </a:ext>
            </a:extLst>
          </p:cNvPr>
          <p:cNvSpPr txBox="1"/>
          <p:nvPr/>
        </p:nvSpPr>
        <p:spPr>
          <a:xfrm>
            <a:off x="5562720" y="3459744"/>
            <a:ext cx="6005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4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44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sạch</a:t>
            </a:r>
            <a:r>
              <a:rPr lang="en-US" sz="44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6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66300" y="6477000"/>
            <a:ext cx="17399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9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537</Words>
  <Application>Microsoft Office PowerPoint</Application>
  <PresentationFormat>Widescreen</PresentationFormat>
  <Paragraphs>66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huyen nguyen</cp:lastModifiedBy>
  <cp:revision>29</cp:revision>
  <dcterms:created xsi:type="dcterms:W3CDTF">2021-06-02T02:35:09Z</dcterms:created>
  <dcterms:modified xsi:type="dcterms:W3CDTF">2022-03-14T05:36:44Z</dcterms:modified>
</cp:coreProperties>
</file>