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1" r:id="rId15"/>
    <p:sldId id="269" r:id="rId16"/>
    <p:sldId id="282" r:id="rId17"/>
    <p:sldId id="270" r:id="rId18"/>
    <p:sldId id="283" r:id="rId19"/>
    <p:sldId id="271" r:id="rId20"/>
    <p:sldId id="289" r:id="rId21"/>
    <p:sldId id="285" r:id="rId22"/>
    <p:sldId id="272" r:id="rId23"/>
    <p:sldId id="286" r:id="rId24"/>
    <p:sldId id="273" r:id="rId25"/>
    <p:sldId id="287" r:id="rId26"/>
    <p:sldId id="274" r:id="rId27"/>
  </p:sldIdLst>
  <p:sldSz cx="9144000" cy="5143500" type="screen16x9"/>
  <p:notesSz cx="6858000" cy="9144000"/>
  <p:embeddedFontLst>
    <p:embeddedFont>
      <p:font typeface="DFPOP1-W9" panose="020B0604020202020204" charset="-128"/>
      <p:regular r:id="rId29"/>
    </p:embeddedFont>
    <p:embeddedFont>
      <p:font typeface="宋体" panose="02010600030101010101" pitchFamily="2" charset="-122"/>
      <p:regular r:id="rId30"/>
    </p:embeddedFont>
    <p:embeddedFont>
      <p:font typeface="HL Hoctro" panose="02000000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rial-Rounded" panose="020B0500000000000000" charset="0"/>
      <p:regular r:id="rId36"/>
    </p:embeddedFont>
    <p:embeddedFont>
      <p:font typeface="微软雅黑" panose="020B0503020204020204" pitchFamily="34" charset="-122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6" autoAdjust="0"/>
  </p:normalViewPr>
  <p:slideViewPr>
    <p:cSldViewPr snapToGrid="0">
      <p:cViewPr varScale="1">
        <p:scale>
          <a:sx n="124" d="100"/>
          <a:sy n="124" d="100"/>
        </p:scale>
        <p:origin x="86" y="1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4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3.48597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21-03-22T02:56:04.2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19453 4504 0,'0'0'234,"0"0"-234,21 0 15,0 0 1,-21 0-16,21 0 15,-21-21-15,21 21 32,0 0-1,-21 0-16,21 0-15,-21 0 16,42 0-16,-21 0 16,20 0-16,-20 0 15,-21 0-15,21 0 16,21 0-16,-42 0 15,42 0 17,-42 0-1,21 0 0,-21 0-15,21 0-1,-21 0-15,21 0 31,0 0 47,-21 0-62,21 0 0,0 0-1,0 0-15,-21 0 16,21 0-16,0 0 15,-1 0 1,22 0-16,-42 0 16,21 0-16,21 0 15,-42 0-15,42 0 16,-21 0-16,0 0 15,0 0 1,0 0-16,0 0 16,0 0-16,21 21 15,-21-21 16,-21 0-15,20 0 15,1 0-31,0 0 16,-21 0-16,21 0 15,0 0-15,0 0 16,21 0-16,-21 0 16,21 0-16,-21 0 15,0 0 1,0 0-16,0 0 15,-21 0 1,21 0-16,20 0 0,-41 0 16,21 0-1,0 0 1,0 0-16,0 0 31,0 0-31,0 0 16,0 0-1,0 0 1,21 0-1,-42 0 1,21 0-16,0 0 16,0 0-1,-21 0 1,21 0-16,0 0 15,-1 0-15,-20 0 16,21 0 0,0 0-16,0 0 15,21 0 1,-42 0-1,21 0 1,-21 0 0,42 0-16,-42 0 15,21 0-15,-21 0 16,42 0-1,-42 0 1,21 0 31,-21 0-32,63 0-15,-43 0 16,22 0-16,-21 0 16,21 0-16,-21 0 15,21 0-15,-42 0 16,42 42-16,-21-42 15,0 0-15,0 0 16,0 0-16,0 0 16,41 0-16,-41 21 15,0-21-15,21 0 16,-21 0-16,21 21 15,-21-21 1,-21 0 0,21 0-1,0 0-15,0 0 31,-21 0-15,21 0-16,0 0 16,-21 0-1,21 0 1,0 0-1,-1 0 1,-20 0 0,21 0-1,0 0-15,0 0 16,-21 0-16,21 0 15,0 0-15,0 0 16,-21 0-16,21 0 16,0 0-16,-21 0 15,21 0-15,-21 0 16,21 0-16,0 0 15,0 0-15,0 0 16,0 0-16,20 0 16,1 0-16,-21 0 15,0 0 1,21 0-16,-42 0 15,42 0-15,-21 0 16,-21 0-16,63 0 16,-42 0-16,21 0 15,-1 0-15,-20 0 16,0 0-16,42 0 15,-63 0-15,21 0 16,-21 0-16,42 0 16,-42 0-16,21 0 31,-21 0-16,42 0-15,-42 0 16,21 0-16,42 0 16,-63 0-16,20 0 15,1 0 1,0 0-16,-21 0 15,21 0-15,0 0 16,0 0-16,-21 0 16,42 0-16,-21 0 15,42 0 1,-63 0-16,21 0 15,21 0-15,-42 0 16,21 0 0,-21 0-16,41 0 15,-20 0 1,21 0-16,0 0 15,21 0-15,-63 0 16,63 0-16,-42 0 16,0 0-1,0 0-15,0 0 16,-21 0-1,21 0-15,-1 0 16,1 0-16,-21 0 16,21 0-16,21-21 15,-42 21 16,42 0-15,-21 0 0,0 0-16,21 0 15,0-21 1,-21 21-16,0 0 15,41-21-15,-62 21 16,21 0 31</inkml:trace>
  <inkml:trace contextRef="#ctx0" brushRef="#br0" timeOffset="8151.4662">1968 5363 0,'0'0'93,"0"0"-77,42 0-16,-21 0 16,21 0-16,-42 0 15,21 0-15,21 0 16,-21 0-16,0 0 15,42-42-15,-63 42 16,41 0 0,-20 0-16,21 0 15,-21 0-15,21 0 16,-21 0-16,42 0 15,-42 0-15,21 0 16,-21 0-16,-21 0 16,41 0-16,-20 0 15,0 0-15,0 0 16,0 0-16,0 0 15,21 0-15,0 0 16,0 0-16,-21 0 16,21 0-1,-21 0-15,-21 0 16,41 0-16,-20 0 15,21 0-15,-21 0 16,-21 0-16,42 0 16,-21 0-16,-21 0 15,21 0-15,0 0 16,0 0-16,-21 0 15,42 0-15,-21 0 16,0 0-16,-21 0 16,41 0-16,-20 0 15,21 0-15,-42 0 16,21 0-16,-21 0 15,42 0-15,-42 0 16,21 0-16,-21 0 16,42 0-16,-42 0 15,21 0-15,-21 0 16,42 0-1,-21 0-15,0 0 16,21 0-16,-1 0 16,1 0-1,0 0-15,-21 0 16,0 0-16,21 0 15,-42 0-15,21 0 16,42 0-16,-21 0 16,-21 0-16,41 0 15,-20 0-15,21 0 16,0 0-16,0 0 15,-21 0-15,-1 0 16,-20 0-16,42 0 16,-42 0-16,21 0 15,-21 0-15,42 0 16,-42 0-16,21 0 15,-21 0-15,20 0 16,-20 0-16,21 0 16,0 0-16,-42 0 15,42 0-15,-21 0 16,21 0-16,0 0 15,0 0-15,-22 0 16,43 0-16,-42 0 16,21 0-1,-21 0-15,21 0 16,0 0-16,0 0 15,-21 0-15,41 0 16,1 0-16,0 0 16,21 0-16,-21 0 15,-21 0-15,20 0 16,-20 0-16,0 0 15,-21 0-15,42 0 16,-42 0-16,42 0 16,-21 0-16,-1 0 15,1 0-15,-21 0 16,21 0-16,-21 0 15,0 0-15,0 0 16,0 0-16,0 0 16,-21 0-16,21 0 15,0-21-15,0 21 16,0 0-16,0 0 15,-1 0-15,22 0 16,-21 0-16,0 0 16,0 0-1,-21 0 1,21 0-16,0 0 15,21 0-15,-42 0 16,42 0-16,-21 0 16,0 0-16,0 0 15,0 0-15,-21 0 16,21 0-1,-1 0 1,1 0-16,-21 0 16,21 0-16,21 0 15,-21 0-15,21 0 16,0 0-16,-21 0 15,0 0-15,21 0 16,-21 0-16,0 0 16,-1 0-16,22 0 15,-42 0-15,42 0 16,-21 0-16,21 0 15,-21 0-15,0 0 16,0 0-16,21 0 16,0 0-1,-42 0-15,42 0 16,-1 0-16,-41 0 15,42 0-15,-21 0 16,-21 0-16,42 0 16,0 0-16,-42 0 15,42 0-15,0 0 16,0 0-16,-42 0 15,21 0-15,-1 0 16,22 0-16,-42 0 16,21 0-1,0 0-15,42 0 16,-63 0-16,21 0 15,42 0-15,-63 0 16,42 0-16,-21 0 16,-21 0-16,42 0 15,-1 0-15,1 0 16,-21 0-16,21 0 15,0 0-15,0 0 16,-42 0-16,42 0 16,0 0-1,-21 0-15,0 0 16,20 0-16,1 0 15,-21 0-15,-21 0 16,21 0-16,0 0 16,0 0-16,21 0 15,-21 0-15,0 0 16,0 0-16,21 0 15,-42 0-15,41 0 16,-20 0-16,-21 0 16,42 0-16,-21 0 15,0 0-15,0 0 16,0 0-16,0 0 15,21 0-15,-42 0 16,21 0-16,0 0 16,0 0-16,-21 0 15,21 0-15,0 0 16,0 0-16,-21 0 15,41 0-15,1 0 16,-42 0-16,21 0 16,21 0-1,0 0-15,-21 0 16,0 0-16,21 0 15,-21 0-15,0 0 16,20 0-16,-41 0 16,42 0-16,0 0 15,0 0-15,-42 0 16,42 0-16,0 0 15,-42 0-15,42 0 16,0 0-16,-21 0 16,0 0-16,-1 0 15,22 0-15,-21 0 16,0 0-16,21 0 15,-42 0-15,21 0 16,21 0-16,-42 0 16,42 0-1,-42 0-15,21 0 16,42 0-16,-63 0 15,21 0-15,20 0 16,-20 0-16,21 0 16,-21 0-1,21 0-15,-42 0 16,42 0-16,0 0 15,-42 0-15,21 0 16,42 0-16,20 0 31,-83 0-31,21 0 16,0 0-16,0 0 15,-21 0-15,21 0 16,0 0-16,0 0 16,-21 0-1,21 0-15,0 0 16,0 0-16,21 0 15,0 0-15,-1 0 16,22 0-16,-21 0 16,21 0-16,21 0 15,-21 0-15,20 0 16,-20 0-16,0 0 15,-21 0-15,-42 0 16,42 0-16,-21 0 16,0 0 15,-21 0-31,20 0 15,1 0-15,0 0 16,0 0-16,21 0 16,-42 0-16,42 0 15,0 0-15,-21 0 16,0 0-16,0 0 15,0 0 1,0 0-16,0-21 16,0 21-1,-1 0 1,1 0-16,21 0 15,0 0-15,-21 0 16,0 0-16,0 0 16,0 0-16,0 0 15,-21 0-15,21 0 16,0 0-16,0 0 15,0 0-15,20 0 16,-41 0-16,42 0 16,0 0-1,-42 0-15,42 0 16,-42 0-16,21 0 15,-21 0-15,42 0 16,-42 0 0,21 0-16,42 0 15,-63 0-15,63 0 16,-43 0-16,43 0 15,-21 0-15,0 0 16,0 0-16,-21 0 16,0 0-16,0 0 15,0 0-15,0 0 16,41-21-16,-20 21 15,-21 0 1,0 0-16,21 0 16,-42 0-16,21 0 15,21 0-15,-21 0 16,-21 0-1,42 0 1,-21 0-16,41 0 16,-41 0-1,42 0-15,-21 0 16,0 0-16,21 0 15,-42 0-15,0 0 16,0 0-16,41 0 16,-62 0-16,21 0 15,21 0-15,-42 0 16,42 0-16,0 0 15,-21 0-15,0 0 16,21 0-16,0 0 16,-42 0-16,21 0 15,0 0 1,20 0-1,-41 0-15,21 0 16,21 0-16,-21 0 16,21 0-16,-21 0 15,-21 0-15,42 0 16,-42 0-16,21 0 15,21 0-15,-42 0 16,21 0-16,0 0 16,0 0-1,-21 0-15,41 0 16,-20 0-16,0 0 15,21 0-15,0 0 16,0 0-16,-42 0 16,21 0-16,21 0 15,-21 0-15,0 0 16,21 0-16,-22 0 15,22 0-15,-21 0 16,21 0-16,-21 0 16,0 0-1,0 0-15,0 0 16,-21 0-16,21 0 15,0 0 1,21 0-16,0 0 16,-22 0-16,1 0 15,21 0-15,-21 0 16,21 0-16,-21 0 15,21 0 1,-42 0 0,21 0-1,0 0-15,0 0 16,0 0-1,0 0 1,0 0-16,0 0 16,-21 0-16,20 0 15,22 0 1,-42 0-16,21 0 15,0 0-15,0 0 16,42 0-16,-42 0 16,-21 0-16,42 0 15,-21 0-15,0 0 16,0 0-16,-21 0 15,21 0-15,20 0 16,-20 0-16,0 0 16,42 0-16,-21 0 15,-21 0-15,21 0 16,-21 0-16,-21 0 15,21 0-15,21 0 16,-21 0 0,-21 0-1,20 0-15,1 0 16,0 0-16,21 0 15,-21 0-15,21 0 16,-42 0-16,42 0 16,0 0-16,-21 0 15,42 21-15,-42-21 16,41 0-16,-20 0 15,-21 0-15,42 0 16,-42 0-16,-21 0 16,42 0-16,-21 0 15,0 0-15,21 0 16,-42 0-16,62 0 15,-41 0-15,21 0 16,63 21-16,-84 0 16,21-21-16,0 0 15,-21 0-15,-21 0 16,20 0-16,1 21 15,0-21-15,-21 0 16,42 0 0,0 0-1,-21 0-15,21 21 16,21-21-16,-21 0 15,0 0-15,-1 0 16,22 21-16,-42-21 16,42 0-16,-63 0 15,42 0-15,0 21 16,0-21-16,-21 0 15,20 0-15,1 0 16,0 0-16,-42 0 16,21 0-16,0 0 15,21 0 1,-42 0-16,21 0 15,0 0 1,0 0-16,-21 0 16,42 0-16,-21 0 15,-21 0-15,41 0 16,-20 0-16,21 0 15,-42 0-15,21 0 16,21 0-16,-21 0 16,21 0-1,21 0-15,0 0 16,-22 0-16,-20 0 15,42 0-15,-21 0 16,-21 0-16,-21 0 16,21 0-16,21 0 15,-21 0-15,-21 0 16,21 0-16,0 0 15,0 0-15,20 0 16,-20 0-16,0 0 16,-21 0-16,21 0 15,21 0-15,-42 0 16,42 0-16,-42 0 15,21 0-15,-21 0 16,42 0-16,-42 0 16,21 0-16,-21 0 15,42 0-15,-21 0 16,41 0-16,-41 0 15,42 0-15,0 0 16,-42 0-16,42 0 16,-42 0-1,21 0-15,-21 0 16,20 0-16,-20 0 15,0 0-15,21 0 16,-42 0-16,63 0 16,-42 0-16,0 0 15,0 0-15,0 0 16,21 0-16,0 0 15,-1 0-15,22 0 16,-42 0-16,21 0 16,21 0-16,0 0 15,-21 0-15,-1 0 16,22 0-16,0 0 15,-21 0-15,-21 0 16,-21 0-16,42 0 16,-21 0 15,0 0-16,-21 0 1,21 0-16,0 0 16,-1 0-1,1 0-15,0 0 16,0 0-16,-21 0 15,21 0-15,0 0 16,0 0 15,-21 0 32,42 0-63,-42 0 15,21 0-15,-21 0 16,21 0-16,0 0 15,0 0-15,-21 0 16,21 0-16,0 0 16,0 0-1,0 0-15,-1 0 16,1-21-16,-21 21 15,42 0-15,-21 0 16,0 0-16,21 0 31,-42 0 16,21 0-47</inkml:trace>
  <inkml:trace contextRef="#ctx0" brushRef="#br0" timeOffset="13631.7797">1068 4357 0,'0'0'250,"0"0"-219,-21 0-15,0 0-1,21 0 1,-21 0-16,0 0 16,0 0-16,0 0 15,0 21 16,0-21 47,0 0-62,21 21 15,0-21-31,-20 21 16,20 0-1,0-21 1,-21 21-16,0-21 16,21 21-1,0-21 1,0 21-1,0 0 1,0 0 15,0-21-15,0 42 31,21-42-16,-21 21-16,21 0 63,-21-21-46,20 0 14,1 0-14,0 0-17,-21 0 1,21 0-16,0 0 15,0 0 48,-21 0-48,21 0 1,0 0 15,-21-21 0,0 21-15,0-21 31,21 0-32,-21 0-15,0 21 16,21-21 0,-21 21-1,0-21 1,0 0 31,0 21-32,0-21 16,21-21-15,-21 42 93,0-42 32,0 42-63,-21 0 436,21 0-482,0 21-17,0 0 1,0-21-1,0 21 1,0 0-16,0 0 16,0-21-1,0 21 1,0 0-1,0-21-15,0 21 47,0-21-16,0 21-15,0-21 0,0 21-16,0 0 15,0-21 16,0 21 16,0-1-31,0 1-1,0-21 1,21 21 15,0-21 141,-21 0-141,21 0-15,0 0-1,0 0 1,-21 0-16,21 0 15,0 0 1,-1 0 0,-20-21-16,21 0 62,0 21-31,-21-20-15,0 20-1,0-21 32,21 0-31,-21 21-1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emf"/><Relationship Id="rId5" Type="http://schemas.openxmlformats.org/officeDocument/2006/relationships/customXml" Target="../ink/ink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0199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Cẩm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Tú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kêu cúu của kiến, bồ câu nhanh trí nhặt chiếc lá thà xuống nuớc. Kiến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bám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( </a:t>
            </a:r>
            <a:r>
              <a:rPr lang="en-US" sz="18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94120" y="1568520"/>
              <a:ext cx="8427960" cy="37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4760" y="1559160"/>
                <a:ext cx="8446680" cy="39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www.w3.org/XML/1998/namespace"/>
    <ds:schemaRef ds:uri="http://purl.org/dc/elements/1.1/"/>
    <ds:schemaRef ds:uri="http://schemas.openxmlformats.org/package/2006/metadata/core-properties"/>
    <ds:schemaRef ds:uri="2954521b-b4ab-4ce3-8aa8-8bfa99a4c36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314</Words>
  <Application>Microsoft Office PowerPoint</Application>
  <PresentationFormat>On-screen Show (16:9)</PresentationFormat>
  <Paragraphs>117</Paragraphs>
  <Slides>23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DFPOP1-W9</vt:lpstr>
      <vt:lpstr>宋体</vt:lpstr>
      <vt:lpstr>HL Hoctro</vt:lpstr>
      <vt:lpstr>Calibri</vt:lpstr>
      <vt:lpstr>Arial-Rounded</vt:lpstr>
      <vt:lpstr>微软雅黑</vt:lpstr>
      <vt:lpstr>华康少女文字W5</vt:lpstr>
      <vt:lpstr>Times New Roman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44</cp:revision>
  <dcterms:created xsi:type="dcterms:W3CDTF">2020-08-13T09:19:08Z</dcterms:created>
  <dcterms:modified xsi:type="dcterms:W3CDTF">2022-03-15T07:12:18Z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