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8" r:id="rId6"/>
    <p:sldId id="275" r:id="rId7"/>
    <p:sldId id="266" r:id="rId8"/>
    <p:sldId id="276" r:id="rId9"/>
    <p:sldId id="277" r:id="rId10"/>
    <p:sldId id="288" r:id="rId11"/>
    <p:sldId id="278" r:id="rId12"/>
    <p:sldId id="267" r:id="rId13"/>
    <p:sldId id="279" r:id="rId14"/>
    <p:sldId id="268" r:id="rId15"/>
    <p:sldId id="280" r:id="rId16"/>
    <p:sldId id="281" r:id="rId17"/>
    <p:sldId id="269" r:id="rId18"/>
    <p:sldId id="282" r:id="rId19"/>
    <p:sldId id="270" r:id="rId20"/>
    <p:sldId id="283" r:id="rId21"/>
    <p:sldId id="271" r:id="rId22"/>
    <p:sldId id="284" r:id="rId23"/>
    <p:sldId id="285" r:id="rId24"/>
    <p:sldId id="272" r:id="rId25"/>
    <p:sldId id="286" r:id="rId26"/>
    <p:sldId id="273" r:id="rId27"/>
    <p:sldId id="287" r:id="rId28"/>
    <p:sldId id="274" r:id="rId29"/>
  </p:sldIdLst>
  <p:sldSz cx="9144000" cy="5143500" type="screen16x9"/>
  <p:notesSz cx="6858000" cy="9144000"/>
  <p:embeddedFontLst>
    <p:embeddedFont>
      <p:font typeface="HP001 4 hàng" panose="020B0603050302020204" pitchFamily="34" charset="0"/>
      <p:regular r:id="rId31"/>
      <p:bold r:id="rId32"/>
    </p:embeddedFont>
    <p:embeddedFont>
      <p:font typeface="Arial-Rounded" panose="020B0500000000000000" charset="0"/>
      <p:regular r:id="rId33"/>
    </p:embeddedFont>
    <p:embeddedFont>
      <p:font typeface="DFPOP1-W9" panose="02010609010101010101" pitchFamily="1" charset="-128"/>
      <p:regular r:id="rId34"/>
    </p:embeddedFont>
    <p:embeddedFont>
      <p:font typeface="HL Hoctro" panose="02000000000000000000" pitchFamily="2" charset="0"/>
      <p:regular r:id="rId35"/>
    </p:embeddedFont>
    <p:embeddedFont>
      <p:font typeface="微软雅黑" panose="020B0503020204020204" pitchFamily="34" charset="-122"/>
      <p:regular r:id="rId36"/>
      <p:bold r:id="rId37"/>
    </p:embeddedFont>
    <p:embeddedFont>
      <p:font typeface="宋体" panose="02010600030101010101" pitchFamily="2" charset="-122"/>
      <p:regular r:id="rId38"/>
    </p:embeddedFont>
    <p:embeddedFont>
      <p:font typeface="Calibri" panose="020F0502020204030204" pitchFamily="34" charset="0"/>
      <p:regular r:id="rId39"/>
      <p:bold r:id="rId40"/>
      <p:italic r:id="rId41"/>
      <p:boldItalic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4926" autoAdjust="0"/>
  </p:normalViewPr>
  <p:slideViewPr>
    <p:cSldViewPr snapToGrid="0">
      <p:cViewPr varScale="1">
        <p:scale>
          <a:sx n="142" d="100"/>
          <a:sy n="142" d="100"/>
        </p:scale>
        <p:origin x="462" y="14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39306" y="2738775"/>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9810" y="1610151"/>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2610008" y="4073598"/>
            <a:ext cx="4086375" cy="507831"/>
          </a:xfrm>
          <a:prstGeom prst="rect">
            <a:avLst/>
          </a:prstGeom>
        </p:spPr>
        <p:txBody>
          <a:bodyPr wrap="none">
            <a:spAutoFit/>
          </a:bodyPr>
          <a:lstStyle/>
          <a:p>
            <a:pPr>
              <a:lnSpc>
                <a:spcPct val="150000"/>
              </a:lnSpc>
            </a:pPr>
            <a:r>
              <a:rPr lang="en-US" altLang="zh-CN" sz="1800" b="1" i="1" kern="0" dirty="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Giáo viên: </a:t>
            </a:r>
            <a:r>
              <a:rPr lang="en-US" altLang="zh-CN" sz="1800" b="1" i="1" kern="0" dirty="0" err="1" smtClean="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Nguyễn</a:t>
            </a:r>
            <a:r>
              <a:rPr lang="en-US" altLang="zh-CN" sz="1800" b="1" i="1" kern="0" dirty="0" smtClean="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 Thị Hồng Nhung</a:t>
            </a:r>
            <a:endParaRPr lang="zh-CN" altLang="zh-CN" sz="1800" i="1" kern="100" dirty="0">
              <a:solidFill>
                <a:schemeClr val="accent1">
                  <a:lumMod val="75000"/>
                </a:schemeClr>
              </a:solidFill>
              <a:effectLst/>
              <a:latin typeface="HP001 4 hàng" panose="020B0603050302020204" pitchFamily="34" charset="-93"/>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914476" y="875365"/>
            <a:ext cx="7411373" cy="3423919"/>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647681" y="1148079"/>
            <a:ext cx="7878740" cy="3103079"/>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165558" y="1734551"/>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823410" y="1460938"/>
            <a:ext cx="65772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400801" y="1460938"/>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513221" y="1772651"/>
            <a:ext cx="365096" cy="2873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 tiếp xúc với đồ vật, vi trùng dính vào tay.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510365"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112518" y="104817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6872649" y="156191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01517" y="2474771"/>
            <a:ext cx="504542" cy="47173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3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bằng xà phòng với nước sạch.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1085</TotalTime>
  <Words>289</Words>
  <Application>Microsoft Office PowerPoint</Application>
  <PresentationFormat>On-screen Show (16:9)</PresentationFormat>
  <Paragraphs>88</Paragraphs>
  <Slides>25</Slides>
  <Notes>13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华康少女文字W5</vt:lpstr>
      <vt:lpstr>HP001 4 hàng</vt:lpstr>
      <vt:lpstr>Arial-Rounded</vt:lpstr>
      <vt:lpstr>Arial</vt:lpstr>
      <vt:lpstr>Times New Roman</vt:lpstr>
      <vt:lpstr>DFPOP1-W9</vt:lpstr>
      <vt:lpstr>HL Hoctro</vt:lpstr>
      <vt:lpstr>微软雅黑</vt:lpstr>
      <vt:lpstr>宋体</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Ki Thuat 88</cp:lastModifiedBy>
  <cp:revision>40</cp:revision>
  <dcterms:created xsi:type="dcterms:W3CDTF">2020-08-13T09:19:08Z</dcterms:created>
  <dcterms:modified xsi:type="dcterms:W3CDTF">2021-03-08T06:33:51Z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