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89" r:id="rId4"/>
    <p:sldId id="269" r:id="rId5"/>
    <p:sldId id="271" r:id="rId6"/>
    <p:sldId id="272" r:id="rId7"/>
    <p:sldId id="394" r:id="rId8"/>
    <p:sldId id="304" r:id="rId9"/>
    <p:sldId id="295" r:id="rId10"/>
    <p:sldId id="287" r:id="rId11"/>
    <p:sldId id="290" r:id="rId12"/>
    <p:sldId id="291" r:id="rId13"/>
    <p:sldId id="286" r:id="rId14"/>
    <p:sldId id="266" r:id="rId15"/>
    <p:sldId id="267" r:id="rId16"/>
    <p:sldId id="301" r:id="rId17"/>
    <p:sldId id="3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sPC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23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23:18:59.37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58951-F8BF-4FC2-9C6C-67449ACEA2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E4C7C-BDBA-4B5D-BF8A-2F36BB5066D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Giúp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học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sinh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:</a:t>
          </a:r>
        </a:p>
        <a:p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1.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Biết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trừ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nhẩm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các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số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tròn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chục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HP001 4 hàng" panose="020B0603050302020204" pitchFamily="34" charset="0"/>
            </a:rPr>
            <a:t>nghìn</a:t>
          </a:r>
          <a:r>
            <a:rPr lang="en-US" sz="2800" b="1" dirty="0">
              <a:solidFill>
                <a:schemeClr val="bg1"/>
              </a:solidFill>
              <a:latin typeface="HP001 4 hàng" panose="020B0603050302020204" pitchFamily="34" charset="0"/>
            </a:rPr>
            <a:t>.</a:t>
          </a:r>
        </a:p>
      </dgm:t>
    </dgm:pt>
    <dgm:pt modelId="{BD85C488-8693-445D-908D-94956F1AA7B0}" type="parTrans" cxnId="{D4CBC620-6416-4C6E-8AF2-E629643404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911F7E-E70F-429A-8229-27A6BCB7B81B}" type="sibTrans" cxnId="{D4CBC620-6416-4C6E-8AF2-E629643404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8E33AF-5E56-4988-97F2-0621675B33E0}">
      <dgm:prSet phldrT="[Text]" custT="1"/>
      <dgm:spPr>
        <a:solidFill>
          <a:srgbClr val="00B0F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2. 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Củng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trừ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có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đến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năm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chữ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giải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bài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toán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bằng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phép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trừ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ngày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trong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tháng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</a:t>
          </a:r>
        </a:p>
      </dgm:t>
    </dgm:pt>
    <dgm:pt modelId="{555BBDC9-E5F8-4B24-9155-674D2B34EA3A}" type="parTrans" cxnId="{141C605B-69D4-4B24-B4BA-DF4664FBFA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95E9330-DB1E-400E-83D1-5958D150A0A8}" type="sibTrans" cxnId="{141C605B-69D4-4B24-B4BA-DF4664FBFA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60712A-B5EB-49C2-BD32-09C22B41C27C}">
      <dgm:prSet phldrT="[Text]" custT="1"/>
      <dgm:spPr>
        <a:solidFill>
          <a:srgbClr val="B54D6E"/>
        </a:solidFill>
      </dgm:spPr>
      <dgm:t>
        <a:bodyPr/>
        <a:lstStyle/>
        <a:p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3. 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Yêu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thích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môn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Toán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rèn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tính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cẩn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thận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tự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;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biết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giải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quyết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vấn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đề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một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sáng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tạo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.</a:t>
          </a:r>
        </a:p>
      </dgm:t>
    </dgm:pt>
    <dgm:pt modelId="{44D712E0-A490-4C6F-8CE5-DAE5CFBD38D3}" type="parTrans" cxnId="{989FB0DB-1FF6-4465-8C6E-1292D0C833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7B7D13-A32D-4976-9FC3-9F6ECE439A1C}" type="sibTrans" cxnId="{989FB0DB-1FF6-4465-8C6E-1292D0C833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942AB3-F33D-46DC-B30A-F3E8C7CF89F3}" type="pres">
      <dgm:prSet presAssocID="{1B358951-F8BF-4FC2-9C6C-67449ACEA2C0}" presName="linear" presStyleCnt="0">
        <dgm:presLayoutVars>
          <dgm:dir/>
          <dgm:animLvl val="lvl"/>
          <dgm:resizeHandles val="exact"/>
        </dgm:presLayoutVars>
      </dgm:prSet>
      <dgm:spPr/>
    </dgm:pt>
    <dgm:pt modelId="{C6E4419C-A8F1-4CCD-B784-EDE547DFFF0D}" type="pres">
      <dgm:prSet presAssocID="{5D1E4C7C-BDBA-4B5D-BF8A-2F36BB5066D6}" presName="parentLin" presStyleCnt="0"/>
      <dgm:spPr/>
    </dgm:pt>
    <dgm:pt modelId="{8CAB9B83-1792-414D-AA82-543CE9EE9939}" type="pres">
      <dgm:prSet presAssocID="{5D1E4C7C-BDBA-4B5D-BF8A-2F36BB5066D6}" presName="parentLeftMargin" presStyleLbl="node1" presStyleIdx="0" presStyleCnt="3"/>
      <dgm:spPr/>
    </dgm:pt>
    <dgm:pt modelId="{160F4826-27CA-44EA-AC12-4785F0BEA58A}" type="pres">
      <dgm:prSet presAssocID="{5D1E4C7C-BDBA-4B5D-BF8A-2F36BB5066D6}" presName="parentText" presStyleLbl="node1" presStyleIdx="0" presStyleCnt="3" custScaleX="183455" custScaleY="950963" custLinFactNeighborX="-43966" custLinFactNeighborY="22738">
        <dgm:presLayoutVars>
          <dgm:chMax val="0"/>
          <dgm:bulletEnabled val="1"/>
        </dgm:presLayoutVars>
      </dgm:prSet>
      <dgm:spPr/>
    </dgm:pt>
    <dgm:pt modelId="{93AC53D8-C949-4505-8FAE-21BB58825FD8}" type="pres">
      <dgm:prSet presAssocID="{5D1E4C7C-BDBA-4B5D-BF8A-2F36BB5066D6}" presName="negativeSpace" presStyleCnt="0"/>
      <dgm:spPr/>
    </dgm:pt>
    <dgm:pt modelId="{C917ED99-24EB-4637-9736-5B35716B0D4C}" type="pres">
      <dgm:prSet presAssocID="{5D1E4C7C-BDBA-4B5D-BF8A-2F36BB5066D6}" presName="childText" presStyleLbl="conFgAcc1" presStyleIdx="0" presStyleCnt="3" custScaleY="164870" custLinFactY="-32507" custLinFactNeighborX="1420" custLinFactNeighborY="-100000">
        <dgm:presLayoutVars>
          <dgm:bulletEnabled val="1"/>
        </dgm:presLayoutVars>
      </dgm:prSet>
      <dgm:spPr/>
    </dgm:pt>
    <dgm:pt modelId="{4B1F21A2-D5F6-4BDD-8ADA-C83328583150}" type="pres">
      <dgm:prSet presAssocID="{2C911F7E-E70F-429A-8229-27A6BCB7B81B}" presName="spaceBetweenRectangles" presStyleCnt="0"/>
      <dgm:spPr/>
    </dgm:pt>
    <dgm:pt modelId="{5A9981C9-40F5-404D-A1C1-6EFE56C01C08}" type="pres">
      <dgm:prSet presAssocID="{458E33AF-5E56-4988-97F2-0621675B33E0}" presName="parentLin" presStyleCnt="0"/>
      <dgm:spPr/>
    </dgm:pt>
    <dgm:pt modelId="{950701D5-1972-4AAC-928A-A49681088A75}" type="pres">
      <dgm:prSet presAssocID="{458E33AF-5E56-4988-97F2-0621675B33E0}" presName="parentLeftMargin" presStyleLbl="node1" presStyleIdx="0" presStyleCnt="3"/>
      <dgm:spPr/>
    </dgm:pt>
    <dgm:pt modelId="{5D0B992A-C399-4AF6-8A6D-C2F46E501DBD}" type="pres">
      <dgm:prSet presAssocID="{458E33AF-5E56-4988-97F2-0621675B33E0}" presName="parentText" presStyleLbl="node1" presStyleIdx="1" presStyleCnt="3" custScaleX="154777" custScaleY="1249858" custLinFactNeighborX="-79886" custLinFactNeighborY="-1890">
        <dgm:presLayoutVars>
          <dgm:chMax val="0"/>
          <dgm:bulletEnabled val="1"/>
        </dgm:presLayoutVars>
      </dgm:prSet>
      <dgm:spPr/>
    </dgm:pt>
    <dgm:pt modelId="{2166F0A7-C586-4117-960B-9B234AF252C1}" type="pres">
      <dgm:prSet presAssocID="{458E33AF-5E56-4988-97F2-0621675B33E0}" presName="negativeSpace" presStyleCnt="0"/>
      <dgm:spPr/>
    </dgm:pt>
    <dgm:pt modelId="{68F70051-3CE1-432D-B1DB-93D8EA22A9B8}" type="pres">
      <dgm:prSet presAssocID="{458E33AF-5E56-4988-97F2-0621675B33E0}" presName="childText" presStyleLbl="conFgAcc1" presStyleIdx="1" presStyleCnt="3" custScaleY="189482" custLinFactY="-100000" custLinFactNeighborX="1704" custLinFactNeighborY="-151099">
        <dgm:presLayoutVars>
          <dgm:bulletEnabled val="1"/>
        </dgm:presLayoutVars>
      </dgm:prSet>
      <dgm:spPr/>
    </dgm:pt>
    <dgm:pt modelId="{05F205B4-3E8D-4615-AE1D-151614408D0D}" type="pres">
      <dgm:prSet presAssocID="{E95E9330-DB1E-400E-83D1-5958D150A0A8}" presName="spaceBetweenRectangles" presStyleCnt="0"/>
      <dgm:spPr/>
    </dgm:pt>
    <dgm:pt modelId="{3B4A3F2A-4C47-45D3-9893-F4DD63D28E03}" type="pres">
      <dgm:prSet presAssocID="{8360712A-B5EB-49C2-BD32-09C22B41C27C}" presName="parentLin" presStyleCnt="0"/>
      <dgm:spPr/>
    </dgm:pt>
    <dgm:pt modelId="{E78139CA-A30B-4768-A380-46BBEEB85CA0}" type="pres">
      <dgm:prSet presAssocID="{8360712A-B5EB-49C2-BD32-09C22B41C27C}" presName="parentLeftMargin" presStyleLbl="node1" presStyleIdx="1" presStyleCnt="3"/>
      <dgm:spPr/>
    </dgm:pt>
    <dgm:pt modelId="{6616016B-A78F-4A58-9B13-D55FD47B9472}" type="pres">
      <dgm:prSet presAssocID="{8360712A-B5EB-49C2-BD32-09C22B41C27C}" presName="parentText" presStyleLbl="node1" presStyleIdx="2" presStyleCnt="3" custScaleX="163129" custScaleY="732683" custLinFactNeighborX="-38947" custLinFactNeighborY="-30101">
        <dgm:presLayoutVars>
          <dgm:chMax val="0"/>
          <dgm:bulletEnabled val="1"/>
        </dgm:presLayoutVars>
      </dgm:prSet>
      <dgm:spPr/>
    </dgm:pt>
    <dgm:pt modelId="{5A1B5720-D0E6-465F-AF31-C2F5B26BB813}" type="pres">
      <dgm:prSet presAssocID="{8360712A-B5EB-49C2-BD32-09C22B41C27C}" presName="negativeSpace" presStyleCnt="0"/>
      <dgm:spPr/>
    </dgm:pt>
    <dgm:pt modelId="{46D3D9B5-AEED-4264-ADFA-E97D98CFCCC6}" type="pres">
      <dgm:prSet presAssocID="{8360712A-B5EB-49C2-BD32-09C22B41C2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CBC620-6416-4C6E-8AF2-E629643404BA}" srcId="{1B358951-F8BF-4FC2-9C6C-67449ACEA2C0}" destId="{5D1E4C7C-BDBA-4B5D-BF8A-2F36BB5066D6}" srcOrd="0" destOrd="0" parTransId="{BD85C488-8693-445D-908D-94956F1AA7B0}" sibTransId="{2C911F7E-E70F-429A-8229-27A6BCB7B81B}"/>
    <dgm:cxn modelId="{141C605B-69D4-4B24-B4BA-DF4664FBFA9D}" srcId="{1B358951-F8BF-4FC2-9C6C-67449ACEA2C0}" destId="{458E33AF-5E56-4988-97F2-0621675B33E0}" srcOrd="1" destOrd="0" parTransId="{555BBDC9-E5F8-4B24-9155-674D2B34EA3A}" sibTransId="{E95E9330-DB1E-400E-83D1-5958D150A0A8}"/>
    <dgm:cxn modelId="{91A7FF44-6945-4B78-90FC-92E5DEE15253}" type="presOf" srcId="{5D1E4C7C-BDBA-4B5D-BF8A-2F36BB5066D6}" destId="{160F4826-27CA-44EA-AC12-4785F0BEA58A}" srcOrd="1" destOrd="0" presId="urn:microsoft.com/office/officeart/2005/8/layout/list1"/>
    <dgm:cxn modelId="{1DBD7F53-4B41-4969-BB28-7F23519F09A4}" type="presOf" srcId="{458E33AF-5E56-4988-97F2-0621675B33E0}" destId="{5D0B992A-C399-4AF6-8A6D-C2F46E501DBD}" srcOrd="1" destOrd="0" presId="urn:microsoft.com/office/officeart/2005/8/layout/list1"/>
    <dgm:cxn modelId="{DA31CFB0-B933-4C36-ACB1-6632424B6549}" type="presOf" srcId="{8360712A-B5EB-49C2-BD32-09C22B41C27C}" destId="{6616016B-A78F-4A58-9B13-D55FD47B9472}" srcOrd="1" destOrd="0" presId="urn:microsoft.com/office/officeart/2005/8/layout/list1"/>
    <dgm:cxn modelId="{AFFD5ECB-85F1-4376-B6DF-F33A9377DD36}" type="presOf" srcId="{5D1E4C7C-BDBA-4B5D-BF8A-2F36BB5066D6}" destId="{8CAB9B83-1792-414D-AA82-543CE9EE9939}" srcOrd="0" destOrd="0" presId="urn:microsoft.com/office/officeart/2005/8/layout/list1"/>
    <dgm:cxn modelId="{6EEDD1D3-BBF9-4A3C-BC48-0880A86FD27A}" type="presOf" srcId="{8360712A-B5EB-49C2-BD32-09C22B41C27C}" destId="{E78139CA-A30B-4768-A380-46BBEEB85CA0}" srcOrd="0" destOrd="0" presId="urn:microsoft.com/office/officeart/2005/8/layout/list1"/>
    <dgm:cxn modelId="{989FB0DB-1FF6-4465-8C6E-1292D0C83335}" srcId="{1B358951-F8BF-4FC2-9C6C-67449ACEA2C0}" destId="{8360712A-B5EB-49C2-BD32-09C22B41C27C}" srcOrd="2" destOrd="0" parTransId="{44D712E0-A490-4C6F-8CE5-DAE5CFBD38D3}" sibTransId="{747B7D13-A32D-4976-9FC3-9F6ECE439A1C}"/>
    <dgm:cxn modelId="{A3AB41EA-E80C-4846-B6EF-CD351DC11354}" type="presOf" srcId="{458E33AF-5E56-4988-97F2-0621675B33E0}" destId="{950701D5-1972-4AAC-928A-A49681088A75}" srcOrd="0" destOrd="0" presId="urn:microsoft.com/office/officeart/2005/8/layout/list1"/>
    <dgm:cxn modelId="{8C07F2FA-CC2B-417C-9B38-0E9A5F6BBBC0}" type="presOf" srcId="{1B358951-F8BF-4FC2-9C6C-67449ACEA2C0}" destId="{72942AB3-F33D-46DC-B30A-F3E8C7CF89F3}" srcOrd="0" destOrd="0" presId="urn:microsoft.com/office/officeart/2005/8/layout/list1"/>
    <dgm:cxn modelId="{E0E7A5E3-2476-458C-A100-1AE6850ACC23}" type="presParOf" srcId="{72942AB3-F33D-46DC-B30A-F3E8C7CF89F3}" destId="{C6E4419C-A8F1-4CCD-B784-EDE547DFFF0D}" srcOrd="0" destOrd="0" presId="urn:microsoft.com/office/officeart/2005/8/layout/list1"/>
    <dgm:cxn modelId="{D9DA2DD4-22BF-4E68-859E-0FD89E2F7780}" type="presParOf" srcId="{C6E4419C-A8F1-4CCD-B784-EDE547DFFF0D}" destId="{8CAB9B83-1792-414D-AA82-543CE9EE9939}" srcOrd="0" destOrd="0" presId="urn:microsoft.com/office/officeart/2005/8/layout/list1"/>
    <dgm:cxn modelId="{DF0D7ED5-0CD5-46AE-8B08-07649BA6760E}" type="presParOf" srcId="{C6E4419C-A8F1-4CCD-B784-EDE547DFFF0D}" destId="{160F4826-27CA-44EA-AC12-4785F0BEA58A}" srcOrd="1" destOrd="0" presId="urn:microsoft.com/office/officeart/2005/8/layout/list1"/>
    <dgm:cxn modelId="{4E32A7F3-9D0D-4985-9126-44D1836AFF0F}" type="presParOf" srcId="{72942AB3-F33D-46DC-B30A-F3E8C7CF89F3}" destId="{93AC53D8-C949-4505-8FAE-21BB58825FD8}" srcOrd="1" destOrd="0" presId="urn:microsoft.com/office/officeart/2005/8/layout/list1"/>
    <dgm:cxn modelId="{6D11ECE1-F916-4BEC-AA75-D7441BA668A6}" type="presParOf" srcId="{72942AB3-F33D-46DC-B30A-F3E8C7CF89F3}" destId="{C917ED99-24EB-4637-9736-5B35716B0D4C}" srcOrd="2" destOrd="0" presId="urn:microsoft.com/office/officeart/2005/8/layout/list1"/>
    <dgm:cxn modelId="{109EA1C7-0457-4B90-B9D5-19B6FB1ECE86}" type="presParOf" srcId="{72942AB3-F33D-46DC-B30A-F3E8C7CF89F3}" destId="{4B1F21A2-D5F6-4BDD-8ADA-C83328583150}" srcOrd="3" destOrd="0" presId="urn:microsoft.com/office/officeart/2005/8/layout/list1"/>
    <dgm:cxn modelId="{0144D332-AF25-4384-9A25-E39C0D51CD8C}" type="presParOf" srcId="{72942AB3-F33D-46DC-B30A-F3E8C7CF89F3}" destId="{5A9981C9-40F5-404D-A1C1-6EFE56C01C08}" srcOrd="4" destOrd="0" presId="urn:microsoft.com/office/officeart/2005/8/layout/list1"/>
    <dgm:cxn modelId="{EF9B2F59-F5F6-4B55-B663-8F65ADC540D6}" type="presParOf" srcId="{5A9981C9-40F5-404D-A1C1-6EFE56C01C08}" destId="{950701D5-1972-4AAC-928A-A49681088A75}" srcOrd="0" destOrd="0" presId="urn:microsoft.com/office/officeart/2005/8/layout/list1"/>
    <dgm:cxn modelId="{60137EF7-C39A-4170-96FB-47E9B7BE43C7}" type="presParOf" srcId="{5A9981C9-40F5-404D-A1C1-6EFE56C01C08}" destId="{5D0B992A-C399-4AF6-8A6D-C2F46E501DBD}" srcOrd="1" destOrd="0" presId="urn:microsoft.com/office/officeart/2005/8/layout/list1"/>
    <dgm:cxn modelId="{B903C30C-64B3-46FE-B7B9-0EB8336EC3A7}" type="presParOf" srcId="{72942AB3-F33D-46DC-B30A-F3E8C7CF89F3}" destId="{2166F0A7-C586-4117-960B-9B234AF252C1}" srcOrd="5" destOrd="0" presId="urn:microsoft.com/office/officeart/2005/8/layout/list1"/>
    <dgm:cxn modelId="{08F1FE17-FB80-4EDB-8B41-C30D01172250}" type="presParOf" srcId="{72942AB3-F33D-46DC-B30A-F3E8C7CF89F3}" destId="{68F70051-3CE1-432D-B1DB-93D8EA22A9B8}" srcOrd="6" destOrd="0" presId="urn:microsoft.com/office/officeart/2005/8/layout/list1"/>
    <dgm:cxn modelId="{DACDB2F4-BA20-4521-9605-C9C2B32B0DDC}" type="presParOf" srcId="{72942AB3-F33D-46DC-B30A-F3E8C7CF89F3}" destId="{05F205B4-3E8D-4615-AE1D-151614408D0D}" srcOrd="7" destOrd="0" presId="urn:microsoft.com/office/officeart/2005/8/layout/list1"/>
    <dgm:cxn modelId="{E17EC970-A02C-4BEB-91F4-0851A303D7AB}" type="presParOf" srcId="{72942AB3-F33D-46DC-B30A-F3E8C7CF89F3}" destId="{3B4A3F2A-4C47-45D3-9893-F4DD63D28E03}" srcOrd="8" destOrd="0" presId="urn:microsoft.com/office/officeart/2005/8/layout/list1"/>
    <dgm:cxn modelId="{0D4B1A4C-A9EE-458F-B80F-4DE27A347A1D}" type="presParOf" srcId="{3B4A3F2A-4C47-45D3-9893-F4DD63D28E03}" destId="{E78139CA-A30B-4768-A380-46BBEEB85CA0}" srcOrd="0" destOrd="0" presId="urn:microsoft.com/office/officeart/2005/8/layout/list1"/>
    <dgm:cxn modelId="{339323CD-1A53-4E39-BA07-D8950D138EEB}" type="presParOf" srcId="{3B4A3F2A-4C47-45D3-9893-F4DD63D28E03}" destId="{6616016B-A78F-4A58-9B13-D55FD47B9472}" srcOrd="1" destOrd="0" presId="urn:microsoft.com/office/officeart/2005/8/layout/list1"/>
    <dgm:cxn modelId="{DBC1AF4E-5998-4A98-8689-DA7BF453FDDA}" type="presParOf" srcId="{72942AB3-F33D-46DC-B30A-F3E8C7CF89F3}" destId="{5A1B5720-D0E6-465F-AF31-C2F5B26BB813}" srcOrd="9" destOrd="0" presId="urn:microsoft.com/office/officeart/2005/8/layout/list1"/>
    <dgm:cxn modelId="{5A9C49FE-6B83-40D7-96A3-62854DD65FA5}" type="presParOf" srcId="{72942AB3-F33D-46DC-B30A-F3E8C7CF89F3}" destId="{46D3D9B5-AEED-4264-ADFA-E97D98CFCC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ED99-24EB-4637-9736-5B35716B0D4C}">
      <dsp:nvSpPr>
        <dsp:cNvPr id="0" name=""/>
        <dsp:cNvSpPr/>
      </dsp:nvSpPr>
      <dsp:spPr>
        <a:xfrm>
          <a:off x="0" y="1304502"/>
          <a:ext cx="8869136" cy="2077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F4826-27CA-44EA-AC12-4785F0BEA58A}">
      <dsp:nvSpPr>
        <dsp:cNvPr id="0" name=""/>
        <dsp:cNvSpPr/>
      </dsp:nvSpPr>
      <dsp:spPr>
        <a:xfrm>
          <a:off x="186122" y="76201"/>
          <a:ext cx="8531085" cy="140362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63" tIns="0" rIns="234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Giúp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học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sinh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1.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Biết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trừ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nhẩm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các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số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tròn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chục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HP001 4 hàng" panose="020B0603050302020204" pitchFamily="34" charset="0"/>
            </a:rPr>
            <a:t>nghìn</a:t>
          </a:r>
          <a:r>
            <a:rPr lang="en-US" sz="2800" b="1" kern="1200" dirty="0">
              <a:solidFill>
                <a:schemeClr val="bg1"/>
              </a:solidFill>
              <a:latin typeface="HP001 4 hàng" panose="020B0603050302020204" pitchFamily="34" charset="0"/>
            </a:rPr>
            <a:t>.</a:t>
          </a:r>
        </a:p>
      </dsp:txBody>
      <dsp:txXfrm>
        <a:off x="254641" y="144720"/>
        <a:ext cx="8394047" cy="1266583"/>
      </dsp:txXfrm>
    </dsp:sp>
    <dsp:sp modelId="{68F70051-3CE1-432D-B1DB-93D8EA22A9B8}">
      <dsp:nvSpPr>
        <dsp:cNvPr id="0" name=""/>
        <dsp:cNvSpPr/>
      </dsp:nvSpPr>
      <dsp:spPr>
        <a:xfrm>
          <a:off x="0" y="3211391"/>
          <a:ext cx="8869136" cy="2387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B992A-C399-4AF6-8A6D-C2F46E501DBD}">
      <dsp:nvSpPr>
        <dsp:cNvPr id="0" name=""/>
        <dsp:cNvSpPr/>
      </dsp:nvSpPr>
      <dsp:spPr>
        <a:xfrm>
          <a:off x="78657" y="1604407"/>
          <a:ext cx="8473709" cy="184479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63" tIns="0" rIns="234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2. 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Củng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trừ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có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đến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năm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chữ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giải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bài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toán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bằng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phép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trừ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số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ngày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trong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tháng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</a:t>
          </a:r>
        </a:p>
      </dsp:txBody>
      <dsp:txXfrm>
        <a:off x="168712" y="1694462"/>
        <a:ext cx="8293599" cy="1664680"/>
      </dsp:txXfrm>
    </dsp:sp>
    <dsp:sp modelId="{46D3D9B5-AEED-4264-ADFA-E97D98CFCCC6}">
      <dsp:nvSpPr>
        <dsp:cNvPr id="0" name=""/>
        <dsp:cNvSpPr/>
      </dsp:nvSpPr>
      <dsp:spPr>
        <a:xfrm>
          <a:off x="0" y="4651575"/>
          <a:ext cx="8869136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6016B-A78F-4A58-9B13-D55FD47B9472}">
      <dsp:nvSpPr>
        <dsp:cNvPr id="0" name=""/>
        <dsp:cNvSpPr/>
      </dsp:nvSpPr>
      <dsp:spPr>
        <a:xfrm>
          <a:off x="227117" y="3599506"/>
          <a:ext cx="8495789" cy="1081440"/>
        </a:xfrm>
        <a:prstGeom prst="roundRect">
          <a:avLst/>
        </a:prstGeom>
        <a:solidFill>
          <a:srgbClr val="B54D6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63" tIns="0" rIns="2346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3. 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Yêu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thích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môn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Toán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rèn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tính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cẩn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thận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,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tự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giác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;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biết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giải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quyết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vấn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đề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một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cách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sáng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 </a:t>
          </a:r>
          <a:r>
            <a:rPr lang="en-US" sz="2800" b="1" kern="1200" dirty="0" err="1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tạo</a:t>
          </a:r>
          <a:r>
            <a:rPr lang="en-US" sz="28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  <a:cs typeface="+mn-cs"/>
            </a:rPr>
            <a:t>.</a:t>
          </a:r>
        </a:p>
      </dsp:txBody>
      <dsp:txXfrm>
        <a:off x="279909" y="3652298"/>
        <a:ext cx="8390205" cy="97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060E-4344-41F1-AD5B-AD7D46B8F45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39A09-EB61-40BE-8CAA-A27832711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0DAAB-C416-496D-BC19-015E896175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109D1D7-A5C2-4A2C-B0F0-ACDBF23F92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65EAEFD9-3250-4CD6-82BB-D9C48DF7D1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512A6E9-E5AF-4E4B-ADA0-6B72A2E31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5E50B-178E-4978-B34C-F30A1367E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3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7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2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8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5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96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2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1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1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3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3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6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6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8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6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2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6966-F210-4704-A0B6-A66FABD758B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BC9C-DBB3-420B-91E3-D34D259BC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75F8-EA81-4815-A18E-8BD1E455282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E3B7-45E9-4C42-B344-E13376E5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">
            <a:extLst>
              <a:ext uri="{FF2B5EF4-FFF2-40B4-BE49-F238E27FC236}">
                <a16:creationId xmlns:a16="http://schemas.microsoft.com/office/drawing/2014/main" id="{D1A91E19-EF99-4D77-AB12-8315657DB3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14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094038"/>
            <a:ext cx="76200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icture1">
            <a:extLst>
              <a:ext uri="{FF2B5EF4-FFF2-40B4-BE49-F238E27FC236}">
                <a16:creationId xmlns:a16="http://schemas.microsoft.com/office/drawing/2014/main" id="{F1B2754E-927B-4AFF-879C-EABF5F11E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16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1025" y="2971800"/>
            <a:ext cx="8604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Picture10">
            <a:extLst>
              <a:ext uri="{FF2B5EF4-FFF2-40B4-BE49-F238E27FC236}">
                <a16:creationId xmlns:a16="http://schemas.microsoft.com/office/drawing/2014/main" id="{5CA2EB86-84C6-455D-9F6C-FAE28F2BB1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8082" y="5479256"/>
            <a:ext cx="55403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8">
            <a:extLst>
              <a:ext uri="{FF2B5EF4-FFF2-40B4-BE49-F238E27FC236}">
                <a16:creationId xmlns:a16="http://schemas.microsoft.com/office/drawing/2014/main" id="{A75D0141-42D7-4705-BF83-72240A4D2C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7525" y="4248150"/>
            <a:ext cx="3343275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Line 9">
            <a:extLst>
              <a:ext uri="{FF2B5EF4-FFF2-40B4-BE49-F238E27FC236}">
                <a16:creationId xmlns:a16="http://schemas.microsoft.com/office/drawing/2014/main" id="{62A6E550-0BCC-4BC1-8389-D8540F563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"/>
            <a:ext cx="0" cy="228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10">
            <a:extLst>
              <a:ext uri="{FF2B5EF4-FFF2-40B4-BE49-F238E27FC236}">
                <a16:creationId xmlns:a16="http://schemas.microsoft.com/office/drawing/2014/main" id="{40E77D53-3FD3-45CD-9AD4-5CE25DDF2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76200"/>
            <a:ext cx="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1">
            <a:extLst>
              <a:ext uri="{FF2B5EF4-FFF2-40B4-BE49-F238E27FC236}">
                <a16:creationId xmlns:a16="http://schemas.microsoft.com/office/drawing/2014/main" id="{47C8BDE6-78E2-4AF0-9776-36162FEAF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2">
            <a:extLst>
              <a:ext uri="{FF2B5EF4-FFF2-40B4-BE49-F238E27FC236}">
                <a16:creationId xmlns:a16="http://schemas.microsoft.com/office/drawing/2014/main" id="{0AFAE5BC-D7DC-4DC7-BEA9-E4B183AE7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3">
            <a:extLst>
              <a:ext uri="{FF2B5EF4-FFF2-40B4-BE49-F238E27FC236}">
                <a16:creationId xmlns:a16="http://schemas.microsoft.com/office/drawing/2014/main" id="{C811E8C7-1926-4AFB-B0D0-C6004A860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76200"/>
            <a:ext cx="0" cy="228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4">
            <a:extLst>
              <a:ext uri="{FF2B5EF4-FFF2-40B4-BE49-F238E27FC236}">
                <a16:creationId xmlns:a16="http://schemas.microsoft.com/office/drawing/2014/main" id="{72DDFC95-0B8B-46D6-83A3-71B114667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76200"/>
            <a:ext cx="0" cy="2057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>
            <a:extLst>
              <a:ext uri="{FF2B5EF4-FFF2-40B4-BE49-F238E27FC236}">
                <a16:creationId xmlns:a16="http://schemas.microsoft.com/office/drawing/2014/main" id="{65E49EA7-FADC-477F-A18C-07FB5835D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28600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6">
            <a:extLst>
              <a:ext uri="{FF2B5EF4-FFF2-40B4-BE49-F238E27FC236}">
                <a16:creationId xmlns:a16="http://schemas.microsoft.com/office/drawing/2014/main" id="{60A14D4A-6F76-46F6-BCFA-181995682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04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7" name="Picture 17" descr="BAR53">
            <a:extLst>
              <a:ext uri="{FF2B5EF4-FFF2-40B4-BE49-F238E27FC236}">
                <a16:creationId xmlns:a16="http://schemas.microsoft.com/office/drawing/2014/main" id="{29AD113C-BCBA-4CD3-ACD3-C19FBF5D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61913"/>
            <a:ext cx="342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 descr="Picture10">
            <a:extLst>
              <a:ext uri="{FF2B5EF4-FFF2-40B4-BE49-F238E27FC236}">
                <a16:creationId xmlns:a16="http://schemas.microsoft.com/office/drawing/2014/main" id="{D25F6B48-9305-4375-A698-2D6B8677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285081" y="5628482"/>
            <a:ext cx="5540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 descr="BAR53">
            <a:extLst>
              <a:ext uri="{FF2B5EF4-FFF2-40B4-BE49-F238E27FC236}">
                <a16:creationId xmlns:a16="http://schemas.microsoft.com/office/drawing/2014/main" id="{A1437333-FFE1-4E47-96D7-9DEC68AE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48400"/>
            <a:ext cx="3429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Box 2">
            <a:extLst>
              <a:ext uri="{FF2B5EF4-FFF2-40B4-BE49-F238E27FC236}">
                <a16:creationId xmlns:a16="http://schemas.microsoft.com/office/drawing/2014/main" id="{A013F5D3-E415-43A6-949A-FCA0210E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98" y="3908635"/>
            <a:ext cx="7393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9764D-3F7C-4BF7-899A-38943EAA2FE1}"/>
              </a:ext>
            </a:extLst>
          </p:cNvPr>
          <p:cNvSpPr/>
          <p:nvPr/>
        </p:nvSpPr>
        <p:spPr>
          <a:xfrm>
            <a:off x="1052513" y="953199"/>
            <a:ext cx="7148498" cy="31647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NHIỆT LIỆT CHÀO 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ỪNG QUÝ THẦY CÔ GIÁO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0821E-186E-445C-9C5E-0735EACEE42A}"/>
              </a:ext>
            </a:extLst>
          </p:cNvPr>
          <p:cNvSpPr/>
          <p:nvPr/>
        </p:nvSpPr>
        <p:spPr>
          <a:xfrm>
            <a:off x="3532103" y="2409810"/>
            <a:ext cx="23941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480820" y="2519045"/>
            <a:ext cx="6434455" cy="76835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charset="-122"/>
                <a:ea typeface="Arial Unicode MS" panose="020B0604020202020204" charset="-122"/>
              </a:rPr>
              <a:t>Tiếp sức đồng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r="-2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40560" y="144145"/>
            <a:ext cx="5415915" cy="476377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60 000 - 30 000 = 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100 000 - 40 000 =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80 000 - 50 000 = 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100 000 - 70 000 =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70 000 - 10 000 = 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100 000 - 20 000 =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 50 000 - 10 000 =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6800" y="399761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157871" y="1018223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020309" y="1687970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157872" y="2290368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20310" y="2960115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157871" y="3557848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020310" y="4218623"/>
            <a:ext cx="1609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40 000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52400"/>
            <a:ext cx="472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1219200"/>
            <a:ext cx="169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92231" y="1371599"/>
            <a:ext cx="1605371" cy="3046988"/>
            <a:chOff x="1143000" y="1066800"/>
            <a:chExt cx="1295400" cy="3046988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1066800"/>
              <a:ext cx="1295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86296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‒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74951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</a:t>
              </a: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1301976" y="2590294"/>
              <a:ext cx="8992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85924" y="4267200"/>
            <a:ext cx="1605371" cy="3046988"/>
            <a:chOff x="1143000" y="1066800"/>
            <a:chExt cx="1295400" cy="3046988"/>
          </a:xfrm>
        </p:grpSpPr>
        <p:sp>
          <p:nvSpPr>
            <p:cNvPr id="18" name="TextBox 17"/>
            <p:cNvSpPr txBox="1"/>
            <p:nvPr/>
          </p:nvSpPr>
          <p:spPr>
            <a:xfrm>
              <a:off x="1143000" y="1066800"/>
              <a:ext cx="1295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93644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‒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26107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</a:t>
              </a:r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1244023" y="2590294"/>
              <a:ext cx="10307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903361" y="4267200"/>
            <a:ext cx="1605371" cy="3046988"/>
            <a:chOff x="1446000" y="1057032"/>
            <a:chExt cx="1295400" cy="3046988"/>
          </a:xfrm>
        </p:grpSpPr>
        <p:sp>
          <p:nvSpPr>
            <p:cNvPr id="21" name="TextBox 20"/>
            <p:cNvSpPr txBox="1"/>
            <p:nvPr/>
          </p:nvSpPr>
          <p:spPr>
            <a:xfrm>
              <a:off x="1446000" y="1057032"/>
              <a:ext cx="1295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65900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‒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    245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</a:t>
              </a:r>
            </a:p>
          </p:txBody>
        </p:sp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1676687" y="2580526"/>
              <a:ext cx="86350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62024" y="883444"/>
            <a:ext cx="3305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a) 81981 - 45245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5399" y="883285"/>
            <a:ext cx="3201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b)86296 - 74951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024" y="3805535"/>
            <a:ext cx="33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c) 93644 - 26107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3791585"/>
            <a:ext cx="30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d) 65900 - 245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47151" y="1302862"/>
            <a:ext cx="1605371" cy="3046988"/>
            <a:chOff x="1143000" y="1066800"/>
            <a:chExt cx="1295400" cy="3046988"/>
          </a:xfrm>
        </p:grpSpPr>
        <p:sp>
          <p:nvSpPr>
            <p:cNvPr id="6" name="TextBox 5"/>
            <p:cNvSpPr txBox="1"/>
            <p:nvPr/>
          </p:nvSpPr>
          <p:spPr>
            <a:xfrm>
              <a:off x="1143000" y="1066800"/>
              <a:ext cx="12954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81981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‒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45245</a:t>
              </a:r>
            </a:p>
            <a:p>
              <a:r>
                <a:rPr lang="en-US" sz="3200" dirty="0"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  </a:t>
              </a: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1275309" y="2568129"/>
              <a:ext cx="1007394" cy="11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 Box 1"/>
          <p:cNvSpPr txBox="1"/>
          <p:nvPr/>
        </p:nvSpPr>
        <p:spPr>
          <a:xfrm>
            <a:off x="1834138" y="2805239"/>
            <a:ext cx="1483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sym typeface="+mn-ea"/>
              </a:rPr>
              <a:t>36736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189248" y="2918301"/>
            <a:ext cx="156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sym typeface="+mn-ea"/>
              </a:rPr>
              <a:t>11345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843380" y="5807095"/>
            <a:ext cx="171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sym typeface="+mn-ea"/>
              </a:rPr>
              <a:t>67537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16849" y="5807094"/>
            <a:ext cx="164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sym typeface="+mn-ea"/>
              </a:rPr>
              <a:t>65655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285750"/>
            <a:ext cx="8839200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23560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21800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276600"/>
            <a:ext cx="3009900" cy="2667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	   23560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21800 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…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1400" y="3305175"/>
            <a:ext cx="5410200" cy="2667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23560 – 21800 = 1760 (</a:t>
            </a:r>
            <a:r>
              <a:rPr lang="en-US" sz="28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   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1760 </a:t>
            </a:r>
            <a:r>
              <a:rPr lang="en-US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lít</a:t>
            </a:r>
            <a:endParaRPr lang="en-US" sz="28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BE1371-23B9-41C7-AAE3-D8227BD7EBD3}"/>
              </a:ext>
            </a:extLst>
          </p:cNvPr>
          <p:cNvCxnSpPr/>
          <p:nvPr/>
        </p:nvCxnSpPr>
        <p:spPr>
          <a:xfrm>
            <a:off x="3467100" y="1440024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B9AA8E-1AD5-44BC-BB07-78D6C42DD94F}"/>
              </a:ext>
            </a:extLst>
          </p:cNvPr>
          <p:cNvCxnSpPr>
            <a:cxnSpLocks/>
          </p:cNvCxnSpPr>
          <p:nvPr/>
        </p:nvCxnSpPr>
        <p:spPr>
          <a:xfrm>
            <a:off x="4953000" y="1441579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EFC1E0-5A03-4D7A-8363-3F67AB35DE4B}"/>
              </a:ext>
            </a:extLst>
          </p:cNvPr>
          <p:cNvCxnSpPr>
            <a:cxnSpLocks/>
          </p:cNvCxnSpPr>
          <p:nvPr/>
        </p:nvCxnSpPr>
        <p:spPr>
          <a:xfrm>
            <a:off x="7696200" y="144002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D606E-DD64-480A-AD6D-17C697870BEB}"/>
              </a:ext>
            </a:extLst>
          </p:cNvPr>
          <p:cNvCxnSpPr>
            <a:cxnSpLocks/>
          </p:cNvCxnSpPr>
          <p:nvPr/>
        </p:nvCxnSpPr>
        <p:spPr>
          <a:xfrm>
            <a:off x="1066800" y="18288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99A566-95C0-4D6B-A48D-0E9E67F1AE5A}"/>
              </a:ext>
            </a:extLst>
          </p:cNvPr>
          <p:cNvCxnSpPr>
            <a:cxnSpLocks/>
          </p:cNvCxnSpPr>
          <p:nvPr/>
        </p:nvCxnSpPr>
        <p:spPr>
          <a:xfrm>
            <a:off x="6553200" y="18288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235FBF-26D9-44D7-9767-3F1CB78327C7}"/>
              </a:ext>
            </a:extLst>
          </p:cNvPr>
          <p:cNvCxnSpPr>
            <a:cxnSpLocks/>
          </p:cNvCxnSpPr>
          <p:nvPr/>
        </p:nvCxnSpPr>
        <p:spPr>
          <a:xfrm>
            <a:off x="304800" y="22860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8610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Khoanh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1981200"/>
            <a:ext cx="3124200" cy="3657600"/>
            <a:chOff x="533400" y="1981200"/>
            <a:chExt cx="3124200" cy="3657600"/>
          </a:xfrm>
        </p:grpSpPr>
        <p:sp>
          <p:nvSpPr>
            <p:cNvPr id="5" name="Rounded Rectangle 4"/>
            <p:cNvSpPr/>
            <p:nvPr/>
          </p:nvSpPr>
          <p:spPr>
            <a:xfrm>
              <a:off x="533400" y="1981200"/>
              <a:ext cx="3124200" cy="3657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 algn="ctr">
                <a:buAutoNum type="alphaLcParenR"/>
              </a:pP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14350" indent="-514350" algn="ctr">
                <a:buAutoNum type="alphaLcParenR"/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00200" y="3200400"/>
              <a:ext cx="1295400" cy="1692771"/>
              <a:chOff x="4267200" y="2574429"/>
              <a:chExt cx="1295400" cy="16927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67200" y="2574429"/>
                <a:ext cx="1295400" cy="1692771"/>
                <a:chOff x="1143000" y="1066800"/>
                <a:chExt cx="1295400" cy="169277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143000" y="1066800"/>
                  <a:ext cx="12954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   2659</a:t>
                  </a:r>
                </a:p>
                <a:p>
                  <a:r>
                    <a:rPr lang="en-US" sz="26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‒</a:t>
                  </a:r>
                </a:p>
                <a:p>
                  <a:r>
                    <a:rPr lang="en-US" sz="26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 23154</a:t>
                  </a:r>
                </a:p>
                <a:p>
                  <a:r>
                    <a:rPr lang="en-US" sz="2600" dirty="0">
                      <a:latin typeface="Times New Roman" panose="02020603050405020304" pitchFamily="18" charset="0"/>
                      <a:ea typeface="Arial Unicode MS" panose="020B0604020202020204" pitchFamily="34" charset="-128"/>
                      <a:cs typeface="Times New Roman" panose="02020603050405020304" pitchFamily="18" charset="0"/>
                    </a:rPr>
                    <a:t> 69505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143000" y="2286000"/>
                  <a:ext cx="12192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Rectangle 8"/>
              <p:cNvSpPr/>
              <p:nvPr/>
            </p:nvSpPr>
            <p:spPr>
              <a:xfrm>
                <a:off x="4301412" y="2642443"/>
                <a:ext cx="266700" cy="3211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3657600" y="2647950"/>
            <a:ext cx="54102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6750" y="3701060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72325" y="3675237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3425" y="4352853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2325" y="4327030"/>
            <a:ext cx="971550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3425" y="4352853"/>
            <a:ext cx="97155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3E24D565-3E18-46F3-A410-B3D1C68AFD65}"/>
              </a:ext>
            </a:extLst>
          </p:cNvPr>
          <p:cNvGrpSpPr>
            <a:grpSpLocks/>
          </p:cNvGrpSpPr>
          <p:nvPr/>
        </p:nvGrpSpPr>
        <p:grpSpPr bwMode="auto">
          <a:xfrm>
            <a:off x="-169864" y="-79900"/>
            <a:ext cx="9293225" cy="6937899"/>
            <a:chOff x="341926" y="208486"/>
            <a:chExt cx="11441759" cy="5883467"/>
          </a:xfrm>
        </p:grpSpPr>
        <p:pic>
          <p:nvPicPr>
            <p:cNvPr id="7188" name="134">
              <a:extLst>
                <a:ext uri="{FF2B5EF4-FFF2-40B4-BE49-F238E27FC236}">
                  <a16:creationId xmlns:a16="http://schemas.microsoft.com/office/drawing/2014/main" id="{5F9CF2E3-9690-45D7-95E7-4B25AA707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135">
              <a:extLst>
                <a:ext uri="{FF2B5EF4-FFF2-40B4-BE49-F238E27FC236}">
                  <a16:creationId xmlns:a16="http://schemas.microsoft.com/office/drawing/2014/main" id="{63A1D78D-72C2-43E7-BF08-7870B63A7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136">
              <a:extLst>
                <a:ext uri="{FF2B5EF4-FFF2-40B4-BE49-F238E27FC236}">
                  <a16:creationId xmlns:a16="http://schemas.microsoft.com/office/drawing/2014/main" id="{AEF173C8-02E4-4A5E-9776-1F3907468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142">
              <a:extLst>
                <a:ext uri="{FF2B5EF4-FFF2-40B4-BE49-F238E27FC236}">
                  <a16:creationId xmlns:a16="http://schemas.microsoft.com/office/drawing/2014/main" id="{87E21FB1-3CA7-4788-940E-75D90D7C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DF4FE88A-E91A-498D-B572-EF4B3D5CB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58" y="574687"/>
            <a:ext cx="16557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C19E5503-8E12-4F73-86A2-DFF18E4A0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6" y="5537500"/>
            <a:ext cx="173672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82615353-DD03-4272-86E3-110C1A2D80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07" y="3680856"/>
            <a:ext cx="18938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086C94DC-6AB8-4DEC-875E-3F6C012823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8" y="4875364"/>
            <a:ext cx="23590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4C640698-BC5E-4528-9939-423B68F89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70" y="3264669"/>
            <a:ext cx="6540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E9AE227D-4A4E-4BE0-8ACB-9AE67118A9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227263"/>
            <a:ext cx="342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2B7B1F27-7F6A-4A0C-A855-38F6D1725A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630488"/>
            <a:ext cx="7731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143">
            <a:extLst>
              <a:ext uri="{FF2B5EF4-FFF2-40B4-BE49-F238E27FC236}">
                <a16:creationId xmlns:a16="http://schemas.microsoft.com/office/drawing/2014/main" id="{86D9BC40-83F3-4D26-A3E1-B6E43985BB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28" y="92617"/>
            <a:ext cx="6715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46">
            <a:extLst>
              <a:ext uri="{FF2B5EF4-FFF2-40B4-BE49-F238E27FC236}">
                <a16:creationId xmlns:a16="http://schemas.microsoft.com/office/drawing/2014/main" id="{02AA93CA-213C-420B-AD95-4A5E854625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2" y="0"/>
            <a:ext cx="727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45">
            <a:extLst>
              <a:ext uri="{FF2B5EF4-FFF2-40B4-BE49-F238E27FC236}">
                <a16:creationId xmlns:a16="http://schemas.microsoft.com/office/drawing/2014/main" id="{E2B62EBF-D5EB-4DF2-B01F-10D0D34752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22" y="56710"/>
            <a:ext cx="5762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44">
            <a:extLst>
              <a:ext uri="{FF2B5EF4-FFF2-40B4-BE49-F238E27FC236}">
                <a16:creationId xmlns:a16="http://schemas.microsoft.com/office/drawing/2014/main" id="{FE707742-03D5-4E8B-A6CB-D5C35553F4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69" y="50436"/>
            <a:ext cx="5762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5AB90801-047A-490D-87DC-85F1996651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4" r="-11008"/>
          <a:stretch>
            <a:fillRect/>
          </a:stretch>
        </p:blipFill>
        <p:spPr bwMode="auto">
          <a:xfrm>
            <a:off x="1347788" y="1470025"/>
            <a:ext cx="914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F132AB27-E784-4B08-A657-8F1EA9BA62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036763"/>
            <a:ext cx="4352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79A5AD84-345D-47B5-BC1E-BC4AAFB73C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7" y="360980"/>
            <a:ext cx="216693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CC3DA856-5ABE-43DC-AC61-41B2CA9F42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046538"/>
            <a:ext cx="43529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137E791B-BBC6-428E-8C60-73DF5D9EB3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0018" y="2119111"/>
            <a:ext cx="7946470" cy="226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1428" tIns="25714" rIns="51428" bIns="25714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- </a:t>
            </a:r>
            <a:r>
              <a:rPr kumimoji="0" lang="en-US" altLang="zh-CN" sz="4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Làm</a:t>
            </a:r>
            <a:r>
              <a:rPr kumimoji="0" lang="en-US" altLang="zh-CN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4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vở</a:t>
            </a:r>
            <a:r>
              <a:rPr kumimoji="0" lang="en-US" altLang="zh-CN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4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bài</a:t>
            </a:r>
            <a:r>
              <a:rPr kumimoji="0" lang="en-US" altLang="zh-CN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4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tập</a:t>
            </a:r>
            <a:r>
              <a:rPr kumimoji="0" lang="en-US" altLang="zh-CN" sz="4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4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Toán</a:t>
            </a:r>
            <a:endParaRPr kumimoji="0" lang="en-US" altLang="zh-CN" sz="48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  <a:p>
            <a:pPr marR="0" lvl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-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Chuẩn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bị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bài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sau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: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Luyện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tập</a:t>
            </a: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chung</a:t>
            </a:r>
            <a:endParaRPr kumimoji="0" lang="en-US" altLang="zh-CN" sz="48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INH">
            <a:extLst>
              <a:ext uri="{FF2B5EF4-FFF2-40B4-BE49-F238E27FC236}">
                <a16:creationId xmlns:a16="http://schemas.microsoft.com/office/drawing/2014/main" id="{F6380A62-01EE-45C2-A4B1-38B70CB9C9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8913"/>
            <a:ext cx="83439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yeu nghe">
            <a:extLst>
              <a:ext uri="{FF2B5EF4-FFF2-40B4-BE49-F238E27FC236}">
                <a16:creationId xmlns:a16="http://schemas.microsoft.com/office/drawing/2014/main" id="{FDCE2987-6FAD-4363-B33C-7384D03034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2592387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ANH PHUC">
            <a:extLst>
              <a:ext uri="{FF2B5EF4-FFF2-40B4-BE49-F238E27FC236}">
                <a16:creationId xmlns:a16="http://schemas.microsoft.com/office/drawing/2014/main" id="{B85FBAE5-7A5C-4B7F-BD11-562C576DD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89363"/>
            <a:ext cx="32400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manh khoe">
            <a:extLst>
              <a:ext uri="{FF2B5EF4-FFF2-40B4-BE49-F238E27FC236}">
                <a16:creationId xmlns:a16="http://schemas.microsoft.com/office/drawing/2014/main" id="{530DFDFE-2A98-4574-BFD6-2B5BBB6C5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276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Rose-06-june">
            <a:extLst>
              <a:ext uri="{FF2B5EF4-FFF2-40B4-BE49-F238E27FC236}">
                <a16:creationId xmlns:a16="http://schemas.microsoft.com/office/drawing/2014/main" id="{06CD703C-006F-4674-A04F-545C870FE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981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1181071cimzwdep76">
            <a:extLst>
              <a:ext uri="{FF2B5EF4-FFF2-40B4-BE49-F238E27FC236}">
                <a16:creationId xmlns:a16="http://schemas.microsoft.com/office/drawing/2014/main" id="{7A8EF7C3-62DD-4E1A-9352-99FCBDF55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857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1181071cimzwdep76">
            <a:extLst>
              <a:ext uri="{FF2B5EF4-FFF2-40B4-BE49-F238E27FC236}">
                <a16:creationId xmlns:a16="http://schemas.microsoft.com/office/drawing/2014/main" id="{FEB35F0C-E3F2-4ADF-BADE-A8CF8379A5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0830js5b15daddi012pz8">
            <a:extLst>
              <a:ext uri="{FF2B5EF4-FFF2-40B4-BE49-F238E27FC236}">
                <a16:creationId xmlns:a16="http://schemas.microsoft.com/office/drawing/2014/main" id="{0FDE30BD-58E2-4808-9547-C98FCFAAD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6905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Entertainment-02-june[1]">
            <a:extLst>
              <a:ext uri="{FF2B5EF4-FFF2-40B4-BE49-F238E27FC236}">
                <a16:creationId xmlns:a16="http://schemas.microsoft.com/office/drawing/2014/main" id="{1AF3B498-7B74-47E3-B31F-ACFCFF9C48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152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36358cay00ek3p5">
            <a:extLst>
              <a:ext uri="{FF2B5EF4-FFF2-40B4-BE49-F238E27FC236}">
                <a16:creationId xmlns:a16="http://schemas.microsoft.com/office/drawing/2014/main" id="{6B2CC67B-5628-4803-8301-F98B79892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9743" y="4844257"/>
            <a:ext cx="8112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0" name="Group 12">
            <a:extLst>
              <a:ext uri="{FF2B5EF4-FFF2-40B4-BE49-F238E27FC236}">
                <a16:creationId xmlns:a16="http://schemas.microsoft.com/office/drawing/2014/main" id="{8C02C498-789C-4034-9E36-A06848931B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5200" y="5181600"/>
            <a:ext cx="1828800" cy="1676400"/>
            <a:chOff x="1728" y="192"/>
            <a:chExt cx="1259" cy="1154"/>
          </a:xfrm>
        </p:grpSpPr>
        <p:sp>
          <p:nvSpPr>
            <p:cNvPr id="33121" name="AutoShape 13">
              <a:extLst>
                <a:ext uri="{FF2B5EF4-FFF2-40B4-BE49-F238E27FC236}">
                  <a16:creationId xmlns:a16="http://schemas.microsoft.com/office/drawing/2014/main" id="{4CB8EE92-1213-4029-9074-7EAE089A82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122" name="Group 14">
              <a:extLst>
                <a:ext uri="{FF2B5EF4-FFF2-40B4-BE49-F238E27FC236}">
                  <a16:creationId xmlns:a16="http://schemas.microsoft.com/office/drawing/2014/main" id="{B811EFE9-5F93-45A7-A5EC-A8908FF2B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33256" name="Freeform 15">
                <a:extLst>
                  <a:ext uri="{FF2B5EF4-FFF2-40B4-BE49-F238E27FC236}">
                    <a16:creationId xmlns:a16="http://schemas.microsoft.com/office/drawing/2014/main" id="{FB30F0B0-D464-4B9F-A5B4-C9C92619C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61 w 889"/>
                  <a:gd name="T1" fmla="*/ 111 h 890"/>
                  <a:gd name="T2" fmla="*/ 72 w 889"/>
                  <a:gd name="T3" fmla="*/ 109 h 890"/>
                  <a:gd name="T4" fmla="*/ 82 w 889"/>
                  <a:gd name="T5" fmla="*/ 105 h 890"/>
                  <a:gd name="T6" fmla="*/ 90 w 889"/>
                  <a:gd name="T7" fmla="*/ 99 h 890"/>
                  <a:gd name="T8" fmla="*/ 98 w 889"/>
                  <a:gd name="T9" fmla="*/ 91 h 890"/>
                  <a:gd name="T10" fmla="*/ 104 w 889"/>
                  <a:gd name="T11" fmla="*/ 83 h 890"/>
                  <a:gd name="T12" fmla="*/ 108 w 889"/>
                  <a:gd name="T13" fmla="*/ 73 h 890"/>
                  <a:gd name="T14" fmla="*/ 110 w 889"/>
                  <a:gd name="T15" fmla="*/ 62 h 890"/>
                  <a:gd name="T16" fmla="*/ 110 w 889"/>
                  <a:gd name="T17" fmla="*/ 50 h 890"/>
                  <a:gd name="T18" fmla="*/ 108 w 889"/>
                  <a:gd name="T19" fmla="*/ 39 h 890"/>
                  <a:gd name="T20" fmla="*/ 104 w 889"/>
                  <a:gd name="T21" fmla="*/ 30 h 890"/>
                  <a:gd name="T22" fmla="*/ 98 w 889"/>
                  <a:gd name="T23" fmla="*/ 21 h 890"/>
                  <a:gd name="T24" fmla="*/ 90 w 889"/>
                  <a:gd name="T25" fmla="*/ 13 h 890"/>
                  <a:gd name="T26" fmla="*/ 82 w 889"/>
                  <a:gd name="T27" fmla="*/ 7 h 890"/>
                  <a:gd name="T28" fmla="*/ 72 w 889"/>
                  <a:gd name="T29" fmla="*/ 3 h 890"/>
                  <a:gd name="T30" fmla="*/ 61 w 889"/>
                  <a:gd name="T31" fmla="*/ 1 h 890"/>
                  <a:gd name="T32" fmla="*/ 50 w 889"/>
                  <a:gd name="T33" fmla="*/ 1 h 890"/>
                  <a:gd name="T34" fmla="*/ 39 w 889"/>
                  <a:gd name="T35" fmla="*/ 3 h 890"/>
                  <a:gd name="T36" fmla="*/ 29 w 889"/>
                  <a:gd name="T37" fmla="*/ 7 h 890"/>
                  <a:gd name="T38" fmla="*/ 20 w 889"/>
                  <a:gd name="T39" fmla="*/ 13 h 890"/>
                  <a:gd name="T40" fmla="*/ 12 w 889"/>
                  <a:gd name="T41" fmla="*/ 21 h 890"/>
                  <a:gd name="T42" fmla="*/ 6 w 889"/>
                  <a:gd name="T43" fmla="*/ 30 h 890"/>
                  <a:gd name="T44" fmla="*/ 2 w 889"/>
                  <a:gd name="T45" fmla="*/ 39 h 890"/>
                  <a:gd name="T46" fmla="*/ 0 w 889"/>
                  <a:gd name="T47" fmla="*/ 50 h 890"/>
                  <a:gd name="T48" fmla="*/ 0 w 889"/>
                  <a:gd name="T49" fmla="*/ 62 h 890"/>
                  <a:gd name="T50" fmla="*/ 2 w 889"/>
                  <a:gd name="T51" fmla="*/ 73 h 890"/>
                  <a:gd name="T52" fmla="*/ 6 w 889"/>
                  <a:gd name="T53" fmla="*/ 83 h 890"/>
                  <a:gd name="T54" fmla="*/ 12 w 889"/>
                  <a:gd name="T55" fmla="*/ 91 h 890"/>
                  <a:gd name="T56" fmla="*/ 20 w 889"/>
                  <a:gd name="T57" fmla="*/ 99 h 890"/>
                  <a:gd name="T58" fmla="*/ 29 w 889"/>
                  <a:gd name="T59" fmla="*/ 105 h 890"/>
                  <a:gd name="T60" fmla="*/ 39 w 889"/>
                  <a:gd name="T61" fmla="*/ 109 h 890"/>
                  <a:gd name="T62" fmla="*/ 50 w 889"/>
                  <a:gd name="T63" fmla="*/ 111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7" name="Freeform 16">
                <a:extLst>
                  <a:ext uri="{FF2B5EF4-FFF2-40B4-BE49-F238E27FC236}">
                    <a16:creationId xmlns:a16="http://schemas.microsoft.com/office/drawing/2014/main" id="{CF9B01DA-4C1B-4157-B6E4-67326931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3 w 366"/>
                  <a:gd name="T1" fmla="*/ 46 h 367"/>
                  <a:gd name="T2" fmla="*/ 28 w 366"/>
                  <a:gd name="T3" fmla="*/ 46 h 367"/>
                  <a:gd name="T4" fmla="*/ 32 w 366"/>
                  <a:gd name="T5" fmla="*/ 44 h 367"/>
                  <a:gd name="T6" fmla="*/ 36 w 366"/>
                  <a:gd name="T7" fmla="*/ 42 h 367"/>
                  <a:gd name="T8" fmla="*/ 40 w 366"/>
                  <a:gd name="T9" fmla="*/ 40 h 367"/>
                  <a:gd name="T10" fmla="*/ 42 w 366"/>
                  <a:gd name="T11" fmla="*/ 36 h 367"/>
                  <a:gd name="T12" fmla="*/ 44 w 366"/>
                  <a:gd name="T13" fmla="*/ 32 h 367"/>
                  <a:gd name="T14" fmla="*/ 46 w 366"/>
                  <a:gd name="T15" fmla="*/ 28 h 367"/>
                  <a:gd name="T16" fmla="*/ 46 w 366"/>
                  <a:gd name="T17" fmla="*/ 23 h 367"/>
                  <a:gd name="T18" fmla="*/ 46 w 366"/>
                  <a:gd name="T19" fmla="*/ 19 h 367"/>
                  <a:gd name="T20" fmla="*/ 44 w 366"/>
                  <a:gd name="T21" fmla="*/ 14 h 367"/>
                  <a:gd name="T22" fmla="*/ 42 w 366"/>
                  <a:gd name="T23" fmla="*/ 10 h 367"/>
                  <a:gd name="T24" fmla="*/ 40 w 366"/>
                  <a:gd name="T25" fmla="*/ 7 h 367"/>
                  <a:gd name="T26" fmla="*/ 36 w 366"/>
                  <a:gd name="T27" fmla="*/ 4 h 367"/>
                  <a:gd name="T28" fmla="*/ 32 w 366"/>
                  <a:gd name="T29" fmla="*/ 2 h 367"/>
                  <a:gd name="T30" fmla="*/ 28 w 366"/>
                  <a:gd name="T31" fmla="*/ 1 h 367"/>
                  <a:gd name="T32" fmla="*/ 23 w 366"/>
                  <a:gd name="T33" fmla="*/ 0 h 367"/>
                  <a:gd name="T34" fmla="*/ 19 w 366"/>
                  <a:gd name="T35" fmla="*/ 1 h 367"/>
                  <a:gd name="T36" fmla="*/ 14 w 366"/>
                  <a:gd name="T37" fmla="*/ 2 h 367"/>
                  <a:gd name="T38" fmla="*/ 10 w 366"/>
                  <a:gd name="T39" fmla="*/ 4 h 367"/>
                  <a:gd name="T40" fmla="*/ 7 w 366"/>
                  <a:gd name="T41" fmla="*/ 7 h 367"/>
                  <a:gd name="T42" fmla="*/ 4 w 366"/>
                  <a:gd name="T43" fmla="*/ 10 h 367"/>
                  <a:gd name="T44" fmla="*/ 2 w 366"/>
                  <a:gd name="T45" fmla="*/ 14 h 367"/>
                  <a:gd name="T46" fmla="*/ 1 w 366"/>
                  <a:gd name="T47" fmla="*/ 19 h 367"/>
                  <a:gd name="T48" fmla="*/ 0 w 366"/>
                  <a:gd name="T49" fmla="*/ 23 h 367"/>
                  <a:gd name="T50" fmla="*/ 1 w 366"/>
                  <a:gd name="T51" fmla="*/ 28 h 367"/>
                  <a:gd name="T52" fmla="*/ 2 w 366"/>
                  <a:gd name="T53" fmla="*/ 32 h 367"/>
                  <a:gd name="T54" fmla="*/ 4 w 366"/>
                  <a:gd name="T55" fmla="*/ 36 h 367"/>
                  <a:gd name="T56" fmla="*/ 7 w 366"/>
                  <a:gd name="T57" fmla="*/ 40 h 367"/>
                  <a:gd name="T58" fmla="*/ 10 w 366"/>
                  <a:gd name="T59" fmla="*/ 42 h 367"/>
                  <a:gd name="T60" fmla="*/ 14 w 366"/>
                  <a:gd name="T61" fmla="*/ 44 h 367"/>
                  <a:gd name="T62" fmla="*/ 19 w 366"/>
                  <a:gd name="T63" fmla="*/ 46 h 367"/>
                  <a:gd name="T64" fmla="*/ 23 w 366"/>
                  <a:gd name="T65" fmla="*/ 46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8" name="Freeform 17">
                <a:extLst>
                  <a:ext uri="{FF2B5EF4-FFF2-40B4-BE49-F238E27FC236}">
                    <a16:creationId xmlns:a16="http://schemas.microsoft.com/office/drawing/2014/main" id="{8070D068-D98D-4FD6-9BDF-F83BD1A8C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3 w 366"/>
                  <a:gd name="T1" fmla="*/ 46 h 367"/>
                  <a:gd name="T2" fmla="*/ 28 w 366"/>
                  <a:gd name="T3" fmla="*/ 46 h 367"/>
                  <a:gd name="T4" fmla="*/ 32 w 366"/>
                  <a:gd name="T5" fmla="*/ 44 h 367"/>
                  <a:gd name="T6" fmla="*/ 36 w 366"/>
                  <a:gd name="T7" fmla="*/ 42 h 367"/>
                  <a:gd name="T8" fmla="*/ 40 w 366"/>
                  <a:gd name="T9" fmla="*/ 40 h 367"/>
                  <a:gd name="T10" fmla="*/ 42 w 366"/>
                  <a:gd name="T11" fmla="*/ 36 h 367"/>
                  <a:gd name="T12" fmla="*/ 44 w 366"/>
                  <a:gd name="T13" fmla="*/ 32 h 367"/>
                  <a:gd name="T14" fmla="*/ 46 w 366"/>
                  <a:gd name="T15" fmla="*/ 28 h 367"/>
                  <a:gd name="T16" fmla="*/ 46 w 366"/>
                  <a:gd name="T17" fmla="*/ 23 h 367"/>
                  <a:gd name="T18" fmla="*/ 46 w 366"/>
                  <a:gd name="T19" fmla="*/ 19 h 367"/>
                  <a:gd name="T20" fmla="*/ 44 w 366"/>
                  <a:gd name="T21" fmla="*/ 14 h 367"/>
                  <a:gd name="T22" fmla="*/ 42 w 366"/>
                  <a:gd name="T23" fmla="*/ 10 h 367"/>
                  <a:gd name="T24" fmla="*/ 40 w 366"/>
                  <a:gd name="T25" fmla="*/ 7 h 367"/>
                  <a:gd name="T26" fmla="*/ 36 w 366"/>
                  <a:gd name="T27" fmla="*/ 4 h 367"/>
                  <a:gd name="T28" fmla="*/ 32 w 366"/>
                  <a:gd name="T29" fmla="*/ 2 h 367"/>
                  <a:gd name="T30" fmla="*/ 28 w 366"/>
                  <a:gd name="T31" fmla="*/ 1 h 367"/>
                  <a:gd name="T32" fmla="*/ 23 w 366"/>
                  <a:gd name="T33" fmla="*/ 0 h 367"/>
                  <a:gd name="T34" fmla="*/ 19 w 366"/>
                  <a:gd name="T35" fmla="*/ 1 h 367"/>
                  <a:gd name="T36" fmla="*/ 14 w 366"/>
                  <a:gd name="T37" fmla="*/ 2 h 367"/>
                  <a:gd name="T38" fmla="*/ 10 w 366"/>
                  <a:gd name="T39" fmla="*/ 4 h 367"/>
                  <a:gd name="T40" fmla="*/ 7 w 366"/>
                  <a:gd name="T41" fmla="*/ 7 h 367"/>
                  <a:gd name="T42" fmla="*/ 4 w 366"/>
                  <a:gd name="T43" fmla="*/ 10 h 367"/>
                  <a:gd name="T44" fmla="*/ 2 w 366"/>
                  <a:gd name="T45" fmla="*/ 14 h 367"/>
                  <a:gd name="T46" fmla="*/ 1 w 366"/>
                  <a:gd name="T47" fmla="*/ 19 h 367"/>
                  <a:gd name="T48" fmla="*/ 0 w 366"/>
                  <a:gd name="T49" fmla="*/ 23 h 367"/>
                  <a:gd name="T50" fmla="*/ 1 w 366"/>
                  <a:gd name="T51" fmla="*/ 28 h 367"/>
                  <a:gd name="T52" fmla="*/ 2 w 366"/>
                  <a:gd name="T53" fmla="*/ 32 h 367"/>
                  <a:gd name="T54" fmla="*/ 4 w 366"/>
                  <a:gd name="T55" fmla="*/ 36 h 367"/>
                  <a:gd name="T56" fmla="*/ 7 w 366"/>
                  <a:gd name="T57" fmla="*/ 40 h 367"/>
                  <a:gd name="T58" fmla="*/ 10 w 366"/>
                  <a:gd name="T59" fmla="*/ 42 h 367"/>
                  <a:gd name="T60" fmla="*/ 14 w 366"/>
                  <a:gd name="T61" fmla="*/ 44 h 367"/>
                  <a:gd name="T62" fmla="*/ 19 w 366"/>
                  <a:gd name="T63" fmla="*/ 46 h 367"/>
                  <a:gd name="T64" fmla="*/ 23 w 366"/>
                  <a:gd name="T65" fmla="*/ 46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9" name="Freeform 18">
                <a:extLst>
                  <a:ext uri="{FF2B5EF4-FFF2-40B4-BE49-F238E27FC236}">
                    <a16:creationId xmlns:a16="http://schemas.microsoft.com/office/drawing/2014/main" id="{5B2E85AB-81F1-4CEB-9952-B1868239C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14 w 119"/>
                  <a:gd name="T1" fmla="*/ 32 h 251"/>
                  <a:gd name="T2" fmla="*/ 10 w 119"/>
                  <a:gd name="T3" fmla="*/ 0 h 251"/>
                  <a:gd name="T4" fmla="*/ 3 w 119"/>
                  <a:gd name="T5" fmla="*/ 0 h 251"/>
                  <a:gd name="T6" fmla="*/ 0 w 119"/>
                  <a:gd name="T7" fmla="*/ 32 h 251"/>
                  <a:gd name="T8" fmla="*/ 14 w 119"/>
                  <a:gd name="T9" fmla="*/ 32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0" name="Freeform 19">
                <a:extLst>
                  <a:ext uri="{FF2B5EF4-FFF2-40B4-BE49-F238E27FC236}">
                    <a16:creationId xmlns:a16="http://schemas.microsoft.com/office/drawing/2014/main" id="{782F158D-7CFD-4ADB-849B-61E943F74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14 h 123"/>
                  <a:gd name="T2" fmla="*/ 1 w 310"/>
                  <a:gd name="T3" fmla="*/ 15 h 123"/>
                  <a:gd name="T4" fmla="*/ 2 w 310"/>
                  <a:gd name="T5" fmla="*/ 15 h 123"/>
                  <a:gd name="T6" fmla="*/ 4 w 310"/>
                  <a:gd name="T7" fmla="*/ 15 h 123"/>
                  <a:gd name="T8" fmla="*/ 6 w 310"/>
                  <a:gd name="T9" fmla="*/ 15 h 123"/>
                  <a:gd name="T10" fmla="*/ 9 w 310"/>
                  <a:gd name="T11" fmla="*/ 16 h 123"/>
                  <a:gd name="T12" fmla="*/ 12 w 310"/>
                  <a:gd name="T13" fmla="*/ 16 h 123"/>
                  <a:gd name="T14" fmla="*/ 16 w 310"/>
                  <a:gd name="T15" fmla="*/ 16 h 123"/>
                  <a:gd name="T16" fmla="*/ 20 w 310"/>
                  <a:gd name="T17" fmla="*/ 16 h 123"/>
                  <a:gd name="T18" fmla="*/ 24 w 310"/>
                  <a:gd name="T19" fmla="*/ 16 h 123"/>
                  <a:gd name="T20" fmla="*/ 27 w 310"/>
                  <a:gd name="T21" fmla="*/ 16 h 123"/>
                  <a:gd name="T22" fmla="*/ 31 w 310"/>
                  <a:gd name="T23" fmla="*/ 16 h 123"/>
                  <a:gd name="T24" fmla="*/ 34 w 310"/>
                  <a:gd name="T25" fmla="*/ 15 h 123"/>
                  <a:gd name="T26" fmla="*/ 36 w 310"/>
                  <a:gd name="T27" fmla="*/ 15 h 123"/>
                  <a:gd name="T28" fmla="*/ 38 w 310"/>
                  <a:gd name="T29" fmla="*/ 15 h 123"/>
                  <a:gd name="T30" fmla="*/ 39 w 310"/>
                  <a:gd name="T31" fmla="*/ 15 h 123"/>
                  <a:gd name="T32" fmla="*/ 39 w 310"/>
                  <a:gd name="T33" fmla="*/ 14 h 123"/>
                  <a:gd name="T34" fmla="*/ 36 w 310"/>
                  <a:gd name="T35" fmla="*/ 14 h 123"/>
                  <a:gd name="T36" fmla="*/ 33 w 310"/>
                  <a:gd name="T37" fmla="*/ 13 h 123"/>
                  <a:gd name="T38" fmla="*/ 30 w 310"/>
                  <a:gd name="T39" fmla="*/ 11 h 123"/>
                  <a:gd name="T40" fmla="*/ 28 w 310"/>
                  <a:gd name="T41" fmla="*/ 8 h 123"/>
                  <a:gd name="T42" fmla="*/ 26 w 310"/>
                  <a:gd name="T43" fmla="*/ 6 h 123"/>
                  <a:gd name="T44" fmla="*/ 25 w 310"/>
                  <a:gd name="T45" fmla="*/ 4 h 123"/>
                  <a:gd name="T46" fmla="*/ 24 w 310"/>
                  <a:gd name="T47" fmla="*/ 2 h 123"/>
                  <a:gd name="T48" fmla="*/ 24 w 310"/>
                  <a:gd name="T49" fmla="*/ 0 h 123"/>
                  <a:gd name="T50" fmla="*/ 16 w 310"/>
                  <a:gd name="T51" fmla="*/ 0 h 123"/>
                  <a:gd name="T52" fmla="*/ 15 w 310"/>
                  <a:gd name="T53" fmla="*/ 2 h 123"/>
                  <a:gd name="T54" fmla="*/ 15 w 310"/>
                  <a:gd name="T55" fmla="*/ 4 h 123"/>
                  <a:gd name="T56" fmla="*/ 13 w 310"/>
                  <a:gd name="T57" fmla="*/ 6 h 123"/>
                  <a:gd name="T58" fmla="*/ 12 w 310"/>
                  <a:gd name="T59" fmla="*/ 8 h 123"/>
                  <a:gd name="T60" fmla="*/ 9 w 310"/>
                  <a:gd name="T61" fmla="*/ 11 h 123"/>
                  <a:gd name="T62" fmla="*/ 7 w 310"/>
                  <a:gd name="T63" fmla="*/ 13 h 123"/>
                  <a:gd name="T64" fmla="*/ 4 w 310"/>
                  <a:gd name="T65" fmla="*/ 14 h 123"/>
                  <a:gd name="T66" fmla="*/ 0 w 310"/>
                  <a:gd name="T67" fmla="*/ 14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1" name="Rectangle 20">
                <a:extLst>
                  <a:ext uri="{FF2B5EF4-FFF2-40B4-BE49-F238E27FC236}">
                    <a16:creationId xmlns:a16="http://schemas.microsoft.com/office/drawing/2014/main" id="{76DACB2D-F405-49B4-BAC6-F90A69A11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62" name="Freeform 21">
                <a:extLst>
                  <a:ext uri="{FF2B5EF4-FFF2-40B4-BE49-F238E27FC236}">
                    <a16:creationId xmlns:a16="http://schemas.microsoft.com/office/drawing/2014/main" id="{8F3F1C29-B1B4-40D8-A60B-AAA513900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3 w 119"/>
                  <a:gd name="T1" fmla="*/ 7 h 54"/>
                  <a:gd name="T2" fmla="*/ 0 w 119"/>
                  <a:gd name="T3" fmla="*/ 0 h 54"/>
                  <a:gd name="T4" fmla="*/ 14 w 119"/>
                  <a:gd name="T5" fmla="*/ 0 h 54"/>
                  <a:gd name="T6" fmla="*/ 11 w 119"/>
                  <a:gd name="T7" fmla="*/ 7 h 54"/>
                  <a:gd name="T8" fmla="*/ 3 w 119"/>
                  <a:gd name="T9" fmla="*/ 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3" name="Freeform 22">
                <a:extLst>
                  <a:ext uri="{FF2B5EF4-FFF2-40B4-BE49-F238E27FC236}">
                    <a16:creationId xmlns:a16="http://schemas.microsoft.com/office/drawing/2014/main" id="{7C50491B-6175-4F91-A721-E4E51706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2 h 81"/>
                  <a:gd name="T4" fmla="*/ 1 w 152"/>
                  <a:gd name="T5" fmla="*/ 3 h 81"/>
                  <a:gd name="T6" fmla="*/ 2 w 152"/>
                  <a:gd name="T7" fmla="*/ 5 h 81"/>
                  <a:gd name="T8" fmla="*/ 3 w 152"/>
                  <a:gd name="T9" fmla="*/ 7 h 81"/>
                  <a:gd name="T10" fmla="*/ 5 w 152"/>
                  <a:gd name="T11" fmla="*/ 8 h 81"/>
                  <a:gd name="T12" fmla="*/ 6 w 152"/>
                  <a:gd name="T13" fmla="*/ 9 h 81"/>
                  <a:gd name="T14" fmla="*/ 8 w 152"/>
                  <a:gd name="T15" fmla="*/ 10 h 81"/>
                  <a:gd name="T16" fmla="*/ 10 w 152"/>
                  <a:gd name="T17" fmla="*/ 10 h 81"/>
                  <a:gd name="T18" fmla="*/ 12 w 152"/>
                  <a:gd name="T19" fmla="*/ 10 h 81"/>
                  <a:gd name="T20" fmla="*/ 14 w 152"/>
                  <a:gd name="T21" fmla="*/ 9 h 81"/>
                  <a:gd name="T22" fmla="*/ 15 w 152"/>
                  <a:gd name="T23" fmla="*/ 8 h 81"/>
                  <a:gd name="T24" fmla="*/ 17 w 152"/>
                  <a:gd name="T25" fmla="*/ 7 h 81"/>
                  <a:gd name="T26" fmla="*/ 18 w 152"/>
                  <a:gd name="T27" fmla="*/ 5 h 81"/>
                  <a:gd name="T28" fmla="*/ 19 w 152"/>
                  <a:gd name="T29" fmla="*/ 3 h 81"/>
                  <a:gd name="T30" fmla="*/ 19 w 152"/>
                  <a:gd name="T31" fmla="*/ 2 h 81"/>
                  <a:gd name="T32" fmla="*/ 19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4" name="Freeform 23">
                <a:extLst>
                  <a:ext uri="{FF2B5EF4-FFF2-40B4-BE49-F238E27FC236}">
                    <a16:creationId xmlns:a16="http://schemas.microsoft.com/office/drawing/2014/main" id="{9CAFFC1E-D40E-4990-AE06-E3FE9E4C1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5 w 128"/>
                  <a:gd name="T1" fmla="*/ 9 h 80"/>
                  <a:gd name="T2" fmla="*/ 3 w 128"/>
                  <a:gd name="T3" fmla="*/ 9 h 80"/>
                  <a:gd name="T4" fmla="*/ 2 w 128"/>
                  <a:gd name="T5" fmla="*/ 8 h 80"/>
                  <a:gd name="T6" fmla="*/ 1 w 128"/>
                  <a:gd name="T7" fmla="*/ 6 h 80"/>
                  <a:gd name="T8" fmla="*/ 0 w 128"/>
                  <a:gd name="T9" fmla="*/ 5 h 80"/>
                  <a:gd name="T10" fmla="*/ 1 w 128"/>
                  <a:gd name="T11" fmla="*/ 3 h 80"/>
                  <a:gd name="T12" fmla="*/ 2 w 128"/>
                  <a:gd name="T13" fmla="*/ 1 h 80"/>
                  <a:gd name="T14" fmla="*/ 3 w 128"/>
                  <a:gd name="T15" fmla="*/ 0 h 80"/>
                  <a:gd name="T16" fmla="*/ 5 w 128"/>
                  <a:gd name="T17" fmla="*/ 0 h 80"/>
                  <a:gd name="T18" fmla="*/ 12 w 128"/>
                  <a:gd name="T19" fmla="*/ 0 h 80"/>
                  <a:gd name="T20" fmla="*/ 14 w 128"/>
                  <a:gd name="T21" fmla="*/ 0 h 80"/>
                  <a:gd name="T22" fmla="*/ 15 w 128"/>
                  <a:gd name="T23" fmla="*/ 1 h 80"/>
                  <a:gd name="T24" fmla="*/ 16 w 128"/>
                  <a:gd name="T25" fmla="*/ 3 h 80"/>
                  <a:gd name="T26" fmla="*/ 16 w 128"/>
                  <a:gd name="T27" fmla="*/ 5 h 80"/>
                  <a:gd name="T28" fmla="*/ 16 w 128"/>
                  <a:gd name="T29" fmla="*/ 6 h 80"/>
                  <a:gd name="T30" fmla="*/ 15 w 128"/>
                  <a:gd name="T31" fmla="*/ 8 h 80"/>
                  <a:gd name="T32" fmla="*/ 14 w 128"/>
                  <a:gd name="T33" fmla="*/ 9 h 80"/>
                  <a:gd name="T34" fmla="*/ 12 w 128"/>
                  <a:gd name="T35" fmla="*/ 9 h 80"/>
                  <a:gd name="T36" fmla="*/ 5 w 128"/>
                  <a:gd name="T37" fmla="*/ 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5" name="Freeform 24">
                <a:extLst>
                  <a:ext uri="{FF2B5EF4-FFF2-40B4-BE49-F238E27FC236}">
                    <a16:creationId xmlns:a16="http://schemas.microsoft.com/office/drawing/2014/main" id="{2EE364D7-C3E1-4CF9-A0E1-56833E271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2 h 54"/>
                  <a:gd name="T2" fmla="*/ 1 w 369"/>
                  <a:gd name="T3" fmla="*/ 3 h 54"/>
                  <a:gd name="T4" fmla="*/ 1 w 369"/>
                  <a:gd name="T5" fmla="*/ 3 h 54"/>
                  <a:gd name="T6" fmla="*/ 1 w 369"/>
                  <a:gd name="T7" fmla="*/ 3 h 54"/>
                  <a:gd name="T8" fmla="*/ 2 w 369"/>
                  <a:gd name="T9" fmla="*/ 4 h 54"/>
                  <a:gd name="T10" fmla="*/ 3 w 369"/>
                  <a:gd name="T11" fmla="*/ 4 h 54"/>
                  <a:gd name="T12" fmla="*/ 4 w 369"/>
                  <a:gd name="T13" fmla="*/ 4 h 54"/>
                  <a:gd name="T14" fmla="*/ 6 w 369"/>
                  <a:gd name="T15" fmla="*/ 5 h 54"/>
                  <a:gd name="T16" fmla="*/ 7 w 369"/>
                  <a:gd name="T17" fmla="*/ 5 h 54"/>
                  <a:gd name="T18" fmla="*/ 9 w 369"/>
                  <a:gd name="T19" fmla="*/ 5 h 54"/>
                  <a:gd name="T20" fmla="*/ 11 w 369"/>
                  <a:gd name="T21" fmla="*/ 5 h 54"/>
                  <a:gd name="T22" fmla="*/ 12 w 369"/>
                  <a:gd name="T23" fmla="*/ 6 h 54"/>
                  <a:gd name="T24" fmla="*/ 14 w 369"/>
                  <a:gd name="T25" fmla="*/ 6 h 54"/>
                  <a:gd name="T26" fmla="*/ 17 w 369"/>
                  <a:gd name="T27" fmla="*/ 6 h 54"/>
                  <a:gd name="T28" fmla="*/ 19 w 369"/>
                  <a:gd name="T29" fmla="*/ 6 h 54"/>
                  <a:gd name="T30" fmla="*/ 21 w 369"/>
                  <a:gd name="T31" fmla="*/ 6 h 54"/>
                  <a:gd name="T32" fmla="*/ 23 w 369"/>
                  <a:gd name="T33" fmla="*/ 6 h 54"/>
                  <a:gd name="T34" fmla="*/ 26 w 369"/>
                  <a:gd name="T35" fmla="*/ 6 h 54"/>
                  <a:gd name="T36" fmla="*/ 28 w 369"/>
                  <a:gd name="T37" fmla="*/ 6 h 54"/>
                  <a:gd name="T38" fmla="*/ 30 w 369"/>
                  <a:gd name="T39" fmla="*/ 6 h 54"/>
                  <a:gd name="T40" fmla="*/ 32 w 369"/>
                  <a:gd name="T41" fmla="*/ 6 h 54"/>
                  <a:gd name="T42" fmla="*/ 34 w 369"/>
                  <a:gd name="T43" fmla="*/ 6 h 54"/>
                  <a:gd name="T44" fmla="*/ 36 w 369"/>
                  <a:gd name="T45" fmla="*/ 5 h 54"/>
                  <a:gd name="T46" fmla="*/ 38 w 369"/>
                  <a:gd name="T47" fmla="*/ 5 h 54"/>
                  <a:gd name="T48" fmla="*/ 40 w 369"/>
                  <a:gd name="T49" fmla="*/ 5 h 54"/>
                  <a:gd name="T50" fmla="*/ 41 w 369"/>
                  <a:gd name="T51" fmla="*/ 5 h 54"/>
                  <a:gd name="T52" fmla="*/ 43 w 369"/>
                  <a:gd name="T53" fmla="*/ 4 h 54"/>
                  <a:gd name="T54" fmla="*/ 44 w 369"/>
                  <a:gd name="T55" fmla="*/ 4 h 54"/>
                  <a:gd name="T56" fmla="*/ 45 w 369"/>
                  <a:gd name="T57" fmla="*/ 4 h 54"/>
                  <a:gd name="T58" fmla="*/ 46 w 369"/>
                  <a:gd name="T59" fmla="*/ 3 h 54"/>
                  <a:gd name="T60" fmla="*/ 46 w 369"/>
                  <a:gd name="T61" fmla="*/ 3 h 54"/>
                  <a:gd name="T62" fmla="*/ 46 w 369"/>
                  <a:gd name="T63" fmla="*/ 3 h 54"/>
                  <a:gd name="T64" fmla="*/ 47 w 369"/>
                  <a:gd name="T65" fmla="*/ 2 h 54"/>
                  <a:gd name="T66" fmla="*/ 43 w 369"/>
                  <a:gd name="T67" fmla="*/ 0 h 54"/>
                  <a:gd name="T68" fmla="*/ 42 w 369"/>
                  <a:gd name="T69" fmla="*/ 0 h 54"/>
                  <a:gd name="T70" fmla="*/ 41 w 369"/>
                  <a:gd name="T71" fmla="*/ 0 h 54"/>
                  <a:gd name="T72" fmla="*/ 40 w 369"/>
                  <a:gd name="T73" fmla="*/ 1 h 54"/>
                  <a:gd name="T74" fmla="*/ 37 w 369"/>
                  <a:gd name="T75" fmla="*/ 1 h 54"/>
                  <a:gd name="T76" fmla="*/ 34 w 369"/>
                  <a:gd name="T77" fmla="*/ 1 h 54"/>
                  <a:gd name="T78" fmla="*/ 31 w 369"/>
                  <a:gd name="T79" fmla="*/ 1 h 54"/>
                  <a:gd name="T80" fmla="*/ 27 w 369"/>
                  <a:gd name="T81" fmla="*/ 1 h 54"/>
                  <a:gd name="T82" fmla="*/ 23 w 369"/>
                  <a:gd name="T83" fmla="*/ 1 h 54"/>
                  <a:gd name="T84" fmla="*/ 20 w 369"/>
                  <a:gd name="T85" fmla="*/ 1 h 54"/>
                  <a:gd name="T86" fmla="*/ 16 w 369"/>
                  <a:gd name="T87" fmla="*/ 1 h 54"/>
                  <a:gd name="T88" fmla="*/ 13 w 369"/>
                  <a:gd name="T89" fmla="*/ 1 h 54"/>
                  <a:gd name="T90" fmla="*/ 10 w 369"/>
                  <a:gd name="T91" fmla="*/ 1 h 54"/>
                  <a:gd name="T92" fmla="*/ 7 w 369"/>
                  <a:gd name="T93" fmla="*/ 1 h 54"/>
                  <a:gd name="T94" fmla="*/ 6 w 369"/>
                  <a:gd name="T95" fmla="*/ 0 h 54"/>
                  <a:gd name="T96" fmla="*/ 5 w 369"/>
                  <a:gd name="T97" fmla="*/ 0 h 54"/>
                  <a:gd name="T98" fmla="*/ 4 w 369"/>
                  <a:gd name="T99" fmla="*/ 0 h 54"/>
                  <a:gd name="T100" fmla="*/ 0 w 369"/>
                  <a:gd name="T101" fmla="*/ 2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6" name="Freeform 25">
                <a:extLst>
                  <a:ext uri="{FF2B5EF4-FFF2-40B4-BE49-F238E27FC236}">
                    <a16:creationId xmlns:a16="http://schemas.microsoft.com/office/drawing/2014/main" id="{0EA0D35A-CB73-4E3F-9B82-01EBDCE5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9 w 72"/>
                  <a:gd name="T1" fmla="*/ 72 h 573"/>
                  <a:gd name="T2" fmla="*/ 9 w 72"/>
                  <a:gd name="T3" fmla="*/ 58 h 573"/>
                  <a:gd name="T4" fmla="*/ 9 w 72"/>
                  <a:gd name="T5" fmla="*/ 46 h 573"/>
                  <a:gd name="T6" fmla="*/ 9 w 72"/>
                  <a:gd name="T7" fmla="*/ 36 h 573"/>
                  <a:gd name="T8" fmla="*/ 9 w 72"/>
                  <a:gd name="T9" fmla="*/ 27 h 573"/>
                  <a:gd name="T10" fmla="*/ 9 w 72"/>
                  <a:gd name="T11" fmla="*/ 19 h 573"/>
                  <a:gd name="T12" fmla="*/ 8 w 72"/>
                  <a:gd name="T13" fmla="*/ 12 h 573"/>
                  <a:gd name="T14" fmla="*/ 7 w 72"/>
                  <a:gd name="T15" fmla="*/ 6 h 573"/>
                  <a:gd name="T16" fmla="*/ 5 w 72"/>
                  <a:gd name="T17" fmla="*/ 0 h 573"/>
                  <a:gd name="T18" fmla="*/ 5 w 72"/>
                  <a:gd name="T19" fmla="*/ 0 h 573"/>
                  <a:gd name="T20" fmla="*/ 3 w 72"/>
                  <a:gd name="T21" fmla="*/ 6 h 573"/>
                  <a:gd name="T22" fmla="*/ 2 w 72"/>
                  <a:gd name="T23" fmla="*/ 12 h 573"/>
                  <a:gd name="T24" fmla="*/ 1 w 72"/>
                  <a:gd name="T25" fmla="*/ 19 h 573"/>
                  <a:gd name="T26" fmla="*/ 1 w 72"/>
                  <a:gd name="T27" fmla="*/ 27 h 573"/>
                  <a:gd name="T28" fmla="*/ 0 w 72"/>
                  <a:gd name="T29" fmla="*/ 36 h 573"/>
                  <a:gd name="T30" fmla="*/ 0 w 72"/>
                  <a:gd name="T31" fmla="*/ 46 h 573"/>
                  <a:gd name="T32" fmla="*/ 0 w 72"/>
                  <a:gd name="T33" fmla="*/ 58 h 573"/>
                  <a:gd name="T34" fmla="*/ 0 w 72"/>
                  <a:gd name="T35" fmla="*/ 72 h 573"/>
                  <a:gd name="T36" fmla="*/ 9 w 72"/>
                  <a:gd name="T37" fmla="*/ 72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7" name="Freeform 26">
                <a:extLst>
                  <a:ext uri="{FF2B5EF4-FFF2-40B4-BE49-F238E27FC236}">
                    <a16:creationId xmlns:a16="http://schemas.microsoft.com/office/drawing/2014/main" id="{3B66A993-9EA1-4970-82C6-FF7779858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5 w 80"/>
                  <a:gd name="T1" fmla="*/ 26 h 206"/>
                  <a:gd name="T2" fmla="*/ 9 w 80"/>
                  <a:gd name="T3" fmla="*/ 24 h 206"/>
                  <a:gd name="T4" fmla="*/ 10 w 80"/>
                  <a:gd name="T5" fmla="*/ 20 h 206"/>
                  <a:gd name="T6" fmla="*/ 10 w 80"/>
                  <a:gd name="T7" fmla="*/ 17 h 206"/>
                  <a:gd name="T8" fmla="*/ 10 w 80"/>
                  <a:gd name="T9" fmla="*/ 13 h 206"/>
                  <a:gd name="T10" fmla="*/ 8 w 80"/>
                  <a:gd name="T11" fmla="*/ 10 h 206"/>
                  <a:gd name="T12" fmla="*/ 7 w 80"/>
                  <a:gd name="T13" fmla="*/ 6 h 206"/>
                  <a:gd name="T14" fmla="*/ 6 w 80"/>
                  <a:gd name="T15" fmla="*/ 3 h 206"/>
                  <a:gd name="T16" fmla="*/ 5 w 80"/>
                  <a:gd name="T17" fmla="*/ 0 h 206"/>
                  <a:gd name="T18" fmla="*/ 5 w 80"/>
                  <a:gd name="T19" fmla="*/ 3 h 206"/>
                  <a:gd name="T20" fmla="*/ 4 w 80"/>
                  <a:gd name="T21" fmla="*/ 6 h 206"/>
                  <a:gd name="T22" fmla="*/ 2 w 80"/>
                  <a:gd name="T23" fmla="*/ 10 h 206"/>
                  <a:gd name="T24" fmla="*/ 1 w 80"/>
                  <a:gd name="T25" fmla="*/ 13 h 206"/>
                  <a:gd name="T26" fmla="*/ 0 w 80"/>
                  <a:gd name="T27" fmla="*/ 17 h 206"/>
                  <a:gd name="T28" fmla="*/ 1 w 80"/>
                  <a:gd name="T29" fmla="*/ 20 h 206"/>
                  <a:gd name="T30" fmla="*/ 2 w 80"/>
                  <a:gd name="T31" fmla="*/ 24 h 206"/>
                  <a:gd name="T32" fmla="*/ 5 w 80"/>
                  <a:gd name="T33" fmla="*/ 26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8" name="Freeform 27">
                <a:extLst>
                  <a:ext uri="{FF2B5EF4-FFF2-40B4-BE49-F238E27FC236}">
                    <a16:creationId xmlns:a16="http://schemas.microsoft.com/office/drawing/2014/main" id="{36D753D5-3F32-4F55-8E02-4920E069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11 w 112"/>
                  <a:gd name="T1" fmla="*/ 38 h 302"/>
                  <a:gd name="T2" fmla="*/ 11 w 112"/>
                  <a:gd name="T3" fmla="*/ 38 h 302"/>
                  <a:gd name="T4" fmla="*/ 11 w 112"/>
                  <a:gd name="T5" fmla="*/ 38 h 302"/>
                  <a:gd name="T6" fmla="*/ 11 w 112"/>
                  <a:gd name="T7" fmla="*/ 37 h 302"/>
                  <a:gd name="T8" fmla="*/ 11 w 112"/>
                  <a:gd name="T9" fmla="*/ 37 h 302"/>
                  <a:gd name="T10" fmla="*/ 13 w 112"/>
                  <a:gd name="T11" fmla="*/ 31 h 302"/>
                  <a:gd name="T12" fmla="*/ 13 w 112"/>
                  <a:gd name="T13" fmla="*/ 26 h 302"/>
                  <a:gd name="T14" fmla="*/ 12 w 112"/>
                  <a:gd name="T15" fmla="*/ 20 h 302"/>
                  <a:gd name="T16" fmla="*/ 10 w 112"/>
                  <a:gd name="T17" fmla="*/ 15 h 302"/>
                  <a:gd name="T18" fmla="*/ 8 w 112"/>
                  <a:gd name="T19" fmla="*/ 11 h 302"/>
                  <a:gd name="T20" fmla="*/ 5 w 112"/>
                  <a:gd name="T21" fmla="*/ 7 h 302"/>
                  <a:gd name="T22" fmla="*/ 3 w 112"/>
                  <a:gd name="T23" fmla="*/ 3 h 302"/>
                  <a:gd name="T24" fmla="*/ 0 w 112"/>
                  <a:gd name="T25" fmla="*/ 0 h 302"/>
                  <a:gd name="T26" fmla="*/ 3 w 112"/>
                  <a:gd name="T27" fmla="*/ 2 h 302"/>
                  <a:gd name="T28" fmla="*/ 6 w 112"/>
                  <a:gd name="T29" fmla="*/ 5 h 302"/>
                  <a:gd name="T30" fmla="*/ 9 w 112"/>
                  <a:gd name="T31" fmla="*/ 10 h 302"/>
                  <a:gd name="T32" fmla="*/ 12 w 112"/>
                  <a:gd name="T33" fmla="*/ 16 h 302"/>
                  <a:gd name="T34" fmla="*/ 14 w 112"/>
                  <a:gd name="T35" fmla="*/ 22 h 302"/>
                  <a:gd name="T36" fmla="*/ 14 w 112"/>
                  <a:gd name="T37" fmla="*/ 28 h 302"/>
                  <a:gd name="T38" fmla="*/ 14 w 112"/>
                  <a:gd name="T39" fmla="*/ 33 h 302"/>
                  <a:gd name="T40" fmla="*/ 11 w 112"/>
                  <a:gd name="T41" fmla="*/ 38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9" name="Freeform 28">
                <a:extLst>
                  <a:ext uri="{FF2B5EF4-FFF2-40B4-BE49-F238E27FC236}">
                    <a16:creationId xmlns:a16="http://schemas.microsoft.com/office/drawing/2014/main" id="{0067041B-F02E-406A-A48C-DD7CA697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1 w 101"/>
                  <a:gd name="T5" fmla="*/ 0 h 23"/>
                  <a:gd name="T6" fmla="*/ 3 w 101"/>
                  <a:gd name="T7" fmla="*/ 0 h 23"/>
                  <a:gd name="T8" fmla="*/ 5 w 101"/>
                  <a:gd name="T9" fmla="*/ 0 h 23"/>
                  <a:gd name="T10" fmla="*/ 7 w 101"/>
                  <a:gd name="T11" fmla="*/ 0 h 23"/>
                  <a:gd name="T12" fmla="*/ 9 w 101"/>
                  <a:gd name="T13" fmla="*/ 1 h 23"/>
                  <a:gd name="T14" fmla="*/ 11 w 101"/>
                  <a:gd name="T15" fmla="*/ 1 h 23"/>
                  <a:gd name="T16" fmla="*/ 12 w 101"/>
                  <a:gd name="T17" fmla="*/ 2 h 23"/>
                  <a:gd name="T18" fmla="*/ 11 w 101"/>
                  <a:gd name="T19" fmla="*/ 2 h 23"/>
                  <a:gd name="T20" fmla="*/ 9 w 101"/>
                  <a:gd name="T21" fmla="*/ 2 h 23"/>
                  <a:gd name="T22" fmla="*/ 7 w 101"/>
                  <a:gd name="T23" fmla="*/ 1 h 23"/>
                  <a:gd name="T24" fmla="*/ 5 w 101"/>
                  <a:gd name="T25" fmla="*/ 1 h 23"/>
                  <a:gd name="T26" fmla="*/ 3 w 101"/>
                  <a:gd name="T27" fmla="*/ 1 h 23"/>
                  <a:gd name="T28" fmla="*/ 1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0" name="Freeform 29">
                <a:extLst>
                  <a:ext uri="{FF2B5EF4-FFF2-40B4-BE49-F238E27FC236}">
                    <a16:creationId xmlns:a16="http://schemas.microsoft.com/office/drawing/2014/main" id="{DB59F7AF-1B82-4E30-AC34-631F22AA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2 w 120"/>
                  <a:gd name="T5" fmla="*/ 0 h 31"/>
                  <a:gd name="T6" fmla="*/ 4 w 120"/>
                  <a:gd name="T7" fmla="*/ 0 h 31"/>
                  <a:gd name="T8" fmla="*/ 7 w 120"/>
                  <a:gd name="T9" fmla="*/ 0 h 31"/>
                  <a:gd name="T10" fmla="*/ 9 w 120"/>
                  <a:gd name="T11" fmla="*/ 1 h 31"/>
                  <a:gd name="T12" fmla="*/ 12 w 120"/>
                  <a:gd name="T13" fmla="*/ 2 h 31"/>
                  <a:gd name="T14" fmla="*/ 14 w 120"/>
                  <a:gd name="T15" fmla="*/ 2 h 31"/>
                  <a:gd name="T16" fmla="*/ 15 w 120"/>
                  <a:gd name="T17" fmla="*/ 3 h 31"/>
                  <a:gd name="T18" fmla="*/ 14 w 120"/>
                  <a:gd name="T19" fmla="*/ 3 h 31"/>
                  <a:gd name="T20" fmla="*/ 12 w 120"/>
                  <a:gd name="T21" fmla="*/ 3 h 31"/>
                  <a:gd name="T22" fmla="*/ 10 w 120"/>
                  <a:gd name="T23" fmla="*/ 2 h 31"/>
                  <a:gd name="T24" fmla="*/ 7 w 120"/>
                  <a:gd name="T25" fmla="*/ 2 h 31"/>
                  <a:gd name="T26" fmla="*/ 5 w 120"/>
                  <a:gd name="T27" fmla="*/ 1 h 31"/>
                  <a:gd name="T28" fmla="*/ 2 w 120"/>
                  <a:gd name="T29" fmla="*/ 1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1" name="Freeform 30">
                <a:extLst>
                  <a:ext uri="{FF2B5EF4-FFF2-40B4-BE49-F238E27FC236}">
                    <a16:creationId xmlns:a16="http://schemas.microsoft.com/office/drawing/2014/main" id="{D3BEC725-A6FF-454D-BA50-C0BD96BA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3 w 124"/>
                  <a:gd name="T5" fmla="*/ 0 h 25"/>
                  <a:gd name="T6" fmla="*/ 5 w 124"/>
                  <a:gd name="T7" fmla="*/ 0 h 25"/>
                  <a:gd name="T8" fmla="*/ 7 w 124"/>
                  <a:gd name="T9" fmla="*/ 0 h 25"/>
                  <a:gd name="T10" fmla="*/ 10 w 124"/>
                  <a:gd name="T11" fmla="*/ 0 h 25"/>
                  <a:gd name="T12" fmla="*/ 13 w 124"/>
                  <a:gd name="T13" fmla="*/ 1 h 25"/>
                  <a:gd name="T14" fmla="*/ 15 w 124"/>
                  <a:gd name="T15" fmla="*/ 2 h 25"/>
                  <a:gd name="T16" fmla="*/ 16 w 124"/>
                  <a:gd name="T17" fmla="*/ 3 h 25"/>
                  <a:gd name="T18" fmla="*/ 15 w 124"/>
                  <a:gd name="T19" fmla="*/ 2 h 25"/>
                  <a:gd name="T20" fmla="*/ 13 w 124"/>
                  <a:gd name="T21" fmla="*/ 2 h 25"/>
                  <a:gd name="T22" fmla="*/ 10 w 124"/>
                  <a:gd name="T23" fmla="*/ 2 h 25"/>
                  <a:gd name="T24" fmla="*/ 7 w 124"/>
                  <a:gd name="T25" fmla="*/ 2 h 25"/>
                  <a:gd name="T26" fmla="*/ 5 w 124"/>
                  <a:gd name="T27" fmla="*/ 1 h 25"/>
                  <a:gd name="T28" fmla="*/ 3 w 124"/>
                  <a:gd name="T29" fmla="*/ 1 h 25"/>
                  <a:gd name="T30" fmla="*/ 1 w 124"/>
                  <a:gd name="T31" fmla="*/ 1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2" name="Freeform 31">
                <a:extLst>
                  <a:ext uri="{FF2B5EF4-FFF2-40B4-BE49-F238E27FC236}">
                    <a16:creationId xmlns:a16="http://schemas.microsoft.com/office/drawing/2014/main" id="{F024EA51-6378-4D41-B6B4-7FF62BC63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2 w 112"/>
                  <a:gd name="T5" fmla="*/ 0 h 19"/>
                  <a:gd name="T6" fmla="*/ 4 w 112"/>
                  <a:gd name="T7" fmla="*/ 0 h 19"/>
                  <a:gd name="T8" fmla="*/ 7 w 112"/>
                  <a:gd name="T9" fmla="*/ 1 h 19"/>
                  <a:gd name="T10" fmla="*/ 9 w 112"/>
                  <a:gd name="T11" fmla="*/ 1 h 19"/>
                  <a:gd name="T12" fmla="*/ 12 w 112"/>
                  <a:gd name="T13" fmla="*/ 1 h 19"/>
                  <a:gd name="T14" fmla="*/ 13 w 112"/>
                  <a:gd name="T15" fmla="*/ 2 h 19"/>
                  <a:gd name="T16" fmla="*/ 14 w 112"/>
                  <a:gd name="T17" fmla="*/ 3 h 19"/>
                  <a:gd name="T18" fmla="*/ 13 w 112"/>
                  <a:gd name="T19" fmla="*/ 3 h 19"/>
                  <a:gd name="T20" fmla="*/ 11 w 112"/>
                  <a:gd name="T21" fmla="*/ 3 h 19"/>
                  <a:gd name="T22" fmla="*/ 9 w 112"/>
                  <a:gd name="T23" fmla="*/ 2 h 19"/>
                  <a:gd name="T24" fmla="*/ 7 w 112"/>
                  <a:gd name="T25" fmla="*/ 2 h 19"/>
                  <a:gd name="T26" fmla="*/ 4 w 112"/>
                  <a:gd name="T27" fmla="*/ 2 h 19"/>
                  <a:gd name="T28" fmla="*/ 2 w 112"/>
                  <a:gd name="T29" fmla="*/ 2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3" name="Freeform 32">
                <a:extLst>
                  <a:ext uri="{FF2B5EF4-FFF2-40B4-BE49-F238E27FC236}">
                    <a16:creationId xmlns:a16="http://schemas.microsoft.com/office/drawing/2014/main" id="{EA6158FF-3351-4C19-9A1C-6ADD0834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1 h 15"/>
                  <a:gd name="T2" fmla="*/ 1 w 94"/>
                  <a:gd name="T3" fmla="*/ 0 h 15"/>
                  <a:gd name="T4" fmla="*/ 2 w 94"/>
                  <a:gd name="T5" fmla="*/ 0 h 15"/>
                  <a:gd name="T6" fmla="*/ 3 w 94"/>
                  <a:gd name="T7" fmla="*/ 0 h 15"/>
                  <a:gd name="T8" fmla="*/ 5 w 94"/>
                  <a:gd name="T9" fmla="*/ 0 h 15"/>
                  <a:gd name="T10" fmla="*/ 7 w 94"/>
                  <a:gd name="T11" fmla="*/ 0 h 15"/>
                  <a:gd name="T12" fmla="*/ 9 w 94"/>
                  <a:gd name="T13" fmla="*/ 0 h 15"/>
                  <a:gd name="T14" fmla="*/ 11 w 94"/>
                  <a:gd name="T15" fmla="*/ 1 h 15"/>
                  <a:gd name="T16" fmla="*/ 12 w 94"/>
                  <a:gd name="T17" fmla="*/ 1 h 15"/>
                  <a:gd name="T18" fmla="*/ 11 w 94"/>
                  <a:gd name="T19" fmla="*/ 1 h 15"/>
                  <a:gd name="T20" fmla="*/ 9 w 94"/>
                  <a:gd name="T21" fmla="*/ 1 h 15"/>
                  <a:gd name="T22" fmla="*/ 7 w 94"/>
                  <a:gd name="T23" fmla="*/ 1 h 15"/>
                  <a:gd name="T24" fmla="*/ 5 w 94"/>
                  <a:gd name="T25" fmla="*/ 1 h 15"/>
                  <a:gd name="T26" fmla="*/ 3 w 94"/>
                  <a:gd name="T27" fmla="*/ 1 h 15"/>
                  <a:gd name="T28" fmla="*/ 2 w 94"/>
                  <a:gd name="T29" fmla="*/ 1 h 15"/>
                  <a:gd name="T30" fmla="*/ 1 w 94"/>
                  <a:gd name="T31" fmla="*/ 1 h 15"/>
                  <a:gd name="T32" fmla="*/ 0 w 9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4" name="Freeform 33">
                <a:extLst>
                  <a:ext uri="{FF2B5EF4-FFF2-40B4-BE49-F238E27FC236}">
                    <a16:creationId xmlns:a16="http://schemas.microsoft.com/office/drawing/2014/main" id="{C20BB474-875E-4154-9480-D49798A11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2 h 18"/>
                  <a:gd name="T2" fmla="*/ 1 w 46"/>
                  <a:gd name="T3" fmla="*/ 2 h 18"/>
                  <a:gd name="T4" fmla="*/ 1 w 46"/>
                  <a:gd name="T5" fmla="*/ 2 h 18"/>
                  <a:gd name="T6" fmla="*/ 2 w 46"/>
                  <a:gd name="T7" fmla="*/ 1 h 18"/>
                  <a:gd name="T8" fmla="*/ 3 w 46"/>
                  <a:gd name="T9" fmla="*/ 1 h 18"/>
                  <a:gd name="T10" fmla="*/ 4 w 46"/>
                  <a:gd name="T11" fmla="*/ 1 h 18"/>
                  <a:gd name="T12" fmla="*/ 5 w 46"/>
                  <a:gd name="T13" fmla="*/ 0 h 18"/>
                  <a:gd name="T14" fmla="*/ 6 w 46"/>
                  <a:gd name="T15" fmla="*/ 1 h 18"/>
                  <a:gd name="T16" fmla="*/ 6 w 46"/>
                  <a:gd name="T17" fmla="*/ 1 h 18"/>
                  <a:gd name="T18" fmla="*/ 5 w 46"/>
                  <a:gd name="T19" fmla="*/ 1 h 18"/>
                  <a:gd name="T20" fmla="*/ 5 w 46"/>
                  <a:gd name="T21" fmla="*/ 1 h 18"/>
                  <a:gd name="T22" fmla="*/ 4 w 46"/>
                  <a:gd name="T23" fmla="*/ 2 h 18"/>
                  <a:gd name="T24" fmla="*/ 2 w 46"/>
                  <a:gd name="T25" fmla="*/ 2 h 18"/>
                  <a:gd name="T26" fmla="*/ 2 w 46"/>
                  <a:gd name="T27" fmla="*/ 2 h 18"/>
                  <a:gd name="T28" fmla="*/ 1 w 46"/>
                  <a:gd name="T29" fmla="*/ 3 h 18"/>
                  <a:gd name="T30" fmla="*/ 1 w 46"/>
                  <a:gd name="T31" fmla="*/ 3 h 18"/>
                  <a:gd name="T32" fmla="*/ 0 w 46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5" name="Freeform 34">
                <a:extLst>
                  <a:ext uri="{FF2B5EF4-FFF2-40B4-BE49-F238E27FC236}">
                    <a16:creationId xmlns:a16="http://schemas.microsoft.com/office/drawing/2014/main" id="{6FBBFE17-4A76-4C8E-A1EB-3FFCEE51E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1 w 86"/>
                  <a:gd name="T5" fmla="*/ 0 h 23"/>
                  <a:gd name="T6" fmla="*/ 2 w 86"/>
                  <a:gd name="T7" fmla="*/ 0 h 23"/>
                  <a:gd name="T8" fmla="*/ 4 w 86"/>
                  <a:gd name="T9" fmla="*/ 0 h 23"/>
                  <a:gd name="T10" fmla="*/ 6 w 86"/>
                  <a:gd name="T11" fmla="*/ 0 h 23"/>
                  <a:gd name="T12" fmla="*/ 7 w 86"/>
                  <a:gd name="T13" fmla="*/ 1 h 23"/>
                  <a:gd name="T14" fmla="*/ 9 w 86"/>
                  <a:gd name="T15" fmla="*/ 1 h 23"/>
                  <a:gd name="T16" fmla="*/ 10 w 86"/>
                  <a:gd name="T17" fmla="*/ 2 h 23"/>
                  <a:gd name="T18" fmla="*/ 9 w 86"/>
                  <a:gd name="T19" fmla="*/ 2 h 23"/>
                  <a:gd name="T20" fmla="*/ 7 w 86"/>
                  <a:gd name="T21" fmla="*/ 2 h 23"/>
                  <a:gd name="T22" fmla="*/ 6 w 86"/>
                  <a:gd name="T23" fmla="*/ 2 h 23"/>
                  <a:gd name="T24" fmla="*/ 4 w 86"/>
                  <a:gd name="T25" fmla="*/ 1 h 23"/>
                  <a:gd name="T26" fmla="*/ 2 w 86"/>
                  <a:gd name="T27" fmla="*/ 1 h 23"/>
                  <a:gd name="T28" fmla="*/ 1 w 86"/>
                  <a:gd name="T29" fmla="*/ 1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6" name="Freeform 35">
                <a:extLst>
                  <a:ext uri="{FF2B5EF4-FFF2-40B4-BE49-F238E27FC236}">
                    <a16:creationId xmlns:a16="http://schemas.microsoft.com/office/drawing/2014/main" id="{960B998C-6875-4331-AF5F-2FCE38AAE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3 w 121"/>
                  <a:gd name="T5" fmla="*/ 0 h 24"/>
                  <a:gd name="T6" fmla="*/ 5 w 121"/>
                  <a:gd name="T7" fmla="*/ 0 h 24"/>
                  <a:gd name="T8" fmla="*/ 7 w 121"/>
                  <a:gd name="T9" fmla="*/ 1 h 24"/>
                  <a:gd name="T10" fmla="*/ 10 w 121"/>
                  <a:gd name="T11" fmla="*/ 1 h 24"/>
                  <a:gd name="T12" fmla="*/ 12 w 121"/>
                  <a:gd name="T13" fmla="*/ 2 h 24"/>
                  <a:gd name="T14" fmla="*/ 14 w 121"/>
                  <a:gd name="T15" fmla="*/ 2 h 24"/>
                  <a:gd name="T16" fmla="*/ 16 w 121"/>
                  <a:gd name="T17" fmla="*/ 3 h 24"/>
                  <a:gd name="T18" fmla="*/ 14 w 121"/>
                  <a:gd name="T19" fmla="*/ 3 h 24"/>
                  <a:gd name="T20" fmla="*/ 12 w 121"/>
                  <a:gd name="T21" fmla="*/ 3 h 24"/>
                  <a:gd name="T22" fmla="*/ 10 w 121"/>
                  <a:gd name="T23" fmla="*/ 3 h 24"/>
                  <a:gd name="T24" fmla="*/ 7 w 121"/>
                  <a:gd name="T25" fmla="*/ 3 h 24"/>
                  <a:gd name="T26" fmla="*/ 5 w 121"/>
                  <a:gd name="T27" fmla="*/ 2 h 24"/>
                  <a:gd name="T28" fmla="*/ 2 w 121"/>
                  <a:gd name="T29" fmla="*/ 2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7" name="Freeform 36">
                <a:extLst>
                  <a:ext uri="{FF2B5EF4-FFF2-40B4-BE49-F238E27FC236}">
                    <a16:creationId xmlns:a16="http://schemas.microsoft.com/office/drawing/2014/main" id="{FE733387-8735-4F4B-9188-9FAA1F1CF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2 h 14"/>
                  <a:gd name="T2" fmla="*/ 1 w 110"/>
                  <a:gd name="T3" fmla="*/ 1 h 14"/>
                  <a:gd name="T4" fmla="*/ 2 w 110"/>
                  <a:gd name="T5" fmla="*/ 1 h 14"/>
                  <a:gd name="T6" fmla="*/ 4 w 110"/>
                  <a:gd name="T7" fmla="*/ 1 h 14"/>
                  <a:gd name="T8" fmla="*/ 6 w 110"/>
                  <a:gd name="T9" fmla="*/ 0 h 14"/>
                  <a:gd name="T10" fmla="*/ 9 w 110"/>
                  <a:gd name="T11" fmla="*/ 0 h 14"/>
                  <a:gd name="T12" fmla="*/ 11 w 110"/>
                  <a:gd name="T13" fmla="*/ 1 h 14"/>
                  <a:gd name="T14" fmla="*/ 13 w 110"/>
                  <a:gd name="T15" fmla="*/ 1 h 14"/>
                  <a:gd name="T16" fmla="*/ 14 w 110"/>
                  <a:gd name="T17" fmla="*/ 2 h 14"/>
                  <a:gd name="T18" fmla="*/ 13 w 110"/>
                  <a:gd name="T19" fmla="*/ 2 h 14"/>
                  <a:gd name="T20" fmla="*/ 11 w 110"/>
                  <a:gd name="T21" fmla="*/ 2 h 14"/>
                  <a:gd name="T22" fmla="*/ 9 w 110"/>
                  <a:gd name="T23" fmla="*/ 2 h 14"/>
                  <a:gd name="T24" fmla="*/ 6 w 110"/>
                  <a:gd name="T25" fmla="*/ 2 h 14"/>
                  <a:gd name="T26" fmla="*/ 4 w 110"/>
                  <a:gd name="T27" fmla="*/ 2 h 14"/>
                  <a:gd name="T28" fmla="*/ 2 w 110"/>
                  <a:gd name="T29" fmla="*/ 2 h 14"/>
                  <a:gd name="T30" fmla="*/ 1 w 110"/>
                  <a:gd name="T31" fmla="*/ 2 h 14"/>
                  <a:gd name="T32" fmla="*/ 0 w 110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8" name="Freeform 37">
                <a:extLst>
                  <a:ext uri="{FF2B5EF4-FFF2-40B4-BE49-F238E27FC236}">
                    <a16:creationId xmlns:a16="http://schemas.microsoft.com/office/drawing/2014/main" id="{FEC4FFED-CA9A-463F-9430-A47CCADCC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1 w 89"/>
                  <a:gd name="T5" fmla="*/ 0 h 14"/>
                  <a:gd name="T6" fmla="*/ 3 w 89"/>
                  <a:gd name="T7" fmla="*/ 0 h 14"/>
                  <a:gd name="T8" fmla="*/ 5 w 89"/>
                  <a:gd name="T9" fmla="*/ 1 h 14"/>
                  <a:gd name="T10" fmla="*/ 7 w 89"/>
                  <a:gd name="T11" fmla="*/ 1 h 14"/>
                  <a:gd name="T12" fmla="*/ 9 w 89"/>
                  <a:gd name="T13" fmla="*/ 1 h 14"/>
                  <a:gd name="T14" fmla="*/ 10 w 89"/>
                  <a:gd name="T15" fmla="*/ 2 h 14"/>
                  <a:gd name="T16" fmla="*/ 11 w 89"/>
                  <a:gd name="T17" fmla="*/ 2 h 14"/>
                  <a:gd name="T18" fmla="*/ 10 w 89"/>
                  <a:gd name="T19" fmla="*/ 2 h 14"/>
                  <a:gd name="T20" fmla="*/ 8 w 89"/>
                  <a:gd name="T21" fmla="*/ 2 h 14"/>
                  <a:gd name="T22" fmla="*/ 6 w 89"/>
                  <a:gd name="T23" fmla="*/ 2 h 14"/>
                  <a:gd name="T24" fmla="*/ 5 w 89"/>
                  <a:gd name="T25" fmla="*/ 2 h 14"/>
                  <a:gd name="T26" fmla="*/ 3 w 89"/>
                  <a:gd name="T27" fmla="*/ 2 h 14"/>
                  <a:gd name="T28" fmla="*/ 1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9" name="Freeform 38">
                <a:extLst>
                  <a:ext uri="{FF2B5EF4-FFF2-40B4-BE49-F238E27FC236}">
                    <a16:creationId xmlns:a16="http://schemas.microsoft.com/office/drawing/2014/main" id="{0B6E5849-CBA5-4CA2-8D45-C9C0B9F44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2 h 14"/>
                  <a:gd name="T2" fmla="*/ 0 w 55"/>
                  <a:gd name="T3" fmla="*/ 2 h 14"/>
                  <a:gd name="T4" fmla="*/ 1 w 55"/>
                  <a:gd name="T5" fmla="*/ 1 h 14"/>
                  <a:gd name="T6" fmla="*/ 1 w 55"/>
                  <a:gd name="T7" fmla="*/ 1 h 14"/>
                  <a:gd name="T8" fmla="*/ 3 w 55"/>
                  <a:gd name="T9" fmla="*/ 1 h 14"/>
                  <a:gd name="T10" fmla="*/ 4 w 55"/>
                  <a:gd name="T11" fmla="*/ 0 h 14"/>
                  <a:gd name="T12" fmla="*/ 5 w 55"/>
                  <a:gd name="T13" fmla="*/ 1 h 14"/>
                  <a:gd name="T14" fmla="*/ 6 w 55"/>
                  <a:gd name="T15" fmla="*/ 1 h 14"/>
                  <a:gd name="T16" fmla="*/ 6 w 55"/>
                  <a:gd name="T17" fmla="*/ 1 h 14"/>
                  <a:gd name="T18" fmla="*/ 6 w 55"/>
                  <a:gd name="T19" fmla="*/ 1 h 14"/>
                  <a:gd name="T20" fmla="*/ 4 w 55"/>
                  <a:gd name="T21" fmla="*/ 1 h 14"/>
                  <a:gd name="T22" fmla="*/ 3 w 55"/>
                  <a:gd name="T23" fmla="*/ 1 h 14"/>
                  <a:gd name="T24" fmla="*/ 2 w 55"/>
                  <a:gd name="T25" fmla="*/ 2 h 14"/>
                  <a:gd name="T26" fmla="*/ 1 w 55"/>
                  <a:gd name="T27" fmla="*/ 2 h 14"/>
                  <a:gd name="T28" fmla="*/ 0 w 55"/>
                  <a:gd name="T29" fmla="*/ 2 h 14"/>
                  <a:gd name="T30" fmla="*/ 0 w 55"/>
                  <a:gd name="T31" fmla="*/ 2 h 14"/>
                  <a:gd name="T32" fmla="*/ 0 w 55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0" name="Freeform 39">
                <a:extLst>
                  <a:ext uri="{FF2B5EF4-FFF2-40B4-BE49-F238E27FC236}">
                    <a16:creationId xmlns:a16="http://schemas.microsoft.com/office/drawing/2014/main" id="{D5BD215B-21C2-40E9-BBF4-B7A196196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7 w 54"/>
                  <a:gd name="T1" fmla="*/ 2 h 23"/>
                  <a:gd name="T2" fmla="*/ 7 w 54"/>
                  <a:gd name="T3" fmla="*/ 2 h 23"/>
                  <a:gd name="T4" fmla="*/ 6 w 54"/>
                  <a:gd name="T5" fmla="*/ 2 h 23"/>
                  <a:gd name="T6" fmla="*/ 5 w 54"/>
                  <a:gd name="T7" fmla="*/ 2 h 23"/>
                  <a:gd name="T8" fmla="*/ 3 w 54"/>
                  <a:gd name="T9" fmla="*/ 2 h 23"/>
                  <a:gd name="T10" fmla="*/ 2 w 54"/>
                  <a:gd name="T11" fmla="*/ 1 h 23"/>
                  <a:gd name="T12" fmla="*/ 1 w 54"/>
                  <a:gd name="T13" fmla="*/ 1 h 23"/>
                  <a:gd name="T14" fmla="*/ 0 w 54"/>
                  <a:gd name="T15" fmla="*/ 1 h 23"/>
                  <a:gd name="T16" fmla="*/ 0 w 54"/>
                  <a:gd name="T17" fmla="*/ 0 h 23"/>
                  <a:gd name="T18" fmla="*/ 1 w 54"/>
                  <a:gd name="T19" fmla="*/ 0 h 23"/>
                  <a:gd name="T20" fmla="*/ 2 w 54"/>
                  <a:gd name="T21" fmla="*/ 0 h 23"/>
                  <a:gd name="T22" fmla="*/ 2 w 54"/>
                  <a:gd name="T23" fmla="*/ 0 h 23"/>
                  <a:gd name="T24" fmla="*/ 4 w 54"/>
                  <a:gd name="T25" fmla="*/ 0 h 23"/>
                  <a:gd name="T26" fmla="*/ 5 w 54"/>
                  <a:gd name="T27" fmla="*/ 1 h 23"/>
                  <a:gd name="T28" fmla="*/ 6 w 54"/>
                  <a:gd name="T29" fmla="*/ 2 h 23"/>
                  <a:gd name="T30" fmla="*/ 7 w 54"/>
                  <a:gd name="T31" fmla="*/ 2 h 23"/>
                  <a:gd name="T32" fmla="*/ 7 w 54"/>
                  <a:gd name="T33" fmla="*/ 2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1" name="Freeform 40">
                <a:extLst>
                  <a:ext uri="{FF2B5EF4-FFF2-40B4-BE49-F238E27FC236}">
                    <a16:creationId xmlns:a16="http://schemas.microsoft.com/office/drawing/2014/main" id="{3B79AF76-C290-4323-8F1D-2A584028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7 h 52"/>
                  <a:gd name="T2" fmla="*/ 1 w 10"/>
                  <a:gd name="T3" fmla="*/ 6 h 52"/>
                  <a:gd name="T4" fmla="*/ 2 w 10"/>
                  <a:gd name="T5" fmla="*/ 3 h 52"/>
                  <a:gd name="T6" fmla="*/ 2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3 h 52"/>
                  <a:gd name="T14" fmla="*/ 1 w 10"/>
                  <a:gd name="T15" fmla="*/ 5 h 52"/>
                  <a:gd name="T16" fmla="*/ 1 w 10"/>
                  <a:gd name="T17" fmla="*/ 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2" name="Freeform 41">
                <a:extLst>
                  <a:ext uri="{FF2B5EF4-FFF2-40B4-BE49-F238E27FC236}">
                    <a16:creationId xmlns:a16="http://schemas.microsoft.com/office/drawing/2014/main" id="{016BAC4A-C341-42C3-B000-B16B40C99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4 w 31"/>
                  <a:gd name="T1" fmla="*/ 6 h 44"/>
                  <a:gd name="T2" fmla="*/ 4 w 31"/>
                  <a:gd name="T3" fmla="*/ 5 h 44"/>
                  <a:gd name="T4" fmla="*/ 3 w 31"/>
                  <a:gd name="T5" fmla="*/ 3 h 44"/>
                  <a:gd name="T6" fmla="*/ 2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2 h 44"/>
                  <a:gd name="T16" fmla="*/ 2 w 31"/>
                  <a:gd name="T17" fmla="*/ 3 h 44"/>
                  <a:gd name="T18" fmla="*/ 2 w 31"/>
                  <a:gd name="T19" fmla="*/ 4 h 44"/>
                  <a:gd name="T20" fmla="*/ 3 w 31"/>
                  <a:gd name="T21" fmla="*/ 5 h 44"/>
                  <a:gd name="T22" fmla="*/ 4 w 31"/>
                  <a:gd name="T23" fmla="*/ 6 h 44"/>
                  <a:gd name="T24" fmla="*/ 4 w 31"/>
                  <a:gd name="T25" fmla="*/ 6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3" name="Freeform 42">
                <a:extLst>
                  <a:ext uri="{FF2B5EF4-FFF2-40B4-BE49-F238E27FC236}">
                    <a16:creationId xmlns:a16="http://schemas.microsoft.com/office/drawing/2014/main" id="{80D763D4-ACA8-41FA-A5DD-A31CBD0B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2 h 15"/>
                  <a:gd name="T2" fmla="*/ 1 w 69"/>
                  <a:gd name="T3" fmla="*/ 1 h 15"/>
                  <a:gd name="T4" fmla="*/ 3 w 69"/>
                  <a:gd name="T5" fmla="*/ 1 h 15"/>
                  <a:gd name="T6" fmla="*/ 4 w 69"/>
                  <a:gd name="T7" fmla="*/ 1 h 15"/>
                  <a:gd name="T8" fmla="*/ 5 w 69"/>
                  <a:gd name="T9" fmla="*/ 0 h 15"/>
                  <a:gd name="T10" fmla="*/ 7 w 69"/>
                  <a:gd name="T11" fmla="*/ 0 h 15"/>
                  <a:gd name="T12" fmla="*/ 8 w 69"/>
                  <a:gd name="T13" fmla="*/ 1 h 15"/>
                  <a:gd name="T14" fmla="*/ 9 w 69"/>
                  <a:gd name="T15" fmla="*/ 1 h 15"/>
                  <a:gd name="T16" fmla="*/ 9 w 69"/>
                  <a:gd name="T17" fmla="*/ 2 h 15"/>
                  <a:gd name="T18" fmla="*/ 9 w 69"/>
                  <a:gd name="T19" fmla="*/ 2 h 15"/>
                  <a:gd name="T20" fmla="*/ 8 w 69"/>
                  <a:gd name="T21" fmla="*/ 2 h 15"/>
                  <a:gd name="T22" fmla="*/ 7 w 69"/>
                  <a:gd name="T23" fmla="*/ 2 h 15"/>
                  <a:gd name="T24" fmla="*/ 6 w 69"/>
                  <a:gd name="T25" fmla="*/ 2 h 15"/>
                  <a:gd name="T26" fmla="*/ 4 w 69"/>
                  <a:gd name="T27" fmla="*/ 2 h 15"/>
                  <a:gd name="T28" fmla="*/ 3 w 69"/>
                  <a:gd name="T29" fmla="*/ 2 h 15"/>
                  <a:gd name="T30" fmla="*/ 1 w 69"/>
                  <a:gd name="T31" fmla="*/ 2 h 15"/>
                  <a:gd name="T32" fmla="*/ 0 w 69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4" name="Freeform 43">
                <a:extLst>
                  <a:ext uri="{FF2B5EF4-FFF2-40B4-BE49-F238E27FC236}">
                    <a16:creationId xmlns:a16="http://schemas.microsoft.com/office/drawing/2014/main" id="{48FCFEA8-4CC2-412F-A976-F1C9442E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1 w 63"/>
                  <a:gd name="T5" fmla="*/ 1 h 28"/>
                  <a:gd name="T6" fmla="*/ 3 w 63"/>
                  <a:gd name="T7" fmla="*/ 1 h 28"/>
                  <a:gd name="T8" fmla="*/ 4 w 63"/>
                  <a:gd name="T9" fmla="*/ 1 h 28"/>
                  <a:gd name="T10" fmla="*/ 5 w 63"/>
                  <a:gd name="T11" fmla="*/ 2 h 28"/>
                  <a:gd name="T12" fmla="*/ 6 w 63"/>
                  <a:gd name="T13" fmla="*/ 2 h 28"/>
                  <a:gd name="T14" fmla="*/ 7 w 63"/>
                  <a:gd name="T15" fmla="*/ 3 h 28"/>
                  <a:gd name="T16" fmla="*/ 7 w 63"/>
                  <a:gd name="T17" fmla="*/ 4 h 28"/>
                  <a:gd name="T18" fmla="*/ 7 w 63"/>
                  <a:gd name="T19" fmla="*/ 4 h 28"/>
                  <a:gd name="T20" fmla="*/ 6 w 63"/>
                  <a:gd name="T21" fmla="*/ 4 h 28"/>
                  <a:gd name="T22" fmla="*/ 5 w 63"/>
                  <a:gd name="T23" fmla="*/ 3 h 28"/>
                  <a:gd name="T24" fmla="*/ 4 w 63"/>
                  <a:gd name="T25" fmla="*/ 3 h 28"/>
                  <a:gd name="T26" fmla="*/ 2 w 63"/>
                  <a:gd name="T27" fmla="*/ 2 h 28"/>
                  <a:gd name="T28" fmla="*/ 1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5" name="Freeform 44">
                <a:extLst>
                  <a:ext uri="{FF2B5EF4-FFF2-40B4-BE49-F238E27FC236}">
                    <a16:creationId xmlns:a16="http://schemas.microsoft.com/office/drawing/2014/main" id="{C9170B11-7ED7-4574-B078-6DE19A4DC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2 h 15"/>
                  <a:gd name="T2" fmla="*/ 0 w 64"/>
                  <a:gd name="T3" fmla="*/ 2 h 15"/>
                  <a:gd name="T4" fmla="*/ 1 w 64"/>
                  <a:gd name="T5" fmla="*/ 1 h 15"/>
                  <a:gd name="T6" fmla="*/ 2 w 64"/>
                  <a:gd name="T7" fmla="*/ 1 h 15"/>
                  <a:gd name="T8" fmla="*/ 3 w 64"/>
                  <a:gd name="T9" fmla="*/ 0 h 15"/>
                  <a:gd name="T10" fmla="*/ 5 w 64"/>
                  <a:gd name="T11" fmla="*/ 0 h 15"/>
                  <a:gd name="T12" fmla="*/ 6 w 64"/>
                  <a:gd name="T13" fmla="*/ 1 h 15"/>
                  <a:gd name="T14" fmla="*/ 7 w 64"/>
                  <a:gd name="T15" fmla="*/ 1 h 15"/>
                  <a:gd name="T16" fmla="*/ 7 w 64"/>
                  <a:gd name="T17" fmla="*/ 1 h 15"/>
                  <a:gd name="T18" fmla="*/ 7 w 64"/>
                  <a:gd name="T19" fmla="*/ 2 h 15"/>
                  <a:gd name="T20" fmla="*/ 7 w 64"/>
                  <a:gd name="T21" fmla="*/ 2 h 15"/>
                  <a:gd name="T22" fmla="*/ 6 w 64"/>
                  <a:gd name="T23" fmla="*/ 2 h 15"/>
                  <a:gd name="T24" fmla="*/ 5 w 64"/>
                  <a:gd name="T25" fmla="*/ 2 h 15"/>
                  <a:gd name="T26" fmla="*/ 3 w 64"/>
                  <a:gd name="T27" fmla="*/ 2 h 15"/>
                  <a:gd name="T28" fmla="*/ 2 w 64"/>
                  <a:gd name="T29" fmla="*/ 2 h 15"/>
                  <a:gd name="T30" fmla="*/ 1 w 64"/>
                  <a:gd name="T31" fmla="*/ 2 h 15"/>
                  <a:gd name="T32" fmla="*/ 0 w 6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6" name="Freeform 45">
                <a:extLst>
                  <a:ext uri="{FF2B5EF4-FFF2-40B4-BE49-F238E27FC236}">
                    <a16:creationId xmlns:a16="http://schemas.microsoft.com/office/drawing/2014/main" id="{959872B6-486C-41DF-B6E6-BB810FF6A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2 h 20"/>
                  <a:gd name="T2" fmla="*/ 1 w 66"/>
                  <a:gd name="T3" fmla="*/ 1 h 20"/>
                  <a:gd name="T4" fmla="*/ 2 w 66"/>
                  <a:gd name="T5" fmla="*/ 1 h 20"/>
                  <a:gd name="T6" fmla="*/ 3 w 66"/>
                  <a:gd name="T7" fmla="*/ 0 h 20"/>
                  <a:gd name="T8" fmla="*/ 5 w 66"/>
                  <a:gd name="T9" fmla="*/ 0 h 20"/>
                  <a:gd name="T10" fmla="*/ 6 w 66"/>
                  <a:gd name="T11" fmla="*/ 0 h 20"/>
                  <a:gd name="T12" fmla="*/ 7 w 66"/>
                  <a:gd name="T13" fmla="*/ 0 h 20"/>
                  <a:gd name="T14" fmla="*/ 8 w 66"/>
                  <a:gd name="T15" fmla="*/ 0 h 20"/>
                  <a:gd name="T16" fmla="*/ 9 w 66"/>
                  <a:gd name="T17" fmla="*/ 0 h 20"/>
                  <a:gd name="T18" fmla="*/ 9 w 66"/>
                  <a:gd name="T19" fmla="*/ 1 h 20"/>
                  <a:gd name="T20" fmla="*/ 8 w 66"/>
                  <a:gd name="T21" fmla="*/ 1 h 20"/>
                  <a:gd name="T22" fmla="*/ 7 w 66"/>
                  <a:gd name="T23" fmla="*/ 1 h 20"/>
                  <a:gd name="T24" fmla="*/ 6 w 66"/>
                  <a:gd name="T25" fmla="*/ 1 h 20"/>
                  <a:gd name="T26" fmla="*/ 5 w 66"/>
                  <a:gd name="T27" fmla="*/ 1 h 20"/>
                  <a:gd name="T28" fmla="*/ 3 w 66"/>
                  <a:gd name="T29" fmla="*/ 1 h 20"/>
                  <a:gd name="T30" fmla="*/ 2 w 66"/>
                  <a:gd name="T31" fmla="*/ 2 h 20"/>
                  <a:gd name="T32" fmla="*/ 0 w 66"/>
                  <a:gd name="T33" fmla="*/ 2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7" name="Freeform 46">
                <a:extLst>
                  <a:ext uri="{FF2B5EF4-FFF2-40B4-BE49-F238E27FC236}">
                    <a16:creationId xmlns:a16="http://schemas.microsoft.com/office/drawing/2014/main" id="{8BD6EE7F-FEAD-4C1E-9DDF-883633B44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4 h 26"/>
                  <a:gd name="T2" fmla="*/ 0 w 65"/>
                  <a:gd name="T3" fmla="*/ 3 h 26"/>
                  <a:gd name="T4" fmla="*/ 1 w 65"/>
                  <a:gd name="T5" fmla="*/ 2 h 26"/>
                  <a:gd name="T6" fmla="*/ 3 w 65"/>
                  <a:gd name="T7" fmla="*/ 1 h 26"/>
                  <a:gd name="T8" fmla="*/ 4 w 65"/>
                  <a:gd name="T9" fmla="*/ 1 h 26"/>
                  <a:gd name="T10" fmla="*/ 5 w 65"/>
                  <a:gd name="T11" fmla="*/ 1 h 26"/>
                  <a:gd name="T12" fmla="*/ 6 w 65"/>
                  <a:gd name="T13" fmla="*/ 0 h 26"/>
                  <a:gd name="T14" fmla="*/ 7 w 65"/>
                  <a:gd name="T15" fmla="*/ 1 h 26"/>
                  <a:gd name="T16" fmla="*/ 8 w 65"/>
                  <a:gd name="T17" fmla="*/ 1 h 26"/>
                  <a:gd name="T18" fmla="*/ 8 w 65"/>
                  <a:gd name="T19" fmla="*/ 1 h 26"/>
                  <a:gd name="T20" fmla="*/ 7 w 65"/>
                  <a:gd name="T21" fmla="*/ 2 h 26"/>
                  <a:gd name="T22" fmla="*/ 6 w 65"/>
                  <a:gd name="T23" fmla="*/ 2 h 26"/>
                  <a:gd name="T24" fmla="*/ 5 w 65"/>
                  <a:gd name="T25" fmla="*/ 3 h 26"/>
                  <a:gd name="T26" fmla="*/ 3 w 65"/>
                  <a:gd name="T27" fmla="*/ 3 h 26"/>
                  <a:gd name="T28" fmla="*/ 2 w 65"/>
                  <a:gd name="T29" fmla="*/ 3 h 26"/>
                  <a:gd name="T30" fmla="*/ 1 w 65"/>
                  <a:gd name="T31" fmla="*/ 3 h 26"/>
                  <a:gd name="T32" fmla="*/ 0 w 65"/>
                  <a:gd name="T33" fmla="*/ 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8" name="Freeform 47">
                <a:extLst>
                  <a:ext uri="{FF2B5EF4-FFF2-40B4-BE49-F238E27FC236}">
                    <a16:creationId xmlns:a16="http://schemas.microsoft.com/office/drawing/2014/main" id="{AD0CB81D-7A11-495D-AE82-AA6B5DD4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5 h 40"/>
                  <a:gd name="T2" fmla="*/ 1 w 66"/>
                  <a:gd name="T3" fmla="*/ 5 h 40"/>
                  <a:gd name="T4" fmla="*/ 2 w 66"/>
                  <a:gd name="T5" fmla="*/ 4 h 40"/>
                  <a:gd name="T6" fmla="*/ 4 w 66"/>
                  <a:gd name="T7" fmla="*/ 3 h 40"/>
                  <a:gd name="T8" fmla="*/ 5 w 66"/>
                  <a:gd name="T9" fmla="*/ 2 h 40"/>
                  <a:gd name="T10" fmla="*/ 6 w 66"/>
                  <a:gd name="T11" fmla="*/ 1 h 40"/>
                  <a:gd name="T12" fmla="*/ 7 w 66"/>
                  <a:gd name="T13" fmla="*/ 1 h 40"/>
                  <a:gd name="T14" fmla="*/ 8 w 66"/>
                  <a:gd name="T15" fmla="*/ 0 h 40"/>
                  <a:gd name="T16" fmla="*/ 9 w 66"/>
                  <a:gd name="T17" fmla="*/ 1 h 40"/>
                  <a:gd name="T18" fmla="*/ 9 w 66"/>
                  <a:gd name="T19" fmla="*/ 2 h 40"/>
                  <a:gd name="T20" fmla="*/ 8 w 66"/>
                  <a:gd name="T21" fmla="*/ 2 h 40"/>
                  <a:gd name="T22" fmla="*/ 7 w 66"/>
                  <a:gd name="T23" fmla="*/ 3 h 40"/>
                  <a:gd name="T24" fmla="*/ 5 w 66"/>
                  <a:gd name="T25" fmla="*/ 3 h 40"/>
                  <a:gd name="T26" fmla="*/ 4 w 66"/>
                  <a:gd name="T27" fmla="*/ 4 h 40"/>
                  <a:gd name="T28" fmla="*/ 3 w 66"/>
                  <a:gd name="T29" fmla="*/ 4 h 40"/>
                  <a:gd name="T30" fmla="*/ 1 w 66"/>
                  <a:gd name="T31" fmla="*/ 5 h 40"/>
                  <a:gd name="T32" fmla="*/ 0 w 66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9" name="Freeform 48">
                <a:extLst>
                  <a:ext uri="{FF2B5EF4-FFF2-40B4-BE49-F238E27FC236}">
                    <a16:creationId xmlns:a16="http://schemas.microsoft.com/office/drawing/2014/main" id="{31D082B0-DF85-4B1B-9A32-60B146D1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7 h 54"/>
                  <a:gd name="T2" fmla="*/ 0 w 67"/>
                  <a:gd name="T3" fmla="*/ 6 h 54"/>
                  <a:gd name="T4" fmla="*/ 1 w 67"/>
                  <a:gd name="T5" fmla="*/ 5 h 54"/>
                  <a:gd name="T6" fmla="*/ 3 w 67"/>
                  <a:gd name="T7" fmla="*/ 4 h 54"/>
                  <a:gd name="T8" fmla="*/ 4 w 67"/>
                  <a:gd name="T9" fmla="*/ 3 h 54"/>
                  <a:gd name="T10" fmla="*/ 5 w 67"/>
                  <a:gd name="T11" fmla="*/ 2 h 54"/>
                  <a:gd name="T12" fmla="*/ 7 w 67"/>
                  <a:gd name="T13" fmla="*/ 1 h 54"/>
                  <a:gd name="T14" fmla="*/ 8 w 67"/>
                  <a:gd name="T15" fmla="*/ 0 h 54"/>
                  <a:gd name="T16" fmla="*/ 8 w 67"/>
                  <a:gd name="T17" fmla="*/ 1 h 54"/>
                  <a:gd name="T18" fmla="*/ 8 w 67"/>
                  <a:gd name="T19" fmla="*/ 1 h 54"/>
                  <a:gd name="T20" fmla="*/ 7 w 67"/>
                  <a:gd name="T21" fmla="*/ 2 h 54"/>
                  <a:gd name="T22" fmla="*/ 6 w 67"/>
                  <a:gd name="T23" fmla="*/ 3 h 54"/>
                  <a:gd name="T24" fmla="*/ 4 w 67"/>
                  <a:gd name="T25" fmla="*/ 4 h 54"/>
                  <a:gd name="T26" fmla="*/ 3 w 67"/>
                  <a:gd name="T27" fmla="*/ 5 h 54"/>
                  <a:gd name="T28" fmla="*/ 1 w 67"/>
                  <a:gd name="T29" fmla="*/ 6 h 54"/>
                  <a:gd name="T30" fmla="*/ 0 w 67"/>
                  <a:gd name="T31" fmla="*/ 7 h 54"/>
                  <a:gd name="T32" fmla="*/ 0 w 67"/>
                  <a:gd name="T33" fmla="*/ 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0" name="Freeform 49">
                <a:extLst>
                  <a:ext uri="{FF2B5EF4-FFF2-40B4-BE49-F238E27FC236}">
                    <a16:creationId xmlns:a16="http://schemas.microsoft.com/office/drawing/2014/main" id="{F7843947-B0E2-4421-BF1E-5D441D057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8 h 61"/>
                  <a:gd name="T2" fmla="*/ 1 w 69"/>
                  <a:gd name="T3" fmla="*/ 7 h 61"/>
                  <a:gd name="T4" fmla="*/ 2 w 69"/>
                  <a:gd name="T5" fmla="*/ 6 h 61"/>
                  <a:gd name="T6" fmla="*/ 3 w 69"/>
                  <a:gd name="T7" fmla="*/ 4 h 61"/>
                  <a:gd name="T8" fmla="*/ 5 w 69"/>
                  <a:gd name="T9" fmla="*/ 3 h 61"/>
                  <a:gd name="T10" fmla="*/ 6 w 69"/>
                  <a:gd name="T11" fmla="*/ 2 h 61"/>
                  <a:gd name="T12" fmla="*/ 7 w 69"/>
                  <a:gd name="T13" fmla="*/ 1 h 61"/>
                  <a:gd name="T14" fmla="*/ 8 w 69"/>
                  <a:gd name="T15" fmla="*/ 0 h 61"/>
                  <a:gd name="T16" fmla="*/ 9 w 69"/>
                  <a:gd name="T17" fmla="*/ 1 h 61"/>
                  <a:gd name="T18" fmla="*/ 9 w 69"/>
                  <a:gd name="T19" fmla="*/ 1 h 61"/>
                  <a:gd name="T20" fmla="*/ 8 w 69"/>
                  <a:gd name="T21" fmla="*/ 2 h 61"/>
                  <a:gd name="T22" fmla="*/ 7 w 69"/>
                  <a:gd name="T23" fmla="*/ 3 h 61"/>
                  <a:gd name="T24" fmla="*/ 6 w 69"/>
                  <a:gd name="T25" fmla="*/ 4 h 61"/>
                  <a:gd name="T26" fmla="*/ 4 w 69"/>
                  <a:gd name="T27" fmla="*/ 5 h 61"/>
                  <a:gd name="T28" fmla="*/ 2 w 69"/>
                  <a:gd name="T29" fmla="*/ 6 h 61"/>
                  <a:gd name="T30" fmla="*/ 1 w 69"/>
                  <a:gd name="T31" fmla="*/ 7 h 61"/>
                  <a:gd name="T32" fmla="*/ 0 w 69"/>
                  <a:gd name="T33" fmla="*/ 8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1" name="Freeform 50">
                <a:extLst>
                  <a:ext uri="{FF2B5EF4-FFF2-40B4-BE49-F238E27FC236}">
                    <a16:creationId xmlns:a16="http://schemas.microsoft.com/office/drawing/2014/main" id="{E2E95FD6-D247-402A-B197-FDBE4A16D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9 h 73"/>
                  <a:gd name="T2" fmla="*/ 0 w 65"/>
                  <a:gd name="T3" fmla="*/ 8 h 73"/>
                  <a:gd name="T4" fmla="*/ 1 w 65"/>
                  <a:gd name="T5" fmla="*/ 6 h 73"/>
                  <a:gd name="T6" fmla="*/ 2 w 65"/>
                  <a:gd name="T7" fmla="*/ 4 h 73"/>
                  <a:gd name="T8" fmla="*/ 3 w 65"/>
                  <a:gd name="T9" fmla="*/ 3 h 73"/>
                  <a:gd name="T10" fmla="*/ 4 w 65"/>
                  <a:gd name="T11" fmla="*/ 2 h 73"/>
                  <a:gd name="T12" fmla="*/ 5 w 65"/>
                  <a:gd name="T13" fmla="*/ 1 h 73"/>
                  <a:gd name="T14" fmla="*/ 6 w 65"/>
                  <a:gd name="T15" fmla="*/ 0 h 73"/>
                  <a:gd name="T16" fmla="*/ 7 w 65"/>
                  <a:gd name="T17" fmla="*/ 0 h 73"/>
                  <a:gd name="T18" fmla="*/ 8 w 65"/>
                  <a:gd name="T19" fmla="*/ 0 h 73"/>
                  <a:gd name="T20" fmla="*/ 7 w 65"/>
                  <a:gd name="T21" fmla="*/ 1 h 73"/>
                  <a:gd name="T22" fmla="*/ 6 w 65"/>
                  <a:gd name="T23" fmla="*/ 2 h 73"/>
                  <a:gd name="T24" fmla="*/ 5 w 65"/>
                  <a:gd name="T25" fmla="*/ 4 h 73"/>
                  <a:gd name="T26" fmla="*/ 3 w 65"/>
                  <a:gd name="T27" fmla="*/ 5 h 73"/>
                  <a:gd name="T28" fmla="*/ 2 w 65"/>
                  <a:gd name="T29" fmla="*/ 7 h 73"/>
                  <a:gd name="T30" fmla="*/ 0 w 65"/>
                  <a:gd name="T31" fmla="*/ 8 h 73"/>
                  <a:gd name="T32" fmla="*/ 0 w 65"/>
                  <a:gd name="T33" fmla="*/ 9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2" name="Freeform 51">
                <a:extLst>
                  <a:ext uri="{FF2B5EF4-FFF2-40B4-BE49-F238E27FC236}">
                    <a16:creationId xmlns:a16="http://schemas.microsoft.com/office/drawing/2014/main" id="{07CC81BA-D401-43F0-B08C-6B91EC71C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4 w 32"/>
                  <a:gd name="T1" fmla="*/ 1 h 79"/>
                  <a:gd name="T2" fmla="*/ 4 w 32"/>
                  <a:gd name="T3" fmla="*/ 1 h 79"/>
                  <a:gd name="T4" fmla="*/ 4 w 32"/>
                  <a:gd name="T5" fmla="*/ 2 h 79"/>
                  <a:gd name="T6" fmla="*/ 4 w 32"/>
                  <a:gd name="T7" fmla="*/ 3 h 79"/>
                  <a:gd name="T8" fmla="*/ 3 w 32"/>
                  <a:gd name="T9" fmla="*/ 5 h 79"/>
                  <a:gd name="T10" fmla="*/ 2 w 32"/>
                  <a:gd name="T11" fmla="*/ 6 h 79"/>
                  <a:gd name="T12" fmla="*/ 2 w 32"/>
                  <a:gd name="T13" fmla="*/ 8 h 79"/>
                  <a:gd name="T14" fmla="*/ 1 w 32"/>
                  <a:gd name="T15" fmla="*/ 9 h 79"/>
                  <a:gd name="T16" fmla="*/ 1 w 32"/>
                  <a:gd name="T17" fmla="*/ 10 h 79"/>
                  <a:gd name="T18" fmla="*/ 0 w 32"/>
                  <a:gd name="T19" fmla="*/ 9 h 79"/>
                  <a:gd name="T20" fmla="*/ 1 w 32"/>
                  <a:gd name="T21" fmla="*/ 7 h 79"/>
                  <a:gd name="T22" fmla="*/ 1 w 32"/>
                  <a:gd name="T23" fmla="*/ 6 h 79"/>
                  <a:gd name="T24" fmla="*/ 1 w 32"/>
                  <a:gd name="T25" fmla="*/ 4 h 79"/>
                  <a:gd name="T26" fmla="*/ 2 w 32"/>
                  <a:gd name="T27" fmla="*/ 2 h 79"/>
                  <a:gd name="T28" fmla="*/ 3 w 32"/>
                  <a:gd name="T29" fmla="*/ 1 h 79"/>
                  <a:gd name="T30" fmla="*/ 4 w 32"/>
                  <a:gd name="T31" fmla="*/ 0 h 79"/>
                  <a:gd name="T32" fmla="*/ 4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3" name="Freeform 52">
                <a:extLst>
                  <a:ext uri="{FF2B5EF4-FFF2-40B4-BE49-F238E27FC236}">
                    <a16:creationId xmlns:a16="http://schemas.microsoft.com/office/drawing/2014/main" id="{438F906F-BC19-4F13-A2AA-0B4ACCB00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4 w 31"/>
                  <a:gd name="T1" fmla="*/ 0 h 79"/>
                  <a:gd name="T2" fmla="*/ 4 w 31"/>
                  <a:gd name="T3" fmla="*/ 0 h 79"/>
                  <a:gd name="T4" fmla="*/ 4 w 31"/>
                  <a:gd name="T5" fmla="*/ 1 h 79"/>
                  <a:gd name="T6" fmla="*/ 4 w 31"/>
                  <a:gd name="T7" fmla="*/ 2 h 79"/>
                  <a:gd name="T8" fmla="*/ 3 w 31"/>
                  <a:gd name="T9" fmla="*/ 4 h 79"/>
                  <a:gd name="T10" fmla="*/ 2 w 31"/>
                  <a:gd name="T11" fmla="*/ 6 h 79"/>
                  <a:gd name="T12" fmla="*/ 2 w 31"/>
                  <a:gd name="T13" fmla="*/ 7 h 79"/>
                  <a:gd name="T14" fmla="*/ 1 w 31"/>
                  <a:gd name="T15" fmla="*/ 9 h 79"/>
                  <a:gd name="T16" fmla="*/ 1 w 31"/>
                  <a:gd name="T17" fmla="*/ 9 h 79"/>
                  <a:gd name="T18" fmla="*/ 0 w 31"/>
                  <a:gd name="T19" fmla="*/ 8 h 79"/>
                  <a:gd name="T20" fmla="*/ 0 w 31"/>
                  <a:gd name="T21" fmla="*/ 6 h 79"/>
                  <a:gd name="T22" fmla="*/ 1 w 31"/>
                  <a:gd name="T23" fmla="*/ 5 h 79"/>
                  <a:gd name="T24" fmla="*/ 1 w 31"/>
                  <a:gd name="T25" fmla="*/ 3 h 79"/>
                  <a:gd name="T26" fmla="*/ 2 w 31"/>
                  <a:gd name="T27" fmla="*/ 1 h 79"/>
                  <a:gd name="T28" fmla="*/ 3 w 31"/>
                  <a:gd name="T29" fmla="*/ 0 h 79"/>
                  <a:gd name="T30" fmla="*/ 4 w 31"/>
                  <a:gd name="T31" fmla="*/ 0 h 79"/>
                  <a:gd name="T32" fmla="*/ 4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4" name="Freeform 53">
                <a:extLst>
                  <a:ext uri="{FF2B5EF4-FFF2-40B4-BE49-F238E27FC236}">
                    <a16:creationId xmlns:a16="http://schemas.microsoft.com/office/drawing/2014/main" id="{99708509-04B6-4505-BB26-9568FE7A1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8 w 81"/>
                  <a:gd name="T1" fmla="*/ 48 h 395"/>
                  <a:gd name="T2" fmla="*/ 9 w 81"/>
                  <a:gd name="T3" fmla="*/ 49 h 395"/>
                  <a:gd name="T4" fmla="*/ 9 w 81"/>
                  <a:gd name="T5" fmla="*/ 49 h 395"/>
                  <a:gd name="T6" fmla="*/ 9 w 81"/>
                  <a:gd name="T7" fmla="*/ 49 h 395"/>
                  <a:gd name="T8" fmla="*/ 10 w 81"/>
                  <a:gd name="T9" fmla="*/ 49 h 395"/>
                  <a:gd name="T10" fmla="*/ 6 w 81"/>
                  <a:gd name="T11" fmla="*/ 42 h 395"/>
                  <a:gd name="T12" fmla="*/ 4 w 81"/>
                  <a:gd name="T13" fmla="*/ 35 h 395"/>
                  <a:gd name="T14" fmla="*/ 2 w 81"/>
                  <a:gd name="T15" fmla="*/ 28 h 395"/>
                  <a:gd name="T16" fmla="*/ 1 w 81"/>
                  <a:gd name="T17" fmla="*/ 21 h 395"/>
                  <a:gd name="T18" fmla="*/ 1 w 81"/>
                  <a:gd name="T19" fmla="*/ 15 h 395"/>
                  <a:gd name="T20" fmla="*/ 1 w 81"/>
                  <a:gd name="T21" fmla="*/ 9 h 395"/>
                  <a:gd name="T22" fmla="*/ 1 w 81"/>
                  <a:gd name="T23" fmla="*/ 4 h 395"/>
                  <a:gd name="T24" fmla="*/ 1 w 81"/>
                  <a:gd name="T25" fmla="*/ 0 h 395"/>
                  <a:gd name="T26" fmla="*/ 0 w 81"/>
                  <a:gd name="T27" fmla="*/ 3 h 395"/>
                  <a:gd name="T28" fmla="*/ 0 w 81"/>
                  <a:gd name="T29" fmla="*/ 8 h 395"/>
                  <a:gd name="T30" fmla="*/ 0 w 81"/>
                  <a:gd name="T31" fmla="*/ 15 h 395"/>
                  <a:gd name="T32" fmla="*/ 0 w 81"/>
                  <a:gd name="T33" fmla="*/ 22 h 395"/>
                  <a:gd name="T34" fmla="*/ 1 w 81"/>
                  <a:gd name="T35" fmla="*/ 30 h 395"/>
                  <a:gd name="T36" fmla="*/ 2 w 81"/>
                  <a:gd name="T37" fmla="*/ 37 h 395"/>
                  <a:gd name="T38" fmla="*/ 5 w 81"/>
                  <a:gd name="T39" fmla="*/ 43 h 395"/>
                  <a:gd name="T40" fmla="*/ 8 w 81"/>
                  <a:gd name="T41" fmla="*/ 48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5" name="Freeform 54">
                <a:extLst>
                  <a:ext uri="{FF2B5EF4-FFF2-40B4-BE49-F238E27FC236}">
                    <a16:creationId xmlns:a16="http://schemas.microsoft.com/office/drawing/2014/main" id="{931345E2-6917-4775-9303-1BCA0DF46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8 w 60"/>
                  <a:gd name="T1" fmla="*/ 1 h 54"/>
                  <a:gd name="T2" fmla="*/ 7 w 60"/>
                  <a:gd name="T3" fmla="*/ 0 h 54"/>
                  <a:gd name="T4" fmla="*/ 7 w 60"/>
                  <a:gd name="T5" fmla="*/ 1 h 54"/>
                  <a:gd name="T6" fmla="*/ 6 w 60"/>
                  <a:gd name="T7" fmla="*/ 1 h 54"/>
                  <a:gd name="T8" fmla="*/ 4 w 60"/>
                  <a:gd name="T9" fmla="*/ 2 h 54"/>
                  <a:gd name="T10" fmla="*/ 3 w 60"/>
                  <a:gd name="T11" fmla="*/ 3 h 54"/>
                  <a:gd name="T12" fmla="*/ 2 w 60"/>
                  <a:gd name="T13" fmla="*/ 4 h 54"/>
                  <a:gd name="T14" fmla="*/ 1 w 60"/>
                  <a:gd name="T15" fmla="*/ 6 h 54"/>
                  <a:gd name="T16" fmla="*/ 0 w 60"/>
                  <a:gd name="T17" fmla="*/ 7 h 54"/>
                  <a:gd name="T18" fmla="*/ 1 w 60"/>
                  <a:gd name="T19" fmla="*/ 6 h 54"/>
                  <a:gd name="T20" fmla="*/ 2 w 60"/>
                  <a:gd name="T21" fmla="*/ 5 h 54"/>
                  <a:gd name="T22" fmla="*/ 4 w 60"/>
                  <a:gd name="T23" fmla="*/ 5 h 54"/>
                  <a:gd name="T24" fmla="*/ 5 w 60"/>
                  <a:gd name="T25" fmla="*/ 4 h 54"/>
                  <a:gd name="T26" fmla="*/ 6 w 60"/>
                  <a:gd name="T27" fmla="*/ 3 h 54"/>
                  <a:gd name="T28" fmla="*/ 7 w 60"/>
                  <a:gd name="T29" fmla="*/ 2 h 54"/>
                  <a:gd name="T30" fmla="*/ 8 w 60"/>
                  <a:gd name="T31" fmla="*/ 1 h 54"/>
                  <a:gd name="T32" fmla="*/ 8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6" name="Freeform 55">
                <a:extLst>
                  <a:ext uri="{FF2B5EF4-FFF2-40B4-BE49-F238E27FC236}">
                    <a16:creationId xmlns:a16="http://schemas.microsoft.com/office/drawing/2014/main" id="{5A927661-DB56-49B3-B297-112C61BC7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8 w 70"/>
                  <a:gd name="T1" fmla="*/ 1 h 71"/>
                  <a:gd name="T2" fmla="*/ 8 w 70"/>
                  <a:gd name="T3" fmla="*/ 0 h 71"/>
                  <a:gd name="T4" fmla="*/ 7 w 70"/>
                  <a:gd name="T5" fmla="*/ 1 h 71"/>
                  <a:gd name="T6" fmla="*/ 5 w 70"/>
                  <a:gd name="T7" fmla="*/ 2 h 71"/>
                  <a:gd name="T8" fmla="*/ 4 w 70"/>
                  <a:gd name="T9" fmla="*/ 3 h 71"/>
                  <a:gd name="T10" fmla="*/ 3 w 70"/>
                  <a:gd name="T11" fmla="*/ 4 h 71"/>
                  <a:gd name="T12" fmla="*/ 1 w 70"/>
                  <a:gd name="T13" fmla="*/ 6 h 71"/>
                  <a:gd name="T14" fmla="*/ 0 w 70"/>
                  <a:gd name="T15" fmla="*/ 8 h 71"/>
                  <a:gd name="T16" fmla="*/ 0 w 70"/>
                  <a:gd name="T17" fmla="*/ 9 h 71"/>
                  <a:gd name="T18" fmla="*/ 0 w 70"/>
                  <a:gd name="T19" fmla="*/ 9 h 71"/>
                  <a:gd name="T20" fmla="*/ 1 w 70"/>
                  <a:gd name="T21" fmla="*/ 8 h 71"/>
                  <a:gd name="T22" fmla="*/ 3 w 70"/>
                  <a:gd name="T23" fmla="*/ 6 h 71"/>
                  <a:gd name="T24" fmla="*/ 5 w 70"/>
                  <a:gd name="T25" fmla="*/ 5 h 71"/>
                  <a:gd name="T26" fmla="*/ 6 w 70"/>
                  <a:gd name="T27" fmla="*/ 4 h 71"/>
                  <a:gd name="T28" fmla="*/ 7 w 70"/>
                  <a:gd name="T29" fmla="*/ 3 h 71"/>
                  <a:gd name="T30" fmla="*/ 8 w 70"/>
                  <a:gd name="T31" fmla="*/ 1 h 71"/>
                  <a:gd name="T32" fmla="*/ 8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7" name="Freeform 56">
                <a:extLst>
                  <a:ext uri="{FF2B5EF4-FFF2-40B4-BE49-F238E27FC236}">
                    <a16:creationId xmlns:a16="http://schemas.microsoft.com/office/drawing/2014/main" id="{501BE55B-35C7-4D3A-ABA5-768CE65F3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10 w 77"/>
                  <a:gd name="T1" fmla="*/ 1 h 62"/>
                  <a:gd name="T2" fmla="*/ 10 w 77"/>
                  <a:gd name="T3" fmla="*/ 0 h 62"/>
                  <a:gd name="T4" fmla="*/ 8 w 77"/>
                  <a:gd name="T5" fmla="*/ 1 h 62"/>
                  <a:gd name="T6" fmla="*/ 7 w 77"/>
                  <a:gd name="T7" fmla="*/ 1 h 62"/>
                  <a:gd name="T8" fmla="*/ 5 w 77"/>
                  <a:gd name="T9" fmla="*/ 2 h 62"/>
                  <a:gd name="T10" fmla="*/ 4 w 77"/>
                  <a:gd name="T11" fmla="*/ 4 h 62"/>
                  <a:gd name="T12" fmla="*/ 2 w 77"/>
                  <a:gd name="T13" fmla="*/ 5 h 62"/>
                  <a:gd name="T14" fmla="*/ 1 w 77"/>
                  <a:gd name="T15" fmla="*/ 7 h 62"/>
                  <a:gd name="T16" fmla="*/ 0 w 77"/>
                  <a:gd name="T17" fmla="*/ 8 h 62"/>
                  <a:gd name="T18" fmla="*/ 1 w 77"/>
                  <a:gd name="T19" fmla="*/ 8 h 62"/>
                  <a:gd name="T20" fmla="*/ 2 w 77"/>
                  <a:gd name="T21" fmla="*/ 7 h 62"/>
                  <a:gd name="T22" fmla="*/ 4 w 77"/>
                  <a:gd name="T23" fmla="*/ 6 h 62"/>
                  <a:gd name="T24" fmla="*/ 6 w 77"/>
                  <a:gd name="T25" fmla="*/ 5 h 62"/>
                  <a:gd name="T26" fmla="*/ 7 w 77"/>
                  <a:gd name="T27" fmla="*/ 3 h 62"/>
                  <a:gd name="T28" fmla="*/ 9 w 77"/>
                  <a:gd name="T29" fmla="*/ 2 h 62"/>
                  <a:gd name="T30" fmla="*/ 10 w 77"/>
                  <a:gd name="T31" fmla="*/ 1 h 62"/>
                  <a:gd name="T32" fmla="*/ 1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8" name="Freeform 57">
                <a:extLst>
                  <a:ext uri="{FF2B5EF4-FFF2-40B4-BE49-F238E27FC236}">
                    <a16:creationId xmlns:a16="http://schemas.microsoft.com/office/drawing/2014/main" id="{53A23392-C3F8-43AE-971F-0C2DE2A3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9 w 71"/>
                  <a:gd name="T1" fmla="*/ 1 h 54"/>
                  <a:gd name="T2" fmla="*/ 9 w 71"/>
                  <a:gd name="T3" fmla="*/ 0 h 54"/>
                  <a:gd name="T4" fmla="*/ 8 w 71"/>
                  <a:gd name="T5" fmla="*/ 1 h 54"/>
                  <a:gd name="T6" fmla="*/ 6 w 71"/>
                  <a:gd name="T7" fmla="*/ 1 h 54"/>
                  <a:gd name="T8" fmla="*/ 5 w 71"/>
                  <a:gd name="T9" fmla="*/ 2 h 54"/>
                  <a:gd name="T10" fmla="*/ 3 w 71"/>
                  <a:gd name="T11" fmla="*/ 3 h 54"/>
                  <a:gd name="T12" fmla="*/ 2 w 71"/>
                  <a:gd name="T13" fmla="*/ 5 h 54"/>
                  <a:gd name="T14" fmla="*/ 1 w 71"/>
                  <a:gd name="T15" fmla="*/ 6 h 54"/>
                  <a:gd name="T16" fmla="*/ 0 w 71"/>
                  <a:gd name="T17" fmla="*/ 7 h 54"/>
                  <a:gd name="T18" fmla="*/ 1 w 71"/>
                  <a:gd name="T19" fmla="*/ 7 h 54"/>
                  <a:gd name="T20" fmla="*/ 3 w 71"/>
                  <a:gd name="T21" fmla="*/ 6 h 54"/>
                  <a:gd name="T22" fmla="*/ 4 w 71"/>
                  <a:gd name="T23" fmla="*/ 5 h 54"/>
                  <a:gd name="T24" fmla="*/ 6 w 71"/>
                  <a:gd name="T25" fmla="*/ 4 h 54"/>
                  <a:gd name="T26" fmla="*/ 7 w 71"/>
                  <a:gd name="T27" fmla="*/ 3 h 54"/>
                  <a:gd name="T28" fmla="*/ 8 w 71"/>
                  <a:gd name="T29" fmla="*/ 2 h 54"/>
                  <a:gd name="T30" fmla="*/ 9 w 71"/>
                  <a:gd name="T31" fmla="*/ 2 h 54"/>
                  <a:gd name="T32" fmla="*/ 9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9" name="Freeform 58">
                <a:extLst>
                  <a:ext uri="{FF2B5EF4-FFF2-40B4-BE49-F238E27FC236}">
                    <a16:creationId xmlns:a16="http://schemas.microsoft.com/office/drawing/2014/main" id="{095D993B-158F-40D9-BA92-E71F1431E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8 w 64"/>
                  <a:gd name="T1" fmla="*/ 1 h 38"/>
                  <a:gd name="T2" fmla="*/ 8 w 64"/>
                  <a:gd name="T3" fmla="*/ 0 h 38"/>
                  <a:gd name="T4" fmla="*/ 7 w 64"/>
                  <a:gd name="T5" fmla="*/ 0 h 38"/>
                  <a:gd name="T6" fmla="*/ 6 w 64"/>
                  <a:gd name="T7" fmla="*/ 1 h 38"/>
                  <a:gd name="T8" fmla="*/ 5 w 64"/>
                  <a:gd name="T9" fmla="*/ 1 h 38"/>
                  <a:gd name="T10" fmla="*/ 3 w 64"/>
                  <a:gd name="T11" fmla="*/ 2 h 38"/>
                  <a:gd name="T12" fmla="*/ 2 w 64"/>
                  <a:gd name="T13" fmla="*/ 2 h 38"/>
                  <a:gd name="T14" fmla="*/ 1 w 64"/>
                  <a:gd name="T15" fmla="*/ 4 h 38"/>
                  <a:gd name="T16" fmla="*/ 0 w 64"/>
                  <a:gd name="T17" fmla="*/ 5 h 38"/>
                  <a:gd name="T18" fmla="*/ 1 w 64"/>
                  <a:gd name="T19" fmla="*/ 5 h 38"/>
                  <a:gd name="T20" fmla="*/ 2 w 64"/>
                  <a:gd name="T21" fmla="*/ 4 h 38"/>
                  <a:gd name="T22" fmla="*/ 4 w 64"/>
                  <a:gd name="T23" fmla="*/ 4 h 38"/>
                  <a:gd name="T24" fmla="*/ 5 w 64"/>
                  <a:gd name="T25" fmla="*/ 3 h 38"/>
                  <a:gd name="T26" fmla="*/ 7 w 64"/>
                  <a:gd name="T27" fmla="*/ 3 h 38"/>
                  <a:gd name="T28" fmla="*/ 8 w 64"/>
                  <a:gd name="T29" fmla="*/ 2 h 38"/>
                  <a:gd name="T30" fmla="*/ 8 w 64"/>
                  <a:gd name="T31" fmla="*/ 1 h 38"/>
                  <a:gd name="T32" fmla="*/ 8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0" name="Freeform 59">
                <a:extLst>
                  <a:ext uri="{FF2B5EF4-FFF2-40B4-BE49-F238E27FC236}">
                    <a16:creationId xmlns:a16="http://schemas.microsoft.com/office/drawing/2014/main" id="{455D5F58-E1C4-4A26-8D1E-8D80BE90A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6 w 49"/>
                  <a:gd name="T1" fmla="*/ 1 h 28"/>
                  <a:gd name="T2" fmla="*/ 5 w 49"/>
                  <a:gd name="T3" fmla="*/ 0 h 28"/>
                  <a:gd name="T4" fmla="*/ 4 w 49"/>
                  <a:gd name="T5" fmla="*/ 0 h 28"/>
                  <a:gd name="T6" fmla="*/ 3 w 49"/>
                  <a:gd name="T7" fmla="*/ 1 h 28"/>
                  <a:gd name="T8" fmla="*/ 2 w 49"/>
                  <a:gd name="T9" fmla="*/ 1 h 28"/>
                  <a:gd name="T10" fmla="*/ 1 w 49"/>
                  <a:gd name="T11" fmla="*/ 2 h 28"/>
                  <a:gd name="T12" fmla="*/ 0 w 49"/>
                  <a:gd name="T13" fmla="*/ 3 h 28"/>
                  <a:gd name="T14" fmla="*/ 0 w 49"/>
                  <a:gd name="T15" fmla="*/ 3 h 28"/>
                  <a:gd name="T16" fmla="*/ 0 w 49"/>
                  <a:gd name="T17" fmla="*/ 4 h 28"/>
                  <a:gd name="T18" fmla="*/ 0 w 49"/>
                  <a:gd name="T19" fmla="*/ 4 h 28"/>
                  <a:gd name="T20" fmla="*/ 1 w 49"/>
                  <a:gd name="T21" fmla="*/ 4 h 28"/>
                  <a:gd name="T22" fmla="*/ 2 w 49"/>
                  <a:gd name="T23" fmla="*/ 3 h 28"/>
                  <a:gd name="T24" fmla="*/ 3 w 49"/>
                  <a:gd name="T25" fmla="*/ 3 h 28"/>
                  <a:gd name="T26" fmla="*/ 4 w 49"/>
                  <a:gd name="T27" fmla="*/ 2 h 28"/>
                  <a:gd name="T28" fmla="*/ 5 w 49"/>
                  <a:gd name="T29" fmla="*/ 2 h 28"/>
                  <a:gd name="T30" fmla="*/ 5 w 49"/>
                  <a:gd name="T31" fmla="*/ 1 h 28"/>
                  <a:gd name="T32" fmla="*/ 6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1" name="Freeform 60">
                <a:extLst>
                  <a:ext uri="{FF2B5EF4-FFF2-40B4-BE49-F238E27FC236}">
                    <a16:creationId xmlns:a16="http://schemas.microsoft.com/office/drawing/2014/main" id="{395F2996-2D49-4321-8930-CE34957D1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3 w 33"/>
                  <a:gd name="T1" fmla="*/ 1 h 22"/>
                  <a:gd name="T2" fmla="*/ 3 w 33"/>
                  <a:gd name="T3" fmla="*/ 0 h 22"/>
                  <a:gd name="T4" fmla="*/ 2 w 33"/>
                  <a:gd name="T5" fmla="*/ 0 h 22"/>
                  <a:gd name="T6" fmla="*/ 2 w 33"/>
                  <a:gd name="T7" fmla="*/ 1 h 22"/>
                  <a:gd name="T8" fmla="*/ 1 w 33"/>
                  <a:gd name="T9" fmla="*/ 1 h 22"/>
                  <a:gd name="T10" fmla="*/ 0 w 33"/>
                  <a:gd name="T11" fmla="*/ 1 h 22"/>
                  <a:gd name="T12" fmla="*/ 0 w 33"/>
                  <a:gd name="T13" fmla="*/ 2 h 22"/>
                  <a:gd name="T14" fmla="*/ 0 w 33"/>
                  <a:gd name="T15" fmla="*/ 2 h 22"/>
                  <a:gd name="T16" fmla="*/ 0 w 33"/>
                  <a:gd name="T17" fmla="*/ 3 h 22"/>
                  <a:gd name="T18" fmla="*/ 0 w 33"/>
                  <a:gd name="T19" fmla="*/ 2 h 22"/>
                  <a:gd name="T20" fmla="*/ 1 w 33"/>
                  <a:gd name="T21" fmla="*/ 2 h 22"/>
                  <a:gd name="T22" fmla="*/ 1 w 33"/>
                  <a:gd name="T23" fmla="*/ 2 h 22"/>
                  <a:gd name="T24" fmla="*/ 2 w 33"/>
                  <a:gd name="T25" fmla="*/ 2 h 22"/>
                  <a:gd name="T26" fmla="*/ 3 w 33"/>
                  <a:gd name="T27" fmla="*/ 1 h 22"/>
                  <a:gd name="T28" fmla="*/ 4 w 33"/>
                  <a:gd name="T29" fmla="*/ 1 h 22"/>
                  <a:gd name="T30" fmla="*/ 4 w 33"/>
                  <a:gd name="T31" fmla="*/ 1 h 22"/>
                  <a:gd name="T32" fmla="*/ 3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2" name="Freeform 61">
                <a:extLst>
                  <a:ext uri="{FF2B5EF4-FFF2-40B4-BE49-F238E27FC236}">
                    <a16:creationId xmlns:a16="http://schemas.microsoft.com/office/drawing/2014/main" id="{7E771500-6C7D-4B17-8CA2-8D5F5F91C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9 w 65"/>
                  <a:gd name="T1" fmla="*/ 0 h 64"/>
                  <a:gd name="T2" fmla="*/ 8 w 65"/>
                  <a:gd name="T3" fmla="*/ 0 h 64"/>
                  <a:gd name="T4" fmla="*/ 7 w 65"/>
                  <a:gd name="T5" fmla="*/ 0 h 64"/>
                  <a:gd name="T6" fmla="*/ 6 w 65"/>
                  <a:gd name="T7" fmla="*/ 0 h 64"/>
                  <a:gd name="T8" fmla="*/ 5 w 65"/>
                  <a:gd name="T9" fmla="*/ 1 h 64"/>
                  <a:gd name="T10" fmla="*/ 3 w 65"/>
                  <a:gd name="T11" fmla="*/ 3 h 64"/>
                  <a:gd name="T12" fmla="*/ 2 w 65"/>
                  <a:gd name="T13" fmla="*/ 4 h 64"/>
                  <a:gd name="T14" fmla="*/ 1 w 65"/>
                  <a:gd name="T15" fmla="*/ 6 h 64"/>
                  <a:gd name="T16" fmla="*/ 0 w 65"/>
                  <a:gd name="T17" fmla="*/ 7 h 64"/>
                  <a:gd name="T18" fmla="*/ 1 w 65"/>
                  <a:gd name="T19" fmla="*/ 7 h 64"/>
                  <a:gd name="T20" fmla="*/ 2 w 65"/>
                  <a:gd name="T21" fmla="*/ 6 h 64"/>
                  <a:gd name="T22" fmla="*/ 4 w 65"/>
                  <a:gd name="T23" fmla="*/ 5 h 64"/>
                  <a:gd name="T24" fmla="*/ 5 w 65"/>
                  <a:gd name="T25" fmla="*/ 4 h 64"/>
                  <a:gd name="T26" fmla="*/ 7 w 65"/>
                  <a:gd name="T27" fmla="*/ 3 h 64"/>
                  <a:gd name="T28" fmla="*/ 8 w 65"/>
                  <a:gd name="T29" fmla="*/ 2 h 64"/>
                  <a:gd name="T30" fmla="*/ 8 w 65"/>
                  <a:gd name="T31" fmla="*/ 1 h 64"/>
                  <a:gd name="T32" fmla="*/ 9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3" name="Freeform 62">
                <a:extLst>
                  <a:ext uri="{FF2B5EF4-FFF2-40B4-BE49-F238E27FC236}">
                    <a16:creationId xmlns:a16="http://schemas.microsoft.com/office/drawing/2014/main" id="{914E8A32-01ED-40E7-8422-5123669A8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7 w 52"/>
                  <a:gd name="T1" fmla="*/ 1 h 50"/>
                  <a:gd name="T2" fmla="*/ 7 w 52"/>
                  <a:gd name="T3" fmla="*/ 0 h 50"/>
                  <a:gd name="T4" fmla="*/ 6 w 52"/>
                  <a:gd name="T5" fmla="*/ 1 h 50"/>
                  <a:gd name="T6" fmla="*/ 5 w 52"/>
                  <a:gd name="T7" fmla="*/ 1 h 50"/>
                  <a:gd name="T8" fmla="*/ 4 w 52"/>
                  <a:gd name="T9" fmla="*/ 2 h 50"/>
                  <a:gd name="T10" fmla="*/ 3 w 52"/>
                  <a:gd name="T11" fmla="*/ 2 h 50"/>
                  <a:gd name="T12" fmla="*/ 2 w 52"/>
                  <a:gd name="T13" fmla="*/ 4 h 50"/>
                  <a:gd name="T14" fmla="*/ 1 w 52"/>
                  <a:gd name="T15" fmla="*/ 5 h 50"/>
                  <a:gd name="T16" fmla="*/ 0 w 52"/>
                  <a:gd name="T17" fmla="*/ 7 h 50"/>
                  <a:gd name="T18" fmla="*/ 1 w 52"/>
                  <a:gd name="T19" fmla="*/ 6 h 50"/>
                  <a:gd name="T20" fmla="*/ 2 w 52"/>
                  <a:gd name="T21" fmla="*/ 5 h 50"/>
                  <a:gd name="T22" fmla="*/ 3 w 52"/>
                  <a:gd name="T23" fmla="*/ 4 h 50"/>
                  <a:gd name="T24" fmla="*/ 4 w 52"/>
                  <a:gd name="T25" fmla="*/ 3 h 50"/>
                  <a:gd name="T26" fmla="*/ 5 w 52"/>
                  <a:gd name="T27" fmla="*/ 3 h 50"/>
                  <a:gd name="T28" fmla="*/ 6 w 52"/>
                  <a:gd name="T29" fmla="*/ 2 h 50"/>
                  <a:gd name="T30" fmla="*/ 7 w 52"/>
                  <a:gd name="T31" fmla="*/ 1 h 50"/>
                  <a:gd name="T32" fmla="*/ 7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4" name="Freeform 63">
                <a:extLst>
                  <a:ext uri="{FF2B5EF4-FFF2-40B4-BE49-F238E27FC236}">
                    <a16:creationId xmlns:a16="http://schemas.microsoft.com/office/drawing/2014/main" id="{C86316E8-6864-4459-B8C4-8D2B9CDDF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9 w 71"/>
                  <a:gd name="T1" fmla="*/ 1 h 53"/>
                  <a:gd name="T2" fmla="*/ 9 w 71"/>
                  <a:gd name="T3" fmla="*/ 0 h 53"/>
                  <a:gd name="T4" fmla="*/ 8 w 71"/>
                  <a:gd name="T5" fmla="*/ 1 h 53"/>
                  <a:gd name="T6" fmla="*/ 6 w 71"/>
                  <a:gd name="T7" fmla="*/ 1 h 53"/>
                  <a:gd name="T8" fmla="*/ 5 w 71"/>
                  <a:gd name="T9" fmla="*/ 2 h 53"/>
                  <a:gd name="T10" fmla="*/ 3 w 71"/>
                  <a:gd name="T11" fmla="*/ 3 h 53"/>
                  <a:gd name="T12" fmla="*/ 2 w 71"/>
                  <a:gd name="T13" fmla="*/ 5 h 53"/>
                  <a:gd name="T14" fmla="*/ 1 w 71"/>
                  <a:gd name="T15" fmla="*/ 6 h 53"/>
                  <a:gd name="T16" fmla="*/ 0 w 71"/>
                  <a:gd name="T17" fmla="*/ 7 h 53"/>
                  <a:gd name="T18" fmla="*/ 1 w 71"/>
                  <a:gd name="T19" fmla="*/ 7 h 53"/>
                  <a:gd name="T20" fmla="*/ 3 w 71"/>
                  <a:gd name="T21" fmla="*/ 6 h 53"/>
                  <a:gd name="T22" fmla="*/ 4 w 71"/>
                  <a:gd name="T23" fmla="*/ 5 h 53"/>
                  <a:gd name="T24" fmla="*/ 6 w 71"/>
                  <a:gd name="T25" fmla="*/ 4 h 53"/>
                  <a:gd name="T26" fmla="*/ 7 w 71"/>
                  <a:gd name="T27" fmla="*/ 3 h 53"/>
                  <a:gd name="T28" fmla="*/ 9 w 71"/>
                  <a:gd name="T29" fmla="*/ 2 h 53"/>
                  <a:gd name="T30" fmla="*/ 9 w 71"/>
                  <a:gd name="T31" fmla="*/ 1 h 53"/>
                  <a:gd name="T32" fmla="*/ 9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5" name="Freeform 64">
                <a:extLst>
                  <a:ext uri="{FF2B5EF4-FFF2-40B4-BE49-F238E27FC236}">
                    <a16:creationId xmlns:a16="http://schemas.microsoft.com/office/drawing/2014/main" id="{831732C5-7ECC-4CA6-BB44-BC2B0ABA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8 w 60"/>
                  <a:gd name="T1" fmla="*/ 0 h 41"/>
                  <a:gd name="T2" fmla="*/ 8 w 60"/>
                  <a:gd name="T3" fmla="*/ 0 h 41"/>
                  <a:gd name="T4" fmla="*/ 7 w 60"/>
                  <a:gd name="T5" fmla="*/ 0 h 41"/>
                  <a:gd name="T6" fmla="*/ 5 w 60"/>
                  <a:gd name="T7" fmla="*/ 0 h 41"/>
                  <a:gd name="T8" fmla="*/ 4 w 60"/>
                  <a:gd name="T9" fmla="*/ 1 h 41"/>
                  <a:gd name="T10" fmla="*/ 3 w 60"/>
                  <a:gd name="T11" fmla="*/ 2 h 41"/>
                  <a:gd name="T12" fmla="*/ 2 w 60"/>
                  <a:gd name="T13" fmla="*/ 3 h 41"/>
                  <a:gd name="T14" fmla="*/ 1 w 60"/>
                  <a:gd name="T15" fmla="*/ 4 h 41"/>
                  <a:gd name="T16" fmla="*/ 0 w 60"/>
                  <a:gd name="T17" fmla="*/ 5 h 41"/>
                  <a:gd name="T18" fmla="*/ 1 w 60"/>
                  <a:gd name="T19" fmla="*/ 4 h 41"/>
                  <a:gd name="T20" fmla="*/ 2 w 60"/>
                  <a:gd name="T21" fmla="*/ 4 h 41"/>
                  <a:gd name="T22" fmla="*/ 3 w 60"/>
                  <a:gd name="T23" fmla="*/ 3 h 41"/>
                  <a:gd name="T24" fmla="*/ 5 w 60"/>
                  <a:gd name="T25" fmla="*/ 2 h 41"/>
                  <a:gd name="T26" fmla="*/ 6 w 60"/>
                  <a:gd name="T27" fmla="*/ 2 h 41"/>
                  <a:gd name="T28" fmla="*/ 7 w 60"/>
                  <a:gd name="T29" fmla="*/ 1 h 41"/>
                  <a:gd name="T30" fmla="*/ 8 w 60"/>
                  <a:gd name="T31" fmla="*/ 0 h 41"/>
                  <a:gd name="T32" fmla="*/ 8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6" name="Freeform 65">
                <a:extLst>
                  <a:ext uri="{FF2B5EF4-FFF2-40B4-BE49-F238E27FC236}">
                    <a16:creationId xmlns:a16="http://schemas.microsoft.com/office/drawing/2014/main" id="{E80679D6-CFB4-4CD0-9404-B555EB0B3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8 h 61"/>
                  <a:gd name="T2" fmla="*/ 1 w 8"/>
                  <a:gd name="T3" fmla="*/ 6 h 61"/>
                  <a:gd name="T4" fmla="*/ 0 w 8"/>
                  <a:gd name="T5" fmla="*/ 4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2 h 61"/>
                  <a:gd name="T12" fmla="*/ 1 w 8"/>
                  <a:gd name="T13" fmla="*/ 4 h 61"/>
                  <a:gd name="T14" fmla="*/ 1 w 8"/>
                  <a:gd name="T15" fmla="*/ 6 h 61"/>
                  <a:gd name="T16" fmla="*/ 1 w 8"/>
                  <a:gd name="T17" fmla="*/ 8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7" name="Freeform 66">
                <a:extLst>
                  <a:ext uri="{FF2B5EF4-FFF2-40B4-BE49-F238E27FC236}">
                    <a16:creationId xmlns:a16="http://schemas.microsoft.com/office/drawing/2014/main" id="{558AA69D-127A-4A53-9CC7-0CAAD813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8 w 65"/>
                  <a:gd name="T1" fmla="*/ 11 h 85"/>
                  <a:gd name="T2" fmla="*/ 7 w 65"/>
                  <a:gd name="T3" fmla="*/ 10 h 85"/>
                  <a:gd name="T4" fmla="*/ 6 w 65"/>
                  <a:gd name="T5" fmla="*/ 8 h 85"/>
                  <a:gd name="T6" fmla="*/ 5 w 65"/>
                  <a:gd name="T7" fmla="*/ 6 h 85"/>
                  <a:gd name="T8" fmla="*/ 4 w 65"/>
                  <a:gd name="T9" fmla="*/ 4 h 85"/>
                  <a:gd name="T10" fmla="*/ 2 w 65"/>
                  <a:gd name="T11" fmla="*/ 2 h 85"/>
                  <a:gd name="T12" fmla="*/ 1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3 h 85"/>
                  <a:gd name="T22" fmla="*/ 1 w 65"/>
                  <a:gd name="T23" fmla="*/ 4 h 85"/>
                  <a:gd name="T24" fmla="*/ 3 w 65"/>
                  <a:gd name="T25" fmla="*/ 6 h 85"/>
                  <a:gd name="T26" fmla="*/ 4 w 65"/>
                  <a:gd name="T27" fmla="*/ 7 h 85"/>
                  <a:gd name="T28" fmla="*/ 6 w 65"/>
                  <a:gd name="T29" fmla="*/ 9 h 85"/>
                  <a:gd name="T30" fmla="*/ 7 w 65"/>
                  <a:gd name="T31" fmla="*/ 10 h 85"/>
                  <a:gd name="T32" fmla="*/ 8 w 65"/>
                  <a:gd name="T33" fmla="*/ 1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8" name="Freeform 67">
                <a:extLst>
                  <a:ext uri="{FF2B5EF4-FFF2-40B4-BE49-F238E27FC236}">
                    <a16:creationId xmlns:a16="http://schemas.microsoft.com/office/drawing/2014/main" id="{7D5CE9EC-1A5F-4295-93A9-7184E09E8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9 w 68"/>
                  <a:gd name="T1" fmla="*/ 9 h 77"/>
                  <a:gd name="T2" fmla="*/ 8 w 68"/>
                  <a:gd name="T3" fmla="*/ 8 h 77"/>
                  <a:gd name="T4" fmla="*/ 7 w 68"/>
                  <a:gd name="T5" fmla="*/ 6 h 77"/>
                  <a:gd name="T6" fmla="*/ 6 w 68"/>
                  <a:gd name="T7" fmla="*/ 5 h 77"/>
                  <a:gd name="T8" fmla="*/ 4 w 68"/>
                  <a:gd name="T9" fmla="*/ 3 h 77"/>
                  <a:gd name="T10" fmla="*/ 3 w 68"/>
                  <a:gd name="T11" fmla="*/ 1 h 77"/>
                  <a:gd name="T12" fmla="*/ 2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1 h 77"/>
                  <a:gd name="T20" fmla="*/ 1 w 68"/>
                  <a:gd name="T21" fmla="*/ 2 h 77"/>
                  <a:gd name="T22" fmla="*/ 3 w 68"/>
                  <a:gd name="T23" fmla="*/ 3 h 77"/>
                  <a:gd name="T24" fmla="*/ 4 w 68"/>
                  <a:gd name="T25" fmla="*/ 5 h 77"/>
                  <a:gd name="T26" fmla="*/ 6 w 68"/>
                  <a:gd name="T27" fmla="*/ 6 h 77"/>
                  <a:gd name="T28" fmla="*/ 7 w 68"/>
                  <a:gd name="T29" fmla="*/ 7 h 77"/>
                  <a:gd name="T30" fmla="*/ 8 w 68"/>
                  <a:gd name="T31" fmla="*/ 8 h 77"/>
                  <a:gd name="T32" fmla="*/ 9 w 68"/>
                  <a:gd name="T33" fmla="*/ 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9" name="Freeform 68">
                <a:extLst>
                  <a:ext uri="{FF2B5EF4-FFF2-40B4-BE49-F238E27FC236}">
                    <a16:creationId xmlns:a16="http://schemas.microsoft.com/office/drawing/2014/main" id="{86043FE4-1DB7-4336-B5F3-BA870D8E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9 w 73"/>
                  <a:gd name="T1" fmla="*/ 9 h 70"/>
                  <a:gd name="T2" fmla="*/ 8 w 73"/>
                  <a:gd name="T3" fmla="*/ 8 h 70"/>
                  <a:gd name="T4" fmla="*/ 7 w 73"/>
                  <a:gd name="T5" fmla="*/ 6 h 70"/>
                  <a:gd name="T6" fmla="*/ 5 w 73"/>
                  <a:gd name="T7" fmla="*/ 5 h 70"/>
                  <a:gd name="T8" fmla="*/ 4 w 73"/>
                  <a:gd name="T9" fmla="*/ 3 h 70"/>
                  <a:gd name="T10" fmla="*/ 2 w 73"/>
                  <a:gd name="T11" fmla="*/ 2 h 70"/>
                  <a:gd name="T12" fmla="*/ 1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1 w 73"/>
                  <a:gd name="T21" fmla="*/ 2 h 70"/>
                  <a:gd name="T22" fmla="*/ 2 w 73"/>
                  <a:gd name="T23" fmla="*/ 4 h 70"/>
                  <a:gd name="T24" fmla="*/ 4 w 73"/>
                  <a:gd name="T25" fmla="*/ 5 h 70"/>
                  <a:gd name="T26" fmla="*/ 5 w 73"/>
                  <a:gd name="T27" fmla="*/ 6 h 70"/>
                  <a:gd name="T28" fmla="*/ 7 w 73"/>
                  <a:gd name="T29" fmla="*/ 7 h 70"/>
                  <a:gd name="T30" fmla="*/ 8 w 73"/>
                  <a:gd name="T31" fmla="*/ 8 h 70"/>
                  <a:gd name="T32" fmla="*/ 9 w 73"/>
                  <a:gd name="T33" fmla="*/ 9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0" name="Freeform 69">
                <a:extLst>
                  <a:ext uri="{FF2B5EF4-FFF2-40B4-BE49-F238E27FC236}">
                    <a16:creationId xmlns:a16="http://schemas.microsoft.com/office/drawing/2014/main" id="{F1C81D1C-E29A-45D8-9AA2-ABAF270A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8 w 69"/>
                  <a:gd name="T1" fmla="*/ 6 h 53"/>
                  <a:gd name="T2" fmla="*/ 7 w 69"/>
                  <a:gd name="T3" fmla="*/ 5 h 53"/>
                  <a:gd name="T4" fmla="*/ 6 w 69"/>
                  <a:gd name="T5" fmla="*/ 4 h 53"/>
                  <a:gd name="T6" fmla="*/ 5 w 69"/>
                  <a:gd name="T7" fmla="*/ 3 h 53"/>
                  <a:gd name="T8" fmla="*/ 3 w 69"/>
                  <a:gd name="T9" fmla="*/ 1 h 53"/>
                  <a:gd name="T10" fmla="*/ 2 w 69"/>
                  <a:gd name="T11" fmla="*/ 0 h 53"/>
                  <a:gd name="T12" fmla="*/ 1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1 h 53"/>
                  <a:gd name="T20" fmla="*/ 1 w 69"/>
                  <a:gd name="T21" fmla="*/ 2 h 53"/>
                  <a:gd name="T22" fmla="*/ 2 w 69"/>
                  <a:gd name="T23" fmla="*/ 3 h 53"/>
                  <a:gd name="T24" fmla="*/ 3 w 69"/>
                  <a:gd name="T25" fmla="*/ 3 h 53"/>
                  <a:gd name="T26" fmla="*/ 5 w 69"/>
                  <a:gd name="T27" fmla="*/ 4 h 53"/>
                  <a:gd name="T28" fmla="*/ 6 w 69"/>
                  <a:gd name="T29" fmla="*/ 5 h 53"/>
                  <a:gd name="T30" fmla="*/ 7 w 69"/>
                  <a:gd name="T31" fmla="*/ 5 h 53"/>
                  <a:gd name="T32" fmla="*/ 8 w 69"/>
                  <a:gd name="T33" fmla="*/ 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1" name="Freeform 70">
                <a:extLst>
                  <a:ext uri="{FF2B5EF4-FFF2-40B4-BE49-F238E27FC236}">
                    <a16:creationId xmlns:a16="http://schemas.microsoft.com/office/drawing/2014/main" id="{404F1C93-DB82-4798-BB1B-D8033F22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8 w 67"/>
                  <a:gd name="T1" fmla="*/ 6 h 49"/>
                  <a:gd name="T2" fmla="*/ 7 w 67"/>
                  <a:gd name="T3" fmla="*/ 5 h 49"/>
                  <a:gd name="T4" fmla="*/ 6 w 67"/>
                  <a:gd name="T5" fmla="*/ 4 h 49"/>
                  <a:gd name="T6" fmla="*/ 4 w 67"/>
                  <a:gd name="T7" fmla="*/ 3 h 49"/>
                  <a:gd name="T8" fmla="*/ 3 w 67"/>
                  <a:gd name="T9" fmla="*/ 1 h 49"/>
                  <a:gd name="T10" fmla="*/ 2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1 h 49"/>
                  <a:gd name="T20" fmla="*/ 1 w 67"/>
                  <a:gd name="T21" fmla="*/ 2 h 49"/>
                  <a:gd name="T22" fmla="*/ 2 w 67"/>
                  <a:gd name="T23" fmla="*/ 3 h 49"/>
                  <a:gd name="T24" fmla="*/ 3 w 67"/>
                  <a:gd name="T25" fmla="*/ 3 h 49"/>
                  <a:gd name="T26" fmla="*/ 5 w 67"/>
                  <a:gd name="T27" fmla="*/ 4 h 49"/>
                  <a:gd name="T28" fmla="*/ 6 w 67"/>
                  <a:gd name="T29" fmla="*/ 5 h 49"/>
                  <a:gd name="T30" fmla="*/ 7 w 67"/>
                  <a:gd name="T31" fmla="*/ 5 h 49"/>
                  <a:gd name="T32" fmla="*/ 8 w 67"/>
                  <a:gd name="T33" fmla="*/ 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2" name="Freeform 71">
                <a:extLst>
                  <a:ext uri="{FF2B5EF4-FFF2-40B4-BE49-F238E27FC236}">
                    <a16:creationId xmlns:a16="http://schemas.microsoft.com/office/drawing/2014/main" id="{C487399B-9DC2-4AA1-9151-0831745F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7 w 59"/>
                  <a:gd name="T1" fmla="*/ 4 h 25"/>
                  <a:gd name="T2" fmla="*/ 6 w 59"/>
                  <a:gd name="T3" fmla="*/ 3 h 25"/>
                  <a:gd name="T4" fmla="*/ 5 w 59"/>
                  <a:gd name="T5" fmla="*/ 2 h 25"/>
                  <a:gd name="T6" fmla="*/ 4 w 59"/>
                  <a:gd name="T7" fmla="*/ 1 h 25"/>
                  <a:gd name="T8" fmla="*/ 2 w 59"/>
                  <a:gd name="T9" fmla="*/ 1 h 25"/>
                  <a:gd name="T10" fmla="*/ 1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2 h 25"/>
                  <a:gd name="T20" fmla="*/ 1 w 59"/>
                  <a:gd name="T21" fmla="*/ 3 h 25"/>
                  <a:gd name="T22" fmla="*/ 2 w 59"/>
                  <a:gd name="T23" fmla="*/ 3 h 25"/>
                  <a:gd name="T24" fmla="*/ 3 w 59"/>
                  <a:gd name="T25" fmla="*/ 3 h 25"/>
                  <a:gd name="T26" fmla="*/ 4 w 59"/>
                  <a:gd name="T27" fmla="*/ 3 h 25"/>
                  <a:gd name="T28" fmla="*/ 5 w 59"/>
                  <a:gd name="T29" fmla="*/ 3 h 25"/>
                  <a:gd name="T30" fmla="*/ 6 w 59"/>
                  <a:gd name="T31" fmla="*/ 3 h 25"/>
                  <a:gd name="T32" fmla="*/ 7 w 59"/>
                  <a:gd name="T33" fmla="*/ 4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3" name="Freeform 72">
                <a:extLst>
                  <a:ext uri="{FF2B5EF4-FFF2-40B4-BE49-F238E27FC236}">
                    <a16:creationId xmlns:a16="http://schemas.microsoft.com/office/drawing/2014/main" id="{834B8B11-341E-4D1F-B910-DDEE7D2C0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7 w 52"/>
                  <a:gd name="T1" fmla="*/ 1 h 13"/>
                  <a:gd name="T2" fmla="*/ 6 w 52"/>
                  <a:gd name="T3" fmla="*/ 1 h 13"/>
                  <a:gd name="T4" fmla="*/ 5 w 52"/>
                  <a:gd name="T5" fmla="*/ 0 h 13"/>
                  <a:gd name="T6" fmla="*/ 4 w 52"/>
                  <a:gd name="T7" fmla="*/ 0 h 13"/>
                  <a:gd name="T8" fmla="*/ 3 w 52"/>
                  <a:gd name="T9" fmla="*/ 0 h 13"/>
                  <a:gd name="T10" fmla="*/ 2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1 h 13"/>
                  <a:gd name="T20" fmla="*/ 1 w 52"/>
                  <a:gd name="T21" fmla="*/ 1 h 13"/>
                  <a:gd name="T22" fmla="*/ 2 w 52"/>
                  <a:gd name="T23" fmla="*/ 1 h 13"/>
                  <a:gd name="T24" fmla="*/ 3 w 52"/>
                  <a:gd name="T25" fmla="*/ 1 h 13"/>
                  <a:gd name="T26" fmla="*/ 4 w 52"/>
                  <a:gd name="T27" fmla="*/ 1 h 13"/>
                  <a:gd name="T28" fmla="*/ 5 w 52"/>
                  <a:gd name="T29" fmla="*/ 1 h 13"/>
                  <a:gd name="T30" fmla="*/ 6 w 52"/>
                  <a:gd name="T31" fmla="*/ 1 h 13"/>
                  <a:gd name="T32" fmla="*/ 7 w 52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4" name="Freeform 73">
                <a:extLst>
                  <a:ext uri="{FF2B5EF4-FFF2-40B4-BE49-F238E27FC236}">
                    <a16:creationId xmlns:a16="http://schemas.microsoft.com/office/drawing/2014/main" id="{86235D70-CB8A-41ED-9C90-9D0DDB452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6 w 51"/>
                  <a:gd name="T1" fmla="*/ 1 h 14"/>
                  <a:gd name="T2" fmla="*/ 5 w 51"/>
                  <a:gd name="T3" fmla="*/ 1 h 14"/>
                  <a:gd name="T4" fmla="*/ 4 w 51"/>
                  <a:gd name="T5" fmla="*/ 1 h 14"/>
                  <a:gd name="T6" fmla="*/ 3 w 51"/>
                  <a:gd name="T7" fmla="*/ 1 h 14"/>
                  <a:gd name="T8" fmla="*/ 2 w 51"/>
                  <a:gd name="T9" fmla="*/ 0 h 14"/>
                  <a:gd name="T10" fmla="*/ 1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2 h 14"/>
                  <a:gd name="T18" fmla="*/ 0 w 51"/>
                  <a:gd name="T19" fmla="*/ 2 h 14"/>
                  <a:gd name="T20" fmla="*/ 0 w 51"/>
                  <a:gd name="T21" fmla="*/ 2 h 14"/>
                  <a:gd name="T22" fmla="*/ 1 w 51"/>
                  <a:gd name="T23" fmla="*/ 2 h 14"/>
                  <a:gd name="T24" fmla="*/ 2 w 51"/>
                  <a:gd name="T25" fmla="*/ 2 h 14"/>
                  <a:gd name="T26" fmla="*/ 3 w 51"/>
                  <a:gd name="T27" fmla="*/ 2 h 14"/>
                  <a:gd name="T28" fmla="*/ 4 w 51"/>
                  <a:gd name="T29" fmla="*/ 1 h 14"/>
                  <a:gd name="T30" fmla="*/ 5 w 51"/>
                  <a:gd name="T31" fmla="*/ 1 h 14"/>
                  <a:gd name="T32" fmla="*/ 6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5" name="Freeform 74">
                <a:extLst>
                  <a:ext uri="{FF2B5EF4-FFF2-40B4-BE49-F238E27FC236}">
                    <a16:creationId xmlns:a16="http://schemas.microsoft.com/office/drawing/2014/main" id="{83A802A2-489D-4BB7-9DEF-5D758C4E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7 w 50"/>
                  <a:gd name="T1" fmla="*/ 2 h 16"/>
                  <a:gd name="T2" fmla="*/ 6 w 50"/>
                  <a:gd name="T3" fmla="*/ 2 h 16"/>
                  <a:gd name="T4" fmla="*/ 6 w 50"/>
                  <a:gd name="T5" fmla="*/ 1 h 16"/>
                  <a:gd name="T6" fmla="*/ 5 w 50"/>
                  <a:gd name="T7" fmla="*/ 1 h 16"/>
                  <a:gd name="T8" fmla="*/ 4 w 50"/>
                  <a:gd name="T9" fmla="*/ 1 h 16"/>
                  <a:gd name="T10" fmla="*/ 3 w 50"/>
                  <a:gd name="T11" fmla="*/ 0 h 16"/>
                  <a:gd name="T12" fmla="*/ 2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2 h 16"/>
                  <a:gd name="T20" fmla="*/ 1 w 50"/>
                  <a:gd name="T21" fmla="*/ 2 h 16"/>
                  <a:gd name="T22" fmla="*/ 2 w 50"/>
                  <a:gd name="T23" fmla="*/ 2 h 16"/>
                  <a:gd name="T24" fmla="*/ 3 w 50"/>
                  <a:gd name="T25" fmla="*/ 2 h 16"/>
                  <a:gd name="T26" fmla="*/ 4 w 50"/>
                  <a:gd name="T27" fmla="*/ 2 h 16"/>
                  <a:gd name="T28" fmla="*/ 5 w 50"/>
                  <a:gd name="T29" fmla="*/ 2 h 16"/>
                  <a:gd name="T30" fmla="*/ 6 w 50"/>
                  <a:gd name="T31" fmla="*/ 2 h 16"/>
                  <a:gd name="T32" fmla="*/ 7 w 50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6" name="Freeform 75">
                <a:extLst>
                  <a:ext uri="{FF2B5EF4-FFF2-40B4-BE49-F238E27FC236}">
                    <a16:creationId xmlns:a16="http://schemas.microsoft.com/office/drawing/2014/main" id="{516896A9-84D0-4FAD-887C-E3A94095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6 w 56"/>
                  <a:gd name="T1" fmla="*/ 2 h 15"/>
                  <a:gd name="T2" fmla="*/ 6 w 56"/>
                  <a:gd name="T3" fmla="*/ 2 h 15"/>
                  <a:gd name="T4" fmla="*/ 5 w 56"/>
                  <a:gd name="T5" fmla="*/ 1 h 15"/>
                  <a:gd name="T6" fmla="*/ 4 w 56"/>
                  <a:gd name="T7" fmla="*/ 1 h 15"/>
                  <a:gd name="T8" fmla="*/ 3 w 56"/>
                  <a:gd name="T9" fmla="*/ 1 h 15"/>
                  <a:gd name="T10" fmla="*/ 2 w 56"/>
                  <a:gd name="T11" fmla="*/ 0 h 15"/>
                  <a:gd name="T12" fmla="*/ 1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2 h 15"/>
                  <a:gd name="T20" fmla="*/ 0 w 56"/>
                  <a:gd name="T21" fmla="*/ 2 h 15"/>
                  <a:gd name="T22" fmla="*/ 1 w 56"/>
                  <a:gd name="T23" fmla="*/ 2 h 15"/>
                  <a:gd name="T24" fmla="*/ 2 w 56"/>
                  <a:gd name="T25" fmla="*/ 2 h 15"/>
                  <a:gd name="T26" fmla="*/ 4 w 56"/>
                  <a:gd name="T27" fmla="*/ 2 h 15"/>
                  <a:gd name="T28" fmla="*/ 5 w 56"/>
                  <a:gd name="T29" fmla="*/ 2 h 15"/>
                  <a:gd name="T30" fmla="*/ 6 w 56"/>
                  <a:gd name="T31" fmla="*/ 2 h 15"/>
                  <a:gd name="T32" fmla="*/ 6 w 5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7" name="Freeform 76">
                <a:extLst>
                  <a:ext uri="{FF2B5EF4-FFF2-40B4-BE49-F238E27FC236}">
                    <a16:creationId xmlns:a16="http://schemas.microsoft.com/office/drawing/2014/main" id="{758D9EF8-F5A4-4C17-9C99-766ACC4E6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2 h 86"/>
                  <a:gd name="T6" fmla="*/ 2 w 52"/>
                  <a:gd name="T7" fmla="*/ 4 h 86"/>
                  <a:gd name="T8" fmla="*/ 3 w 52"/>
                  <a:gd name="T9" fmla="*/ 5 h 86"/>
                  <a:gd name="T10" fmla="*/ 5 w 52"/>
                  <a:gd name="T11" fmla="*/ 7 h 86"/>
                  <a:gd name="T12" fmla="*/ 6 w 52"/>
                  <a:gd name="T13" fmla="*/ 8 h 86"/>
                  <a:gd name="T14" fmla="*/ 7 w 52"/>
                  <a:gd name="T15" fmla="*/ 10 h 86"/>
                  <a:gd name="T16" fmla="*/ 7 w 52"/>
                  <a:gd name="T17" fmla="*/ 11 h 86"/>
                  <a:gd name="T18" fmla="*/ 7 w 52"/>
                  <a:gd name="T19" fmla="*/ 9 h 86"/>
                  <a:gd name="T20" fmla="*/ 6 w 52"/>
                  <a:gd name="T21" fmla="*/ 8 h 86"/>
                  <a:gd name="T22" fmla="*/ 5 w 52"/>
                  <a:gd name="T23" fmla="*/ 6 h 86"/>
                  <a:gd name="T24" fmla="*/ 4 w 52"/>
                  <a:gd name="T25" fmla="*/ 4 h 86"/>
                  <a:gd name="T26" fmla="*/ 3 w 52"/>
                  <a:gd name="T27" fmla="*/ 2 h 86"/>
                  <a:gd name="T28" fmla="*/ 2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8" name="Freeform 77">
                <a:extLst>
                  <a:ext uri="{FF2B5EF4-FFF2-40B4-BE49-F238E27FC236}">
                    <a16:creationId xmlns:a16="http://schemas.microsoft.com/office/drawing/2014/main" id="{32835696-4C2E-4841-9B2C-B2D04635B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5 w 34"/>
                  <a:gd name="T1" fmla="*/ 8 h 62"/>
                  <a:gd name="T2" fmla="*/ 4 w 34"/>
                  <a:gd name="T3" fmla="*/ 6 h 62"/>
                  <a:gd name="T4" fmla="*/ 3 w 34"/>
                  <a:gd name="T5" fmla="*/ 3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2 h 62"/>
                  <a:gd name="T14" fmla="*/ 1 w 34"/>
                  <a:gd name="T15" fmla="*/ 3 h 62"/>
                  <a:gd name="T16" fmla="*/ 2 w 34"/>
                  <a:gd name="T17" fmla="*/ 4 h 62"/>
                  <a:gd name="T18" fmla="*/ 3 w 34"/>
                  <a:gd name="T19" fmla="*/ 5 h 62"/>
                  <a:gd name="T20" fmla="*/ 4 w 34"/>
                  <a:gd name="T21" fmla="*/ 7 h 62"/>
                  <a:gd name="T22" fmla="*/ 4 w 34"/>
                  <a:gd name="T23" fmla="*/ 7 h 62"/>
                  <a:gd name="T24" fmla="*/ 5 w 34"/>
                  <a:gd name="T25" fmla="*/ 8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9" name="Freeform 78">
                <a:extLst>
                  <a:ext uri="{FF2B5EF4-FFF2-40B4-BE49-F238E27FC236}">
                    <a16:creationId xmlns:a16="http://schemas.microsoft.com/office/drawing/2014/main" id="{BF68E472-0470-4F0F-8F30-1866D0081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2 w 95"/>
                  <a:gd name="T1" fmla="*/ 42 h 330"/>
                  <a:gd name="T2" fmla="*/ 2 w 95"/>
                  <a:gd name="T3" fmla="*/ 42 h 330"/>
                  <a:gd name="T4" fmla="*/ 1 w 95"/>
                  <a:gd name="T5" fmla="*/ 42 h 330"/>
                  <a:gd name="T6" fmla="*/ 1 w 95"/>
                  <a:gd name="T7" fmla="*/ 41 h 330"/>
                  <a:gd name="T8" fmla="*/ 0 w 95"/>
                  <a:gd name="T9" fmla="*/ 41 h 330"/>
                  <a:gd name="T10" fmla="*/ 5 w 95"/>
                  <a:gd name="T11" fmla="*/ 36 h 330"/>
                  <a:gd name="T12" fmla="*/ 8 w 95"/>
                  <a:gd name="T13" fmla="*/ 31 h 330"/>
                  <a:gd name="T14" fmla="*/ 10 w 95"/>
                  <a:gd name="T15" fmla="*/ 25 h 330"/>
                  <a:gd name="T16" fmla="*/ 11 w 95"/>
                  <a:gd name="T17" fmla="*/ 20 h 330"/>
                  <a:gd name="T18" fmla="*/ 11 w 95"/>
                  <a:gd name="T19" fmla="*/ 14 h 330"/>
                  <a:gd name="T20" fmla="*/ 11 w 95"/>
                  <a:gd name="T21" fmla="*/ 9 h 330"/>
                  <a:gd name="T22" fmla="*/ 10 w 95"/>
                  <a:gd name="T23" fmla="*/ 4 h 330"/>
                  <a:gd name="T24" fmla="*/ 10 w 95"/>
                  <a:gd name="T25" fmla="*/ 0 h 330"/>
                  <a:gd name="T26" fmla="*/ 11 w 95"/>
                  <a:gd name="T27" fmla="*/ 4 h 330"/>
                  <a:gd name="T28" fmla="*/ 12 w 95"/>
                  <a:gd name="T29" fmla="*/ 8 h 330"/>
                  <a:gd name="T30" fmla="*/ 12 w 95"/>
                  <a:gd name="T31" fmla="*/ 14 h 330"/>
                  <a:gd name="T32" fmla="*/ 12 w 95"/>
                  <a:gd name="T33" fmla="*/ 21 h 330"/>
                  <a:gd name="T34" fmla="*/ 11 w 95"/>
                  <a:gd name="T35" fmla="*/ 27 h 330"/>
                  <a:gd name="T36" fmla="*/ 9 w 95"/>
                  <a:gd name="T37" fmla="*/ 33 h 330"/>
                  <a:gd name="T38" fmla="*/ 6 w 95"/>
                  <a:gd name="T39" fmla="*/ 38 h 330"/>
                  <a:gd name="T40" fmla="*/ 2 w 95"/>
                  <a:gd name="T41" fmla="*/ 42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0" name="Freeform 79">
                <a:extLst>
                  <a:ext uri="{FF2B5EF4-FFF2-40B4-BE49-F238E27FC236}">
                    <a16:creationId xmlns:a16="http://schemas.microsoft.com/office/drawing/2014/main" id="{06C878F0-D4CE-48A4-8E51-C495B8638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9 w 64"/>
                  <a:gd name="T1" fmla="*/ 6 h 46"/>
                  <a:gd name="T2" fmla="*/ 8 w 64"/>
                  <a:gd name="T3" fmla="*/ 5 h 46"/>
                  <a:gd name="T4" fmla="*/ 7 w 64"/>
                  <a:gd name="T5" fmla="*/ 4 h 46"/>
                  <a:gd name="T6" fmla="*/ 6 w 64"/>
                  <a:gd name="T7" fmla="*/ 3 h 46"/>
                  <a:gd name="T8" fmla="*/ 4 w 64"/>
                  <a:gd name="T9" fmla="*/ 2 h 46"/>
                  <a:gd name="T10" fmla="*/ 3 w 64"/>
                  <a:gd name="T11" fmla="*/ 1 h 46"/>
                  <a:gd name="T12" fmla="*/ 2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2 h 46"/>
                  <a:gd name="T22" fmla="*/ 2 w 64"/>
                  <a:gd name="T23" fmla="*/ 2 h 46"/>
                  <a:gd name="T24" fmla="*/ 3 w 64"/>
                  <a:gd name="T25" fmla="*/ 3 h 46"/>
                  <a:gd name="T26" fmla="*/ 5 w 64"/>
                  <a:gd name="T27" fmla="*/ 4 h 46"/>
                  <a:gd name="T28" fmla="*/ 6 w 64"/>
                  <a:gd name="T29" fmla="*/ 4 h 46"/>
                  <a:gd name="T30" fmla="*/ 7 w 64"/>
                  <a:gd name="T31" fmla="*/ 5 h 46"/>
                  <a:gd name="T32" fmla="*/ 9 w 64"/>
                  <a:gd name="T33" fmla="*/ 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1" name="Freeform 80">
                <a:extLst>
                  <a:ext uri="{FF2B5EF4-FFF2-40B4-BE49-F238E27FC236}">
                    <a16:creationId xmlns:a16="http://schemas.microsoft.com/office/drawing/2014/main" id="{30C40D4C-4E67-4F96-AE20-E0FD51B05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2 w 78"/>
                  <a:gd name="T5" fmla="*/ 1 h 68"/>
                  <a:gd name="T6" fmla="*/ 3 w 78"/>
                  <a:gd name="T7" fmla="*/ 2 h 68"/>
                  <a:gd name="T8" fmla="*/ 5 w 78"/>
                  <a:gd name="T9" fmla="*/ 3 h 68"/>
                  <a:gd name="T10" fmla="*/ 7 w 78"/>
                  <a:gd name="T11" fmla="*/ 4 h 68"/>
                  <a:gd name="T12" fmla="*/ 8 w 78"/>
                  <a:gd name="T13" fmla="*/ 6 h 68"/>
                  <a:gd name="T14" fmla="*/ 9 w 78"/>
                  <a:gd name="T15" fmla="*/ 7 h 68"/>
                  <a:gd name="T16" fmla="*/ 10 w 78"/>
                  <a:gd name="T17" fmla="*/ 9 h 68"/>
                  <a:gd name="T18" fmla="*/ 9 w 78"/>
                  <a:gd name="T19" fmla="*/ 8 h 68"/>
                  <a:gd name="T20" fmla="*/ 8 w 78"/>
                  <a:gd name="T21" fmla="*/ 7 h 68"/>
                  <a:gd name="T22" fmla="*/ 6 w 78"/>
                  <a:gd name="T23" fmla="*/ 5 h 68"/>
                  <a:gd name="T24" fmla="*/ 4 w 78"/>
                  <a:gd name="T25" fmla="*/ 4 h 68"/>
                  <a:gd name="T26" fmla="*/ 3 w 78"/>
                  <a:gd name="T27" fmla="*/ 3 h 68"/>
                  <a:gd name="T28" fmla="*/ 1 w 78"/>
                  <a:gd name="T29" fmla="*/ 2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2" name="Freeform 81">
                <a:extLst>
                  <a:ext uri="{FF2B5EF4-FFF2-40B4-BE49-F238E27FC236}">
                    <a16:creationId xmlns:a16="http://schemas.microsoft.com/office/drawing/2014/main" id="{BA5E6CC0-4FBA-43E1-974F-29D005002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1 w 91"/>
                  <a:gd name="T5" fmla="*/ 1 h 85"/>
                  <a:gd name="T6" fmla="*/ 3 w 91"/>
                  <a:gd name="T7" fmla="*/ 2 h 85"/>
                  <a:gd name="T8" fmla="*/ 5 w 91"/>
                  <a:gd name="T9" fmla="*/ 4 h 85"/>
                  <a:gd name="T10" fmla="*/ 7 w 91"/>
                  <a:gd name="T11" fmla="*/ 5 h 85"/>
                  <a:gd name="T12" fmla="*/ 9 w 91"/>
                  <a:gd name="T13" fmla="*/ 7 h 85"/>
                  <a:gd name="T14" fmla="*/ 10 w 91"/>
                  <a:gd name="T15" fmla="*/ 9 h 85"/>
                  <a:gd name="T16" fmla="*/ 11 w 91"/>
                  <a:gd name="T17" fmla="*/ 11 h 85"/>
                  <a:gd name="T18" fmla="*/ 10 w 91"/>
                  <a:gd name="T19" fmla="*/ 10 h 85"/>
                  <a:gd name="T20" fmla="*/ 8 w 91"/>
                  <a:gd name="T21" fmla="*/ 9 h 85"/>
                  <a:gd name="T22" fmla="*/ 7 w 91"/>
                  <a:gd name="T23" fmla="*/ 7 h 85"/>
                  <a:gd name="T24" fmla="*/ 4 w 91"/>
                  <a:gd name="T25" fmla="*/ 6 h 85"/>
                  <a:gd name="T26" fmla="*/ 2 w 91"/>
                  <a:gd name="T27" fmla="*/ 4 h 85"/>
                  <a:gd name="T28" fmla="*/ 1 w 91"/>
                  <a:gd name="T29" fmla="*/ 2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3" name="Freeform 82">
                <a:extLst>
                  <a:ext uri="{FF2B5EF4-FFF2-40B4-BE49-F238E27FC236}">
                    <a16:creationId xmlns:a16="http://schemas.microsoft.com/office/drawing/2014/main" id="{10CE60A6-A066-4343-903A-879505F25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2 w 101"/>
                  <a:gd name="T5" fmla="*/ 1 h 78"/>
                  <a:gd name="T6" fmla="*/ 4 w 101"/>
                  <a:gd name="T7" fmla="*/ 2 h 78"/>
                  <a:gd name="T8" fmla="*/ 6 w 101"/>
                  <a:gd name="T9" fmla="*/ 3 h 78"/>
                  <a:gd name="T10" fmla="*/ 8 w 101"/>
                  <a:gd name="T11" fmla="*/ 5 h 78"/>
                  <a:gd name="T12" fmla="*/ 10 w 101"/>
                  <a:gd name="T13" fmla="*/ 7 h 78"/>
                  <a:gd name="T14" fmla="*/ 11 w 101"/>
                  <a:gd name="T15" fmla="*/ 9 h 78"/>
                  <a:gd name="T16" fmla="*/ 12 w 101"/>
                  <a:gd name="T17" fmla="*/ 11 h 78"/>
                  <a:gd name="T18" fmla="*/ 11 w 101"/>
                  <a:gd name="T19" fmla="*/ 10 h 78"/>
                  <a:gd name="T20" fmla="*/ 10 w 101"/>
                  <a:gd name="T21" fmla="*/ 9 h 78"/>
                  <a:gd name="T22" fmla="*/ 7 w 101"/>
                  <a:gd name="T23" fmla="*/ 7 h 78"/>
                  <a:gd name="T24" fmla="*/ 5 w 101"/>
                  <a:gd name="T25" fmla="*/ 5 h 78"/>
                  <a:gd name="T26" fmla="*/ 3 w 101"/>
                  <a:gd name="T27" fmla="*/ 4 h 78"/>
                  <a:gd name="T28" fmla="*/ 1 w 101"/>
                  <a:gd name="T29" fmla="*/ 2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4" name="Freeform 83">
                <a:extLst>
                  <a:ext uri="{FF2B5EF4-FFF2-40B4-BE49-F238E27FC236}">
                    <a16:creationId xmlns:a16="http://schemas.microsoft.com/office/drawing/2014/main" id="{7501EC3A-9F24-4D29-ABF3-A8C39D85B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1 w 91"/>
                  <a:gd name="T5" fmla="*/ 1 h 69"/>
                  <a:gd name="T6" fmla="*/ 3 w 91"/>
                  <a:gd name="T7" fmla="*/ 2 h 69"/>
                  <a:gd name="T8" fmla="*/ 5 w 91"/>
                  <a:gd name="T9" fmla="*/ 3 h 69"/>
                  <a:gd name="T10" fmla="*/ 7 w 91"/>
                  <a:gd name="T11" fmla="*/ 5 h 69"/>
                  <a:gd name="T12" fmla="*/ 9 w 91"/>
                  <a:gd name="T13" fmla="*/ 6 h 69"/>
                  <a:gd name="T14" fmla="*/ 10 w 91"/>
                  <a:gd name="T15" fmla="*/ 8 h 69"/>
                  <a:gd name="T16" fmla="*/ 11 w 91"/>
                  <a:gd name="T17" fmla="*/ 9 h 69"/>
                  <a:gd name="T18" fmla="*/ 10 w 91"/>
                  <a:gd name="T19" fmla="*/ 8 h 69"/>
                  <a:gd name="T20" fmla="*/ 8 w 91"/>
                  <a:gd name="T21" fmla="*/ 7 h 69"/>
                  <a:gd name="T22" fmla="*/ 6 w 91"/>
                  <a:gd name="T23" fmla="*/ 6 h 69"/>
                  <a:gd name="T24" fmla="*/ 4 w 91"/>
                  <a:gd name="T25" fmla="*/ 5 h 69"/>
                  <a:gd name="T26" fmla="*/ 2 w 91"/>
                  <a:gd name="T27" fmla="*/ 3 h 69"/>
                  <a:gd name="T28" fmla="*/ 1 w 91"/>
                  <a:gd name="T29" fmla="*/ 2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5" name="Freeform 84">
                <a:extLst>
                  <a:ext uri="{FF2B5EF4-FFF2-40B4-BE49-F238E27FC236}">
                    <a16:creationId xmlns:a16="http://schemas.microsoft.com/office/drawing/2014/main" id="{ADFA0480-232D-4781-B6F8-20EE55528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2 w 75"/>
                  <a:gd name="T5" fmla="*/ 1 h 58"/>
                  <a:gd name="T6" fmla="*/ 3 w 75"/>
                  <a:gd name="T7" fmla="*/ 1 h 58"/>
                  <a:gd name="T8" fmla="*/ 5 w 75"/>
                  <a:gd name="T9" fmla="*/ 2 h 58"/>
                  <a:gd name="T10" fmla="*/ 7 w 75"/>
                  <a:gd name="T11" fmla="*/ 3 h 58"/>
                  <a:gd name="T12" fmla="*/ 8 w 75"/>
                  <a:gd name="T13" fmla="*/ 5 h 58"/>
                  <a:gd name="T14" fmla="*/ 9 w 75"/>
                  <a:gd name="T15" fmla="*/ 6 h 58"/>
                  <a:gd name="T16" fmla="*/ 10 w 75"/>
                  <a:gd name="T17" fmla="*/ 8 h 58"/>
                  <a:gd name="T18" fmla="*/ 9 w 75"/>
                  <a:gd name="T19" fmla="*/ 7 h 58"/>
                  <a:gd name="T20" fmla="*/ 8 w 75"/>
                  <a:gd name="T21" fmla="*/ 6 h 58"/>
                  <a:gd name="T22" fmla="*/ 6 w 75"/>
                  <a:gd name="T23" fmla="*/ 5 h 58"/>
                  <a:gd name="T24" fmla="*/ 4 w 75"/>
                  <a:gd name="T25" fmla="*/ 4 h 58"/>
                  <a:gd name="T26" fmla="*/ 3 w 75"/>
                  <a:gd name="T27" fmla="*/ 3 h 58"/>
                  <a:gd name="T28" fmla="*/ 1 w 75"/>
                  <a:gd name="T29" fmla="*/ 2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6" name="Freeform 85">
                <a:extLst>
                  <a:ext uri="{FF2B5EF4-FFF2-40B4-BE49-F238E27FC236}">
                    <a16:creationId xmlns:a16="http://schemas.microsoft.com/office/drawing/2014/main" id="{6F339972-340B-4B2D-B1B5-B5B8D38E5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2 w 46"/>
                  <a:gd name="T5" fmla="*/ 0 h 15"/>
                  <a:gd name="T6" fmla="*/ 2 w 46"/>
                  <a:gd name="T7" fmla="*/ 0 h 15"/>
                  <a:gd name="T8" fmla="*/ 3 w 46"/>
                  <a:gd name="T9" fmla="*/ 0 h 15"/>
                  <a:gd name="T10" fmla="*/ 4 w 46"/>
                  <a:gd name="T11" fmla="*/ 1 h 15"/>
                  <a:gd name="T12" fmla="*/ 5 w 46"/>
                  <a:gd name="T13" fmla="*/ 1 h 15"/>
                  <a:gd name="T14" fmla="*/ 6 w 46"/>
                  <a:gd name="T15" fmla="*/ 2 h 15"/>
                  <a:gd name="T16" fmla="*/ 6 w 46"/>
                  <a:gd name="T17" fmla="*/ 2 h 15"/>
                  <a:gd name="T18" fmla="*/ 5 w 46"/>
                  <a:gd name="T19" fmla="*/ 2 h 15"/>
                  <a:gd name="T20" fmla="*/ 5 w 46"/>
                  <a:gd name="T21" fmla="*/ 1 h 15"/>
                  <a:gd name="T22" fmla="*/ 3 w 46"/>
                  <a:gd name="T23" fmla="*/ 1 h 15"/>
                  <a:gd name="T24" fmla="*/ 2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7" name="Freeform 86">
                <a:extLst>
                  <a:ext uri="{FF2B5EF4-FFF2-40B4-BE49-F238E27FC236}">
                    <a16:creationId xmlns:a16="http://schemas.microsoft.com/office/drawing/2014/main" id="{68AC9DDE-0546-4979-B3B5-D1931248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2 w 84"/>
                  <a:gd name="T5" fmla="*/ 1 h 76"/>
                  <a:gd name="T6" fmla="*/ 4 w 84"/>
                  <a:gd name="T7" fmla="*/ 2 h 76"/>
                  <a:gd name="T8" fmla="*/ 5 w 84"/>
                  <a:gd name="T9" fmla="*/ 3 h 76"/>
                  <a:gd name="T10" fmla="*/ 7 w 84"/>
                  <a:gd name="T11" fmla="*/ 5 h 76"/>
                  <a:gd name="T12" fmla="*/ 9 w 84"/>
                  <a:gd name="T13" fmla="*/ 7 h 76"/>
                  <a:gd name="T14" fmla="*/ 10 w 84"/>
                  <a:gd name="T15" fmla="*/ 8 h 76"/>
                  <a:gd name="T16" fmla="*/ 11 w 84"/>
                  <a:gd name="T17" fmla="*/ 10 h 76"/>
                  <a:gd name="T18" fmla="*/ 10 w 84"/>
                  <a:gd name="T19" fmla="*/ 9 h 76"/>
                  <a:gd name="T20" fmla="*/ 9 w 84"/>
                  <a:gd name="T21" fmla="*/ 8 h 76"/>
                  <a:gd name="T22" fmla="*/ 7 w 84"/>
                  <a:gd name="T23" fmla="*/ 7 h 76"/>
                  <a:gd name="T24" fmla="*/ 5 w 84"/>
                  <a:gd name="T25" fmla="*/ 5 h 76"/>
                  <a:gd name="T26" fmla="*/ 3 w 84"/>
                  <a:gd name="T27" fmla="*/ 4 h 76"/>
                  <a:gd name="T28" fmla="*/ 2 w 84"/>
                  <a:gd name="T29" fmla="*/ 3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8" name="Freeform 87">
                <a:extLst>
                  <a:ext uri="{FF2B5EF4-FFF2-40B4-BE49-F238E27FC236}">
                    <a16:creationId xmlns:a16="http://schemas.microsoft.com/office/drawing/2014/main" id="{635C4FC7-F03D-4C55-ADDF-3BA4EC24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3 w 96"/>
                  <a:gd name="T5" fmla="*/ 1 h 77"/>
                  <a:gd name="T6" fmla="*/ 4 w 96"/>
                  <a:gd name="T7" fmla="*/ 2 h 77"/>
                  <a:gd name="T8" fmla="*/ 6 w 96"/>
                  <a:gd name="T9" fmla="*/ 3 h 77"/>
                  <a:gd name="T10" fmla="*/ 8 w 96"/>
                  <a:gd name="T11" fmla="*/ 5 h 77"/>
                  <a:gd name="T12" fmla="*/ 10 w 96"/>
                  <a:gd name="T13" fmla="*/ 7 h 77"/>
                  <a:gd name="T14" fmla="*/ 12 w 96"/>
                  <a:gd name="T15" fmla="*/ 8 h 77"/>
                  <a:gd name="T16" fmla="*/ 12 w 96"/>
                  <a:gd name="T17" fmla="*/ 10 h 77"/>
                  <a:gd name="T18" fmla="*/ 12 w 96"/>
                  <a:gd name="T19" fmla="*/ 9 h 77"/>
                  <a:gd name="T20" fmla="*/ 10 w 96"/>
                  <a:gd name="T21" fmla="*/ 8 h 77"/>
                  <a:gd name="T22" fmla="*/ 8 w 96"/>
                  <a:gd name="T23" fmla="*/ 7 h 77"/>
                  <a:gd name="T24" fmla="*/ 6 w 96"/>
                  <a:gd name="T25" fmla="*/ 5 h 77"/>
                  <a:gd name="T26" fmla="*/ 4 w 96"/>
                  <a:gd name="T27" fmla="*/ 4 h 77"/>
                  <a:gd name="T28" fmla="*/ 2 w 96"/>
                  <a:gd name="T29" fmla="*/ 2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9" name="Freeform 88">
                <a:extLst>
                  <a:ext uri="{FF2B5EF4-FFF2-40B4-BE49-F238E27FC236}">
                    <a16:creationId xmlns:a16="http://schemas.microsoft.com/office/drawing/2014/main" id="{E8F35176-099A-48B0-9884-508F8FEA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1 w 93"/>
                  <a:gd name="T5" fmla="*/ 1 h 57"/>
                  <a:gd name="T6" fmla="*/ 3 w 93"/>
                  <a:gd name="T7" fmla="*/ 1 h 57"/>
                  <a:gd name="T8" fmla="*/ 5 w 93"/>
                  <a:gd name="T9" fmla="*/ 2 h 57"/>
                  <a:gd name="T10" fmla="*/ 7 w 93"/>
                  <a:gd name="T11" fmla="*/ 3 h 57"/>
                  <a:gd name="T12" fmla="*/ 9 w 93"/>
                  <a:gd name="T13" fmla="*/ 5 h 57"/>
                  <a:gd name="T14" fmla="*/ 10 w 93"/>
                  <a:gd name="T15" fmla="*/ 6 h 57"/>
                  <a:gd name="T16" fmla="*/ 11 w 93"/>
                  <a:gd name="T17" fmla="*/ 8 h 57"/>
                  <a:gd name="T18" fmla="*/ 10 w 93"/>
                  <a:gd name="T19" fmla="*/ 7 h 57"/>
                  <a:gd name="T20" fmla="*/ 8 w 93"/>
                  <a:gd name="T21" fmla="*/ 6 h 57"/>
                  <a:gd name="T22" fmla="*/ 6 w 93"/>
                  <a:gd name="T23" fmla="*/ 5 h 57"/>
                  <a:gd name="T24" fmla="*/ 4 w 93"/>
                  <a:gd name="T25" fmla="*/ 4 h 57"/>
                  <a:gd name="T26" fmla="*/ 2 w 93"/>
                  <a:gd name="T27" fmla="*/ 3 h 57"/>
                  <a:gd name="T28" fmla="*/ 1 w 93"/>
                  <a:gd name="T29" fmla="*/ 2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0" name="Freeform 89">
                <a:extLst>
                  <a:ext uri="{FF2B5EF4-FFF2-40B4-BE49-F238E27FC236}">
                    <a16:creationId xmlns:a16="http://schemas.microsoft.com/office/drawing/2014/main" id="{5074DD49-0CC4-43E8-90DF-B7EDCB97A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2 w 68"/>
                  <a:gd name="T5" fmla="*/ 1 h 58"/>
                  <a:gd name="T6" fmla="*/ 4 w 68"/>
                  <a:gd name="T7" fmla="*/ 2 h 58"/>
                  <a:gd name="T8" fmla="*/ 5 w 68"/>
                  <a:gd name="T9" fmla="*/ 3 h 58"/>
                  <a:gd name="T10" fmla="*/ 7 w 68"/>
                  <a:gd name="T11" fmla="*/ 4 h 58"/>
                  <a:gd name="T12" fmla="*/ 8 w 68"/>
                  <a:gd name="T13" fmla="*/ 6 h 58"/>
                  <a:gd name="T14" fmla="*/ 9 w 68"/>
                  <a:gd name="T15" fmla="*/ 7 h 58"/>
                  <a:gd name="T16" fmla="*/ 9 w 68"/>
                  <a:gd name="T17" fmla="*/ 8 h 58"/>
                  <a:gd name="T18" fmla="*/ 8 w 68"/>
                  <a:gd name="T19" fmla="*/ 7 h 58"/>
                  <a:gd name="T20" fmla="*/ 7 w 68"/>
                  <a:gd name="T21" fmla="*/ 6 h 58"/>
                  <a:gd name="T22" fmla="*/ 6 w 68"/>
                  <a:gd name="T23" fmla="*/ 5 h 58"/>
                  <a:gd name="T24" fmla="*/ 4 w 68"/>
                  <a:gd name="T25" fmla="*/ 4 h 58"/>
                  <a:gd name="T26" fmla="*/ 3 w 68"/>
                  <a:gd name="T27" fmla="*/ 3 h 58"/>
                  <a:gd name="T28" fmla="*/ 2 w 68"/>
                  <a:gd name="T29" fmla="*/ 2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1" name="Freeform 90">
                <a:extLst>
                  <a:ext uri="{FF2B5EF4-FFF2-40B4-BE49-F238E27FC236}">
                    <a16:creationId xmlns:a16="http://schemas.microsoft.com/office/drawing/2014/main" id="{DDB186D3-D249-4D29-94AF-076F1032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2 w 51"/>
                  <a:gd name="T5" fmla="*/ 0 h 23"/>
                  <a:gd name="T6" fmla="*/ 3 w 51"/>
                  <a:gd name="T7" fmla="*/ 1 h 23"/>
                  <a:gd name="T8" fmla="*/ 4 w 51"/>
                  <a:gd name="T9" fmla="*/ 1 h 23"/>
                  <a:gd name="T10" fmla="*/ 5 w 51"/>
                  <a:gd name="T11" fmla="*/ 1 h 23"/>
                  <a:gd name="T12" fmla="*/ 6 w 51"/>
                  <a:gd name="T13" fmla="*/ 2 h 23"/>
                  <a:gd name="T14" fmla="*/ 7 w 51"/>
                  <a:gd name="T15" fmla="*/ 3 h 23"/>
                  <a:gd name="T16" fmla="*/ 7 w 51"/>
                  <a:gd name="T17" fmla="*/ 3 h 23"/>
                  <a:gd name="T18" fmla="*/ 6 w 51"/>
                  <a:gd name="T19" fmla="*/ 3 h 23"/>
                  <a:gd name="T20" fmla="*/ 5 w 51"/>
                  <a:gd name="T21" fmla="*/ 2 h 23"/>
                  <a:gd name="T22" fmla="*/ 4 w 51"/>
                  <a:gd name="T23" fmla="*/ 2 h 23"/>
                  <a:gd name="T24" fmla="*/ 3 w 51"/>
                  <a:gd name="T25" fmla="*/ 2 h 23"/>
                  <a:gd name="T26" fmla="*/ 2 w 51"/>
                  <a:gd name="T27" fmla="*/ 2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2" name="Freeform 91">
                <a:extLst>
                  <a:ext uri="{FF2B5EF4-FFF2-40B4-BE49-F238E27FC236}">
                    <a16:creationId xmlns:a16="http://schemas.microsoft.com/office/drawing/2014/main" id="{C7278F00-724F-46A5-9DDE-70EB997D1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5 w 40"/>
                  <a:gd name="T1" fmla="*/ 6 h 46"/>
                  <a:gd name="T2" fmla="*/ 5 w 40"/>
                  <a:gd name="T3" fmla="*/ 6 h 46"/>
                  <a:gd name="T4" fmla="*/ 4 w 40"/>
                  <a:gd name="T5" fmla="*/ 5 h 46"/>
                  <a:gd name="T6" fmla="*/ 3 w 40"/>
                  <a:gd name="T7" fmla="*/ 4 h 46"/>
                  <a:gd name="T8" fmla="*/ 2 w 40"/>
                  <a:gd name="T9" fmla="*/ 4 h 46"/>
                  <a:gd name="T10" fmla="*/ 1 w 40"/>
                  <a:gd name="T11" fmla="*/ 3 h 46"/>
                  <a:gd name="T12" fmla="*/ 1 w 40"/>
                  <a:gd name="T13" fmla="*/ 2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2 w 40"/>
                  <a:gd name="T21" fmla="*/ 1 h 46"/>
                  <a:gd name="T22" fmla="*/ 3 w 40"/>
                  <a:gd name="T23" fmla="*/ 2 h 46"/>
                  <a:gd name="T24" fmla="*/ 3 w 40"/>
                  <a:gd name="T25" fmla="*/ 2 h 46"/>
                  <a:gd name="T26" fmla="*/ 4 w 40"/>
                  <a:gd name="T27" fmla="*/ 4 h 46"/>
                  <a:gd name="T28" fmla="*/ 5 w 40"/>
                  <a:gd name="T29" fmla="*/ 5 h 46"/>
                  <a:gd name="T30" fmla="*/ 5 w 40"/>
                  <a:gd name="T31" fmla="*/ 6 h 46"/>
                  <a:gd name="T32" fmla="*/ 5 w 40"/>
                  <a:gd name="T33" fmla="*/ 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3" name="Freeform 92">
                <a:extLst>
                  <a:ext uri="{FF2B5EF4-FFF2-40B4-BE49-F238E27FC236}">
                    <a16:creationId xmlns:a16="http://schemas.microsoft.com/office/drawing/2014/main" id="{EFD4FE8C-3066-475C-952E-0A4BB87AD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7 h 54"/>
                  <a:gd name="T2" fmla="*/ 1 w 11"/>
                  <a:gd name="T3" fmla="*/ 6 h 54"/>
                  <a:gd name="T4" fmla="*/ 1 w 11"/>
                  <a:gd name="T5" fmla="*/ 4 h 54"/>
                  <a:gd name="T6" fmla="*/ 1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3 h 54"/>
                  <a:gd name="T14" fmla="*/ 0 w 11"/>
                  <a:gd name="T15" fmla="*/ 5 h 54"/>
                  <a:gd name="T16" fmla="*/ 0 w 11"/>
                  <a:gd name="T17" fmla="*/ 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4" name="Freeform 93">
                <a:extLst>
                  <a:ext uri="{FF2B5EF4-FFF2-40B4-BE49-F238E27FC236}">
                    <a16:creationId xmlns:a16="http://schemas.microsoft.com/office/drawing/2014/main" id="{2F6F6E2A-328A-45E5-AC6F-E0EF8654E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7 h 50"/>
                  <a:gd name="T2" fmla="*/ 1 w 46"/>
                  <a:gd name="T3" fmla="*/ 6 h 50"/>
                  <a:gd name="T4" fmla="*/ 2 w 46"/>
                  <a:gd name="T5" fmla="*/ 5 h 50"/>
                  <a:gd name="T6" fmla="*/ 3 w 46"/>
                  <a:gd name="T7" fmla="*/ 4 h 50"/>
                  <a:gd name="T8" fmla="*/ 3 w 46"/>
                  <a:gd name="T9" fmla="*/ 3 h 50"/>
                  <a:gd name="T10" fmla="*/ 4 w 46"/>
                  <a:gd name="T11" fmla="*/ 2 h 50"/>
                  <a:gd name="T12" fmla="*/ 5 w 46"/>
                  <a:gd name="T13" fmla="*/ 1 h 50"/>
                  <a:gd name="T14" fmla="*/ 6 w 46"/>
                  <a:gd name="T15" fmla="*/ 0 h 50"/>
                  <a:gd name="T16" fmla="*/ 6 w 46"/>
                  <a:gd name="T17" fmla="*/ 1 h 50"/>
                  <a:gd name="T18" fmla="*/ 6 w 46"/>
                  <a:gd name="T19" fmla="*/ 1 h 50"/>
                  <a:gd name="T20" fmla="*/ 6 w 46"/>
                  <a:gd name="T21" fmla="*/ 2 h 50"/>
                  <a:gd name="T22" fmla="*/ 5 w 46"/>
                  <a:gd name="T23" fmla="*/ 3 h 50"/>
                  <a:gd name="T24" fmla="*/ 4 w 46"/>
                  <a:gd name="T25" fmla="*/ 4 h 50"/>
                  <a:gd name="T26" fmla="*/ 3 w 46"/>
                  <a:gd name="T27" fmla="*/ 5 h 50"/>
                  <a:gd name="T28" fmla="*/ 2 w 46"/>
                  <a:gd name="T29" fmla="*/ 5 h 50"/>
                  <a:gd name="T30" fmla="*/ 1 w 46"/>
                  <a:gd name="T31" fmla="*/ 6 h 50"/>
                  <a:gd name="T32" fmla="*/ 0 w 46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5" name="Freeform 94">
                <a:extLst>
                  <a:ext uri="{FF2B5EF4-FFF2-40B4-BE49-F238E27FC236}">
                    <a16:creationId xmlns:a16="http://schemas.microsoft.com/office/drawing/2014/main" id="{9E0762BB-3307-4F99-A301-CB3F0F7D2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1 w 67"/>
                  <a:gd name="T3" fmla="*/ 1 h 16"/>
                  <a:gd name="T4" fmla="*/ 2 w 67"/>
                  <a:gd name="T5" fmla="*/ 1 h 16"/>
                  <a:gd name="T6" fmla="*/ 3 w 67"/>
                  <a:gd name="T7" fmla="*/ 0 h 16"/>
                  <a:gd name="T8" fmla="*/ 4 w 67"/>
                  <a:gd name="T9" fmla="*/ 0 h 16"/>
                  <a:gd name="T10" fmla="*/ 6 w 67"/>
                  <a:gd name="T11" fmla="*/ 0 h 16"/>
                  <a:gd name="T12" fmla="*/ 7 w 67"/>
                  <a:gd name="T13" fmla="*/ 1 h 16"/>
                  <a:gd name="T14" fmla="*/ 8 w 67"/>
                  <a:gd name="T15" fmla="*/ 1 h 16"/>
                  <a:gd name="T16" fmla="*/ 8 w 67"/>
                  <a:gd name="T17" fmla="*/ 2 h 16"/>
                  <a:gd name="T18" fmla="*/ 8 w 67"/>
                  <a:gd name="T19" fmla="*/ 2 h 16"/>
                  <a:gd name="T20" fmla="*/ 7 w 67"/>
                  <a:gd name="T21" fmla="*/ 2 h 16"/>
                  <a:gd name="T22" fmla="*/ 6 w 67"/>
                  <a:gd name="T23" fmla="*/ 2 h 16"/>
                  <a:gd name="T24" fmla="*/ 5 w 67"/>
                  <a:gd name="T25" fmla="*/ 2 h 16"/>
                  <a:gd name="T26" fmla="*/ 3 w 67"/>
                  <a:gd name="T27" fmla="*/ 2 h 16"/>
                  <a:gd name="T28" fmla="*/ 2 w 67"/>
                  <a:gd name="T29" fmla="*/ 1 h 16"/>
                  <a:gd name="T30" fmla="*/ 1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6" name="Freeform 95">
                <a:extLst>
                  <a:ext uri="{FF2B5EF4-FFF2-40B4-BE49-F238E27FC236}">
                    <a16:creationId xmlns:a16="http://schemas.microsoft.com/office/drawing/2014/main" id="{BF495ADF-372F-4426-84F7-B52B4D4BD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2 w 64"/>
                  <a:gd name="T5" fmla="*/ 1 h 32"/>
                  <a:gd name="T6" fmla="*/ 4 w 64"/>
                  <a:gd name="T7" fmla="*/ 1 h 32"/>
                  <a:gd name="T8" fmla="*/ 5 w 64"/>
                  <a:gd name="T9" fmla="*/ 2 h 32"/>
                  <a:gd name="T10" fmla="*/ 6 w 64"/>
                  <a:gd name="T11" fmla="*/ 2 h 32"/>
                  <a:gd name="T12" fmla="*/ 8 w 64"/>
                  <a:gd name="T13" fmla="*/ 3 h 32"/>
                  <a:gd name="T14" fmla="*/ 9 w 64"/>
                  <a:gd name="T15" fmla="*/ 3 h 32"/>
                  <a:gd name="T16" fmla="*/ 9 w 64"/>
                  <a:gd name="T17" fmla="*/ 4 h 32"/>
                  <a:gd name="T18" fmla="*/ 9 w 64"/>
                  <a:gd name="T19" fmla="*/ 4 h 32"/>
                  <a:gd name="T20" fmla="*/ 7 w 64"/>
                  <a:gd name="T21" fmla="*/ 4 h 32"/>
                  <a:gd name="T22" fmla="*/ 6 w 64"/>
                  <a:gd name="T23" fmla="*/ 4 h 32"/>
                  <a:gd name="T24" fmla="*/ 5 w 64"/>
                  <a:gd name="T25" fmla="*/ 3 h 32"/>
                  <a:gd name="T26" fmla="*/ 3 w 64"/>
                  <a:gd name="T27" fmla="*/ 2 h 32"/>
                  <a:gd name="T28" fmla="*/ 2 w 64"/>
                  <a:gd name="T29" fmla="*/ 2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7" name="Freeform 96">
                <a:extLst>
                  <a:ext uri="{FF2B5EF4-FFF2-40B4-BE49-F238E27FC236}">
                    <a16:creationId xmlns:a16="http://schemas.microsoft.com/office/drawing/2014/main" id="{91851A32-7827-4B0A-B40F-A5A47B8A6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2 w 64"/>
                  <a:gd name="T5" fmla="*/ 1 h 16"/>
                  <a:gd name="T6" fmla="*/ 3 w 64"/>
                  <a:gd name="T7" fmla="*/ 1 h 16"/>
                  <a:gd name="T8" fmla="*/ 4 w 64"/>
                  <a:gd name="T9" fmla="*/ 0 h 16"/>
                  <a:gd name="T10" fmla="*/ 6 w 64"/>
                  <a:gd name="T11" fmla="*/ 0 h 16"/>
                  <a:gd name="T12" fmla="*/ 7 w 64"/>
                  <a:gd name="T13" fmla="*/ 1 h 16"/>
                  <a:gd name="T14" fmla="*/ 8 w 64"/>
                  <a:gd name="T15" fmla="*/ 1 h 16"/>
                  <a:gd name="T16" fmla="*/ 9 w 64"/>
                  <a:gd name="T17" fmla="*/ 2 h 16"/>
                  <a:gd name="T18" fmla="*/ 9 w 64"/>
                  <a:gd name="T19" fmla="*/ 2 h 16"/>
                  <a:gd name="T20" fmla="*/ 8 w 64"/>
                  <a:gd name="T21" fmla="*/ 2 h 16"/>
                  <a:gd name="T22" fmla="*/ 7 w 64"/>
                  <a:gd name="T23" fmla="*/ 2 h 16"/>
                  <a:gd name="T24" fmla="*/ 6 w 64"/>
                  <a:gd name="T25" fmla="*/ 2 h 16"/>
                  <a:gd name="T26" fmla="*/ 4 w 64"/>
                  <a:gd name="T27" fmla="*/ 2 h 16"/>
                  <a:gd name="T28" fmla="*/ 3 w 64"/>
                  <a:gd name="T29" fmla="*/ 2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8" name="Freeform 97">
                <a:extLst>
                  <a:ext uri="{FF2B5EF4-FFF2-40B4-BE49-F238E27FC236}">
                    <a16:creationId xmlns:a16="http://schemas.microsoft.com/office/drawing/2014/main" id="{C83B22E0-7D2B-4370-BD35-156CE3AF3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2 h 12"/>
                  <a:gd name="T2" fmla="*/ 1 w 68"/>
                  <a:gd name="T3" fmla="*/ 2 h 12"/>
                  <a:gd name="T4" fmla="*/ 2 w 68"/>
                  <a:gd name="T5" fmla="*/ 1 h 12"/>
                  <a:gd name="T6" fmla="*/ 4 w 68"/>
                  <a:gd name="T7" fmla="*/ 1 h 12"/>
                  <a:gd name="T8" fmla="*/ 5 w 68"/>
                  <a:gd name="T9" fmla="*/ 1 h 12"/>
                  <a:gd name="T10" fmla="*/ 6 w 68"/>
                  <a:gd name="T11" fmla="*/ 0 h 12"/>
                  <a:gd name="T12" fmla="*/ 8 w 68"/>
                  <a:gd name="T13" fmla="*/ 0 h 12"/>
                  <a:gd name="T14" fmla="*/ 9 w 68"/>
                  <a:gd name="T15" fmla="*/ 1 h 12"/>
                  <a:gd name="T16" fmla="*/ 9 w 68"/>
                  <a:gd name="T17" fmla="*/ 1 h 12"/>
                  <a:gd name="T18" fmla="*/ 9 w 68"/>
                  <a:gd name="T19" fmla="*/ 2 h 12"/>
                  <a:gd name="T20" fmla="*/ 8 w 68"/>
                  <a:gd name="T21" fmla="*/ 2 h 12"/>
                  <a:gd name="T22" fmla="*/ 7 w 68"/>
                  <a:gd name="T23" fmla="*/ 2 h 12"/>
                  <a:gd name="T24" fmla="*/ 6 w 68"/>
                  <a:gd name="T25" fmla="*/ 2 h 12"/>
                  <a:gd name="T26" fmla="*/ 5 w 68"/>
                  <a:gd name="T27" fmla="*/ 2 h 12"/>
                  <a:gd name="T28" fmla="*/ 3 w 68"/>
                  <a:gd name="T29" fmla="*/ 2 h 12"/>
                  <a:gd name="T30" fmla="*/ 2 w 68"/>
                  <a:gd name="T31" fmla="*/ 2 h 12"/>
                  <a:gd name="T32" fmla="*/ 0 w 68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9" name="Freeform 98">
                <a:extLst>
                  <a:ext uri="{FF2B5EF4-FFF2-40B4-BE49-F238E27FC236}">
                    <a16:creationId xmlns:a16="http://schemas.microsoft.com/office/drawing/2014/main" id="{D9EDF22E-9DCF-49F8-B194-5BC37B28A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1 h 13"/>
                  <a:gd name="T2" fmla="*/ 1 w 68"/>
                  <a:gd name="T3" fmla="*/ 1 h 13"/>
                  <a:gd name="T4" fmla="*/ 2 w 68"/>
                  <a:gd name="T5" fmla="*/ 1 h 13"/>
                  <a:gd name="T6" fmla="*/ 4 w 68"/>
                  <a:gd name="T7" fmla="*/ 0 h 13"/>
                  <a:gd name="T8" fmla="*/ 5 w 68"/>
                  <a:gd name="T9" fmla="*/ 0 h 13"/>
                  <a:gd name="T10" fmla="*/ 7 w 68"/>
                  <a:gd name="T11" fmla="*/ 0 h 13"/>
                  <a:gd name="T12" fmla="*/ 8 w 68"/>
                  <a:gd name="T13" fmla="*/ 0 h 13"/>
                  <a:gd name="T14" fmla="*/ 9 w 68"/>
                  <a:gd name="T15" fmla="*/ 0 h 13"/>
                  <a:gd name="T16" fmla="*/ 9 w 68"/>
                  <a:gd name="T17" fmla="*/ 0 h 13"/>
                  <a:gd name="T18" fmla="*/ 9 w 68"/>
                  <a:gd name="T19" fmla="*/ 1 h 13"/>
                  <a:gd name="T20" fmla="*/ 8 w 68"/>
                  <a:gd name="T21" fmla="*/ 1 h 13"/>
                  <a:gd name="T22" fmla="*/ 7 w 68"/>
                  <a:gd name="T23" fmla="*/ 1 h 13"/>
                  <a:gd name="T24" fmla="*/ 6 w 68"/>
                  <a:gd name="T25" fmla="*/ 1 h 13"/>
                  <a:gd name="T26" fmla="*/ 4 w 68"/>
                  <a:gd name="T27" fmla="*/ 1 h 13"/>
                  <a:gd name="T28" fmla="*/ 3 w 68"/>
                  <a:gd name="T29" fmla="*/ 1 h 13"/>
                  <a:gd name="T30" fmla="*/ 1 w 68"/>
                  <a:gd name="T31" fmla="*/ 1 h 13"/>
                  <a:gd name="T32" fmla="*/ 0 w 68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0" name="Freeform 99">
                <a:extLst>
                  <a:ext uri="{FF2B5EF4-FFF2-40B4-BE49-F238E27FC236}">
                    <a16:creationId xmlns:a16="http://schemas.microsoft.com/office/drawing/2014/main" id="{669902EE-C0AC-4D47-A263-206ADB097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2 h 17"/>
                  <a:gd name="T2" fmla="*/ 2 w 77"/>
                  <a:gd name="T3" fmla="*/ 1 h 17"/>
                  <a:gd name="T4" fmla="*/ 3 w 77"/>
                  <a:gd name="T5" fmla="*/ 1 h 17"/>
                  <a:gd name="T6" fmla="*/ 4 w 77"/>
                  <a:gd name="T7" fmla="*/ 0 h 17"/>
                  <a:gd name="T8" fmla="*/ 6 w 77"/>
                  <a:gd name="T9" fmla="*/ 0 h 17"/>
                  <a:gd name="T10" fmla="*/ 8 w 77"/>
                  <a:gd name="T11" fmla="*/ 0 h 17"/>
                  <a:gd name="T12" fmla="*/ 9 w 77"/>
                  <a:gd name="T13" fmla="*/ 0 h 17"/>
                  <a:gd name="T14" fmla="*/ 10 w 77"/>
                  <a:gd name="T15" fmla="*/ 0 h 17"/>
                  <a:gd name="T16" fmla="*/ 10 w 77"/>
                  <a:gd name="T17" fmla="*/ 0 h 17"/>
                  <a:gd name="T18" fmla="*/ 10 w 77"/>
                  <a:gd name="T19" fmla="*/ 1 h 17"/>
                  <a:gd name="T20" fmla="*/ 9 w 77"/>
                  <a:gd name="T21" fmla="*/ 1 h 17"/>
                  <a:gd name="T22" fmla="*/ 8 w 77"/>
                  <a:gd name="T23" fmla="*/ 2 h 17"/>
                  <a:gd name="T24" fmla="*/ 6 w 77"/>
                  <a:gd name="T25" fmla="*/ 2 h 17"/>
                  <a:gd name="T26" fmla="*/ 4 w 77"/>
                  <a:gd name="T27" fmla="*/ 1 h 17"/>
                  <a:gd name="T28" fmla="*/ 3 w 77"/>
                  <a:gd name="T29" fmla="*/ 1 h 17"/>
                  <a:gd name="T30" fmla="*/ 1 w 77"/>
                  <a:gd name="T31" fmla="*/ 1 h 17"/>
                  <a:gd name="T32" fmla="*/ 0 w 77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1" name="Freeform 100">
                <a:extLst>
                  <a:ext uri="{FF2B5EF4-FFF2-40B4-BE49-F238E27FC236}">
                    <a16:creationId xmlns:a16="http://schemas.microsoft.com/office/drawing/2014/main" id="{1895C257-977C-4BCB-8AAE-F67A1B75D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3 h 24"/>
                  <a:gd name="T2" fmla="*/ 1 w 84"/>
                  <a:gd name="T3" fmla="*/ 3 h 24"/>
                  <a:gd name="T4" fmla="*/ 3 w 84"/>
                  <a:gd name="T5" fmla="*/ 2 h 24"/>
                  <a:gd name="T6" fmla="*/ 5 w 84"/>
                  <a:gd name="T7" fmla="*/ 2 h 24"/>
                  <a:gd name="T8" fmla="*/ 7 w 84"/>
                  <a:gd name="T9" fmla="*/ 1 h 24"/>
                  <a:gd name="T10" fmla="*/ 8 w 84"/>
                  <a:gd name="T11" fmla="*/ 1 h 24"/>
                  <a:gd name="T12" fmla="*/ 10 w 84"/>
                  <a:gd name="T13" fmla="*/ 0 h 24"/>
                  <a:gd name="T14" fmla="*/ 11 w 84"/>
                  <a:gd name="T15" fmla="*/ 0 h 24"/>
                  <a:gd name="T16" fmla="*/ 11 w 84"/>
                  <a:gd name="T17" fmla="*/ 1 h 24"/>
                  <a:gd name="T18" fmla="*/ 10 w 84"/>
                  <a:gd name="T19" fmla="*/ 2 h 24"/>
                  <a:gd name="T20" fmla="*/ 9 w 84"/>
                  <a:gd name="T21" fmla="*/ 2 h 24"/>
                  <a:gd name="T22" fmla="*/ 8 w 84"/>
                  <a:gd name="T23" fmla="*/ 3 h 24"/>
                  <a:gd name="T24" fmla="*/ 6 w 84"/>
                  <a:gd name="T25" fmla="*/ 3 h 24"/>
                  <a:gd name="T26" fmla="*/ 4 w 84"/>
                  <a:gd name="T27" fmla="*/ 3 h 24"/>
                  <a:gd name="T28" fmla="*/ 3 w 84"/>
                  <a:gd name="T29" fmla="*/ 3 h 24"/>
                  <a:gd name="T30" fmla="*/ 1 w 84"/>
                  <a:gd name="T31" fmla="*/ 3 h 24"/>
                  <a:gd name="T32" fmla="*/ 0 w 8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2" name="Freeform 101">
                <a:extLst>
                  <a:ext uri="{FF2B5EF4-FFF2-40B4-BE49-F238E27FC236}">
                    <a16:creationId xmlns:a16="http://schemas.microsoft.com/office/drawing/2014/main" id="{64837371-935B-4C19-9616-62D44F7C6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5 h 33"/>
                  <a:gd name="T2" fmla="*/ 1 w 92"/>
                  <a:gd name="T3" fmla="*/ 4 h 33"/>
                  <a:gd name="T4" fmla="*/ 3 w 92"/>
                  <a:gd name="T5" fmla="*/ 3 h 33"/>
                  <a:gd name="T6" fmla="*/ 5 w 92"/>
                  <a:gd name="T7" fmla="*/ 2 h 33"/>
                  <a:gd name="T8" fmla="*/ 7 w 92"/>
                  <a:gd name="T9" fmla="*/ 1 h 33"/>
                  <a:gd name="T10" fmla="*/ 9 w 92"/>
                  <a:gd name="T11" fmla="*/ 1 h 33"/>
                  <a:gd name="T12" fmla="*/ 10 w 92"/>
                  <a:gd name="T13" fmla="*/ 0 h 33"/>
                  <a:gd name="T14" fmla="*/ 11 w 92"/>
                  <a:gd name="T15" fmla="*/ 1 h 33"/>
                  <a:gd name="T16" fmla="*/ 12 w 92"/>
                  <a:gd name="T17" fmla="*/ 1 h 33"/>
                  <a:gd name="T18" fmla="*/ 12 w 92"/>
                  <a:gd name="T19" fmla="*/ 2 h 33"/>
                  <a:gd name="T20" fmla="*/ 10 w 92"/>
                  <a:gd name="T21" fmla="*/ 3 h 33"/>
                  <a:gd name="T22" fmla="*/ 9 w 92"/>
                  <a:gd name="T23" fmla="*/ 3 h 33"/>
                  <a:gd name="T24" fmla="*/ 7 w 92"/>
                  <a:gd name="T25" fmla="*/ 4 h 33"/>
                  <a:gd name="T26" fmla="*/ 5 w 92"/>
                  <a:gd name="T27" fmla="*/ 4 h 33"/>
                  <a:gd name="T28" fmla="*/ 3 w 92"/>
                  <a:gd name="T29" fmla="*/ 4 h 33"/>
                  <a:gd name="T30" fmla="*/ 2 w 92"/>
                  <a:gd name="T31" fmla="*/ 4 h 33"/>
                  <a:gd name="T32" fmla="*/ 0 w 92"/>
                  <a:gd name="T33" fmla="*/ 5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3" name="Freeform 102">
                <a:extLst>
                  <a:ext uri="{FF2B5EF4-FFF2-40B4-BE49-F238E27FC236}">
                    <a16:creationId xmlns:a16="http://schemas.microsoft.com/office/drawing/2014/main" id="{6B0AA452-F0BA-4802-9876-DE373B076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6 h 55"/>
                  <a:gd name="T2" fmla="*/ 1 w 85"/>
                  <a:gd name="T3" fmla="*/ 5 h 55"/>
                  <a:gd name="T4" fmla="*/ 2 w 85"/>
                  <a:gd name="T5" fmla="*/ 4 h 55"/>
                  <a:gd name="T6" fmla="*/ 4 w 85"/>
                  <a:gd name="T7" fmla="*/ 3 h 55"/>
                  <a:gd name="T8" fmla="*/ 5 w 85"/>
                  <a:gd name="T9" fmla="*/ 2 h 55"/>
                  <a:gd name="T10" fmla="*/ 7 w 85"/>
                  <a:gd name="T11" fmla="*/ 1 h 55"/>
                  <a:gd name="T12" fmla="*/ 8 w 85"/>
                  <a:gd name="T13" fmla="*/ 0 h 55"/>
                  <a:gd name="T14" fmla="*/ 10 w 85"/>
                  <a:gd name="T15" fmla="*/ 0 h 55"/>
                  <a:gd name="T16" fmla="*/ 10 w 85"/>
                  <a:gd name="T17" fmla="*/ 0 h 55"/>
                  <a:gd name="T18" fmla="*/ 10 w 85"/>
                  <a:gd name="T19" fmla="*/ 1 h 55"/>
                  <a:gd name="T20" fmla="*/ 9 w 85"/>
                  <a:gd name="T21" fmla="*/ 1 h 55"/>
                  <a:gd name="T22" fmla="*/ 8 w 85"/>
                  <a:gd name="T23" fmla="*/ 3 h 55"/>
                  <a:gd name="T24" fmla="*/ 6 w 85"/>
                  <a:gd name="T25" fmla="*/ 4 h 55"/>
                  <a:gd name="T26" fmla="*/ 5 w 85"/>
                  <a:gd name="T27" fmla="*/ 5 h 55"/>
                  <a:gd name="T28" fmla="*/ 3 w 85"/>
                  <a:gd name="T29" fmla="*/ 5 h 55"/>
                  <a:gd name="T30" fmla="*/ 1 w 85"/>
                  <a:gd name="T31" fmla="*/ 6 h 55"/>
                  <a:gd name="T32" fmla="*/ 0 w 85"/>
                  <a:gd name="T33" fmla="*/ 6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4" name="Freeform 103">
                <a:extLst>
                  <a:ext uri="{FF2B5EF4-FFF2-40B4-BE49-F238E27FC236}">
                    <a16:creationId xmlns:a16="http://schemas.microsoft.com/office/drawing/2014/main" id="{1E22DB00-EACF-4F97-A1AC-E5B9F03E5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8 h 69"/>
                  <a:gd name="T2" fmla="*/ 1 w 72"/>
                  <a:gd name="T3" fmla="*/ 7 h 69"/>
                  <a:gd name="T4" fmla="*/ 2 w 72"/>
                  <a:gd name="T5" fmla="*/ 6 h 69"/>
                  <a:gd name="T6" fmla="*/ 4 w 72"/>
                  <a:gd name="T7" fmla="*/ 4 h 69"/>
                  <a:gd name="T8" fmla="*/ 5 w 72"/>
                  <a:gd name="T9" fmla="*/ 3 h 69"/>
                  <a:gd name="T10" fmla="*/ 6 w 72"/>
                  <a:gd name="T11" fmla="*/ 1 h 69"/>
                  <a:gd name="T12" fmla="*/ 8 w 72"/>
                  <a:gd name="T13" fmla="*/ 0 h 69"/>
                  <a:gd name="T14" fmla="*/ 9 w 72"/>
                  <a:gd name="T15" fmla="*/ 0 h 69"/>
                  <a:gd name="T16" fmla="*/ 9 w 72"/>
                  <a:gd name="T17" fmla="*/ 0 h 69"/>
                  <a:gd name="T18" fmla="*/ 9 w 72"/>
                  <a:gd name="T19" fmla="*/ 1 h 69"/>
                  <a:gd name="T20" fmla="*/ 9 w 72"/>
                  <a:gd name="T21" fmla="*/ 2 h 69"/>
                  <a:gd name="T22" fmla="*/ 7 w 72"/>
                  <a:gd name="T23" fmla="*/ 3 h 69"/>
                  <a:gd name="T24" fmla="*/ 6 w 72"/>
                  <a:gd name="T25" fmla="*/ 5 h 69"/>
                  <a:gd name="T26" fmla="*/ 4 w 72"/>
                  <a:gd name="T27" fmla="*/ 6 h 69"/>
                  <a:gd name="T28" fmla="*/ 3 w 72"/>
                  <a:gd name="T29" fmla="*/ 7 h 69"/>
                  <a:gd name="T30" fmla="*/ 1 w 72"/>
                  <a:gd name="T31" fmla="*/ 8 h 69"/>
                  <a:gd name="T32" fmla="*/ 0 w 72"/>
                  <a:gd name="T33" fmla="*/ 8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5" name="Freeform 104">
                <a:extLst>
                  <a:ext uri="{FF2B5EF4-FFF2-40B4-BE49-F238E27FC236}">
                    <a16:creationId xmlns:a16="http://schemas.microsoft.com/office/drawing/2014/main" id="{5EBE7880-65F6-4949-937B-E54980BEA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8 w 67"/>
                  <a:gd name="T1" fmla="*/ 1 h 62"/>
                  <a:gd name="T2" fmla="*/ 8 w 67"/>
                  <a:gd name="T3" fmla="*/ 1 h 62"/>
                  <a:gd name="T4" fmla="*/ 7 w 67"/>
                  <a:gd name="T5" fmla="*/ 2 h 62"/>
                  <a:gd name="T6" fmla="*/ 6 w 67"/>
                  <a:gd name="T7" fmla="*/ 3 h 62"/>
                  <a:gd name="T8" fmla="*/ 5 w 67"/>
                  <a:gd name="T9" fmla="*/ 4 h 62"/>
                  <a:gd name="T10" fmla="*/ 3 w 67"/>
                  <a:gd name="T11" fmla="*/ 5 h 62"/>
                  <a:gd name="T12" fmla="*/ 2 w 67"/>
                  <a:gd name="T13" fmla="*/ 6 h 62"/>
                  <a:gd name="T14" fmla="*/ 0 w 67"/>
                  <a:gd name="T15" fmla="*/ 7 h 62"/>
                  <a:gd name="T16" fmla="*/ 0 w 67"/>
                  <a:gd name="T17" fmla="*/ 8 h 62"/>
                  <a:gd name="T18" fmla="*/ 0 w 67"/>
                  <a:gd name="T19" fmla="*/ 7 h 62"/>
                  <a:gd name="T20" fmla="*/ 1 w 67"/>
                  <a:gd name="T21" fmla="*/ 5 h 62"/>
                  <a:gd name="T22" fmla="*/ 2 w 67"/>
                  <a:gd name="T23" fmla="*/ 4 h 62"/>
                  <a:gd name="T24" fmla="*/ 4 w 67"/>
                  <a:gd name="T25" fmla="*/ 2 h 62"/>
                  <a:gd name="T26" fmla="*/ 5 w 67"/>
                  <a:gd name="T27" fmla="*/ 1 h 62"/>
                  <a:gd name="T28" fmla="*/ 6 w 67"/>
                  <a:gd name="T29" fmla="*/ 1 h 62"/>
                  <a:gd name="T30" fmla="*/ 7 w 67"/>
                  <a:gd name="T31" fmla="*/ 0 h 62"/>
                  <a:gd name="T32" fmla="*/ 8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6" name="Freeform 105">
                <a:extLst>
                  <a:ext uri="{FF2B5EF4-FFF2-40B4-BE49-F238E27FC236}">
                    <a16:creationId xmlns:a16="http://schemas.microsoft.com/office/drawing/2014/main" id="{5048F392-6CA7-4DFB-A0E5-496CBFF0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38 h 311"/>
                  <a:gd name="T2" fmla="*/ 1 w 79"/>
                  <a:gd name="T3" fmla="*/ 38 h 311"/>
                  <a:gd name="T4" fmla="*/ 1 w 79"/>
                  <a:gd name="T5" fmla="*/ 38 h 311"/>
                  <a:gd name="T6" fmla="*/ 1 w 79"/>
                  <a:gd name="T7" fmla="*/ 38 h 311"/>
                  <a:gd name="T8" fmla="*/ 0 w 79"/>
                  <a:gd name="T9" fmla="*/ 37 h 311"/>
                  <a:gd name="T10" fmla="*/ 4 w 79"/>
                  <a:gd name="T11" fmla="*/ 33 h 311"/>
                  <a:gd name="T12" fmla="*/ 7 w 79"/>
                  <a:gd name="T13" fmla="*/ 28 h 311"/>
                  <a:gd name="T14" fmla="*/ 8 w 79"/>
                  <a:gd name="T15" fmla="*/ 22 h 311"/>
                  <a:gd name="T16" fmla="*/ 9 w 79"/>
                  <a:gd name="T17" fmla="*/ 17 h 311"/>
                  <a:gd name="T18" fmla="*/ 8 w 79"/>
                  <a:gd name="T19" fmla="*/ 12 h 311"/>
                  <a:gd name="T20" fmla="*/ 8 w 79"/>
                  <a:gd name="T21" fmla="*/ 7 h 311"/>
                  <a:gd name="T22" fmla="*/ 7 w 79"/>
                  <a:gd name="T23" fmla="*/ 3 h 311"/>
                  <a:gd name="T24" fmla="*/ 6 w 79"/>
                  <a:gd name="T25" fmla="*/ 0 h 311"/>
                  <a:gd name="T26" fmla="*/ 8 w 79"/>
                  <a:gd name="T27" fmla="*/ 2 h 311"/>
                  <a:gd name="T28" fmla="*/ 9 w 79"/>
                  <a:gd name="T29" fmla="*/ 6 h 311"/>
                  <a:gd name="T30" fmla="*/ 10 w 79"/>
                  <a:gd name="T31" fmla="*/ 12 h 311"/>
                  <a:gd name="T32" fmla="*/ 10 w 79"/>
                  <a:gd name="T33" fmla="*/ 18 h 311"/>
                  <a:gd name="T34" fmla="*/ 10 w 79"/>
                  <a:gd name="T35" fmla="*/ 24 h 311"/>
                  <a:gd name="T36" fmla="*/ 8 w 79"/>
                  <a:gd name="T37" fmla="*/ 30 h 311"/>
                  <a:gd name="T38" fmla="*/ 5 w 79"/>
                  <a:gd name="T39" fmla="*/ 35 h 311"/>
                  <a:gd name="T40" fmla="*/ 1 w 79"/>
                  <a:gd name="T41" fmla="*/ 38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7" name="Freeform 106">
                <a:extLst>
                  <a:ext uri="{FF2B5EF4-FFF2-40B4-BE49-F238E27FC236}">
                    <a16:creationId xmlns:a16="http://schemas.microsoft.com/office/drawing/2014/main" id="{0D85982E-1FD4-4D53-968A-2723919E7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8 w 67"/>
                  <a:gd name="T1" fmla="*/ 5 h 41"/>
                  <a:gd name="T2" fmla="*/ 7 w 67"/>
                  <a:gd name="T3" fmla="*/ 4 h 41"/>
                  <a:gd name="T4" fmla="*/ 6 w 67"/>
                  <a:gd name="T5" fmla="*/ 3 h 41"/>
                  <a:gd name="T6" fmla="*/ 5 w 67"/>
                  <a:gd name="T7" fmla="*/ 2 h 41"/>
                  <a:gd name="T8" fmla="*/ 3 w 67"/>
                  <a:gd name="T9" fmla="*/ 1 h 41"/>
                  <a:gd name="T10" fmla="*/ 2 w 67"/>
                  <a:gd name="T11" fmla="*/ 0 h 41"/>
                  <a:gd name="T12" fmla="*/ 1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1 h 41"/>
                  <a:gd name="T22" fmla="*/ 1 w 67"/>
                  <a:gd name="T23" fmla="*/ 1 h 41"/>
                  <a:gd name="T24" fmla="*/ 2 w 67"/>
                  <a:gd name="T25" fmla="*/ 2 h 41"/>
                  <a:gd name="T26" fmla="*/ 4 w 67"/>
                  <a:gd name="T27" fmla="*/ 2 h 41"/>
                  <a:gd name="T28" fmla="*/ 5 w 67"/>
                  <a:gd name="T29" fmla="*/ 3 h 41"/>
                  <a:gd name="T30" fmla="*/ 7 w 67"/>
                  <a:gd name="T31" fmla="*/ 4 h 41"/>
                  <a:gd name="T32" fmla="*/ 8 w 67"/>
                  <a:gd name="T33" fmla="*/ 5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8" name="Freeform 107">
                <a:extLst>
                  <a:ext uri="{FF2B5EF4-FFF2-40B4-BE49-F238E27FC236}">
                    <a16:creationId xmlns:a16="http://schemas.microsoft.com/office/drawing/2014/main" id="{6CED889D-02A4-4051-BD0B-82224EB8A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2 w 74"/>
                  <a:gd name="T5" fmla="*/ 1 h 46"/>
                  <a:gd name="T6" fmla="*/ 3 w 74"/>
                  <a:gd name="T7" fmla="*/ 1 h 46"/>
                  <a:gd name="T8" fmla="*/ 4 w 74"/>
                  <a:gd name="T9" fmla="*/ 2 h 46"/>
                  <a:gd name="T10" fmla="*/ 6 w 74"/>
                  <a:gd name="T11" fmla="*/ 3 h 46"/>
                  <a:gd name="T12" fmla="*/ 7 w 74"/>
                  <a:gd name="T13" fmla="*/ 4 h 46"/>
                  <a:gd name="T14" fmla="*/ 9 w 74"/>
                  <a:gd name="T15" fmla="*/ 5 h 46"/>
                  <a:gd name="T16" fmla="*/ 10 w 74"/>
                  <a:gd name="T17" fmla="*/ 6 h 46"/>
                  <a:gd name="T18" fmla="*/ 9 w 74"/>
                  <a:gd name="T19" fmla="*/ 6 h 46"/>
                  <a:gd name="T20" fmla="*/ 7 w 74"/>
                  <a:gd name="T21" fmla="*/ 5 h 46"/>
                  <a:gd name="T22" fmla="*/ 5 w 74"/>
                  <a:gd name="T23" fmla="*/ 4 h 46"/>
                  <a:gd name="T24" fmla="*/ 4 w 74"/>
                  <a:gd name="T25" fmla="*/ 3 h 46"/>
                  <a:gd name="T26" fmla="*/ 3 w 74"/>
                  <a:gd name="T27" fmla="*/ 2 h 46"/>
                  <a:gd name="T28" fmla="*/ 1 w 74"/>
                  <a:gd name="T29" fmla="*/ 2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9" name="Freeform 108">
                <a:extLst>
                  <a:ext uri="{FF2B5EF4-FFF2-40B4-BE49-F238E27FC236}">
                    <a16:creationId xmlns:a16="http://schemas.microsoft.com/office/drawing/2014/main" id="{A41155CC-C306-4911-9F2F-514998AFD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2 w 96"/>
                  <a:gd name="T5" fmla="*/ 0 h 64"/>
                  <a:gd name="T6" fmla="*/ 4 w 96"/>
                  <a:gd name="T7" fmla="*/ 1 h 64"/>
                  <a:gd name="T8" fmla="*/ 6 w 96"/>
                  <a:gd name="T9" fmla="*/ 2 h 64"/>
                  <a:gd name="T10" fmla="*/ 8 w 96"/>
                  <a:gd name="T11" fmla="*/ 3 h 64"/>
                  <a:gd name="T12" fmla="*/ 10 w 96"/>
                  <a:gd name="T13" fmla="*/ 4 h 64"/>
                  <a:gd name="T14" fmla="*/ 11 w 96"/>
                  <a:gd name="T15" fmla="*/ 6 h 64"/>
                  <a:gd name="T16" fmla="*/ 12 w 96"/>
                  <a:gd name="T17" fmla="*/ 7 h 64"/>
                  <a:gd name="T18" fmla="*/ 11 w 96"/>
                  <a:gd name="T19" fmla="*/ 7 h 64"/>
                  <a:gd name="T20" fmla="*/ 10 w 96"/>
                  <a:gd name="T21" fmla="*/ 6 h 64"/>
                  <a:gd name="T22" fmla="*/ 8 w 96"/>
                  <a:gd name="T23" fmla="*/ 5 h 64"/>
                  <a:gd name="T24" fmla="*/ 6 w 96"/>
                  <a:gd name="T25" fmla="*/ 4 h 64"/>
                  <a:gd name="T26" fmla="*/ 3 w 96"/>
                  <a:gd name="T27" fmla="*/ 2 h 64"/>
                  <a:gd name="T28" fmla="*/ 2 w 96"/>
                  <a:gd name="T29" fmla="*/ 1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0" name="Freeform 109">
                <a:extLst>
                  <a:ext uri="{FF2B5EF4-FFF2-40B4-BE49-F238E27FC236}">
                    <a16:creationId xmlns:a16="http://schemas.microsoft.com/office/drawing/2014/main" id="{4063EF1D-47EB-4078-9260-81CF8F902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2 w 105"/>
                  <a:gd name="T5" fmla="*/ 1 h 68"/>
                  <a:gd name="T6" fmla="*/ 4 w 105"/>
                  <a:gd name="T7" fmla="*/ 2 h 68"/>
                  <a:gd name="T8" fmla="*/ 6 w 105"/>
                  <a:gd name="T9" fmla="*/ 3 h 68"/>
                  <a:gd name="T10" fmla="*/ 8 w 105"/>
                  <a:gd name="T11" fmla="*/ 4 h 68"/>
                  <a:gd name="T12" fmla="*/ 10 w 105"/>
                  <a:gd name="T13" fmla="*/ 6 h 68"/>
                  <a:gd name="T14" fmla="*/ 12 w 105"/>
                  <a:gd name="T15" fmla="*/ 8 h 68"/>
                  <a:gd name="T16" fmla="*/ 13 w 105"/>
                  <a:gd name="T17" fmla="*/ 9 h 68"/>
                  <a:gd name="T18" fmla="*/ 12 w 105"/>
                  <a:gd name="T19" fmla="*/ 8 h 68"/>
                  <a:gd name="T20" fmla="*/ 10 w 105"/>
                  <a:gd name="T21" fmla="*/ 8 h 68"/>
                  <a:gd name="T22" fmla="*/ 8 w 105"/>
                  <a:gd name="T23" fmla="*/ 6 h 68"/>
                  <a:gd name="T24" fmla="*/ 5 w 105"/>
                  <a:gd name="T25" fmla="*/ 5 h 68"/>
                  <a:gd name="T26" fmla="*/ 3 w 105"/>
                  <a:gd name="T27" fmla="*/ 3 h 68"/>
                  <a:gd name="T28" fmla="*/ 1 w 105"/>
                  <a:gd name="T29" fmla="*/ 2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1" name="Freeform 110">
                <a:extLst>
                  <a:ext uri="{FF2B5EF4-FFF2-40B4-BE49-F238E27FC236}">
                    <a16:creationId xmlns:a16="http://schemas.microsoft.com/office/drawing/2014/main" id="{73AF6FF7-B574-4C43-AD72-F4381660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2 w 85"/>
                  <a:gd name="T5" fmla="*/ 1 h 72"/>
                  <a:gd name="T6" fmla="*/ 4 w 85"/>
                  <a:gd name="T7" fmla="*/ 2 h 72"/>
                  <a:gd name="T8" fmla="*/ 6 w 85"/>
                  <a:gd name="T9" fmla="*/ 4 h 72"/>
                  <a:gd name="T10" fmla="*/ 8 w 85"/>
                  <a:gd name="T11" fmla="*/ 5 h 72"/>
                  <a:gd name="T12" fmla="*/ 9 w 85"/>
                  <a:gd name="T13" fmla="*/ 7 h 72"/>
                  <a:gd name="T14" fmla="*/ 11 w 85"/>
                  <a:gd name="T15" fmla="*/ 8 h 72"/>
                  <a:gd name="T16" fmla="*/ 11 w 85"/>
                  <a:gd name="T17" fmla="*/ 10 h 72"/>
                  <a:gd name="T18" fmla="*/ 10 w 85"/>
                  <a:gd name="T19" fmla="*/ 9 h 72"/>
                  <a:gd name="T20" fmla="*/ 9 w 85"/>
                  <a:gd name="T21" fmla="*/ 8 h 72"/>
                  <a:gd name="T22" fmla="*/ 7 w 85"/>
                  <a:gd name="T23" fmla="*/ 6 h 72"/>
                  <a:gd name="T24" fmla="*/ 5 w 85"/>
                  <a:gd name="T25" fmla="*/ 5 h 72"/>
                  <a:gd name="T26" fmla="*/ 3 w 85"/>
                  <a:gd name="T27" fmla="*/ 3 h 72"/>
                  <a:gd name="T28" fmla="*/ 1 w 85"/>
                  <a:gd name="T29" fmla="*/ 2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2" name="Freeform 111">
                <a:extLst>
                  <a:ext uri="{FF2B5EF4-FFF2-40B4-BE49-F238E27FC236}">
                    <a16:creationId xmlns:a16="http://schemas.microsoft.com/office/drawing/2014/main" id="{B7131A43-9102-4854-8085-4FB2CD93D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2 w 70"/>
                  <a:gd name="T5" fmla="*/ 1 h 62"/>
                  <a:gd name="T6" fmla="*/ 3 w 70"/>
                  <a:gd name="T7" fmla="*/ 2 h 62"/>
                  <a:gd name="T8" fmla="*/ 5 w 70"/>
                  <a:gd name="T9" fmla="*/ 3 h 62"/>
                  <a:gd name="T10" fmla="*/ 6 w 70"/>
                  <a:gd name="T11" fmla="*/ 4 h 62"/>
                  <a:gd name="T12" fmla="*/ 8 w 70"/>
                  <a:gd name="T13" fmla="*/ 5 h 62"/>
                  <a:gd name="T14" fmla="*/ 9 w 70"/>
                  <a:gd name="T15" fmla="*/ 7 h 62"/>
                  <a:gd name="T16" fmla="*/ 9 w 70"/>
                  <a:gd name="T17" fmla="*/ 8 h 62"/>
                  <a:gd name="T18" fmla="*/ 8 w 70"/>
                  <a:gd name="T19" fmla="*/ 7 h 62"/>
                  <a:gd name="T20" fmla="*/ 7 w 70"/>
                  <a:gd name="T21" fmla="*/ 6 h 62"/>
                  <a:gd name="T22" fmla="*/ 5 w 70"/>
                  <a:gd name="T23" fmla="*/ 5 h 62"/>
                  <a:gd name="T24" fmla="*/ 4 w 70"/>
                  <a:gd name="T25" fmla="*/ 4 h 62"/>
                  <a:gd name="T26" fmla="*/ 2 w 70"/>
                  <a:gd name="T27" fmla="*/ 3 h 62"/>
                  <a:gd name="T28" fmla="*/ 1 w 70"/>
                  <a:gd name="T29" fmla="*/ 2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3" name="Freeform 112">
                <a:extLst>
                  <a:ext uri="{FF2B5EF4-FFF2-40B4-BE49-F238E27FC236}">
                    <a16:creationId xmlns:a16="http://schemas.microsoft.com/office/drawing/2014/main" id="{184592A3-0C36-4BEE-851C-4B69A7809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2 w 49"/>
                  <a:gd name="T5" fmla="*/ 0 h 53"/>
                  <a:gd name="T6" fmla="*/ 3 w 49"/>
                  <a:gd name="T7" fmla="*/ 1 h 53"/>
                  <a:gd name="T8" fmla="*/ 4 w 49"/>
                  <a:gd name="T9" fmla="*/ 2 h 53"/>
                  <a:gd name="T10" fmla="*/ 5 w 49"/>
                  <a:gd name="T11" fmla="*/ 3 h 53"/>
                  <a:gd name="T12" fmla="*/ 6 w 49"/>
                  <a:gd name="T13" fmla="*/ 4 h 53"/>
                  <a:gd name="T14" fmla="*/ 6 w 49"/>
                  <a:gd name="T15" fmla="*/ 5 h 53"/>
                  <a:gd name="T16" fmla="*/ 7 w 49"/>
                  <a:gd name="T17" fmla="*/ 6 h 53"/>
                  <a:gd name="T18" fmla="*/ 6 w 49"/>
                  <a:gd name="T19" fmla="*/ 5 h 53"/>
                  <a:gd name="T20" fmla="*/ 5 w 49"/>
                  <a:gd name="T21" fmla="*/ 5 h 53"/>
                  <a:gd name="T22" fmla="*/ 4 w 49"/>
                  <a:gd name="T23" fmla="*/ 4 h 53"/>
                  <a:gd name="T24" fmla="*/ 3 w 49"/>
                  <a:gd name="T25" fmla="*/ 3 h 53"/>
                  <a:gd name="T26" fmla="*/ 2 w 49"/>
                  <a:gd name="T27" fmla="*/ 2 h 53"/>
                  <a:gd name="T28" fmla="*/ 1 w 49"/>
                  <a:gd name="T29" fmla="*/ 1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4" name="Freeform 113">
                <a:extLst>
                  <a:ext uri="{FF2B5EF4-FFF2-40B4-BE49-F238E27FC236}">
                    <a16:creationId xmlns:a16="http://schemas.microsoft.com/office/drawing/2014/main" id="{92BE25CD-68FF-4661-9D4D-FB9776B4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1 w 35"/>
                  <a:gd name="T5" fmla="*/ 1 h 36"/>
                  <a:gd name="T6" fmla="*/ 2 w 35"/>
                  <a:gd name="T7" fmla="*/ 1 h 36"/>
                  <a:gd name="T8" fmla="*/ 2 w 35"/>
                  <a:gd name="T9" fmla="*/ 2 h 36"/>
                  <a:gd name="T10" fmla="*/ 3 w 35"/>
                  <a:gd name="T11" fmla="*/ 3 h 36"/>
                  <a:gd name="T12" fmla="*/ 4 w 35"/>
                  <a:gd name="T13" fmla="*/ 4 h 36"/>
                  <a:gd name="T14" fmla="*/ 4 w 35"/>
                  <a:gd name="T15" fmla="*/ 4 h 36"/>
                  <a:gd name="T16" fmla="*/ 4 w 35"/>
                  <a:gd name="T17" fmla="*/ 5 h 36"/>
                  <a:gd name="T18" fmla="*/ 3 w 35"/>
                  <a:gd name="T19" fmla="*/ 4 h 36"/>
                  <a:gd name="T20" fmla="*/ 3 w 35"/>
                  <a:gd name="T21" fmla="*/ 3 h 36"/>
                  <a:gd name="T22" fmla="*/ 2 w 35"/>
                  <a:gd name="T23" fmla="*/ 3 h 36"/>
                  <a:gd name="T24" fmla="*/ 1 w 35"/>
                  <a:gd name="T25" fmla="*/ 2 h 36"/>
                  <a:gd name="T26" fmla="*/ 0 w 35"/>
                  <a:gd name="T27" fmla="*/ 2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5" name="Freeform 114">
                <a:extLst>
                  <a:ext uri="{FF2B5EF4-FFF2-40B4-BE49-F238E27FC236}">
                    <a16:creationId xmlns:a16="http://schemas.microsoft.com/office/drawing/2014/main" id="{90A1CCC5-3590-49EB-89F2-8F913B99B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5 w 43"/>
                  <a:gd name="T1" fmla="*/ 5 h 40"/>
                  <a:gd name="T2" fmla="*/ 4 w 43"/>
                  <a:gd name="T3" fmla="*/ 5 h 40"/>
                  <a:gd name="T4" fmla="*/ 4 w 43"/>
                  <a:gd name="T5" fmla="*/ 5 h 40"/>
                  <a:gd name="T6" fmla="*/ 3 w 43"/>
                  <a:gd name="T7" fmla="*/ 4 h 40"/>
                  <a:gd name="T8" fmla="*/ 2 w 43"/>
                  <a:gd name="T9" fmla="*/ 3 h 40"/>
                  <a:gd name="T10" fmla="*/ 1 w 43"/>
                  <a:gd name="T11" fmla="*/ 2 h 40"/>
                  <a:gd name="T12" fmla="*/ 0 w 43"/>
                  <a:gd name="T13" fmla="*/ 2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1 w 43"/>
                  <a:gd name="T21" fmla="*/ 1 h 40"/>
                  <a:gd name="T22" fmla="*/ 2 w 43"/>
                  <a:gd name="T23" fmla="*/ 1 h 40"/>
                  <a:gd name="T24" fmla="*/ 2 w 43"/>
                  <a:gd name="T25" fmla="*/ 2 h 40"/>
                  <a:gd name="T26" fmla="*/ 3 w 43"/>
                  <a:gd name="T27" fmla="*/ 3 h 40"/>
                  <a:gd name="T28" fmla="*/ 4 w 43"/>
                  <a:gd name="T29" fmla="*/ 4 h 40"/>
                  <a:gd name="T30" fmla="*/ 4 w 43"/>
                  <a:gd name="T31" fmla="*/ 5 h 40"/>
                  <a:gd name="T32" fmla="*/ 5 w 43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6" name="Freeform 115">
                <a:extLst>
                  <a:ext uri="{FF2B5EF4-FFF2-40B4-BE49-F238E27FC236}">
                    <a16:creationId xmlns:a16="http://schemas.microsoft.com/office/drawing/2014/main" id="{415F5E7A-FD10-4EC4-A0B8-3D53DA1A1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6 h 46"/>
                  <a:gd name="T2" fmla="*/ 1 w 22"/>
                  <a:gd name="T3" fmla="*/ 5 h 46"/>
                  <a:gd name="T4" fmla="*/ 2 w 22"/>
                  <a:gd name="T5" fmla="*/ 3 h 46"/>
                  <a:gd name="T6" fmla="*/ 3 w 22"/>
                  <a:gd name="T7" fmla="*/ 2 h 46"/>
                  <a:gd name="T8" fmla="*/ 3 w 22"/>
                  <a:gd name="T9" fmla="*/ 0 h 46"/>
                  <a:gd name="T10" fmla="*/ 2 w 22"/>
                  <a:gd name="T11" fmla="*/ 1 h 46"/>
                  <a:gd name="T12" fmla="*/ 1 w 22"/>
                  <a:gd name="T13" fmla="*/ 2 h 46"/>
                  <a:gd name="T14" fmla="*/ 1 w 22"/>
                  <a:gd name="T15" fmla="*/ 5 h 46"/>
                  <a:gd name="T16" fmla="*/ 0 w 22"/>
                  <a:gd name="T17" fmla="*/ 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7" name="Freeform 116">
                <a:extLst>
                  <a:ext uri="{FF2B5EF4-FFF2-40B4-BE49-F238E27FC236}">
                    <a16:creationId xmlns:a16="http://schemas.microsoft.com/office/drawing/2014/main" id="{CA2D4683-A68C-4983-B10F-B42004391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2 w 12"/>
                  <a:gd name="T1" fmla="*/ 7 h 53"/>
                  <a:gd name="T2" fmla="*/ 2 w 12"/>
                  <a:gd name="T3" fmla="*/ 6 h 53"/>
                  <a:gd name="T4" fmla="*/ 2 w 12"/>
                  <a:gd name="T5" fmla="*/ 4 h 53"/>
                  <a:gd name="T6" fmla="*/ 2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3 h 53"/>
                  <a:gd name="T14" fmla="*/ 1 w 12"/>
                  <a:gd name="T15" fmla="*/ 6 h 53"/>
                  <a:gd name="T16" fmla="*/ 2 w 12"/>
                  <a:gd name="T17" fmla="*/ 7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8" name="Freeform 117">
                <a:extLst>
                  <a:ext uri="{FF2B5EF4-FFF2-40B4-BE49-F238E27FC236}">
                    <a16:creationId xmlns:a16="http://schemas.microsoft.com/office/drawing/2014/main" id="{B3C421A2-475F-4CAC-BD6F-0F2E359ED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6 h 47"/>
                  <a:gd name="T2" fmla="*/ 1 w 41"/>
                  <a:gd name="T3" fmla="*/ 6 h 47"/>
                  <a:gd name="T4" fmla="*/ 2 w 41"/>
                  <a:gd name="T5" fmla="*/ 5 h 47"/>
                  <a:gd name="T6" fmla="*/ 2 w 41"/>
                  <a:gd name="T7" fmla="*/ 3 h 47"/>
                  <a:gd name="T8" fmla="*/ 3 w 41"/>
                  <a:gd name="T9" fmla="*/ 2 h 47"/>
                  <a:gd name="T10" fmla="*/ 4 w 41"/>
                  <a:gd name="T11" fmla="*/ 1 h 47"/>
                  <a:gd name="T12" fmla="*/ 5 w 41"/>
                  <a:gd name="T13" fmla="*/ 1 h 47"/>
                  <a:gd name="T14" fmla="*/ 5 w 41"/>
                  <a:gd name="T15" fmla="*/ 0 h 47"/>
                  <a:gd name="T16" fmla="*/ 6 w 41"/>
                  <a:gd name="T17" fmla="*/ 1 h 47"/>
                  <a:gd name="T18" fmla="*/ 6 w 41"/>
                  <a:gd name="T19" fmla="*/ 1 h 47"/>
                  <a:gd name="T20" fmla="*/ 5 w 41"/>
                  <a:gd name="T21" fmla="*/ 2 h 47"/>
                  <a:gd name="T22" fmla="*/ 4 w 41"/>
                  <a:gd name="T23" fmla="*/ 3 h 47"/>
                  <a:gd name="T24" fmla="*/ 4 w 41"/>
                  <a:gd name="T25" fmla="*/ 3 h 47"/>
                  <a:gd name="T26" fmla="*/ 3 w 41"/>
                  <a:gd name="T27" fmla="*/ 4 h 47"/>
                  <a:gd name="T28" fmla="*/ 2 w 41"/>
                  <a:gd name="T29" fmla="*/ 5 h 47"/>
                  <a:gd name="T30" fmla="*/ 1 w 41"/>
                  <a:gd name="T31" fmla="*/ 6 h 47"/>
                  <a:gd name="T32" fmla="*/ 0 w 41"/>
                  <a:gd name="T33" fmla="*/ 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9" name="Freeform 118">
                <a:extLst>
                  <a:ext uri="{FF2B5EF4-FFF2-40B4-BE49-F238E27FC236}">
                    <a16:creationId xmlns:a16="http://schemas.microsoft.com/office/drawing/2014/main" id="{6DD289EA-D16A-4435-967C-EB18C17F7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3 w 68"/>
                  <a:gd name="T5" fmla="*/ 0 h 15"/>
                  <a:gd name="T6" fmla="*/ 4 w 68"/>
                  <a:gd name="T7" fmla="*/ 0 h 15"/>
                  <a:gd name="T8" fmla="*/ 5 w 68"/>
                  <a:gd name="T9" fmla="*/ 0 h 15"/>
                  <a:gd name="T10" fmla="*/ 7 w 68"/>
                  <a:gd name="T11" fmla="*/ 0 h 15"/>
                  <a:gd name="T12" fmla="*/ 8 w 68"/>
                  <a:gd name="T13" fmla="*/ 0 h 15"/>
                  <a:gd name="T14" fmla="*/ 9 w 68"/>
                  <a:gd name="T15" fmla="*/ 0 h 15"/>
                  <a:gd name="T16" fmla="*/ 9 w 68"/>
                  <a:gd name="T17" fmla="*/ 1 h 15"/>
                  <a:gd name="T18" fmla="*/ 9 w 68"/>
                  <a:gd name="T19" fmla="*/ 1 h 15"/>
                  <a:gd name="T20" fmla="*/ 8 w 68"/>
                  <a:gd name="T21" fmla="*/ 1 h 15"/>
                  <a:gd name="T22" fmla="*/ 7 w 68"/>
                  <a:gd name="T23" fmla="*/ 1 h 15"/>
                  <a:gd name="T24" fmla="*/ 6 w 68"/>
                  <a:gd name="T25" fmla="*/ 1 h 15"/>
                  <a:gd name="T26" fmla="*/ 4 w 68"/>
                  <a:gd name="T27" fmla="*/ 1 h 15"/>
                  <a:gd name="T28" fmla="*/ 3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0" name="Freeform 119">
                <a:extLst>
                  <a:ext uri="{FF2B5EF4-FFF2-40B4-BE49-F238E27FC236}">
                    <a16:creationId xmlns:a16="http://schemas.microsoft.com/office/drawing/2014/main" id="{ECDAA1E0-7E10-4E28-9351-47E463BF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1 w 65"/>
                  <a:gd name="T5" fmla="*/ 0 h 25"/>
                  <a:gd name="T6" fmla="*/ 3 w 65"/>
                  <a:gd name="T7" fmla="*/ 0 h 25"/>
                  <a:gd name="T8" fmla="*/ 4 w 65"/>
                  <a:gd name="T9" fmla="*/ 0 h 25"/>
                  <a:gd name="T10" fmla="*/ 6 w 65"/>
                  <a:gd name="T11" fmla="*/ 1 h 25"/>
                  <a:gd name="T12" fmla="*/ 7 w 65"/>
                  <a:gd name="T13" fmla="*/ 1 h 25"/>
                  <a:gd name="T14" fmla="*/ 7 w 65"/>
                  <a:gd name="T15" fmla="*/ 2 h 25"/>
                  <a:gd name="T16" fmla="*/ 8 w 65"/>
                  <a:gd name="T17" fmla="*/ 2 h 25"/>
                  <a:gd name="T18" fmla="*/ 7 w 65"/>
                  <a:gd name="T19" fmla="*/ 3 h 25"/>
                  <a:gd name="T20" fmla="*/ 7 w 65"/>
                  <a:gd name="T21" fmla="*/ 3 h 25"/>
                  <a:gd name="T22" fmla="*/ 6 w 65"/>
                  <a:gd name="T23" fmla="*/ 2 h 25"/>
                  <a:gd name="T24" fmla="*/ 4 w 65"/>
                  <a:gd name="T25" fmla="*/ 2 h 25"/>
                  <a:gd name="T26" fmla="*/ 3 w 65"/>
                  <a:gd name="T27" fmla="*/ 1 h 25"/>
                  <a:gd name="T28" fmla="*/ 1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1" name="Freeform 120">
                <a:extLst>
                  <a:ext uri="{FF2B5EF4-FFF2-40B4-BE49-F238E27FC236}">
                    <a16:creationId xmlns:a16="http://schemas.microsoft.com/office/drawing/2014/main" id="{1BAB3A92-2AC2-4296-965C-E43BCDF0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2 w 63"/>
                  <a:gd name="T5" fmla="*/ 0 h 15"/>
                  <a:gd name="T6" fmla="*/ 3 w 63"/>
                  <a:gd name="T7" fmla="*/ 0 h 15"/>
                  <a:gd name="T8" fmla="*/ 4 w 63"/>
                  <a:gd name="T9" fmla="*/ 0 h 15"/>
                  <a:gd name="T10" fmla="*/ 5 w 63"/>
                  <a:gd name="T11" fmla="*/ 0 h 15"/>
                  <a:gd name="T12" fmla="*/ 7 w 63"/>
                  <a:gd name="T13" fmla="*/ 0 h 15"/>
                  <a:gd name="T14" fmla="*/ 8 w 63"/>
                  <a:gd name="T15" fmla="*/ 0 h 15"/>
                  <a:gd name="T16" fmla="*/ 8 w 63"/>
                  <a:gd name="T17" fmla="*/ 1 h 15"/>
                  <a:gd name="T18" fmla="*/ 8 w 63"/>
                  <a:gd name="T19" fmla="*/ 1 h 15"/>
                  <a:gd name="T20" fmla="*/ 8 w 63"/>
                  <a:gd name="T21" fmla="*/ 1 h 15"/>
                  <a:gd name="T22" fmla="*/ 7 w 63"/>
                  <a:gd name="T23" fmla="*/ 1 h 15"/>
                  <a:gd name="T24" fmla="*/ 5 w 63"/>
                  <a:gd name="T25" fmla="*/ 1 h 15"/>
                  <a:gd name="T26" fmla="*/ 4 w 63"/>
                  <a:gd name="T27" fmla="*/ 1 h 15"/>
                  <a:gd name="T28" fmla="*/ 3 w 63"/>
                  <a:gd name="T29" fmla="*/ 1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2" name="Freeform 121">
                <a:extLst>
                  <a:ext uri="{FF2B5EF4-FFF2-40B4-BE49-F238E27FC236}">
                    <a16:creationId xmlns:a16="http://schemas.microsoft.com/office/drawing/2014/main" id="{290A8250-CC73-4DCD-95F0-917F659A4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3 h 20"/>
                  <a:gd name="T2" fmla="*/ 1 w 75"/>
                  <a:gd name="T3" fmla="*/ 2 h 20"/>
                  <a:gd name="T4" fmla="*/ 2 w 75"/>
                  <a:gd name="T5" fmla="*/ 2 h 20"/>
                  <a:gd name="T6" fmla="*/ 3 w 75"/>
                  <a:gd name="T7" fmla="*/ 1 h 20"/>
                  <a:gd name="T8" fmla="*/ 5 w 75"/>
                  <a:gd name="T9" fmla="*/ 1 h 20"/>
                  <a:gd name="T10" fmla="*/ 6 w 75"/>
                  <a:gd name="T11" fmla="*/ 1 h 20"/>
                  <a:gd name="T12" fmla="*/ 8 w 75"/>
                  <a:gd name="T13" fmla="*/ 0 h 20"/>
                  <a:gd name="T14" fmla="*/ 8 w 75"/>
                  <a:gd name="T15" fmla="*/ 1 h 20"/>
                  <a:gd name="T16" fmla="*/ 9 w 75"/>
                  <a:gd name="T17" fmla="*/ 1 h 20"/>
                  <a:gd name="T18" fmla="*/ 9 w 75"/>
                  <a:gd name="T19" fmla="*/ 2 h 20"/>
                  <a:gd name="T20" fmla="*/ 8 w 75"/>
                  <a:gd name="T21" fmla="*/ 2 h 20"/>
                  <a:gd name="T22" fmla="*/ 7 w 75"/>
                  <a:gd name="T23" fmla="*/ 2 h 20"/>
                  <a:gd name="T24" fmla="*/ 5 w 75"/>
                  <a:gd name="T25" fmla="*/ 2 h 20"/>
                  <a:gd name="T26" fmla="*/ 3 w 75"/>
                  <a:gd name="T27" fmla="*/ 3 h 20"/>
                  <a:gd name="T28" fmla="*/ 2 w 75"/>
                  <a:gd name="T29" fmla="*/ 3 h 20"/>
                  <a:gd name="T30" fmla="*/ 1 w 75"/>
                  <a:gd name="T31" fmla="*/ 3 h 20"/>
                  <a:gd name="T32" fmla="*/ 0 w 75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3" name="Freeform 122">
                <a:extLst>
                  <a:ext uri="{FF2B5EF4-FFF2-40B4-BE49-F238E27FC236}">
                    <a16:creationId xmlns:a16="http://schemas.microsoft.com/office/drawing/2014/main" id="{51A54EA4-4F66-4D02-BE75-B7329546D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3 h 24"/>
                  <a:gd name="T2" fmla="*/ 1 w 82"/>
                  <a:gd name="T3" fmla="*/ 3 h 24"/>
                  <a:gd name="T4" fmla="*/ 3 w 82"/>
                  <a:gd name="T5" fmla="*/ 2 h 24"/>
                  <a:gd name="T6" fmla="*/ 5 w 82"/>
                  <a:gd name="T7" fmla="*/ 2 h 24"/>
                  <a:gd name="T8" fmla="*/ 6 w 82"/>
                  <a:gd name="T9" fmla="*/ 1 h 24"/>
                  <a:gd name="T10" fmla="*/ 8 w 82"/>
                  <a:gd name="T11" fmla="*/ 1 h 24"/>
                  <a:gd name="T12" fmla="*/ 10 w 82"/>
                  <a:gd name="T13" fmla="*/ 0 h 24"/>
                  <a:gd name="T14" fmla="*/ 10 w 82"/>
                  <a:gd name="T15" fmla="*/ 1 h 24"/>
                  <a:gd name="T16" fmla="*/ 11 w 82"/>
                  <a:gd name="T17" fmla="*/ 1 h 24"/>
                  <a:gd name="T18" fmla="*/ 10 w 82"/>
                  <a:gd name="T19" fmla="*/ 2 h 24"/>
                  <a:gd name="T20" fmla="*/ 9 w 82"/>
                  <a:gd name="T21" fmla="*/ 2 h 24"/>
                  <a:gd name="T22" fmla="*/ 8 w 82"/>
                  <a:gd name="T23" fmla="*/ 2 h 24"/>
                  <a:gd name="T24" fmla="*/ 6 w 82"/>
                  <a:gd name="T25" fmla="*/ 3 h 24"/>
                  <a:gd name="T26" fmla="*/ 4 w 82"/>
                  <a:gd name="T27" fmla="*/ 3 h 24"/>
                  <a:gd name="T28" fmla="*/ 3 w 82"/>
                  <a:gd name="T29" fmla="*/ 3 h 24"/>
                  <a:gd name="T30" fmla="*/ 1 w 82"/>
                  <a:gd name="T31" fmla="*/ 3 h 24"/>
                  <a:gd name="T32" fmla="*/ 0 w 82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4" name="Freeform 123">
                <a:extLst>
                  <a:ext uri="{FF2B5EF4-FFF2-40B4-BE49-F238E27FC236}">
                    <a16:creationId xmlns:a16="http://schemas.microsoft.com/office/drawing/2014/main" id="{4D46ACD2-5A74-48BE-B685-9D2CA2EC3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5 h 42"/>
                  <a:gd name="T2" fmla="*/ 1 w 86"/>
                  <a:gd name="T3" fmla="*/ 4 h 42"/>
                  <a:gd name="T4" fmla="*/ 3 w 86"/>
                  <a:gd name="T5" fmla="*/ 3 h 42"/>
                  <a:gd name="T6" fmla="*/ 4 w 86"/>
                  <a:gd name="T7" fmla="*/ 2 h 42"/>
                  <a:gd name="T8" fmla="*/ 6 w 86"/>
                  <a:gd name="T9" fmla="*/ 1 h 42"/>
                  <a:gd name="T10" fmla="*/ 8 w 86"/>
                  <a:gd name="T11" fmla="*/ 0 h 42"/>
                  <a:gd name="T12" fmla="*/ 10 w 86"/>
                  <a:gd name="T13" fmla="*/ 0 h 42"/>
                  <a:gd name="T14" fmla="*/ 11 w 86"/>
                  <a:gd name="T15" fmla="*/ 0 h 42"/>
                  <a:gd name="T16" fmla="*/ 12 w 86"/>
                  <a:gd name="T17" fmla="*/ 0 h 42"/>
                  <a:gd name="T18" fmla="*/ 11 w 86"/>
                  <a:gd name="T19" fmla="*/ 0 h 42"/>
                  <a:gd name="T20" fmla="*/ 10 w 86"/>
                  <a:gd name="T21" fmla="*/ 1 h 42"/>
                  <a:gd name="T22" fmla="*/ 8 w 86"/>
                  <a:gd name="T23" fmla="*/ 2 h 42"/>
                  <a:gd name="T24" fmla="*/ 7 w 86"/>
                  <a:gd name="T25" fmla="*/ 2 h 42"/>
                  <a:gd name="T26" fmla="*/ 4 w 86"/>
                  <a:gd name="T27" fmla="*/ 3 h 42"/>
                  <a:gd name="T28" fmla="*/ 3 w 86"/>
                  <a:gd name="T29" fmla="*/ 3 h 42"/>
                  <a:gd name="T30" fmla="*/ 1 w 86"/>
                  <a:gd name="T31" fmla="*/ 4 h 42"/>
                  <a:gd name="T32" fmla="*/ 0 w 86"/>
                  <a:gd name="T33" fmla="*/ 5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5" name="Freeform 124">
                <a:extLst>
                  <a:ext uri="{FF2B5EF4-FFF2-40B4-BE49-F238E27FC236}">
                    <a16:creationId xmlns:a16="http://schemas.microsoft.com/office/drawing/2014/main" id="{7539B6D3-8264-4268-B2CC-36FF0520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6 h 50"/>
                  <a:gd name="T2" fmla="*/ 1 w 80"/>
                  <a:gd name="T3" fmla="*/ 5 h 50"/>
                  <a:gd name="T4" fmla="*/ 3 w 80"/>
                  <a:gd name="T5" fmla="*/ 4 h 50"/>
                  <a:gd name="T6" fmla="*/ 4 w 80"/>
                  <a:gd name="T7" fmla="*/ 3 h 50"/>
                  <a:gd name="T8" fmla="*/ 6 w 80"/>
                  <a:gd name="T9" fmla="*/ 1 h 50"/>
                  <a:gd name="T10" fmla="*/ 7 w 80"/>
                  <a:gd name="T11" fmla="*/ 1 h 50"/>
                  <a:gd name="T12" fmla="*/ 9 w 80"/>
                  <a:gd name="T13" fmla="*/ 0 h 50"/>
                  <a:gd name="T14" fmla="*/ 10 w 80"/>
                  <a:gd name="T15" fmla="*/ 0 h 50"/>
                  <a:gd name="T16" fmla="*/ 10 w 80"/>
                  <a:gd name="T17" fmla="*/ 0 h 50"/>
                  <a:gd name="T18" fmla="*/ 10 w 80"/>
                  <a:gd name="T19" fmla="*/ 1 h 50"/>
                  <a:gd name="T20" fmla="*/ 9 w 80"/>
                  <a:gd name="T21" fmla="*/ 1 h 50"/>
                  <a:gd name="T22" fmla="*/ 8 w 80"/>
                  <a:gd name="T23" fmla="*/ 2 h 50"/>
                  <a:gd name="T24" fmla="*/ 6 w 80"/>
                  <a:gd name="T25" fmla="*/ 3 h 50"/>
                  <a:gd name="T26" fmla="*/ 4 w 80"/>
                  <a:gd name="T27" fmla="*/ 4 h 50"/>
                  <a:gd name="T28" fmla="*/ 2 w 80"/>
                  <a:gd name="T29" fmla="*/ 4 h 50"/>
                  <a:gd name="T30" fmla="*/ 1 w 80"/>
                  <a:gd name="T31" fmla="*/ 5 h 50"/>
                  <a:gd name="T32" fmla="*/ 0 w 80"/>
                  <a:gd name="T33" fmla="*/ 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6" name="Freeform 125">
                <a:extLst>
                  <a:ext uri="{FF2B5EF4-FFF2-40B4-BE49-F238E27FC236}">
                    <a16:creationId xmlns:a16="http://schemas.microsoft.com/office/drawing/2014/main" id="{957D50F4-4574-4F17-B178-44F2CEFB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5 h 43"/>
                  <a:gd name="T2" fmla="*/ 0 w 74"/>
                  <a:gd name="T3" fmla="*/ 4 h 43"/>
                  <a:gd name="T4" fmla="*/ 2 w 74"/>
                  <a:gd name="T5" fmla="*/ 3 h 43"/>
                  <a:gd name="T6" fmla="*/ 3 w 74"/>
                  <a:gd name="T7" fmla="*/ 2 h 43"/>
                  <a:gd name="T8" fmla="*/ 4 w 74"/>
                  <a:gd name="T9" fmla="*/ 1 h 43"/>
                  <a:gd name="T10" fmla="*/ 6 w 74"/>
                  <a:gd name="T11" fmla="*/ 0 h 43"/>
                  <a:gd name="T12" fmla="*/ 7 w 74"/>
                  <a:gd name="T13" fmla="*/ 0 h 43"/>
                  <a:gd name="T14" fmla="*/ 8 w 74"/>
                  <a:gd name="T15" fmla="*/ 0 h 43"/>
                  <a:gd name="T16" fmla="*/ 9 w 74"/>
                  <a:gd name="T17" fmla="*/ 0 h 43"/>
                  <a:gd name="T18" fmla="*/ 8 w 74"/>
                  <a:gd name="T19" fmla="*/ 1 h 43"/>
                  <a:gd name="T20" fmla="*/ 7 w 74"/>
                  <a:gd name="T21" fmla="*/ 1 h 43"/>
                  <a:gd name="T22" fmla="*/ 6 w 74"/>
                  <a:gd name="T23" fmla="*/ 2 h 43"/>
                  <a:gd name="T24" fmla="*/ 4 w 74"/>
                  <a:gd name="T25" fmla="*/ 3 h 43"/>
                  <a:gd name="T26" fmla="*/ 3 w 74"/>
                  <a:gd name="T27" fmla="*/ 3 h 43"/>
                  <a:gd name="T28" fmla="*/ 1 w 74"/>
                  <a:gd name="T29" fmla="*/ 4 h 43"/>
                  <a:gd name="T30" fmla="*/ 0 w 74"/>
                  <a:gd name="T31" fmla="*/ 4 h 43"/>
                  <a:gd name="T32" fmla="*/ 0 w 74"/>
                  <a:gd name="T33" fmla="*/ 5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7" name="Freeform 126">
                <a:extLst>
                  <a:ext uri="{FF2B5EF4-FFF2-40B4-BE49-F238E27FC236}">
                    <a16:creationId xmlns:a16="http://schemas.microsoft.com/office/drawing/2014/main" id="{8C990548-F962-4690-8AF0-090B151DF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3 w 104"/>
                  <a:gd name="T5" fmla="*/ 1 h 68"/>
                  <a:gd name="T6" fmla="*/ 5 w 104"/>
                  <a:gd name="T7" fmla="*/ 2 h 68"/>
                  <a:gd name="T8" fmla="*/ 7 w 104"/>
                  <a:gd name="T9" fmla="*/ 3 h 68"/>
                  <a:gd name="T10" fmla="*/ 9 w 104"/>
                  <a:gd name="T11" fmla="*/ 5 h 68"/>
                  <a:gd name="T12" fmla="*/ 11 w 104"/>
                  <a:gd name="T13" fmla="*/ 6 h 68"/>
                  <a:gd name="T14" fmla="*/ 13 w 104"/>
                  <a:gd name="T15" fmla="*/ 8 h 68"/>
                  <a:gd name="T16" fmla="*/ 13 w 104"/>
                  <a:gd name="T17" fmla="*/ 9 h 68"/>
                  <a:gd name="T18" fmla="*/ 12 w 104"/>
                  <a:gd name="T19" fmla="*/ 8 h 68"/>
                  <a:gd name="T20" fmla="*/ 11 w 104"/>
                  <a:gd name="T21" fmla="*/ 8 h 68"/>
                  <a:gd name="T22" fmla="*/ 8 w 104"/>
                  <a:gd name="T23" fmla="*/ 6 h 68"/>
                  <a:gd name="T24" fmla="*/ 6 w 104"/>
                  <a:gd name="T25" fmla="*/ 5 h 68"/>
                  <a:gd name="T26" fmla="*/ 4 w 104"/>
                  <a:gd name="T27" fmla="*/ 4 h 68"/>
                  <a:gd name="T28" fmla="*/ 2 w 104"/>
                  <a:gd name="T29" fmla="*/ 2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8" name="Freeform 127">
                <a:extLst>
                  <a:ext uri="{FF2B5EF4-FFF2-40B4-BE49-F238E27FC236}">
                    <a16:creationId xmlns:a16="http://schemas.microsoft.com/office/drawing/2014/main" id="{EFF7AF9E-455F-4924-AEA0-BFC2305E1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2 w 81"/>
                  <a:gd name="T5" fmla="*/ 0 h 59"/>
                  <a:gd name="T6" fmla="*/ 3 w 81"/>
                  <a:gd name="T7" fmla="*/ 0 h 59"/>
                  <a:gd name="T8" fmla="*/ 5 w 81"/>
                  <a:gd name="T9" fmla="*/ 1 h 59"/>
                  <a:gd name="T10" fmla="*/ 7 w 81"/>
                  <a:gd name="T11" fmla="*/ 3 h 59"/>
                  <a:gd name="T12" fmla="*/ 8 w 81"/>
                  <a:gd name="T13" fmla="*/ 4 h 59"/>
                  <a:gd name="T14" fmla="*/ 10 w 81"/>
                  <a:gd name="T15" fmla="*/ 5 h 59"/>
                  <a:gd name="T16" fmla="*/ 11 w 81"/>
                  <a:gd name="T17" fmla="*/ 7 h 59"/>
                  <a:gd name="T18" fmla="*/ 9 w 81"/>
                  <a:gd name="T19" fmla="*/ 6 h 59"/>
                  <a:gd name="T20" fmla="*/ 8 w 81"/>
                  <a:gd name="T21" fmla="*/ 5 h 59"/>
                  <a:gd name="T22" fmla="*/ 6 w 81"/>
                  <a:gd name="T23" fmla="*/ 4 h 59"/>
                  <a:gd name="T24" fmla="*/ 4 w 81"/>
                  <a:gd name="T25" fmla="*/ 3 h 59"/>
                  <a:gd name="T26" fmla="*/ 3 w 81"/>
                  <a:gd name="T27" fmla="*/ 2 h 59"/>
                  <a:gd name="T28" fmla="*/ 2 w 81"/>
                  <a:gd name="T29" fmla="*/ 1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9" name="Freeform 128">
                <a:extLst>
                  <a:ext uri="{FF2B5EF4-FFF2-40B4-BE49-F238E27FC236}">
                    <a16:creationId xmlns:a16="http://schemas.microsoft.com/office/drawing/2014/main" id="{658B9D14-7E7A-4A39-8D33-67EAD8652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7 h 49"/>
                  <a:gd name="T2" fmla="*/ 1 w 80"/>
                  <a:gd name="T3" fmla="*/ 6 h 49"/>
                  <a:gd name="T4" fmla="*/ 2 w 80"/>
                  <a:gd name="T5" fmla="*/ 5 h 49"/>
                  <a:gd name="T6" fmla="*/ 4 w 80"/>
                  <a:gd name="T7" fmla="*/ 4 h 49"/>
                  <a:gd name="T8" fmla="*/ 6 w 80"/>
                  <a:gd name="T9" fmla="*/ 2 h 49"/>
                  <a:gd name="T10" fmla="*/ 7 w 80"/>
                  <a:gd name="T11" fmla="*/ 1 h 49"/>
                  <a:gd name="T12" fmla="*/ 9 w 80"/>
                  <a:gd name="T13" fmla="*/ 1 h 49"/>
                  <a:gd name="T14" fmla="*/ 10 w 80"/>
                  <a:gd name="T15" fmla="*/ 0 h 49"/>
                  <a:gd name="T16" fmla="*/ 10 w 80"/>
                  <a:gd name="T17" fmla="*/ 1 h 49"/>
                  <a:gd name="T18" fmla="*/ 10 w 80"/>
                  <a:gd name="T19" fmla="*/ 1 h 49"/>
                  <a:gd name="T20" fmla="*/ 9 w 80"/>
                  <a:gd name="T21" fmla="*/ 2 h 49"/>
                  <a:gd name="T22" fmla="*/ 8 w 80"/>
                  <a:gd name="T23" fmla="*/ 3 h 49"/>
                  <a:gd name="T24" fmla="*/ 6 w 80"/>
                  <a:gd name="T25" fmla="*/ 4 h 49"/>
                  <a:gd name="T26" fmla="*/ 4 w 80"/>
                  <a:gd name="T27" fmla="*/ 5 h 49"/>
                  <a:gd name="T28" fmla="*/ 2 w 80"/>
                  <a:gd name="T29" fmla="*/ 5 h 49"/>
                  <a:gd name="T30" fmla="*/ 1 w 80"/>
                  <a:gd name="T31" fmla="*/ 6 h 49"/>
                  <a:gd name="T32" fmla="*/ 0 w 80"/>
                  <a:gd name="T33" fmla="*/ 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0" name="Freeform 129">
                <a:extLst>
                  <a:ext uri="{FF2B5EF4-FFF2-40B4-BE49-F238E27FC236}">
                    <a16:creationId xmlns:a16="http://schemas.microsoft.com/office/drawing/2014/main" id="{8946D2DD-2A82-46FD-B2CA-841EE8CF8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33 h 265"/>
                  <a:gd name="T2" fmla="*/ 1 w 68"/>
                  <a:gd name="T3" fmla="*/ 33 h 265"/>
                  <a:gd name="T4" fmla="*/ 1 w 68"/>
                  <a:gd name="T5" fmla="*/ 32 h 265"/>
                  <a:gd name="T6" fmla="*/ 1 w 68"/>
                  <a:gd name="T7" fmla="*/ 32 h 265"/>
                  <a:gd name="T8" fmla="*/ 0 w 68"/>
                  <a:gd name="T9" fmla="*/ 32 h 265"/>
                  <a:gd name="T10" fmla="*/ 4 w 68"/>
                  <a:gd name="T11" fmla="*/ 28 h 265"/>
                  <a:gd name="T12" fmla="*/ 6 w 68"/>
                  <a:gd name="T13" fmla="*/ 23 h 265"/>
                  <a:gd name="T14" fmla="*/ 7 w 68"/>
                  <a:gd name="T15" fmla="*/ 19 h 265"/>
                  <a:gd name="T16" fmla="*/ 7 w 68"/>
                  <a:gd name="T17" fmla="*/ 15 h 265"/>
                  <a:gd name="T18" fmla="*/ 7 w 68"/>
                  <a:gd name="T19" fmla="*/ 10 h 265"/>
                  <a:gd name="T20" fmla="*/ 7 w 68"/>
                  <a:gd name="T21" fmla="*/ 6 h 265"/>
                  <a:gd name="T22" fmla="*/ 6 w 68"/>
                  <a:gd name="T23" fmla="*/ 3 h 265"/>
                  <a:gd name="T24" fmla="*/ 5 w 68"/>
                  <a:gd name="T25" fmla="*/ 0 h 265"/>
                  <a:gd name="T26" fmla="*/ 7 w 68"/>
                  <a:gd name="T27" fmla="*/ 2 h 265"/>
                  <a:gd name="T28" fmla="*/ 8 w 68"/>
                  <a:gd name="T29" fmla="*/ 5 h 265"/>
                  <a:gd name="T30" fmla="*/ 9 w 68"/>
                  <a:gd name="T31" fmla="*/ 10 h 265"/>
                  <a:gd name="T32" fmla="*/ 9 w 68"/>
                  <a:gd name="T33" fmla="*/ 15 h 265"/>
                  <a:gd name="T34" fmla="*/ 8 w 68"/>
                  <a:gd name="T35" fmla="*/ 20 h 265"/>
                  <a:gd name="T36" fmla="*/ 7 w 68"/>
                  <a:gd name="T37" fmla="*/ 25 h 265"/>
                  <a:gd name="T38" fmla="*/ 5 w 68"/>
                  <a:gd name="T39" fmla="*/ 30 h 265"/>
                  <a:gd name="T40" fmla="*/ 1 w 68"/>
                  <a:gd name="T41" fmla="*/ 33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1" name="Freeform 130">
                <a:extLst>
                  <a:ext uri="{FF2B5EF4-FFF2-40B4-BE49-F238E27FC236}">
                    <a16:creationId xmlns:a16="http://schemas.microsoft.com/office/drawing/2014/main" id="{E3D76CD4-67FC-41A3-85F6-A9D040ABA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7 w 57"/>
                  <a:gd name="T1" fmla="*/ 4 h 34"/>
                  <a:gd name="T2" fmla="*/ 6 w 57"/>
                  <a:gd name="T3" fmla="*/ 3 h 34"/>
                  <a:gd name="T4" fmla="*/ 5 w 57"/>
                  <a:gd name="T5" fmla="*/ 2 h 34"/>
                  <a:gd name="T6" fmla="*/ 4 w 57"/>
                  <a:gd name="T7" fmla="*/ 1 h 34"/>
                  <a:gd name="T8" fmla="*/ 3 w 57"/>
                  <a:gd name="T9" fmla="*/ 1 h 34"/>
                  <a:gd name="T10" fmla="*/ 2 w 57"/>
                  <a:gd name="T11" fmla="*/ 0 h 34"/>
                  <a:gd name="T12" fmla="*/ 1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1 w 57"/>
                  <a:gd name="T23" fmla="*/ 1 h 34"/>
                  <a:gd name="T24" fmla="*/ 2 w 57"/>
                  <a:gd name="T25" fmla="*/ 1 h 34"/>
                  <a:gd name="T26" fmla="*/ 3 w 57"/>
                  <a:gd name="T27" fmla="*/ 2 h 34"/>
                  <a:gd name="T28" fmla="*/ 5 w 57"/>
                  <a:gd name="T29" fmla="*/ 2 h 34"/>
                  <a:gd name="T30" fmla="*/ 6 w 57"/>
                  <a:gd name="T31" fmla="*/ 3 h 34"/>
                  <a:gd name="T32" fmla="*/ 7 w 57"/>
                  <a:gd name="T33" fmla="*/ 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2" name="Freeform 131">
                <a:extLst>
                  <a:ext uri="{FF2B5EF4-FFF2-40B4-BE49-F238E27FC236}">
                    <a16:creationId xmlns:a16="http://schemas.microsoft.com/office/drawing/2014/main" id="{1ABEFF9A-9325-4E98-A957-8305ED9B9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3 w 62"/>
                  <a:gd name="T7" fmla="*/ 1 h 40"/>
                  <a:gd name="T8" fmla="*/ 4 w 62"/>
                  <a:gd name="T9" fmla="*/ 2 h 40"/>
                  <a:gd name="T10" fmla="*/ 5 w 62"/>
                  <a:gd name="T11" fmla="*/ 2 h 40"/>
                  <a:gd name="T12" fmla="*/ 6 w 62"/>
                  <a:gd name="T13" fmla="*/ 3 h 40"/>
                  <a:gd name="T14" fmla="*/ 7 w 62"/>
                  <a:gd name="T15" fmla="*/ 4 h 40"/>
                  <a:gd name="T16" fmla="*/ 8 w 62"/>
                  <a:gd name="T17" fmla="*/ 5 h 40"/>
                  <a:gd name="T18" fmla="*/ 7 w 62"/>
                  <a:gd name="T19" fmla="*/ 5 h 40"/>
                  <a:gd name="T20" fmla="*/ 6 w 62"/>
                  <a:gd name="T21" fmla="*/ 4 h 40"/>
                  <a:gd name="T22" fmla="*/ 5 w 62"/>
                  <a:gd name="T23" fmla="*/ 4 h 40"/>
                  <a:gd name="T24" fmla="*/ 3 w 62"/>
                  <a:gd name="T25" fmla="*/ 3 h 40"/>
                  <a:gd name="T26" fmla="*/ 2 w 62"/>
                  <a:gd name="T27" fmla="*/ 2 h 40"/>
                  <a:gd name="T28" fmla="*/ 1 w 62"/>
                  <a:gd name="T29" fmla="*/ 2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3" name="Freeform 132">
                <a:extLst>
                  <a:ext uri="{FF2B5EF4-FFF2-40B4-BE49-F238E27FC236}">
                    <a16:creationId xmlns:a16="http://schemas.microsoft.com/office/drawing/2014/main" id="{1DCB6C9B-B731-42CC-A943-904AC106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2 w 81"/>
                  <a:gd name="T5" fmla="*/ 0 h 53"/>
                  <a:gd name="T6" fmla="*/ 4 w 81"/>
                  <a:gd name="T7" fmla="*/ 0 h 53"/>
                  <a:gd name="T8" fmla="*/ 5 w 81"/>
                  <a:gd name="T9" fmla="*/ 1 h 53"/>
                  <a:gd name="T10" fmla="*/ 7 w 81"/>
                  <a:gd name="T11" fmla="*/ 2 h 53"/>
                  <a:gd name="T12" fmla="*/ 8 w 81"/>
                  <a:gd name="T13" fmla="*/ 4 h 53"/>
                  <a:gd name="T14" fmla="*/ 10 w 81"/>
                  <a:gd name="T15" fmla="*/ 5 h 53"/>
                  <a:gd name="T16" fmla="*/ 11 w 81"/>
                  <a:gd name="T17" fmla="*/ 6 h 53"/>
                  <a:gd name="T18" fmla="*/ 10 w 81"/>
                  <a:gd name="T19" fmla="*/ 6 h 53"/>
                  <a:gd name="T20" fmla="*/ 8 w 81"/>
                  <a:gd name="T21" fmla="*/ 5 h 53"/>
                  <a:gd name="T22" fmla="*/ 7 w 81"/>
                  <a:gd name="T23" fmla="*/ 4 h 53"/>
                  <a:gd name="T24" fmla="*/ 5 w 81"/>
                  <a:gd name="T25" fmla="*/ 3 h 53"/>
                  <a:gd name="T26" fmla="*/ 3 w 81"/>
                  <a:gd name="T27" fmla="*/ 2 h 53"/>
                  <a:gd name="T28" fmla="*/ 2 w 81"/>
                  <a:gd name="T29" fmla="*/ 1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4" name="Freeform 133">
                <a:extLst>
                  <a:ext uri="{FF2B5EF4-FFF2-40B4-BE49-F238E27FC236}">
                    <a16:creationId xmlns:a16="http://schemas.microsoft.com/office/drawing/2014/main" id="{19674037-87C8-439B-A870-09BAB76AB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2 w 88"/>
                  <a:gd name="T5" fmla="*/ 0 h 59"/>
                  <a:gd name="T6" fmla="*/ 4 w 88"/>
                  <a:gd name="T7" fmla="*/ 1 h 59"/>
                  <a:gd name="T8" fmla="*/ 6 w 88"/>
                  <a:gd name="T9" fmla="*/ 2 h 59"/>
                  <a:gd name="T10" fmla="*/ 8 w 88"/>
                  <a:gd name="T11" fmla="*/ 3 h 59"/>
                  <a:gd name="T12" fmla="*/ 9 w 88"/>
                  <a:gd name="T13" fmla="*/ 4 h 59"/>
                  <a:gd name="T14" fmla="*/ 11 w 88"/>
                  <a:gd name="T15" fmla="*/ 6 h 59"/>
                  <a:gd name="T16" fmla="*/ 11 w 88"/>
                  <a:gd name="T17" fmla="*/ 7 h 59"/>
                  <a:gd name="T18" fmla="*/ 11 w 88"/>
                  <a:gd name="T19" fmla="*/ 7 h 59"/>
                  <a:gd name="T20" fmla="*/ 9 w 88"/>
                  <a:gd name="T21" fmla="*/ 6 h 59"/>
                  <a:gd name="T22" fmla="*/ 7 w 88"/>
                  <a:gd name="T23" fmla="*/ 5 h 59"/>
                  <a:gd name="T24" fmla="*/ 5 w 88"/>
                  <a:gd name="T25" fmla="*/ 3 h 59"/>
                  <a:gd name="T26" fmla="*/ 3 w 88"/>
                  <a:gd name="T27" fmla="*/ 2 h 59"/>
                  <a:gd name="T28" fmla="*/ 2 w 88"/>
                  <a:gd name="T29" fmla="*/ 1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5" name="Freeform 134">
                <a:extLst>
                  <a:ext uri="{FF2B5EF4-FFF2-40B4-BE49-F238E27FC236}">
                    <a16:creationId xmlns:a16="http://schemas.microsoft.com/office/drawing/2014/main" id="{BDB34454-0396-4726-8FFC-BF14A8FAF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2 w 71"/>
                  <a:gd name="T5" fmla="*/ 1 h 62"/>
                  <a:gd name="T6" fmla="*/ 3 w 71"/>
                  <a:gd name="T7" fmla="*/ 2 h 62"/>
                  <a:gd name="T8" fmla="*/ 5 w 71"/>
                  <a:gd name="T9" fmla="*/ 3 h 62"/>
                  <a:gd name="T10" fmla="*/ 6 w 71"/>
                  <a:gd name="T11" fmla="*/ 5 h 62"/>
                  <a:gd name="T12" fmla="*/ 8 w 71"/>
                  <a:gd name="T13" fmla="*/ 6 h 62"/>
                  <a:gd name="T14" fmla="*/ 9 w 71"/>
                  <a:gd name="T15" fmla="*/ 7 h 62"/>
                  <a:gd name="T16" fmla="*/ 9 w 71"/>
                  <a:gd name="T17" fmla="*/ 8 h 62"/>
                  <a:gd name="T18" fmla="*/ 8 w 71"/>
                  <a:gd name="T19" fmla="*/ 8 h 62"/>
                  <a:gd name="T20" fmla="*/ 7 w 71"/>
                  <a:gd name="T21" fmla="*/ 7 h 62"/>
                  <a:gd name="T22" fmla="*/ 6 w 71"/>
                  <a:gd name="T23" fmla="*/ 6 h 62"/>
                  <a:gd name="T24" fmla="*/ 4 w 71"/>
                  <a:gd name="T25" fmla="*/ 4 h 62"/>
                  <a:gd name="T26" fmla="*/ 2 w 71"/>
                  <a:gd name="T27" fmla="*/ 3 h 62"/>
                  <a:gd name="T28" fmla="*/ 1 w 71"/>
                  <a:gd name="T29" fmla="*/ 2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6" name="Freeform 135">
                <a:extLst>
                  <a:ext uri="{FF2B5EF4-FFF2-40B4-BE49-F238E27FC236}">
                    <a16:creationId xmlns:a16="http://schemas.microsoft.com/office/drawing/2014/main" id="{71B23293-BF43-4508-9F83-F12E6EFC9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1 w 59"/>
                  <a:gd name="T5" fmla="*/ 0 h 53"/>
                  <a:gd name="T6" fmla="*/ 2 w 59"/>
                  <a:gd name="T7" fmla="*/ 0 h 53"/>
                  <a:gd name="T8" fmla="*/ 3 w 59"/>
                  <a:gd name="T9" fmla="*/ 1 h 53"/>
                  <a:gd name="T10" fmla="*/ 4 w 59"/>
                  <a:gd name="T11" fmla="*/ 2 h 53"/>
                  <a:gd name="T12" fmla="*/ 6 w 59"/>
                  <a:gd name="T13" fmla="*/ 4 h 53"/>
                  <a:gd name="T14" fmla="*/ 6 w 59"/>
                  <a:gd name="T15" fmla="*/ 5 h 53"/>
                  <a:gd name="T16" fmla="*/ 7 w 59"/>
                  <a:gd name="T17" fmla="*/ 6 h 53"/>
                  <a:gd name="T18" fmla="*/ 6 w 59"/>
                  <a:gd name="T19" fmla="*/ 5 h 53"/>
                  <a:gd name="T20" fmla="*/ 5 w 59"/>
                  <a:gd name="T21" fmla="*/ 5 h 53"/>
                  <a:gd name="T22" fmla="*/ 4 w 59"/>
                  <a:gd name="T23" fmla="*/ 4 h 53"/>
                  <a:gd name="T24" fmla="*/ 2 w 59"/>
                  <a:gd name="T25" fmla="*/ 3 h 53"/>
                  <a:gd name="T26" fmla="*/ 1 w 59"/>
                  <a:gd name="T27" fmla="*/ 2 h 53"/>
                  <a:gd name="T28" fmla="*/ 0 w 59"/>
                  <a:gd name="T29" fmla="*/ 1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7" name="Freeform 136">
                <a:extLst>
                  <a:ext uri="{FF2B5EF4-FFF2-40B4-BE49-F238E27FC236}">
                    <a16:creationId xmlns:a16="http://schemas.microsoft.com/office/drawing/2014/main" id="{955136FC-1618-4E45-9F8B-4DEBC3D2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1 w 43"/>
                  <a:gd name="T5" fmla="*/ 0 h 45"/>
                  <a:gd name="T6" fmla="*/ 2 w 43"/>
                  <a:gd name="T7" fmla="*/ 1 h 45"/>
                  <a:gd name="T8" fmla="*/ 3 w 43"/>
                  <a:gd name="T9" fmla="*/ 2 h 45"/>
                  <a:gd name="T10" fmla="*/ 3 w 43"/>
                  <a:gd name="T11" fmla="*/ 3 h 45"/>
                  <a:gd name="T12" fmla="*/ 4 w 43"/>
                  <a:gd name="T13" fmla="*/ 4 h 45"/>
                  <a:gd name="T14" fmla="*/ 5 w 43"/>
                  <a:gd name="T15" fmla="*/ 4 h 45"/>
                  <a:gd name="T16" fmla="*/ 5 w 43"/>
                  <a:gd name="T17" fmla="*/ 5 h 45"/>
                  <a:gd name="T18" fmla="*/ 4 w 43"/>
                  <a:gd name="T19" fmla="*/ 5 h 45"/>
                  <a:gd name="T20" fmla="*/ 4 w 43"/>
                  <a:gd name="T21" fmla="*/ 4 h 45"/>
                  <a:gd name="T22" fmla="*/ 3 w 43"/>
                  <a:gd name="T23" fmla="*/ 3 h 45"/>
                  <a:gd name="T24" fmla="*/ 2 w 43"/>
                  <a:gd name="T25" fmla="*/ 2 h 45"/>
                  <a:gd name="T26" fmla="*/ 1 w 43"/>
                  <a:gd name="T27" fmla="*/ 1 h 45"/>
                  <a:gd name="T28" fmla="*/ 0 w 43"/>
                  <a:gd name="T29" fmla="*/ 1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8" name="Freeform 137">
                <a:extLst>
                  <a:ext uri="{FF2B5EF4-FFF2-40B4-BE49-F238E27FC236}">
                    <a16:creationId xmlns:a16="http://schemas.microsoft.com/office/drawing/2014/main" id="{74354B33-D4FD-48DD-A0CB-FB90F65A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2 w 29"/>
                  <a:gd name="T3" fmla="*/ 1 h 31"/>
                  <a:gd name="T4" fmla="*/ 3 w 29"/>
                  <a:gd name="T5" fmla="*/ 2 h 31"/>
                  <a:gd name="T6" fmla="*/ 4 w 29"/>
                  <a:gd name="T7" fmla="*/ 3 h 31"/>
                  <a:gd name="T8" fmla="*/ 4 w 29"/>
                  <a:gd name="T9" fmla="*/ 4 h 31"/>
                  <a:gd name="T10" fmla="*/ 4 w 29"/>
                  <a:gd name="T11" fmla="*/ 4 h 31"/>
                  <a:gd name="T12" fmla="*/ 3 w 29"/>
                  <a:gd name="T13" fmla="*/ 3 h 31"/>
                  <a:gd name="T14" fmla="*/ 3 w 29"/>
                  <a:gd name="T15" fmla="*/ 2 h 31"/>
                  <a:gd name="T16" fmla="*/ 2 w 29"/>
                  <a:gd name="T17" fmla="*/ 2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9" name="Freeform 138">
                <a:extLst>
                  <a:ext uri="{FF2B5EF4-FFF2-40B4-BE49-F238E27FC236}">
                    <a16:creationId xmlns:a16="http://schemas.microsoft.com/office/drawing/2014/main" id="{10363A18-6AAB-40CF-807A-7267AE3E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5 w 37"/>
                  <a:gd name="T1" fmla="*/ 4 h 35"/>
                  <a:gd name="T2" fmla="*/ 5 w 37"/>
                  <a:gd name="T3" fmla="*/ 4 h 35"/>
                  <a:gd name="T4" fmla="*/ 4 w 37"/>
                  <a:gd name="T5" fmla="*/ 3 h 35"/>
                  <a:gd name="T6" fmla="*/ 3 w 37"/>
                  <a:gd name="T7" fmla="*/ 3 h 35"/>
                  <a:gd name="T8" fmla="*/ 2 w 37"/>
                  <a:gd name="T9" fmla="*/ 2 h 35"/>
                  <a:gd name="T10" fmla="*/ 1 w 37"/>
                  <a:gd name="T11" fmla="*/ 1 h 35"/>
                  <a:gd name="T12" fmla="*/ 1 w 37"/>
                  <a:gd name="T13" fmla="*/ 1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2 w 37"/>
                  <a:gd name="T21" fmla="*/ 0 h 35"/>
                  <a:gd name="T22" fmla="*/ 2 w 37"/>
                  <a:gd name="T23" fmla="*/ 0 h 35"/>
                  <a:gd name="T24" fmla="*/ 3 w 37"/>
                  <a:gd name="T25" fmla="*/ 1 h 35"/>
                  <a:gd name="T26" fmla="*/ 4 w 37"/>
                  <a:gd name="T27" fmla="*/ 2 h 35"/>
                  <a:gd name="T28" fmla="*/ 4 w 37"/>
                  <a:gd name="T29" fmla="*/ 3 h 35"/>
                  <a:gd name="T30" fmla="*/ 5 w 37"/>
                  <a:gd name="T31" fmla="*/ 3 h 35"/>
                  <a:gd name="T32" fmla="*/ 5 w 37"/>
                  <a:gd name="T33" fmla="*/ 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0" name="Freeform 139">
                <a:extLst>
                  <a:ext uri="{FF2B5EF4-FFF2-40B4-BE49-F238E27FC236}">
                    <a16:creationId xmlns:a16="http://schemas.microsoft.com/office/drawing/2014/main" id="{EAE3E519-B54D-40FE-BBA8-13F7150A7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5 h 40"/>
                  <a:gd name="T2" fmla="*/ 1 w 18"/>
                  <a:gd name="T3" fmla="*/ 5 h 40"/>
                  <a:gd name="T4" fmla="*/ 2 w 18"/>
                  <a:gd name="T5" fmla="*/ 3 h 40"/>
                  <a:gd name="T6" fmla="*/ 3 w 18"/>
                  <a:gd name="T7" fmla="*/ 1 h 40"/>
                  <a:gd name="T8" fmla="*/ 3 w 18"/>
                  <a:gd name="T9" fmla="*/ 0 h 40"/>
                  <a:gd name="T10" fmla="*/ 2 w 18"/>
                  <a:gd name="T11" fmla="*/ 1 h 40"/>
                  <a:gd name="T12" fmla="*/ 1 w 18"/>
                  <a:gd name="T13" fmla="*/ 2 h 40"/>
                  <a:gd name="T14" fmla="*/ 1 w 18"/>
                  <a:gd name="T15" fmla="*/ 4 h 40"/>
                  <a:gd name="T16" fmla="*/ 0 w 18"/>
                  <a:gd name="T17" fmla="*/ 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1" name="Freeform 140">
                <a:extLst>
                  <a:ext uri="{FF2B5EF4-FFF2-40B4-BE49-F238E27FC236}">
                    <a16:creationId xmlns:a16="http://schemas.microsoft.com/office/drawing/2014/main" id="{F7FD369F-34ED-45E7-81A8-2B339150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2 w 10"/>
                  <a:gd name="T1" fmla="*/ 5 h 45"/>
                  <a:gd name="T2" fmla="*/ 2 w 10"/>
                  <a:gd name="T3" fmla="*/ 4 h 45"/>
                  <a:gd name="T4" fmla="*/ 2 w 10"/>
                  <a:gd name="T5" fmla="*/ 2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2 h 45"/>
                  <a:gd name="T14" fmla="*/ 1 w 10"/>
                  <a:gd name="T15" fmla="*/ 4 h 45"/>
                  <a:gd name="T16" fmla="*/ 2 w 10"/>
                  <a:gd name="T17" fmla="*/ 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2" name="Freeform 141">
                <a:extLst>
                  <a:ext uri="{FF2B5EF4-FFF2-40B4-BE49-F238E27FC236}">
                    <a16:creationId xmlns:a16="http://schemas.microsoft.com/office/drawing/2014/main" id="{92B8463A-5A1C-4D80-A111-1DC8607E1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5 h 40"/>
                  <a:gd name="T2" fmla="*/ 1 w 34"/>
                  <a:gd name="T3" fmla="*/ 5 h 40"/>
                  <a:gd name="T4" fmla="*/ 1 w 34"/>
                  <a:gd name="T5" fmla="*/ 4 h 40"/>
                  <a:gd name="T6" fmla="*/ 2 w 34"/>
                  <a:gd name="T7" fmla="*/ 3 h 40"/>
                  <a:gd name="T8" fmla="*/ 3 w 34"/>
                  <a:gd name="T9" fmla="*/ 2 h 40"/>
                  <a:gd name="T10" fmla="*/ 3 w 34"/>
                  <a:gd name="T11" fmla="*/ 1 h 40"/>
                  <a:gd name="T12" fmla="*/ 4 w 34"/>
                  <a:gd name="T13" fmla="*/ 1 h 40"/>
                  <a:gd name="T14" fmla="*/ 4 w 34"/>
                  <a:gd name="T15" fmla="*/ 0 h 40"/>
                  <a:gd name="T16" fmla="*/ 5 w 34"/>
                  <a:gd name="T17" fmla="*/ 1 h 40"/>
                  <a:gd name="T18" fmla="*/ 5 w 34"/>
                  <a:gd name="T19" fmla="*/ 1 h 40"/>
                  <a:gd name="T20" fmla="*/ 4 w 34"/>
                  <a:gd name="T21" fmla="*/ 2 h 40"/>
                  <a:gd name="T22" fmla="*/ 4 w 34"/>
                  <a:gd name="T23" fmla="*/ 2 h 40"/>
                  <a:gd name="T24" fmla="*/ 3 w 34"/>
                  <a:gd name="T25" fmla="*/ 3 h 40"/>
                  <a:gd name="T26" fmla="*/ 2 w 34"/>
                  <a:gd name="T27" fmla="*/ 4 h 40"/>
                  <a:gd name="T28" fmla="*/ 1 w 34"/>
                  <a:gd name="T29" fmla="*/ 4 h 40"/>
                  <a:gd name="T30" fmla="*/ 1 w 34"/>
                  <a:gd name="T31" fmla="*/ 5 h 40"/>
                  <a:gd name="T32" fmla="*/ 0 w 34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3" name="Freeform 142">
                <a:extLst>
                  <a:ext uri="{FF2B5EF4-FFF2-40B4-BE49-F238E27FC236}">
                    <a16:creationId xmlns:a16="http://schemas.microsoft.com/office/drawing/2014/main" id="{53C2D72F-3CC5-46B6-8E4C-6BA69023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1 w 57"/>
                  <a:gd name="T5" fmla="*/ 0 h 13"/>
                  <a:gd name="T6" fmla="*/ 3 w 57"/>
                  <a:gd name="T7" fmla="*/ 0 h 13"/>
                  <a:gd name="T8" fmla="*/ 4 w 57"/>
                  <a:gd name="T9" fmla="*/ 0 h 13"/>
                  <a:gd name="T10" fmla="*/ 5 w 57"/>
                  <a:gd name="T11" fmla="*/ 0 h 13"/>
                  <a:gd name="T12" fmla="*/ 6 w 57"/>
                  <a:gd name="T13" fmla="*/ 0 h 13"/>
                  <a:gd name="T14" fmla="*/ 6 w 57"/>
                  <a:gd name="T15" fmla="*/ 0 h 13"/>
                  <a:gd name="T16" fmla="*/ 7 w 57"/>
                  <a:gd name="T17" fmla="*/ 1 h 13"/>
                  <a:gd name="T18" fmla="*/ 7 w 57"/>
                  <a:gd name="T19" fmla="*/ 1 h 13"/>
                  <a:gd name="T20" fmla="*/ 6 w 57"/>
                  <a:gd name="T21" fmla="*/ 1 h 13"/>
                  <a:gd name="T22" fmla="*/ 5 w 57"/>
                  <a:gd name="T23" fmla="*/ 1 h 13"/>
                  <a:gd name="T24" fmla="*/ 4 w 57"/>
                  <a:gd name="T25" fmla="*/ 1 h 13"/>
                  <a:gd name="T26" fmla="*/ 3 w 57"/>
                  <a:gd name="T27" fmla="*/ 0 h 13"/>
                  <a:gd name="T28" fmla="*/ 1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4" name="Freeform 143">
                <a:extLst>
                  <a:ext uri="{FF2B5EF4-FFF2-40B4-BE49-F238E27FC236}">
                    <a16:creationId xmlns:a16="http://schemas.microsoft.com/office/drawing/2014/main" id="{E5F12050-67A1-4516-B1EE-45629249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2 w 55"/>
                  <a:gd name="T5" fmla="*/ 0 h 20"/>
                  <a:gd name="T6" fmla="*/ 3 w 55"/>
                  <a:gd name="T7" fmla="*/ 0 h 20"/>
                  <a:gd name="T8" fmla="*/ 4 w 55"/>
                  <a:gd name="T9" fmla="*/ 0 h 20"/>
                  <a:gd name="T10" fmla="*/ 5 w 55"/>
                  <a:gd name="T11" fmla="*/ 0 h 20"/>
                  <a:gd name="T12" fmla="*/ 6 w 55"/>
                  <a:gd name="T13" fmla="*/ 1 h 20"/>
                  <a:gd name="T14" fmla="*/ 7 w 55"/>
                  <a:gd name="T15" fmla="*/ 1 h 20"/>
                  <a:gd name="T16" fmla="*/ 7 w 55"/>
                  <a:gd name="T17" fmla="*/ 2 h 20"/>
                  <a:gd name="T18" fmla="*/ 7 w 55"/>
                  <a:gd name="T19" fmla="*/ 2 h 20"/>
                  <a:gd name="T20" fmla="*/ 6 w 55"/>
                  <a:gd name="T21" fmla="*/ 2 h 20"/>
                  <a:gd name="T22" fmla="*/ 5 w 55"/>
                  <a:gd name="T23" fmla="*/ 2 h 20"/>
                  <a:gd name="T24" fmla="*/ 4 w 55"/>
                  <a:gd name="T25" fmla="*/ 1 h 20"/>
                  <a:gd name="T26" fmla="*/ 3 w 55"/>
                  <a:gd name="T27" fmla="*/ 1 h 20"/>
                  <a:gd name="T28" fmla="*/ 2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5" name="Freeform 144">
                <a:extLst>
                  <a:ext uri="{FF2B5EF4-FFF2-40B4-BE49-F238E27FC236}">
                    <a16:creationId xmlns:a16="http://schemas.microsoft.com/office/drawing/2014/main" id="{D2D4777D-6ED5-45DF-9B5E-2CF8E049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2 w 54"/>
                  <a:gd name="T7" fmla="*/ 0 h 13"/>
                  <a:gd name="T8" fmla="*/ 4 w 54"/>
                  <a:gd name="T9" fmla="*/ 0 h 13"/>
                  <a:gd name="T10" fmla="*/ 5 w 54"/>
                  <a:gd name="T11" fmla="*/ 0 h 13"/>
                  <a:gd name="T12" fmla="*/ 6 w 54"/>
                  <a:gd name="T13" fmla="*/ 0 h 13"/>
                  <a:gd name="T14" fmla="*/ 7 w 54"/>
                  <a:gd name="T15" fmla="*/ 0 h 13"/>
                  <a:gd name="T16" fmla="*/ 7 w 54"/>
                  <a:gd name="T17" fmla="*/ 1 h 13"/>
                  <a:gd name="T18" fmla="*/ 7 w 54"/>
                  <a:gd name="T19" fmla="*/ 1 h 13"/>
                  <a:gd name="T20" fmla="*/ 7 w 54"/>
                  <a:gd name="T21" fmla="*/ 1 h 13"/>
                  <a:gd name="T22" fmla="*/ 6 w 54"/>
                  <a:gd name="T23" fmla="*/ 1 h 13"/>
                  <a:gd name="T24" fmla="*/ 5 w 54"/>
                  <a:gd name="T25" fmla="*/ 1 h 13"/>
                  <a:gd name="T26" fmla="*/ 4 w 54"/>
                  <a:gd name="T27" fmla="*/ 1 h 13"/>
                  <a:gd name="T28" fmla="*/ 2 w 54"/>
                  <a:gd name="T29" fmla="*/ 1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6" name="Freeform 145">
                <a:extLst>
                  <a:ext uri="{FF2B5EF4-FFF2-40B4-BE49-F238E27FC236}">
                    <a16:creationId xmlns:a16="http://schemas.microsoft.com/office/drawing/2014/main" id="{D85C3D4F-8DBA-4729-8F80-202431185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2 h 17"/>
                  <a:gd name="T2" fmla="*/ 1 w 63"/>
                  <a:gd name="T3" fmla="*/ 1 h 17"/>
                  <a:gd name="T4" fmla="*/ 2 w 63"/>
                  <a:gd name="T5" fmla="*/ 1 h 17"/>
                  <a:gd name="T6" fmla="*/ 4 w 63"/>
                  <a:gd name="T7" fmla="*/ 0 h 17"/>
                  <a:gd name="T8" fmla="*/ 5 w 63"/>
                  <a:gd name="T9" fmla="*/ 0 h 17"/>
                  <a:gd name="T10" fmla="*/ 6 w 63"/>
                  <a:gd name="T11" fmla="*/ 0 h 17"/>
                  <a:gd name="T12" fmla="*/ 7 w 63"/>
                  <a:gd name="T13" fmla="*/ 0 h 17"/>
                  <a:gd name="T14" fmla="*/ 8 w 63"/>
                  <a:gd name="T15" fmla="*/ 0 h 17"/>
                  <a:gd name="T16" fmla="*/ 8 w 63"/>
                  <a:gd name="T17" fmla="*/ 0 h 17"/>
                  <a:gd name="T18" fmla="*/ 8 w 63"/>
                  <a:gd name="T19" fmla="*/ 1 h 17"/>
                  <a:gd name="T20" fmla="*/ 7 w 63"/>
                  <a:gd name="T21" fmla="*/ 1 h 17"/>
                  <a:gd name="T22" fmla="*/ 6 w 63"/>
                  <a:gd name="T23" fmla="*/ 1 h 17"/>
                  <a:gd name="T24" fmla="*/ 5 w 63"/>
                  <a:gd name="T25" fmla="*/ 1 h 17"/>
                  <a:gd name="T26" fmla="*/ 4 w 63"/>
                  <a:gd name="T27" fmla="*/ 1 h 17"/>
                  <a:gd name="T28" fmla="*/ 2 w 63"/>
                  <a:gd name="T29" fmla="*/ 1 h 17"/>
                  <a:gd name="T30" fmla="*/ 1 w 63"/>
                  <a:gd name="T31" fmla="*/ 2 h 17"/>
                  <a:gd name="T32" fmla="*/ 0 w 63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7" name="Freeform 146">
                <a:extLst>
                  <a:ext uri="{FF2B5EF4-FFF2-40B4-BE49-F238E27FC236}">
                    <a16:creationId xmlns:a16="http://schemas.microsoft.com/office/drawing/2014/main" id="{24026A03-7F34-4C19-8E14-E3E9A77D1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3 h 20"/>
                  <a:gd name="T2" fmla="*/ 1 w 69"/>
                  <a:gd name="T3" fmla="*/ 3 h 20"/>
                  <a:gd name="T4" fmla="*/ 2 w 69"/>
                  <a:gd name="T5" fmla="*/ 2 h 20"/>
                  <a:gd name="T6" fmla="*/ 4 w 69"/>
                  <a:gd name="T7" fmla="*/ 1 h 20"/>
                  <a:gd name="T8" fmla="*/ 5 w 69"/>
                  <a:gd name="T9" fmla="*/ 1 h 20"/>
                  <a:gd name="T10" fmla="*/ 7 w 69"/>
                  <a:gd name="T11" fmla="*/ 1 h 20"/>
                  <a:gd name="T12" fmla="*/ 8 w 69"/>
                  <a:gd name="T13" fmla="*/ 0 h 20"/>
                  <a:gd name="T14" fmla="*/ 9 w 69"/>
                  <a:gd name="T15" fmla="*/ 0 h 20"/>
                  <a:gd name="T16" fmla="*/ 9 w 69"/>
                  <a:gd name="T17" fmla="*/ 1 h 20"/>
                  <a:gd name="T18" fmla="*/ 9 w 69"/>
                  <a:gd name="T19" fmla="*/ 1 h 20"/>
                  <a:gd name="T20" fmla="*/ 8 w 69"/>
                  <a:gd name="T21" fmla="*/ 2 h 20"/>
                  <a:gd name="T22" fmla="*/ 7 w 69"/>
                  <a:gd name="T23" fmla="*/ 2 h 20"/>
                  <a:gd name="T24" fmla="*/ 5 w 69"/>
                  <a:gd name="T25" fmla="*/ 2 h 20"/>
                  <a:gd name="T26" fmla="*/ 4 w 69"/>
                  <a:gd name="T27" fmla="*/ 3 h 20"/>
                  <a:gd name="T28" fmla="*/ 2 w 69"/>
                  <a:gd name="T29" fmla="*/ 3 h 20"/>
                  <a:gd name="T30" fmla="*/ 1 w 69"/>
                  <a:gd name="T31" fmla="*/ 3 h 20"/>
                  <a:gd name="T32" fmla="*/ 0 w 69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8" name="Freeform 147">
                <a:extLst>
                  <a:ext uri="{FF2B5EF4-FFF2-40B4-BE49-F238E27FC236}">
                    <a16:creationId xmlns:a16="http://schemas.microsoft.com/office/drawing/2014/main" id="{13446DA2-896C-4D1F-AD21-3C95860C3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5 h 36"/>
                  <a:gd name="T2" fmla="*/ 1 w 74"/>
                  <a:gd name="T3" fmla="*/ 4 h 36"/>
                  <a:gd name="T4" fmla="*/ 3 w 74"/>
                  <a:gd name="T5" fmla="*/ 3 h 36"/>
                  <a:gd name="T6" fmla="*/ 4 w 74"/>
                  <a:gd name="T7" fmla="*/ 2 h 36"/>
                  <a:gd name="T8" fmla="*/ 6 w 74"/>
                  <a:gd name="T9" fmla="*/ 2 h 36"/>
                  <a:gd name="T10" fmla="*/ 7 w 74"/>
                  <a:gd name="T11" fmla="*/ 1 h 36"/>
                  <a:gd name="T12" fmla="*/ 8 w 74"/>
                  <a:gd name="T13" fmla="*/ 1 h 36"/>
                  <a:gd name="T14" fmla="*/ 9 w 74"/>
                  <a:gd name="T15" fmla="*/ 0 h 36"/>
                  <a:gd name="T16" fmla="*/ 10 w 74"/>
                  <a:gd name="T17" fmla="*/ 1 h 36"/>
                  <a:gd name="T18" fmla="*/ 10 w 74"/>
                  <a:gd name="T19" fmla="*/ 1 h 36"/>
                  <a:gd name="T20" fmla="*/ 9 w 74"/>
                  <a:gd name="T21" fmla="*/ 2 h 36"/>
                  <a:gd name="T22" fmla="*/ 7 w 74"/>
                  <a:gd name="T23" fmla="*/ 2 h 36"/>
                  <a:gd name="T24" fmla="*/ 6 w 74"/>
                  <a:gd name="T25" fmla="*/ 3 h 36"/>
                  <a:gd name="T26" fmla="*/ 4 w 74"/>
                  <a:gd name="T27" fmla="*/ 3 h 36"/>
                  <a:gd name="T28" fmla="*/ 2 w 74"/>
                  <a:gd name="T29" fmla="*/ 4 h 36"/>
                  <a:gd name="T30" fmla="*/ 1 w 74"/>
                  <a:gd name="T31" fmla="*/ 4 h 36"/>
                  <a:gd name="T32" fmla="*/ 0 w 74"/>
                  <a:gd name="T33" fmla="*/ 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9" name="Freeform 148">
                <a:extLst>
                  <a:ext uri="{FF2B5EF4-FFF2-40B4-BE49-F238E27FC236}">
                    <a16:creationId xmlns:a16="http://schemas.microsoft.com/office/drawing/2014/main" id="{38BE3CB7-7BF0-4A80-8D0A-7DF39457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6 h 43"/>
                  <a:gd name="T2" fmla="*/ 1 w 68"/>
                  <a:gd name="T3" fmla="*/ 5 h 43"/>
                  <a:gd name="T4" fmla="*/ 2 w 68"/>
                  <a:gd name="T5" fmla="*/ 4 h 43"/>
                  <a:gd name="T6" fmla="*/ 3 w 68"/>
                  <a:gd name="T7" fmla="*/ 3 h 43"/>
                  <a:gd name="T8" fmla="*/ 5 w 68"/>
                  <a:gd name="T9" fmla="*/ 2 h 43"/>
                  <a:gd name="T10" fmla="*/ 6 w 68"/>
                  <a:gd name="T11" fmla="*/ 1 h 43"/>
                  <a:gd name="T12" fmla="*/ 7 w 68"/>
                  <a:gd name="T13" fmla="*/ 1 h 43"/>
                  <a:gd name="T14" fmla="*/ 8 w 68"/>
                  <a:gd name="T15" fmla="*/ 0 h 43"/>
                  <a:gd name="T16" fmla="*/ 9 w 68"/>
                  <a:gd name="T17" fmla="*/ 1 h 43"/>
                  <a:gd name="T18" fmla="*/ 9 w 68"/>
                  <a:gd name="T19" fmla="*/ 1 h 43"/>
                  <a:gd name="T20" fmla="*/ 8 w 68"/>
                  <a:gd name="T21" fmla="*/ 2 h 43"/>
                  <a:gd name="T22" fmla="*/ 7 w 68"/>
                  <a:gd name="T23" fmla="*/ 3 h 43"/>
                  <a:gd name="T24" fmla="*/ 5 w 68"/>
                  <a:gd name="T25" fmla="*/ 4 h 43"/>
                  <a:gd name="T26" fmla="*/ 4 w 68"/>
                  <a:gd name="T27" fmla="*/ 4 h 43"/>
                  <a:gd name="T28" fmla="*/ 2 w 68"/>
                  <a:gd name="T29" fmla="*/ 5 h 43"/>
                  <a:gd name="T30" fmla="*/ 1 w 68"/>
                  <a:gd name="T31" fmla="*/ 5 h 43"/>
                  <a:gd name="T32" fmla="*/ 0 w 68"/>
                  <a:gd name="T33" fmla="*/ 6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0" name="Freeform 149">
                <a:extLst>
                  <a:ext uri="{FF2B5EF4-FFF2-40B4-BE49-F238E27FC236}">
                    <a16:creationId xmlns:a16="http://schemas.microsoft.com/office/drawing/2014/main" id="{0C1A30D0-9570-4B14-B08C-434C8210C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5 h 35"/>
                  <a:gd name="T2" fmla="*/ 1 w 62"/>
                  <a:gd name="T3" fmla="*/ 4 h 35"/>
                  <a:gd name="T4" fmla="*/ 2 w 62"/>
                  <a:gd name="T5" fmla="*/ 4 h 35"/>
                  <a:gd name="T6" fmla="*/ 3 w 62"/>
                  <a:gd name="T7" fmla="*/ 3 h 35"/>
                  <a:gd name="T8" fmla="*/ 5 w 62"/>
                  <a:gd name="T9" fmla="*/ 2 h 35"/>
                  <a:gd name="T10" fmla="*/ 6 w 62"/>
                  <a:gd name="T11" fmla="*/ 1 h 35"/>
                  <a:gd name="T12" fmla="*/ 7 w 62"/>
                  <a:gd name="T13" fmla="*/ 1 h 35"/>
                  <a:gd name="T14" fmla="*/ 8 w 62"/>
                  <a:gd name="T15" fmla="*/ 0 h 35"/>
                  <a:gd name="T16" fmla="*/ 8 w 62"/>
                  <a:gd name="T17" fmla="*/ 1 h 35"/>
                  <a:gd name="T18" fmla="*/ 8 w 62"/>
                  <a:gd name="T19" fmla="*/ 1 h 35"/>
                  <a:gd name="T20" fmla="*/ 7 w 62"/>
                  <a:gd name="T21" fmla="*/ 2 h 35"/>
                  <a:gd name="T22" fmla="*/ 6 w 62"/>
                  <a:gd name="T23" fmla="*/ 3 h 35"/>
                  <a:gd name="T24" fmla="*/ 5 w 62"/>
                  <a:gd name="T25" fmla="*/ 3 h 35"/>
                  <a:gd name="T26" fmla="*/ 3 w 62"/>
                  <a:gd name="T27" fmla="*/ 4 h 35"/>
                  <a:gd name="T28" fmla="*/ 2 w 62"/>
                  <a:gd name="T29" fmla="*/ 4 h 35"/>
                  <a:gd name="T30" fmla="*/ 1 w 62"/>
                  <a:gd name="T31" fmla="*/ 5 h 35"/>
                  <a:gd name="T32" fmla="*/ 0 w 62"/>
                  <a:gd name="T33" fmla="*/ 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1" name="Freeform 150">
                <a:extLst>
                  <a:ext uri="{FF2B5EF4-FFF2-40B4-BE49-F238E27FC236}">
                    <a16:creationId xmlns:a16="http://schemas.microsoft.com/office/drawing/2014/main" id="{CBAA278E-55EB-4D87-BC3E-74F34F701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2 w 88"/>
                  <a:gd name="T5" fmla="*/ 0 h 58"/>
                  <a:gd name="T6" fmla="*/ 4 w 88"/>
                  <a:gd name="T7" fmla="*/ 1 h 58"/>
                  <a:gd name="T8" fmla="*/ 6 w 88"/>
                  <a:gd name="T9" fmla="*/ 2 h 58"/>
                  <a:gd name="T10" fmla="*/ 8 w 88"/>
                  <a:gd name="T11" fmla="*/ 3 h 58"/>
                  <a:gd name="T12" fmla="*/ 9 w 88"/>
                  <a:gd name="T13" fmla="*/ 4 h 58"/>
                  <a:gd name="T14" fmla="*/ 11 w 88"/>
                  <a:gd name="T15" fmla="*/ 6 h 58"/>
                  <a:gd name="T16" fmla="*/ 11 w 88"/>
                  <a:gd name="T17" fmla="*/ 7 h 58"/>
                  <a:gd name="T18" fmla="*/ 11 w 88"/>
                  <a:gd name="T19" fmla="*/ 6 h 58"/>
                  <a:gd name="T20" fmla="*/ 9 w 88"/>
                  <a:gd name="T21" fmla="*/ 5 h 58"/>
                  <a:gd name="T22" fmla="*/ 7 w 88"/>
                  <a:gd name="T23" fmla="*/ 4 h 58"/>
                  <a:gd name="T24" fmla="*/ 5 w 88"/>
                  <a:gd name="T25" fmla="*/ 3 h 58"/>
                  <a:gd name="T26" fmla="*/ 3 w 88"/>
                  <a:gd name="T27" fmla="*/ 2 h 58"/>
                  <a:gd name="T28" fmla="*/ 2 w 88"/>
                  <a:gd name="T29" fmla="*/ 1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2" name="Freeform 151">
                <a:extLst>
                  <a:ext uri="{FF2B5EF4-FFF2-40B4-BE49-F238E27FC236}">
                    <a16:creationId xmlns:a16="http://schemas.microsoft.com/office/drawing/2014/main" id="{1CE11341-8C3A-4DA6-AE9E-48DC3ACA5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1 w 69"/>
                  <a:gd name="T5" fmla="*/ 0 h 50"/>
                  <a:gd name="T6" fmla="*/ 2 w 69"/>
                  <a:gd name="T7" fmla="*/ 0 h 50"/>
                  <a:gd name="T8" fmla="*/ 4 w 69"/>
                  <a:gd name="T9" fmla="*/ 1 h 50"/>
                  <a:gd name="T10" fmla="*/ 5 w 69"/>
                  <a:gd name="T11" fmla="*/ 2 h 50"/>
                  <a:gd name="T12" fmla="*/ 6 w 69"/>
                  <a:gd name="T13" fmla="*/ 3 h 50"/>
                  <a:gd name="T14" fmla="*/ 7 w 69"/>
                  <a:gd name="T15" fmla="*/ 4 h 50"/>
                  <a:gd name="T16" fmla="*/ 8 w 69"/>
                  <a:gd name="T17" fmla="*/ 6 h 50"/>
                  <a:gd name="T18" fmla="*/ 7 w 69"/>
                  <a:gd name="T19" fmla="*/ 5 h 50"/>
                  <a:gd name="T20" fmla="*/ 6 w 69"/>
                  <a:gd name="T21" fmla="*/ 4 h 50"/>
                  <a:gd name="T22" fmla="*/ 5 w 69"/>
                  <a:gd name="T23" fmla="*/ 3 h 50"/>
                  <a:gd name="T24" fmla="*/ 3 w 69"/>
                  <a:gd name="T25" fmla="*/ 2 h 50"/>
                  <a:gd name="T26" fmla="*/ 2 w 69"/>
                  <a:gd name="T27" fmla="*/ 1 h 50"/>
                  <a:gd name="T28" fmla="*/ 1 w 69"/>
                  <a:gd name="T29" fmla="*/ 1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3" name="Freeform 152">
                <a:extLst>
                  <a:ext uri="{FF2B5EF4-FFF2-40B4-BE49-F238E27FC236}">
                    <a16:creationId xmlns:a16="http://schemas.microsoft.com/office/drawing/2014/main" id="{54CB44BC-8BD8-47DC-8B86-6EBD628E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5 h 43"/>
                  <a:gd name="T2" fmla="*/ 1 w 69"/>
                  <a:gd name="T3" fmla="*/ 4 h 43"/>
                  <a:gd name="T4" fmla="*/ 2 w 69"/>
                  <a:gd name="T5" fmla="*/ 3 h 43"/>
                  <a:gd name="T6" fmla="*/ 4 w 69"/>
                  <a:gd name="T7" fmla="*/ 2 h 43"/>
                  <a:gd name="T8" fmla="*/ 5 w 69"/>
                  <a:gd name="T9" fmla="*/ 1 h 43"/>
                  <a:gd name="T10" fmla="*/ 6 w 69"/>
                  <a:gd name="T11" fmla="*/ 0 h 43"/>
                  <a:gd name="T12" fmla="*/ 8 w 69"/>
                  <a:gd name="T13" fmla="*/ 0 h 43"/>
                  <a:gd name="T14" fmla="*/ 9 w 69"/>
                  <a:gd name="T15" fmla="*/ 0 h 43"/>
                  <a:gd name="T16" fmla="*/ 9 w 69"/>
                  <a:gd name="T17" fmla="*/ 0 h 43"/>
                  <a:gd name="T18" fmla="*/ 9 w 69"/>
                  <a:gd name="T19" fmla="*/ 0 h 43"/>
                  <a:gd name="T20" fmla="*/ 8 w 69"/>
                  <a:gd name="T21" fmla="*/ 1 h 43"/>
                  <a:gd name="T22" fmla="*/ 7 w 69"/>
                  <a:gd name="T23" fmla="*/ 2 h 43"/>
                  <a:gd name="T24" fmla="*/ 5 w 69"/>
                  <a:gd name="T25" fmla="*/ 3 h 43"/>
                  <a:gd name="T26" fmla="*/ 4 w 69"/>
                  <a:gd name="T27" fmla="*/ 3 h 43"/>
                  <a:gd name="T28" fmla="*/ 2 w 69"/>
                  <a:gd name="T29" fmla="*/ 4 h 43"/>
                  <a:gd name="T30" fmla="*/ 1 w 69"/>
                  <a:gd name="T31" fmla="*/ 5 h 43"/>
                  <a:gd name="T32" fmla="*/ 0 w 69"/>
                  <a:gd name="T33" fmla="*/ 5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4" name="Freeform 153">
                <a:extLst>
                  <a:ext uri="{FF2B5EF4-FFF2-40B4-BE49-F238E27FC236}">
                    <a16:creationId xmlns:a16="http://schemas.microsoft.com/office/drawing/2014/main" id="{97AAD2EC-08D8-4920-8CCB-B0FDE7DF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37 w 301"/>
                  <a:gd name="T1" fmla="*/ 3 h 116"/>
                  <a:gd name="T2" fmla="*/ 37 w 301"/>
                  <a:gd name="T3" fmla="*/ 3 h 116"/>
                  <a:gd name="T4" fmla="*/ 37 w 301"/>
                  <a:gd name="T5" fmla="*/ 3 h 116"/>
                  <a:gd name="T6" fmla="*/ 36 w 301"/>
                  <a:gd name="T7" fmla="*/ 4 h 116"/>
                  <a:gd name="T8" fmla="*/ 36 w 301"/>
                  <a:gd name="T9" fmla="*/ 4 h 116"/>
                  <a:gd name="T10" fmla="*/ 33 w 301"/>
                  <a:gd name="T11" fmla="*/ 3 h 116"/>
                  <a:gd name="T12" fmla="*/ 30 w 301"/>
                  <a:gd name="T13" fmla="*/ 2 h 116"/>
                  <a:gd name="T14" fmla="*/ 27 w 301"/>
                  <a:gd name="T15" fmla="*/ 2 h 116"/>
                  <a:gd name="T16" fmla="*/ 25 w 301"/>
                  <a:gd name="T17" fmla="*/ 2 h 116"/>
                  <a:gd name="T18" fmla="*/ 22 w 301"/>
                  <a:gd name="T19" fmla="*/ 3 h 116"/>
                  <a:gd name="T20" fmla="*/ 19 w 301"/>
                  <a:gd name="T21" fmla="*/ 3 h 116"/>
                  <a:gd name="T22" fmla="*/ 17 w 301"/>
                  <a:gd name="T23" fmla="*/ 4 h 116"/>
                  <a:gd name="T24" fmla="*/ 15 w 301"/>
                  <a:gd name="T25" fmla="*/ 5 h 116"/>
                  <a:gd name="T26" fmla="*/ 12 w 301"/>
                  <a:gd name="T27" fmla="*/ 6 h 116"/>
                  <a:gd name="T28" fmla="*/ 10 w 301"/>
                  <a:gd name="T29" fmla="*/ 7 h 116"/>
                  <a:gd name="T30" fmla="*/ 8 w 301"/>
                  <a:gd name="T31" fmla="*/ 9 h 116"/>
                  <a:gd name="T32" fmla="*/ 6 w 301"/>
                  <a:gd name="T33" fmla="*/ 10 h 116"/>
                  <a:gd name="T34" fmla="*/ 4 w 301"/>
                  <a:gd name="T35" fmla="*/ 11 h 116"/>
                  <a:gd name="T36" fmla="*/ 2 w 301"/>
                  <a:gd name="T37" fmla="*/ 13 h 116"/>
                  <a:gd name="T38" fmla="*/ 1 w 301"/>
                  <a:gd name="T39" fmla="*/ 14 h 116"/>
                  <a:gd name="T40" fmla="*/ 0 w 301"/>
                  <a:gd name="T41" fmla="*/ 15 h 116"/>
                  <a:gd name="T42" fmla="*/ 0 w 301"/>
                  <a:gd name="T43" fmla="*/ 14 h 116"/>
                  <a:gd name="T44" fmla="*/ 1 w 301"/>
                  <a:gd name="T45" fmla="*/ 12 h 116"/>
                  <a:gd name="T46" fmla="*/ 3 w 301"/>
                  <a:gd name="T47" fmla="*/ 11 h 116"/>
                  <a:gd name="T48" fmla="*/ 4 w 301"/>
                  <a:gd name="T49" fmla="*/ 9 h 116"/>
                  <a:gd name="T50" fmla="*/ 7 w 301"/>
                  <a:gd name="T51" fmla="*/ 7 h 116"/>
                  <a:gd name="T52" fmla="*/ 9 w 301"/>
                  <a:gd name="T53" fmla="*/ 6 h 116"/>
                  <a:gd name="T54" fmla="*/ 12 w 301"/>
                  <a:gd name="T55" fmla="*/ 4 h 116"/>
                  <a:gd name="T56" fmla="*/ 15 w 301"/>
                  <a:gd name="T57" fmla="*/ 3 h 116"/>
                  <a:gd name="T58" fmla="*/ 18 w 301"/>
                  <a:gd name="T59" fmla="*/ 2 h 116"/>
                  <a:gd name="T60" fmla="*/ 21 w 301"/>
                  <a:gd name="T61" fmla="*/ 1 h 116"/>
                  <a:gd name="T62" fmla="*/ 24 w 301"/>
                  <a:gd name="T63" fmla="*/ 1 h 116"/>
                  <a:gd name="T64" fmla="*/ 27 w 301"/>
                  <a:gd name="T65" fmla="*/ 0 h 116"/>
                  <a:gd name="T66" fmla="*/ 30 w 301"/>
                  <a:gd name="T67" fmla="*/ 0 h 116"/>
                  <a:gd name="T68" fmla="*/ 32 w 301"/>
                  <a:gd name="T69" fmla="*/ 1 h 116"/>
                  <a:gd name="T70" fmla="*/ 35 w 301"/>
                  <a:gd name="T71" fmla="*/ 2 h 116"/>
                  <a:gd name="T72" fmla="*/ 37 w 301"/>
                  <a:gd name="T73" fmla="*/ 3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5" name="Freeform 154">
                <a:extLst>
                  <a:ext uri="{FF2B5EF4-FFF2-40B4-BE49-F238E27FC236}">
                    <a16:creationId xmlns:a16="http://schemas.microsoft.com/office/drawing/2014/main" id="{F037331E-AAF8-43F2-8EF3-8D2978A6F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13 h 100"/>
                  <a:gd name="T2" fmla="*/ 0 w 21"/>
                  <a:gd name="T3" fmla="*/ 11 h 100"/>
                  <a:gd name="T4" fmla="*/ 0 w 21"/>
                  <a:gd name="T5" fmla="*/ 8 h 100"/>
                  <a:gd name="T6" fmla="*/ 0 w 21"/>
                  <a:gd name="T7" fmla="*/ 4 h 100"/>
                  <a:gd name="T8" fmla="*/ 2 w 21"/>
                  <a:gd name="T9" fmla="*/ 0 h 100"/>
                  <a:gd name="T10" fmla="*/ 2 w 21"/>
                  <a:gd name="T11" fmla="*/ 4 h 100"/>
                  <a:gd name="T12" fmla="*/ 1 w 21"/>
                  <a:gd name="T13" fmla="*/ 8 h 100"/>
                  <a:gd name="T14" fmla="*/ 1 w 21"/>
                  <a:gd name="T15" fmla="*/ 11 h 100"/>
                  <a:gd name="T16" fmla="*/ 0 w 21"/>
                  <a:gd name="T17" fmla="*/ 13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6" name="Freeform 155">
                <a:extLst>
                  <a:ext uri="{FF2B5EF4-FFF2-40B4-BE49-F238E27FC236}">
                    <a16:creationId xmlns:a16="http://schemas.microsoft.com/office/drawing/2014/main" id="{51951455-E51B-4983-BE30-852A75E00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15 h 120"/>
                  <a:gd name="T2" fmla="*/ 1 w 28"/>
                  <a:gd name="T3" fmla="*/ 15 h 120"/>
                  <a:gd name="T4" fmla="*/ 0 w 28"/>
                  <a:gd name="T5" fmla="*/ 14 h 120"/>
                  <a:gd name="T6" fmla="*/ 1 w 28"/>
                  <a:gd name="T7" fmla="*/ 12 h 120"/>
                  <a:gd name="T8" fmla="*/ 1 w 28"/>
                  <a:gd name="T9" fmla="*/ 9 h 120"/>
                  <a:gd name="T10" fmla="*/ 1 w 28"/>
                  <a:gd name="T11" fmla="*/ 7 h 120"/>
                  <a:gd name="T12" fmla="*/ 2 w 28"/>
                  <a:gd name="T13" fmla="*/ 4 h 120"/>
                  <a:gd name="T14" fmla="*/ 3 w 28"/>
                  <a:gd name="T15" fmla="*/ 2 h 120"/>
                  <a:gd name="T16" fmla="*/ 4 w 28"/>
                  <a:gd name="T17" fmla="*/ 0 h 120"/>
                  <a:gd name="T18" fmla="*/ 4 w 28"/>
                  <a:gd name="T19" fmla="*/ 4 h 120"/>
                  <a:gd name="T20" fmla="*/ 3 w 28"/>
                  <a:gd name="T21" fmla="*/ 9 h 120"/>
                  <a:gd name="T22" fmla="*/ 2 w 28"/>
                  <a:gd name="T23" fmla="*/ 13 h 120"/>
                  <a:gd name="T24" fmla="*/ 1 w 28"/>
                  <a:gd name="T25" fmla="*/ 15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7" name="Freeform 156">
                <a:extLst>
                  <a:ext uri="{FF2B5EF4-FFF2-40B4-BE49-F238E27FC236}">
                    <a16:creationId xmlns:a16="http://schemas.microsoft.com/office/drawing/2014/main" id="{2940DD28-0309-45E8-942F-09E76A773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16 h 125"/>
                  <a:gd name="T2" fmla="*/ 0 w 22"/>
                  <a:gd name="T3" fmla="*/ 14 h 125"/>
                  <a:gd name="T4" fmla="*/ 1 w 22"/>
                  <a:gd name="T5" fmla="*/ 9 h 125"/>
                  <a:gd name="T6" fmla="*/ 2 w 22"/>
                  <a:gd name="T7" fmla="*/ 4 h 125"/>
                  <a:gd name="T8" fmla="*/ 3 w 22"/>
                  <a:gd name="T9" fmla="*/ 0 h 125"/>
                  <a:gd name="T10" fmla="*/ 3 w 22"/>
                  <a:gd name="T11" fmla="*/ 4 h 125"/>
                  <a:gd name="T12" fmla="*/ 2 w 22"/>
                  <a:gd name="T13" fmla="*/ 9 h 125"/>
                  <a:gd name="T14" fmla="*/ 2 w 22"/>
                  <a:gd name="T15" fmla="*/ 14 h 125"/>
                  <a:gd name="T16" fmla="*/ 1 w 22"/>
                  <a:gd name="T17" fmla="*/ 16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8" name="Freeform 157">
                <a:extLst>
                  <a:ext uri="{FF2B5EF4-FFF2-40B4-BE49-F238E27FC236}">
                    <a16:creationId xmlns:a16="http://schemas.microsoft.com/office/drawing/2014/main" id="{81011D62-E4EB-4C6B-AD3B-C95FDC4D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14 h 111"/>
                  <a:gd name="T2" fmla="*/ 0 w 18"/>
                  <a:gd name="T3" fmla="*/ 12 h 111"/>
                  <a:gd name="T4" fmla="*/ 1 w 18"/>
                  <a:gd name="T5" fmla="*/ 8 h 111"/>
                  <a:gd name="T6" fmla="*/ 1 w 18"/>
                  <a:gd name="T7" fmla="*/ 3 h 111"/>
                  <a:gd name="T8" fmla="*/ 3 w 18"/>
                  <a:gd name="T9" fmla="*/ 0 h 111"/>
                  <a:gd name="T10" fmla="*/ 2 w 18"/>
                  <a:gd name="T11" fmla="*/ 4 h 111"/>
                  <a:gd name="T12" fmla="*/ 2 w 18"/>
                  <a:gd name="T13" fmla="*/ 8 h 111"/>
                  <a:gd name="T14" fmla="*/ 2 w 18"/>
                  <a:gd name="T15" fmla="*/ 13 h 111"/>
                  <a:gd name="T16" fmla="*/ 1 w 18"/>
                  <a:gd name="T17" fmla="*/ 1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9" name="Freeform 158">
                <a:extLst>
                  <a:ext uri="{FF2B5EF4-FFF2-40B4-BE49-F238E27FC236}">
                    <a16:creationId xmlns:a16="http://schemas.microsoft.com/office/drawing/2014/main" id="{95B95D8C-D107-4A5F-B402-4C2324A7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2 w 15"/>
                  <a:gd name="T1" fmla="*/ 13 h 94"/>
                  <a:gd name="T2" fmla="*/ 1 w 15"/>
                  <a:gd name="T3" fmla="*/ 11 h 94"/>
                  <a:gd name="T4" fmla="*/ 0 w 15"/>
                  <a:gd name="T5" fmla="*/ 8 h 94"/>
                  <a:gd name="T6" fmla="*/ 1 w 15"/>
                  <a:gd name="T7" fmla="*/ 4 h 94"/>
                  <a:gd name="T8" fmla="*/ 2 w 15"/>
                  <a:gd name="T9" fmla="*/ 0 h 94"/>
                  <a:gd name="T10" fmla="*/ 2 w 15"/>
                  <a:gd name="T11" fmla="*/ 3 h 94"/>
                  <a:gd name="T12" fmla="*/ 2 w 15"/>
                  <a:gd name="T13" fmla="*/ 7 h 94"/>
                  <a:gd name="T14" fmla="*/ 2 w 15"/>
                  <a:gd name="T15" fmla="*/ 11 h 94"/>
                  <a:gd name="T16" fmla="*/ 2 w 15"/>
                  <a:gd name="T17" fmla="*/ 13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0" name="Freeform 159">
                <a:extLst>
                  <a:ext uri="{FF2B5EF4-FFF2-40B4-BE49-F238E27FC236}">
                    <a16:creationId xmlns:a16="http://schemas.microsoft.com/office/drawing/2014/main" id="{25FA5A43-B30C-4586-9608-F06FCFB0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1 w 18"/>
                  <a:gd name="T1" fmla="*/ 7 h 46"/>
                  <a:gd name="T2" fmla="*/ 1 w 18"/>
                  <a:gd name="T3" fmla="*/ 6 h 46"/>
                  <a:gd name="T4" fmla="*/ 0 w 18"/>
                  <a:gd name="T5" fmla="*/ 4 h 46"/>
                  <a:gd name="T6" fmla="*/ 0 w 18"/>
                  <a:gd name="T7" fmla="*/ 2 h 46"/>
                  <a:gd name="T8" fmla="*/ 0 w 18"/>
                  <a:gd name="T9" fmla="*/ 0 h 46"/>
                  <a:gd name="T10" fmla="*/ 0 w 18"/>
                  <a:gd name="T11" fmla="*/ 2 h 46"/>
                  <a:gd name="T12" fmla="*/ 1 w 18"/>
                  <a:gd name="T13" fmla="*/ 4 h 46"/>
                  <a:gd name="T14" fmla="*/ 2 w 18"/>
                  <a:gd name="T15" fmla="*/ 6 h 46"/>
                  <a:gd name="T16" fmla="*/ 1 w 18"/>
                  <a:gd name="T17" fmla="*/ 7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1" name="Freeform 160">
                <a:extLst>
                  <a:ext uri="{FF2B5EF4-FFF2-40B4-BE49-F238E27FC236}">
                    <a16:creationId xmlns:a16="http://schemas.microsoft.com/office/drawing/2014/main" id="{A63B3890-0FC7-4ABD-8304-02D585BCB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10 h 86"/>
                  <a:gd name="T2" fmla="*/ 0 w 21"/>
                  <a:gd name="T3" fmla="*/ 9 h 86"/>
                  <a:gd name="T4" fmla="*/ 0 w 21"/>
                  <a:gd name="T5" fmla="*/ 6 h 86"/>
                  <a:gd name="T6" fmla="*/ 0 w 21"/>
                  <a:gd name="T7" fmla="*/ 3 h 86"/>
                  <a:gd name="T8" fmla="*/ 2 w 21"/>
                  <a:gd name="T9" fmla="*/ 0 h 86"/>
                  <a:gd name="T10" fmla="*/ 2 w 21"/>
                  <a:gd name="T11" fmla="*/ 3 h 86"/>
                  <a:gd name="T12" fmla="*/ 1 w 21"/>
                  <a:gd name="T13" fmla="*/ 6 h 86"/>
                  <a:gd name="T14" fmla="*/ 1 w 21"/>
                  <a:gd name="T15" fmla="*/ 9 h 86"/>
                  <a:gd name="T16" fmla="*/ 0 w 21"/>
                  <a:gd name="T17" fmla="*/ 1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2" name="Freeform 161">
                <a:extLst>
                  <a:ext uri="{FF2B5EF4-FFF2-40B4-BE49-F238E27FC236}">
                    <a16:creationId xmlns:a16="http://schemas.microsoft.com/office/drawing/2014/main" id="{D5719ED5-93F9-4D06-A7E5-7C86BE3F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0 w 23"/>
                  <a:gd name="T1" fmla="*/ 15 h 121"/>
                  <a:gd name="T2" fmla="*/ 0 w 23"/>
                  <a:gd name="T3" fmla="*/ 13 h 121"/>
                  <a:gd name="T4" fmla="*/ 0 w 23"/>
                  <a:gd name="T5" fmla="*/ 8 h 121"/>
                  <a:gd name="T6" fmla="*/ 1 w 23"/>
                  <a:gd name="T7" fmla="*/ 3 h 121"/>
                  <a:gd name="T8" fmla="*/ 2 w 23"/>
                  <a:gd name="T9" fmla="*/ 0 h 121"/>
                  <a:gd name="T10" fmla="*/ 2 w 23"/>
                  <a:gd name="T11" fmla="*/ 3 h 121"/>
                  <a:gd name="T12" fmla="*/ 2 w 23"/>
                  <a:gd name="T13" fmla="*/ 8 h 121"/>
                  <a:gd name="T14" fmla="*/ 1 w 23"/>
                  <a:gd name="T15" fmla="*/ 13 h 121"/>
                  <a:gd name="T16" fmla="*/ 0 w 23"/>
                  <a:gd name="T17" fmla="*/ 15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3" name="Freeform 162">
                <a:extLst>
                  <a:ext uri="{FF2B5EF4-FFF2-40B4-BE49-F238E27FC236}">
                    <a16:creationId xmlns:a16="http://schemas.microsoft.com/office/drawing/2014/main" id="{76231E0D-3FB1-4D79-B6A0-ADBC3491C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2 w 14"/>
                  <a:gd name="T1" fmla="*/ 14 h 109"/>
                  <a:gd name="T2" fmla="*/ 1 w 14"/>
                  <a:gd name="T3" fmla="*/ 12 h 109"/>
                  <a:gd name="T4" fmla="*/ 0 w 14"/>
                  <a:gd name="T5" fmla="*/ 8 h 109"/>
                  <a:gd name="T6" fmla="*/ 1 w 14"/>
                  <a:gd name="T7" fmla="*/ 4 h 109"/>
                  <a:gd name="T8" fmla="*/ 2 w 14"/>
                  <a:gd name="T9" fmla="*/ 0 h 109"/>
                  <a:gd name="T10" fmla="*/ 2 w 14"/>
                  <a:gd name="T11" fmla="*/ 4 h 109"/>
                  <a:gd name="T12" fmla="*/ 2 w 14"/>
                  <a:gd name="T13" fmla="*/ 8 h 109"/>
                  <a:gd name="T14" fmla="*/ 2 w 14"/>
                  <a:gd name="T15" fmla="*/ 12 h 109"/>
                  <a:gd name="T16" fmla="*/ 2 w 14"/>
                  <a:gd name="T17" fmla="*/ 14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4" name="Freeform 163">
                <a:extLst>
                  <a:ext uri="{FF2B5EF4-FFF2-40B4-BE49-F238E27FC236}">
                    <a16:creationId xmlns:a16="http://schemas.microsoft.com/office/drawing/2014/main" id="{FC2A0E2B-DE77-45AF-AD8E-10C9FAF25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11 h 88"/>
                  <a:gd name="T2" fmla="*/ 0 w 12"/>
                  <a:gd name="T3" fmla="*/ 10 h 88"/>
                  <a:gd name="T4" fmla="*/ 0 w 12"/>
                  <a:gd name="T5" fmla="*/ 6 h 88"/>
                  <a:gd name="T6" fmla="*/ 0 w 12"/>
                  <a:gd name="T7" fmla="*/ 2 h 88"/>
                  <a:gd name="T8" fmla="*/ 1 w 12"/>
                  <a:gd name="T9" fmla="*/ 0 h 88"/>
                  <a:gd name="T10" fmla="*/ 1 w 12"/>
                  <a:gd name="T11" fmla="*/ 3 h 88"/>
                  <a:gd name="T12" fmla="*/ 1 w 12"/>
                  <a:gd name="T13" fmla="*/ 6 h 88"/>
                  <a:gd name="T14" fmla="*/ 1 w 12"/>
                  <a:gd name="T15" fmla="*/ 10 h 88"/>
                  <a:gd name="T16" fmla="*/ 0 w 12"/>
                  <a:gd name="T17" fmla="*/ 1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5" name="Freeform 164">
                <a:extLst>
                  <a:ext uri="{FF2B5EF4-FFF2-40B4-BE49-F238E27FC236}">
                    <a16:creationId xmlns:a16="http://schemas.microsoft.com/office/drawing/2014/main" id="{2E0EC50E-A97C-4F68-9A49-F9D8452B1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1 w 15"/>
                  <a:gd name="T1" fmla="*/ 7 h 54"/>
                  <a:gd name="T2" fmla="*/ 0 w 15"/>
                  <a:gd name="T3" fmla="*/ 6 h 54"/>
                  <a:gd name="T4" fmla="*/ 0 w 15"/>
                  <a:gd name="T5" fmla="*/ 4 h 54"/>
                  <a:gd name="T6" fmla="*/ 0 w 15"/>
                  <a:gd name="T7" fmla="*/ 2 h 54"/>
                  <a:gd name="T8" fmla="*/ 0 w 15"/>
                  <a:gd name="T9" fmla="*/ 0 h 54"/>
                  <a:gd name="T10" fmla="*/ 0 w 15"/>
                  <a:gd name="T11" fmla="*/ 2 h 54"/>
                  <a:gd name="T12" fmla="*/ 1 w 15"/>
                  <a:gd name="T13" fmla="*/ 5 h 54"/>
                  <a:gd name="T14" fmla="*/ 1 w 15"/>
                  <a:gd name="T15" fmla="*/ 7 h 54"/>
                  <a:gd name="T16" fmla="*/ 1 w 15"/>
                  <a:gd name="T17" fmla="*/ 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6" name="Freeform 165">
                <a:extLst>
                  <a:ext uri="{FF2B5EF4-FFF2-40B4-BE49-F238E27FC236}">
                    <a16:creationId xmlns:a16="http://schemas.microsoft.com/office/drawing/2014/main" id="{9377AAE3-3BBD-4B39-93F1-5F75E3BA5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3 w 22"/>
                  <a:gd name="T1" fmla="*/ 0 h 54"/>
                  <a:gd name="T2" fmla="*/ 3 w 22"/>
                  <a:gd name="T3" fmla="*/ 2 h 54"/>
                  <a:gd name="T4" fmla="*/ 3 w 22"/>
                  <a:gd name="T5" fmla="*/ 4 h 54"/>
                  <a:gd name="T6" fmla="*/ 2 w 22"/>
                  <a:gd name="T7" fmla="*/ 6 h 54"/>
                  <a:gd name="T8" fmla="*/ 1 w 22"/>
                  <a:gd name="T9" fmla="*/ 7 h 54"/>
                  <a:gd name="T10" fmla="*/ 0 w 22"/>
                  <a:gd name="T11" fmla="*/ 6 h 54"/>
                  <a:gd name="T12" fmla="*/ 1 w 22"/>
                  <a:gd name="T13" fmla="*/ 4 h 54"/>
                  <a:gd name="T14" fmla="*/ 2 w 22"/>
                  <a:gd name="T15" fmla="*/ 2 h 54"/>
                  <a:gd name="T16" fmla="*/ 3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7" name="Freeform 166">
                <a:extLst>
                  <a:ext uri="{FF2B5EF4-FFF2-40B4-BE49-F238E27FC236}">
                    <a16:creationId xmlns:a16="http://schemas.microsoft.com/office/drawing/2014/main" id="{3154E2E4-4925-4FF3-A675-324FCFEF6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7 w 51"/>
                  <a:gd name="T1" fmla="*/ 0 h 11"/>
                  <a:gd name="T2" fmla="*/ 6 w 51"/>
                  <a:gd name="T3" fmla="*/ 0 h 11"/>
                  <a:gd name="T4" fmla="*/ 6 w 51"/>
                  <a:gd name="T5" fmla="*/ 0 h 11"/>
                  <a:gd name="T6" fmla="*/ 5 w 51"/>
                  <a:gd name="T7" fmla="*/ 0 h 11"/>
                  <a:gd name="T8" fmla="*/ 3 w 51"/>
                  <a:gd name="T9" fmla="*/ 0 h 11"/>
                  <a:gd name="T10" fmla="*/ 2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1 h 11"/>
                  <a:gd name="T20" fmla="*/ 1 w 51"/>
                  <a:gd name="T21" fmla="*/ 1 h 11"/>
                  <a:gd name="T22" fmla="*/ 2 w 51"/>
                  <a:gd name="T23" fmla="*/ 1 h 11"/>
                  <a:gd name="T24" fmla="*/ 3 w 51"/>
                  <a:gd name="T25" fmla="*/ 1 h 11"/>
                  <a:gd name="T26" fmla="*/ 4 w 51"/>
                  <a:gd name="T27" fmla="*/ 1 h 11"/>
                  <a:gd name="T28" fmla="*/ 5 w 51"/>
                  <a:gd name="T29" fmla="*/ 0 h 11"/>
                  <a:gd name="T30" fmla="*/ 6 w 51"/>
                  <a:gd name="T31" fmla="*/ 0 h 11"/>
                  <a:gd name="T32" fmla="*/ 7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8" name="Freeform 167">
                <a:extLst>
                  <a:ext uri="{FF2B5EF4-FFF2-40B4-BE49-F238E27FC236}">
                    <a16:creationId xmlns:a16="http://schemas.microsoft.com/office/drawing/2014/main" id="{C49FF4C5-371B-4C8E-B9DE-7846B5DA5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6 w 44"/>
                  <a:gd name="T1" fmla="*/ 0 h 32"/>
                  <a:gd name="T2" fmla="*/ 6 w 44"/>
                  <a:gd name="T3" fmla="*/ 1 h 32"/>
                  <a:gd name="T4" fmla="*/ 5 w 44"/>
                  <a:gd name="T5" fmla="*/ 1 h 32"/>
                  <a:gd name="T6" fmla="*/ 4 w 44"/>
                  <a:gd name="T7" fmla="*/ 1 h 32"/>
                  <a:gd name="T8" fmla="*/ 3 w 44"/>
                  <a:gd name="T9" fmla="*/ 2 h 32"/>
                  <a:gd name="T10" fmla="*/ 2 w 44"/>
                  <a:gd name="T11" fmla="*/ 2 h 32"/>
                  <a:gd name="T12" fmla="*/ 1 w 44"/>
                  <a:gd name="T13" fmla="*/ 3 h 32"/>
                  <a:gd name="T14" fmla="*/ 0 w 44"/>
                  <a:gd name="T15" fmla="*/ 4 h 32"/>
                  <a:gd name="T16" fmla="*/ 0 w 44"/>
                  <a:gd name="T17" fmla="*/ 4 h 32"/>
                  <a:gd name="T18" fmla="*/ 1 w 44"/>
                  <a:gd name="T19" fmla="*/ 4 h 32"/>
                  <a:gd name="T20" fmla="*/ 2 w 44"/>
                  <a:gd name="T21" fmla="*/ 4 h 32"/>
                  <a:gd name="T22" fmla="*/ 2 w 44"/>
                  <a:gd name="T23" fmla="*/ 4 h 32"/>
                  <a:gd name="T24" fmla="*/ 3 w 44"/>
                  <a:gd name="T25" fmla="*/ 3 h 32"/>
                  <a:gd name="T26" fmla="*/ 4 w 44"/>
                  <a:gd name="T27" fmla="*/ 2 h 32"/>
                  <a:gd name="T28" fmla="*/ 5 w 44"/>
                  <a:gd name="T29" fmla="*/ 2 h 32"/>
                  <a:gd name="T30" fmla="*/ 6 w 44"/>
                  <a:gd name="T31" fmla="*/ 1 h 32"/>
                  <a:gd name="T32" fmla="*/ 6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9" name="Freeform 168">
                <a:extLst>
                  <a:ext uri="{FF2B5EF4-FFF2-40B4-BE49-F238E27FC236}">
                    <a16:creationId xmlns:a16="http://schemas.microsoft.com/office/drawing/2014/main" id="{DD680018-B9B9-4194-BC9E-8F3D3BC1E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2 w 14"/>
                  <a:gd name="T1" fmla="*/ 9 h 68"/>
                  <a:gd name="T2" fmla="*/ 1 w 14"/>
                  <a:gd name="T3" fmla="*/ 7 h 68"/>
                  <a:gd name="T4" fmla="*/ 0 w 14"/>
                  <a:gd name="T5" fmla="*/ 4 h 68"/>
                  <a:gd name="T6" fmla="*/ 1 w 14"/>
                  <a:gd name="T7" fmla="*/ 2 h 68"/>
                  <a:gd name="T8" fmla="*/ 1 w 14"/>
                  <a:gd name="T9" fmla="*/ 0 h 68"/>
                  <a:gd name="T10" fmla="*/ 2 w 14"/>
                  <a:gd name="T11" fmla="*/ 1 h 68"/>
                  <a:gd name="T12" fmla="*/ 2 w 14"/>
                  <a:gd name="T13" fmla="*/ 4 h 68"/>
                  <a:gd name="T14" fmla="*/ 2 w 14"/>
                  <a:gd name="T15" fmla="*/ 7 h 68"/>
                  <a:gd name="T16" fmla="*/ 2 w 14"/>
                  <a:gd name="T17" fmla="*/ 9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0" name="Freeform 169">
                <a:extLst>
                  <a:ext uri="{FF2B5EF4-FFF2-40B4-BE49-F238E27FC236}">
                    <a16:creationId xmlns:a16="http://schemas.microsoft.com/office/drawing/2014/main" id="{70422F72-EA20-49C5-84E4-51A4AB3A0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9 h 64"/>
                  <a:gd name="T2" fmla="*/ 0 w 28"/>
                  <a:gd name="T3" fmla="*/ 7 h 64"/>
                  <a:gd name="T4" fmla="*/ 1 w 28"/>
                  <a:gd name="T5" fmla="*/ 4 h 64"/>
                  <a:gd name="T6" fmla="*/ 1 w 28"/>
                  <a:gd name="T7" fmla="*/ 2 h 64"/>
                  <a:gd name="T8" fmla="*/ 2 w 28"/>
                  <a:gd name="T9" fmla="*/ 0 h 64"/>
                  <a:gd name="T10" fmla="*/ 3 w 28"/>
                  <a:gd name="T11" fmla="*/ 1 h 64"/>
                  <a:gd name="T12" fmla="*/ 3 w 28"/>
                  <a:gd name="T13" fmla="*/ 2 h 64"/>
                  <a:gd name="T14" fmla="*/ 2 w 28"/>
                  <a:gd name="T15" fmla="*/ 3 h 64"/>
                  <a:gd name="T16" fmla="*/ 2 w 28"/>
                  <a:gd name="T17" fmla="*/ 4 h 64"/>
                  <a:gd name="T18" fmla="*/ 1 w 28"/>
                  <a:gd name="T19" fmla="*/ 6 h 64"/>
                  <a:gd name="T20" fmla="*/ 1 w 28"/>
                  <a:gd name="T21" fmla="*/ 7 h 64"/>
                  <a:gd name="T22" fmla="*/ 0 w 28"/>
                  <a:gd name="T23" fmla="*/ 8 h 64"/>
                  <a:gd name="T24" fmla="*/ 0 w 28"/>
                  <a:gd name="T25" fmla="*/ 9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1" name="Freeform 170">
                <a:extLst>
                  <a:ext uri="{FF2B5EF4-FFF2-40B4-BE49-F238E27FC236}">
                    <a16:creationId xmlns:a16="http://schemas.microsoft.com/office/drawing/2014/main" id="{2AE8744E-3C99-4223-AD1B-2D3829F4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1 w 15"/>
                  <a:gd name="T1" fmla="*/ 8 h 62"/>
                  <a:gd name="T2" fmla="*/ 0 w 15"/>
                  <a:gd name="T3" fmla="*/ 7 h 62"/>
                  <a:gd name="T4" fmla="*/ 0 w 15"/>
                  <a:gd name="T5" fmla="*/ 5 h 62"/>
                  <a:gd name="T6" fmla="*/ 0 w 15"/>
                  <a:gd name="T7" fmla="*/ 2 h 62"/>
                  <a:gd name="T8" fmla="*/ 0 w 15"/>
                  <a:gd name="T9" fmla="*/ 0 h 62"/>
                  <a:gd name="T10" fmla="*/ 1 w 15"/>
                  <a:gd name="T11" fmla="*/ 1 h 62"/>
                  <a:gd name="T12" fmla="*/ 1 w 15"/>
                  <a:gd name="T13" fmla="*/ 3 h 62"/>
                  <a:gd name="T14" fmla="*/ 1 w 15"/>
                  <a:gd name="T15" fmla="*/ 6 h 62"/>
                  <a:gd name="T16" fmla="*/ 1 w 15"/>
                  <a:gd name="T17" fmla="*/ 8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2" name="Freeform 171">
                <a:extLst>
                  <a:ext uri="{FF2B5EF4-FFF2-40B4-BE49-F238E27FC236}">
                    <a16:creationId xmlns:a16="http://schemas.microsoft.com/office/drawing/2014/main" id="{BFC963AC-6CF1-4E05-9253-85418E29A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3 w 20"/>
                  <a:gd name="T1" fmla="*/ 8 h 67"/>
                  <a:gd name="T2" fmla="*/ 2 w 20"/>
                  <a:gd name="T3" fmla="*/ 6 h 67"/>
                  <a:gd name="T4" fmla="*/ 1 w 20"/>
                  <a:gd name="T5" fmla="*/ 4 h 67"/>
                  <a:gd name="T6" fmla="*/ 0 w 20"/>
                  <a:gd name="T7" fmla="*/ 1 h 67"/>
                  <a:gd name="T8" fmla="*/ 1 w 20"/>
                  <a:gd name="T9" fmla="*/ 0 h 67"/>
                  <a:gd name="T10" fmla="*/ 2 w 20"/>
                  <a:gd name="T11" fmla="*/ 0 h 67"/>
                  <a:gd name="T12" fmla="*/ 2 w 20"/>
                  <a:gd name="T13" fmla="*/ 2 h 67"/>
                  <a:gd name="T14" fmla="*/ 2 w 20"/>
                  <a:gd name="T15" fmla="*/ 5 h 67"/>
                  <a:gd name="T16" fmla="*/ 3 w 20"/>
                  <a:gd name="T17" fmla="*/ 8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3" name="Freeform 172">
                <a:extLst>
                  <a:ext uri="{FF2B5EF4-FFF2-40B4-BE49-F238E27FC236}">
                    <a16:creationId xmlns:a16="http://schemas.microsoft.com/office/drawing/2014/main" id="{362F318B-6EE0-49B1-9FA6-EB29FDBD2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4 w 27"/>
                  <a:gd name="T1" fmla="*/ 8 h 64"/>
                  <a:gd name="T2" fmla="*/ 3 w 27"/>
                  <a:gd name="T3" fmla="*/ 8 h 64"/>
                  <a:gd name="T4" fmla="*/ 2 w 27"/>
                  <a:gd name="T5" fmla="*/ 7 h 64"/>
                  <a:gd name="T6" fmla="*/ 2 w 27"/>
                  <a:gd name="T7" fmla="*/ 5 h 64"/>
                  <a:gd name="T8" fmla="*/ 1 w 27"/>
                  <a:gd name="T9" fmla="*/ 4 h 64"/>
                  <a:gd name="T10" fmla="*/ 1 w 27"/>
                  <a:gd name="T11" fmla="*/ 3 h 64"/>
                  <a:gd name="T12" fmla="*/ 0 w 27"/>
                  <a:gd name="T13" fmla="*/ 2 h 64"/>
                  <a:gd name="T14" fmla="*/ 1 w 27"/>
                  <a:gd name="T15" fmla="*/ 1 h 64"/>
                  <a:gd name="T16" fmla="*/ 1 w 27"/>
                  <a:gd name="T17" fmla="*/ 0 h 64"/>
                  <a:gd name="T18" fmla="*/ 2 w 27"/>
                  <a:gd name="T19" fmla="*/ 1 h 64"/>
                  <a:gd name="T20" fmla="*/ 2 w 27"/>
                  <a:gd name="T21" fmla="*/ 3 h 64"/>
                  <a:gd name="T22" fmla="*/ 3 w 27"/>
                  <a:gd name="T23" fmla="*/ 6 h 64"/>
                  <a:gd name="T24" fmla="*/ 4 w 27"/>
                  <a:gd name="T25" fmla="*/ 8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4" name="Freeform 173">
                <a:extLst>
                  <a:ext uri="{FF2B5EF4-FFF2-40B4-BE49-F238E27FC236}">
                    <a16:creationId xmlns:a16="http://schemas.microsoft.com/office/drawing/2014/main" id="{C961F09A-8FD8-4BB3-9F6B-1BBBB446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5 w 40"/>
                  <a:gd name="T1" fmla="*/ 8 h 66"/>
                  <a:gd name="T2" fmla="*/ 5 w 40"/>
                  <a:gd name="T3" fmla="*/ 7 h 66"/>
                  <a:gd name="T4" fmla="*/ 4 w 40"/>
                  <a:gd name="T5" fmla="*/ 6 h 66"/>
                  <a:gd name="T6" fmla="*/ 3 w 40"/>
                  <a:gd name="T7" fmla="*/ 5 h 66"/>
                  <a:gd name="T8" fmla="*/ 2 w 40"/>
                  <a:gd name="T9" fmla="*/ 3 h 66"/>
                  <a:gd name="T10" fmla="*/ 1 w 40"/>
                  <a:gd name="T11" fmla="*/ 2 h 66"/>
                  <a:gd name="T12" fmla="*/ 1 w 40"/>
                  <a:gd name="T13" fmla="*/ 1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2 w 40"/>
                  <a:gd name="T21" fmla="*/ 0 h 66"/>
                  <a:gd name="T22" fmla="*/ 3 w 40"/>
                  <a:gd name="T23" fmla="*/ 1 h 66"/>
                  <a:gd name="T24" fmla="*/ 3 w 40"/>
                  <a:gd name="T25" fmla="*/ 3 h 66"/>
                  <a:gd name="T26" fmla="*/ 4 w 40"/>
                  <a:gd name="T27" fmla="*/ 4 h 66"/>
                  <a:gd name="T28" fmla="*/ 4 w 40"/>
                  <a:gd name="T29" fmla="*/ 6 h 66"/>
                  <a:gd name="T30" fmla="*/ 5 w 40"/>
                  <a:gd name="T31" fmla="*/ 7 h 66"/>
                  <a:gd name="T32" fmla="*/ 5 w 40"/>
                  <a:gd name="T33" fmla="*/ 8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5" name="Freeform 174">
                <a:extLst>
                  <a:ext uri="{FF2B5EF4-FFF2-40B4-BE49-F238E27FC236}">
                    <a16:creationId xmlns:a16="http://schemas.microsoft.com/office/drawing/2014/main" id="{06B64D99-A995-46C6-9CCD-E75DA660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6 w 56"/>
                  <a:gd name="T1" fmla="*/ 9 h 65"/>
                  <a:gd name="T2" fmla="*/ 6 w 56"/>
                  <a:gd name="T3" fmla="*/ 8 h 65"/>
                  <a:gd name="T4" fmla="*/ 4 w 56"/>
                  <a:gd name="T5" fmla="*/ 7 h 65"/>
                  <a:gd name="T6" fmla="*/ 3 w 56"/>
                  <a:gd name="T7" fmla="*/ 6 h 65"/>
                  <a:gd name="T8" fmla="*/ 2 w 56"/>
                  <a:gd name="T9" fmla="*/ 4 h 65"/>
                  <a:gd name="T10" fmla="*/ 1 w 56"/>
                  <a:gd name="T11" fmla="*/ 3 h 65"/>
                  <a:gd name="T12" fmla="*/ 0 w 56"/>
                  <a:gd name="T13" fmla="*/ 2 h 65"/>
                  <a:gd name="T14" fmla="*/ 0 w 56"/>
                  <a:gd name="T15" fmla="*/ 1 h 65"/>
                  <a:gd name="T16" fmla="*/ 0 w 56"/>
                  <a:gd name="T17" fmla="*/ 0 h 65"/>
                  <a:gd name="T18" fmla="*/ 1 w 56"/>
                  <a:gd name="T19" fmla="*/ 1 h 65"/>
                  <a:gd name="T20" fmla="*/ 2 w 56"/>
                  <a:gd name="T21" fmla="*/ 1 h 65"/>
                  <a:gd name="T22" fmla="*/ 3 w 56"/>
                  <a:gd name="T23" fmla="*/ 3 h 65"/>
                  <a:gd name="T24" fmla="*/ 4 w 56"/>
                  <a:gd name="T25" fmla="*/ 4 h 65"/>
                  <a:gd name="T26" fmla="*/ 4 w 56"/>
                  <a:gd name="T27" fmla="*/ 6 h 65"/>
                  <a:gd name="T28" fmla="*/ 5 w 56"/>
                  <a:gd name="T29" fmla="*/ 7 h 65"/>
                  <a:gd name="T30" fmla="*/ 6 w 56"/>
                  <a:gd name="T31" fmla="*/ 8 h 65"/>
                  <a:gd name="T32" fmla="*/ 6 w 56"/>
                  <a:gd name="T33" fmla="*/ 9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6" name="Freeform 175">
                <a:extLst>
                  <a:ext uri="{FF2B5EF4-FFF2-40B4-BE49-F238E27FC236}">
                    <a16:creationId xmlns:a16="http://schemas.microsoft.com/office/drawing/2014/main" id="{5FCB1587-847A-4EA3-957D-106BD94C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8 w 63"/>
                  <a:gd name="T1" fmla="*/ 9 h 68"/>
                  <a:gd name="T2" fmla="*/ 7 w 63"/>
                  <a:gd name="T3" fmla="*/ 8 h 68"/>
                  <a:gd name="T4" fmla="*/ 6 w 63"/>
                  <a:gd name="T5" fmla="*/ 7 h 68"/>
                  <a:gd name="T6" fmla="*/ 5 w 63"/>
                  <a:gd name="T7" fmla="*/ 6 h 68"/>
                  <a:gd name="T8" fmla="*/ 3 w 63"/>
                  <a:gd name="T9" fmla="*/ 5 h 68"/>
                  <a:gd name="T10" fmla="*/ 2 w 63"/>
                  <a:gd name="T11" fmla="*/ 3 h 68"/>
                  <a:gd name="T12" fmla="*/ 1 w 63"/>
                  <a:gd name="T13" fmla="*/ 2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2 w 63"/>
                  <a:gd name="T21" fmla="*/ 1 h 68"/>
                  <a:gd name="T22" fmla="*/ 3 w 63"/>
                  <a:gd name="T23" fmla="*/ 2 h 68"/>
                  <a:gd name="T24" fmla="*/ 5 w 63"/>
                  <a:gd name="T25" fmla="*/ 4 h 68"/>
                  <a:gd name="T26" fmla="*/ 6 w 63"/>
                  <a:gd name="T27" fmla="*/ 5 h 68"/>
                  <a:gd name="T28" fmla="*/ 7 w 63"/>
                  <a:gd name="T29" fmla="*/ 7 h 68"/>
                  <a:gd name="T30" fmla="*/ 8 w 63"/>
                  <a:gd name="T31" fmla="*/ 8 h 68"/>
                  <a:gd name="T32" fmla="*/ 8 w 63"/>
                  <a:gd name="T33" fmla="*/ 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7" name="Freeform 176">
                <a:extLst>
                  <a:ext uri="{FF2B5EF4-FFF2-40B4-BE49-F238E27FC236}">
                    <a16:creationId xmlns:a16="http://schemas.microsoft.com/office/drawing/2014/main" id="{F8155BE1-023B-4F6A-8395-3094060B3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0 w 73"/>
                  <a:gd name="T1" fmla="*/ 8 h 64"/>
                  <a:gd name="T2" fmla="*/ 8 w 73"/>
                  <a:gd name="T3" fmla="*/ 8 h 64"/>
                  <a:gd name="T4" fmla="*/ 7 w 73"/>
                  <a:gd name="T5" fmla="*/ 7 h 64"/>
                  <a:gd name="T6" fmla="*/ 5 w 73"/>
                  <a:gd name="T7" fmla="*/ 7 h 64"/>
                  <a:gd name="T8" fmla="*/ 4 w 73"/>
                  <a:gd name="T9" fmla="*/ 6 h 64"/>
                  <a:gd name="T10" fmla="*/ 3 w 73"/>
                  <a:gd name="T11" fmla="*/ 4 h 64"/>
                  <a:gd name="T12" fmla="*/ 1 w 73"/>
                  <a:gd name="T13" fmla="*/ 3 h 64"/>
                  <a:gd name="T14" fmla="*/ 1 w 73"/>
                  <a:gd name="T15" fmla="*/ 2 h 64"/>
                  <a:gd name="T16" fmla="*/ 0 w 73"/>
                  <a:gd name="T17" fmla="*/ 1 h 64"/>
                  <a:gd name="T18" fmla="*/ 1 w 73"/>
                  <a:gd name="T19" fmla="*/ 0 h 64"/>
                  <a:gd name="T20" fmla="*/ 2 w 73"/>
                  <a:gd name="T21" fmla="*/ 1 h 64"/>
                  <a:gd name="T22" fmla="*/ 3 w 73"/>
                  <a:gd name="T23" fmla="*/ 2 h 64"/>
                  <a:gd name="T24" fmla="*/ 5 w 73"/>
                  <a:gd name="T25" fmla="*/ 3 h 64"/>
                  <a:gd name="T26" fmla="*/ 6 w 73"/>
                  <a:gd name="T27" fmla="*/ 5 h 64"/>
                  <a:gd name="T28" fmla="*/ 8 w 73"/>
                  <a:gd name="T29" fmla="*/ 6 h 64"/>
                  <a:gd name="T30" fmla="*/ 9 w 73"/>
                  <a:gd name="T31" fmla="*/ 8 h 64"/>
                  <a:gd name="T32" fmla="*/ 10 w 73"/>
                  <a:gd name="T33" fmla="*/ 8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8" name="Freeform 177">
                <a:extLst>
                  <a:ext uri="{FF2B5EF4-FFF2-40B4-BE49-F238E27FC236}">
                    <a16:creationId xmlns:a16="http://schemas.microsoft.com/office/drawing/2014/main" id="{223B32D1-DC4F-4B80-AAFD-C55A9C401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1 w 81"/>
                  <a:gd name="T5" fmla="*/ 1 h 31"/>
                  <a:gd name="T6" fmla="*/ 2 w 81"/>
                  <a:gd name="T7" fmla="*/ 1 h 31"/>
                  <a:gd name="T8" fmla="*/ 4 w 81"/>
                  <a:gd name="T9" fmla="*/ 2 h 31"/>
                  <a:gd name="T10" fmla="*/ 6 w 81"/>
                  <a:gd name="T11" fmla="*/ 2 h 31"/>
                  <a:gd name="T12" fmla="*/ 7 w 81"/>
                  <a:gd name="T13" fmla="*/ 3 h 31"/>
                  <a:gd name="T14" fmla="*/ 9 w 81"/>
                  <a:gd name="T15" fmla="*/ 4 h 31"/>
                  <a:gd name="T16" fmla="*/ 10 w 81"/>
                  <a:gd name="T17" fmla="*/ 4 h 31"/>
                  <a:gd name="T18" fmla="*/ 8 w 81"/>
                  <a:gd name="T19" fmla="*/ 4 h 31"/>
                  <a:gd name="T20" fmla="*/ 7 w 81"/>
                  <a:gd name="T21" fmla="*/ 4 h 31"/>
                  <a:gd name="T22" fmla="*/ 5 w 81"/>
                  <a:gd name="T23" fmla="*/ 4 h 31"/>
                  <a:gd name="T24" fmla="*/ 3 w 81"/>
                  <a:gd name="T25" fmla="*/ 3 h 31"/>
                  <a:gd name="T26" fmla="*/ 1 w 81"/>
                  <a:gd name="T27" fmla="*/ 3 h 31"/>
                  <a:gd name="T28" fmla="*/ 0 w 81"/>
                  <a:gd name="T29" fmla="*/ 2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9" name="Freeform 178">
                <a:extLst>
                  <a:ext uri="{FF2B5EF4-FFF2-40B4-BE49-F238E27FC236}">
                    <a16:creationId xmlns:a16="http://schemas.microsoft.com/office/drawing/2014/main" id="{EC0D05B1-E1D0-4DC6-884E-17B372923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2 w 78"/>
                  <a:gd name="T5" fmla="*/ 1 h 30"/>
                  <a:gd name="T6" fmla="*/ 3 w 78"/>
                  <a:gd name="T7" fmla="*/ 1 h 30"/>
                  <a:gd name="T8" fmla="*/ 5 w 78"/>
                  <a:gd name="T9" fmla="*/ 2 h 30"/>
                  <a:gd name="T10" fmla="*/ 7 w 78"/>
                  <a:gd name="T11" fmla="*/ 2 h 30"/>
                  <a:gd name="T12" fmla="*/ 8 w 78"/>
                  <a:gd name="T13" fmla="*/ 3 h 30"/>
                  <a:gd name="T14" fmla="*/ 9 w 78"/>
                  <a:gd name="T15" fmla="*/ 4 h 30"/>
                  <a:gd name="T16" fmla="*/ 11 w 78"/>
                  <a:gd name="T17" fmla="*/ 4 h 30"/>
                  <a:gd name="T18" fmla="*/ 9 w 78"/>
                  <a:gd name="T19" fmla="*/ 4 h 30"/>
                  <a:gd name="T20" fmla="*/ 7 w 78"/>
                  <a:gd name="T21" fmla="*/ 4 h 30"/>
                  <a:gd name="T22" fmla="*/ 6 w 78"/>
                  <a:gd name="T23" fmla="*/ 4 h 30"/>
                  <a:gd name="T24" fmla="*/ 4 w 78"/>
                  <a:gd name="T25" fmla="*/ 3 h 30"/>
                  <a:gd name="T26" fmla="*/ 2 w 78"/>
                  <a:gd name="T27" fmla="*/ 3 h 30"/>
                  <a:gd name="T28" fmla="*/ 1 w 78"/>
                  <a:gd name="T29" fmla="*/ 2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0" name="Freeform 179">
                <a:extLst>
                  <a:ext uri="{FF2B5EF4-FFF2-40B4-BE49-F238E27FC236}">
                    <a16:creationId xmlns:a16="http://schemas.microsoft.com/office/drawing/2014/main" id="{625B9C22-967D-4851-B4C9-3E0E46F05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49 w 394"/>
                  <a:gd name="T1" fmla="*/ 2 h 88"/>
                  <a:gd name="T2" fmla="*/ 49 w 394"/>
                  <a:gd name="T3" fmla="*/ 2 h 88"/>
                  <a:gd name="T4" fmla="*/ 49 w 394"/>
                  <a:gd name="T5" fmla="*/ 1 h 88"/>
                  <a:gd name="T6" fmla="*/ 50 w 394"/>
                  <a:gd name="T7" fmla="*/ 1 h 88"/>
                  <a:gd name="T8" fmla="*/ 50 w 394"/>
                  <a:gd name="T9" fmla="*/ 0 h 88"/>
                  <a:gd name="T10" fmla="*/ 46 w 394"/>
                  <a:gd name="T11" fmla="*/ 2 h 88"/>
                  <a:gd name="T12" fmla="*/ 42 w 394"/>
                  <a:gd name="T13" fmla="*/ 4 h 88"/>
                  <a:gd name="T14" fmla="*/ 39 w 394"/>
                  <a:gd name="T15" fmla="*/ 6 h 88"/>
                  <a:gd name="T16" fmla="*/ 35 w 394"/>
                  <a:gd name="T17" fmla="*/ 7 h 88"/>
                  <a:gd name="T18" fmla="*/ 32 w 394"/>
                  <a:gd name="T19" fmla="*/ 8 h 88"/>
                  <a:gd name="T20" fmla="*/ 28 w 394"/>
                  <a:gd name="T21" fmla="*/ 9 h 88"/>
                  <a:gd name="T22" fmla="*/ 25 w 394"/>
                  <a:gd name="T23" fmla="*/ 9 h 88"/>
                  <a:gd name="T24" fmla="*/ 22 w 394"/>
                  <a:gd name="T25" fmla="*/ 10 h 88"/>
                  <a:gd name="T26" fmla="*/ 19 w 394"/>
                  <a:gd name="T27" fmla="*/ 10 h 88"/>
                  <a:gd name="T28" fmla="*/ 16 w 394"/>
                  <a:gd name="T29" fmla="*/ 10 h 88"/>
                  <a:gd name="T30" fmla="*/ 13 w 394"/>
                  <a:gd name="T31" fmla="*/ 10 h 88"/>
                  <a:gd name="T32" fmla="*/ 10 w 394"/>
                  <a:gd name="T33" fmla="*/ 10 h 88"/>
                  <a:gd name="T34" fmla="*/ 8 w 394"/>
                  <a:gd name="T35" fmla="*/ 10 h 88"/>
                  <a:gd name="T36" fmla="*/ 5 w 394"/>
                  <a:gd name="T37" fmla="*/ 10 h 88"/>
                  <a:gd name="T38" fmla="*/ 3 w 394"/>
                  <a:gd name="T39" fmla="*/ 10 h 88"/>
                  <a:gd name="T40" fmla="*/ 0 w 394"/>
                  <a:gd name="T41" fmla="*/ 10 h 88"/>
                  <a:gd name="T42" fmla="*/ 2 w 394"/>
                  <a:gd name="T43" fmla="*/ 10 h 88"/>
                  <a:gd name="T44" fmla="*/ 4 w 394"/>
                  <a:gd name="T45" fmla="*/ 11 h 88"/>
                  <a:gd name="T46" fmla="*/ 6 w 394"/>
                  <a:gd name="T47" fmla="*/ 11 h 88"/>
                  <a:gd name="T48" fmla="*/ 9 w 394"/>
                  <a:gd name="T49" fmla="*/ 11 h 88"/>
                  <a:gd name="T50" fmla="*/ 12 w 394"/>
                  <a:gd name="T51" fmla="*/ 11 h 88"/>
                  <a:gd name="T52" fmla="*/ 16 w 394"/>
                  <a:gd name="T53" fmla="*/ 11 h 88"/>
                  <a:gd name="T54" fmla="*/ 19 w 394"/>
                  <a:gd name="T55" fmla="*/ 11 h 88"/>
                  <a:gd name="T56" fmla="*/ 23 w 394"/>
                  <a:gd name="T57" fmla="*/ 11 h 88"/>
                  <a:gd name="T58" fmla="*/ 27 w 394"/>
                  <a:gd name="T59" fmla="*/ 10 h 88"/>
                  <a:gd name="T60" fmla="*/ 30 w 394"/>
                  <a:gd name="T61" fmla="*/ 10 h 88"/>
                  <a:gd name="T62" fmla="*/ 34 w 394"/>
                  <a:gd name="T63" fmla="*/ 9 h 88"/>
                  <a:gd name="T64" fmla="*/ 38 w 394"/>
                  <a:gd name="T65" fmla="*/ 8 h 88"/>
                  <a:gd name="T66" fmla="*/ 41 w 394"/>
                  <a:gd name="T67" fmla="*/ 7 h 88"/>
                  <a:gd name="T68" fmla="*/ 44 w 394"/>
                  <a:gd name="T69" fmla="*/ 5 h 88"/>
                  <a:gd name="T70" fmla="*/ 47 w 394"/>
                  <a:gd name="T71" fmla="*/ 4 h 88"/>
                  <a:gd name="T72" fmla="*/ 49 w 394"/>
                  <a:gd name="T73" fmla="*/ 2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1" name="Freeform 180">
                <a:extLst>
                  <a:ext uri="{FF2B5EF4-FFF2-40B4-BE49-F238E27FC236}">
                    <a16:creationId xmlns:a16="http://schemas.microsoft.com/office/drawing/2014/main" id="{6B063A58-7A36-41FD-885B-0D4C421E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1 h 59"/>
                  <a:gd name="T6" fmla="*/ 0 w 57"/>
                  <a:gd name="T7" fmla="*/ 2 h 59"/>
                  <a:gd name="T8" fmla="*/ 1 w 57"/>
                  <a:gd name="T9" fmla="*/ 3 h 59"/>
                  <a:gd name="T10" fmla="*/ 2 w 57"/>
                  <a:gd name="T11" fmla="*/ 4 h 59"/>
                  <a:gd name="T12" fmla="*/ 3 w 57"/>
                  <a:gd name="T13" fmla="*/ 5 h 59"/>
                  <a:gd name="T14" fmla="*/ 5 w 57"/>
                  <a:gd name="T15" fmla="*/ 6 h 59"/>
                  <a:gd name="T16" fmla="*/ 7 w 57"/>
                  <a:gd name="T17" fmla="*/ 7 h 59"/>
                  <a:gd name="T18" fmla="*/ 6 w 57"/>
                  <a:gd name="T19" fmla="*/ 6 h 59"/>
                  <a:gd name="T20" fmla="*/ 5 w 57"/>
                  <a:gd name="T21" fmla="*/ 5 h 59"/>
                  <a:gd name="T22" fmla="*/ 4 w 57"/>
                  <a:gd name="T23" fmla="*/ 4 h 59"/>
                  <a:gd name="T24" fmla="*/ 3 w 57"/>
                  <a:gd name="T25" fmla="*/ 2 h 59"/>
                  <a:gd name="T26" fmla="*/ 2 w 57"/>
                  <a:gd name="T27" fmla="*/ 1 h 59"/>
                  <a:gd name="T28" fmla="*/ 1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2" name="Freeform 181">
                <a:extLst>
                  <a:ext uri="{FF2B5EF4-FFF2-40B4-BE49-F238E27FC236}">
                    <a16:creationId xmlns:a16="http://schemas.microsoft.com/office/drawing/2014/main" id="{6DC0E335-50BD-4674-8B96-4B3BD8494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2 h 68"/>
                  <a:gd name="T6" fmla="*/ 1 w 73"/>
                  <a:gd name="T7" fmla="*/ 3 h 68"/>
                  <a:gd name="T8" fmla="*/ 2 w 73"/>
                  <a:gd name="T9" fmla="*/ 5 h 68"/>
                  <a:gd name="T10" fmla="*/ 3 w 73"/>
                  <a:gd name="T11" fmla="*/ 6 h 68"/>
                  <a:gd name="T12" fmla="*/ 5 w 73"/>
                  <a:gd name="T13" fmla="*/ 7 h 68"/>
                  <a:gd name="T14" fmla="*/ 7 w 73"/>
                  <a:gd name="T15" fmla="*/ 8 h 68"/>
                  <a:gd name="T16" fmla="*/ 9 w 73"/>
                  <a:gd name="T17" fmla="*/ 9 h 68"/>
                  <a:gd name="T18" fmla="*/ 8 w 73"/>
                  <a:gd name="T19" fmla="*/ 8 h 68"/>
                  <a:gd name="T20" fmla="*/ 7 w 73"/>
                  <a:gd name="T21" fmla="*/ 7 h 68"/>
                  <a:gd name="T22" fmla="*/ 6 w 73"/>
                  <a:gd name="T23" fmla="*/ 6 h 68"/>
                  <a:gd name="T24" fmla="*/ 4 w 73"/>
                  <a:gd name="T25" fmla="*/ 4 h 68"/>
                  <a:gd name="T26" fmla="*/ 3 w 73"/>
                  <a:gd name="T27" fmla="*/ 3 h 68"/>
                  <a:gd name="T28" fmla="*/ 2 w 73"/>
                  <a:gd name="T29" fmla="*/ 1 h 68"/>
                  <a:gd name="T30" fmla="*/ 1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3" name="Freeform 182">
                <a:extLst>
                  <a:ext uri="{FF2B5EF4-FFF2-40B4-BE49-F238E27FC236}">
                    <a16:creationId xmlns:a16="http://schemas.microsoft.com/office/drawing/2014/main" id="{668B94FC-DC0B-43B2-B00C-92C06C40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2 h 76"/>
                  <a:gd name="T6" fmla="*/ 1 w 63"/>
                  <a:gd name="T7" fmla="*/ 4 h 76"/>
                  <a:gd name="T8" fmla="*/ 2 w 63"/>
                  <a:gd name="T9" fmla="*/ 5 h 76"/>
                  <a:gd name="T10" fmla="*/ 4 w 63"/>
                  <a:gd name="T11" fmla="*/ 7 h 76"/>
                  <a:gd name="T12" fmla="*/ 5 w 63"/>
                  <a:gd name="T13" fmla="*/ 8 h 76"/>
                  <a:gd name="T14" fmla="*/ 7 w 63"/>
                  <a:gd name="T15" fmla="*/ 9 h 76"/>
                  <a:gd name="T16" fmla="*/ 8 w 63"/>
                  <a:gd name="T17" fmla="*/ 10 h 76"/>
                  <a:gd name="T18" fmla="*/ 8 w 63"/>
                  <a:gd name="T19" fmla="*/ 9 h 76"/>
                  <a:gd name="T20" fmla="*/ 7 w 63"/>
                  <a:gd name="T21" fmla="*/ 8 h 76"/>
                  <a:gd name="T22" fmla="*/ 6 w 63"/>
                  <a:gd name="T23" fmla="*/ 6 h 76"/>
                  <a:gd name="T24" fmla="*/ 5 w 63"/>
                  <a:gd name="T25" fmla="*/ 5 h 76"/>
                  <a:gd name="T26" fmla="*/ 3 w 63"/>
                  <a:gd name="T27" fmla="*/ 3 h 76"/>
                  <a:gd name="T28" fmla="*/ 2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4" name="Freeform 183">
                <a:extLst>
                  <a:ext uri="{FF2B5EF4-FFF2-40B4-BE49-F238E27FC236}">
                    <a16:creationId xmlns:a16="http://schemas.microsoft.com/office/drawing/2014/main" id="{2CE4F8DF-C557-4365-995A-9F4EC67BD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2 h 70"/>
                  <a:gd name="T6" fmla="*/ 1 w 55"/>
                  <a:gd name="T7" fmla="*/ 3 h 70"/>
                  <a:gd name="T8" fmla="*/ 2 w 55"/>
                  <a:gd name="T9" fmla="*/ 5 h 70"/>
                  <a:gd name="T10" fmla="*/ 3 w 55"/>
                  <a:gd name="T11" fmla="*/ 6 h 70"/>
                  <a:gd name="T12" fmla="*/ 5 w 55"/>
                  <a:gd name="T13" fmla="*/ 8 h 70"/>
                  <a:gd name="T14" fmla="*/ 6 w 55"/>
                  <a:gd name="T15" fmla="*/ 9 h 70"/>
                  <a:gd name="T16" fmla="*/ 7 w 55"/>
                  <a:gd name="T17" fmla="*/ 9 h 70"/>
                  <a:gd name="T18" fmla="*/ 7 w 55"/>
                  <a:gd name="T19" fmla="*/ 8 h 70"/>
                  <a:gd name="T20" fmla="*/ 6 w 55"/>
                  <a:gd name="T21" fmla="*/ 7 h 70"/>
                  <a:gd name="T22" fmla="*/ 5 w 55"/>
                  <a:gd name="T23" fmla="*/ 6 h 70"/>
                  <a:gd name="T24" fmla="*/ 4 w 55"/>
                  <a:gd name="T25" fmla="*/ 4 h 70"/>
                  <a:gd name="T26" fmla="*/ 3 w 55"/>
                  <a:gd name="T27" fmla="*/ 2 h 70"/>
                  <a:gd name="T28" fmla="*/ 2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5" name="Freeform 184">
                <a:extLst>
                  <a:ext uri="{FF2B5EF4-FFF2-40B4-BE49-F238E27FC236}">
                    <a16:creationId xmlns:a16="http://schemas.microsoft.com/office/drawing/2014/main" id="{A4FC6560-A46E-4DC4-8EE0-1CA23BE3F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2 h 63"/>
                  <a:gd name="T6" fmla="*/ 1 w 39"/>
                  <a:gd name="T7" fmla="*/ 3 h 63"/>
                  <a:gd name="T8" fmla="*/ 1 w 39"/>
                  <a:gd name="T9" fmla="*/ 4 h 63"/>
                  <a:gd name="T10" fmla="*/ 2 w 39"/>
                  <a:gd name="T11" fmla="*/ 6 h 63"/>
                  <a:gd name="T12" fmla="*/ 3 w 39"/>
                  <a:gd name="T13" fmla="*/ 7 h 63"/>
                  <a:gd name="T14" fmla="*/ 4 w 39"/>
                  <a:gd name="T15" fmla="*/ 8 h 63"/>
                  <a:gd name="T16" fmla="*/ 5 w 39"/>
                  <a:gd name="T17" fmla="*/ 8 h 63"/>
                  <a:gd name="T18" fmla="*/ 5 w 39"/>
                  <a:gd name="T19" fmla="*/ 7 h 63"/>
                  <a:gd name="T20" fmla="*/ 4 w 39"/>
                  <a:gd name="T21" fmla="*/ 6 h 63"/>
                  <a:gd name="T22" fmla="*/ 4 w 39"/>
                  <a:gd name="T23" fmla="*/ 5 h 63"/>
                  <a:gd name="T24" fmla="*/ 3 w 39"/>
                  <a:gd name="T25" fmla="*/ 4 h 63"/>
                  <a:gd name="T26" fmla="*/ 3 w 39"/>
                  <a:gd name="T27" fmla="*/ 2 h 63"/>
                  <a:gd name="T28" fmla="*/ 2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6" name="Freeform 185">
                <a:extLst>
                  <a:ext uri="{FF2B5EF4-FFF2-40B4-BE49-F238E27FC236}">
                    <a16:creationId xmlns:a16="http://schemas.microsoft.com/office/drawing/2014/main" id="{C569F663-93D5-4CE9-8F24-0C7CACC7D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1 h 49"/>
                  <a:gd name="T6" fmla="*/ 1 w 30"/>
                  <a:gd name="T7" fmla="*/ 2 h 49"/>
                  <a:gd name="T8" fmla="*/ 1 w 30"/>
                  <a:gd name="T9" fmla="*/ 3 h 49"/>
                  <a:gd name="T10" fmla="*/ 2 w 30"/>
                  <a:gd name="T11" fmla="*/ 4 h 49"/>
                  <a:gd name="T12" fmla="*/ 3 w 30"/>
                  <a:gd name="T13" fmla="*/ 5 h 49"/>
                  <a:gd name="T14" fmla="*/ 3 w 30"/>
                  <a:gd name="T15" fmla="*/ 5 h 49"/>
                  <a:gd name="T16" fmla="*/ 4 w 30"/>
                  <a:gd name="T17" fmla="*/ 6 h 49"/>
                  <a:gd name="T18" fmla="*/ 3 w 30"/>
                  <a:gd name="T19" fmla="*/ 4 h 49"/>
                  <a:gd name="T20" fmla="*/ 3 w 30"/>
                  <a:gd name="T21" fmla="*/ 2 h 49"/>
                  <a:gd name="T22" fmla="*/ 2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7" name="Freeform 186">
                <a:extLst>
                  <a:ext uri="{FF2B5EF4-FFF2-40B4-BE49-F238E27FC236}">
                    <a16:creationId xmlns:a16="http://schemas.microsoft.com/office/drawing/2014/main" id="{1FB759D6-D415-4611-8F9D-CF0EED402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1 h 31"/>
                  <a:gd name="T4" fmla="*/ 1 w 22"/>
                  <a:gd name="T5" fmla="*/ 2 h 31"/>
                  <a:gd name="T6" fmla="*/ 2 w 22"/>
                  <a:gd name="T7" fmla="*/ 3 h 31"/>
                  <a:gd name="T8" fmla="*/ 3 w 22"/>
                  <a:gd name="T9" fmla="*/ 3 h 31"/>
                  <a:gd name="T10" fmla="*/ 2 w 22"/>
                  <a:gd name="T11" fmla="*/ 3 h 31"/>
                  <a:gd name="T12" fmla="*/ 2 w 22"/>
                  <a:gd name="T13" fmla="*/ 1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8" name="Freeform 187">
                <a:extLst>
                  <a:ext uri="{FF2B5EF4-FFF2-40B4-BE49-F238E27FC236}">
                    <a16:creationId xmlns:a16="http://schemas.microsoft.com/office/drawing/2014/main" id="{9A4D71D8-50FE-4F7F-8651-6FD7C2A39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2 h 64"/>
                  <a:gd name="T6" fmla="*/ 1 w 64"/>
                  <a:gd name="T7" fmla="*/ 3 h 64"/>
                  <a:gd name="T8" fmla="*/ 2 w 64"/>
                  <a:gd name="T9" fmla="*/ 4 h 64"/>
                  <a:gd name="T10" fmla="*/ 4 w 64"/>
                  <a:gd name="T11" fmla="*/ 6 h 64"/>
                  <a:gd name="T12" fmla="*/ 5 w 64"/>
                  <a:gd name="T13" fmla="*/ 7 h 64"/>
                  <a:gd name="T14" fmla="*/ 7 w 64"/>
                  <a:gd name="T15" fmla="*/ 8 h 64"/>
                  <a:gd name="T16" fmla="*/ 8 w 64"/>
                  <a:gd name="T17" fmla="*/ 8 h 64"/>
                  <a:gd name="T18" fmla="*/ 8 w 64"/>
                  <a:gd name="T19" fmla="*/ 8 h 64"/>
                  <a:gd name="T20" fmla="*/ 7 w 64"/>
                  <a:gd name="T21" fmla="*/ 7 h 64"/>
                  <a:gd name="T22" fmla="*/ 6 w 64"/>
                  <a:gd name="T23" fmla="*/ 5 h 64"/>
                  <a:gd name="T24" fmla="*/ 5 w 64"/>
                  <a:gd name="T25" fmla="*/ 4 h 64"/>
                  <a:gd name="T26" fmla="*/ 4 w 64"/>
                  <a:gd name="T27" fmla="*/ 2 h 64"/>
                  <a:gd name="T28" fmla="*/ 2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9" name="Freeform 188">
                <a:extLst>
                  <a:ext uri="{FF2B5EF4-FFF2-40B4-BE49-F238E27FC236}">
                    <a16:creationId xmlns:a16="http://schemas.microsoft.com/office/drawing/2014/main" id="{9618D538-5C7E-436D-B245-2F9BB40EC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1 h 51"/>
                  <a:gd name="T6" fmla="*/ 1 w 52"/>
                  <a:gd name="T7" fmla="*/ 2 h 51"/>
                  <a:gd name="T8" fmla="*/ 2 w 52"/>
                  <a:gd name="T9" fmla="*/ 3 h 51"/>
                  <a:gd name="T10" fmla="*/ 3 w 52"/>
                  <a:gd name="T11" fmla="*/ 4 h 51"/>
                  <a:gd name="T12" fmla="*/ 4 w 52"/>
                  <a:gd name="T13" fmla="*/ 5 h 51"/>
                  <a:gd name="T14" fmla="*/ 5 w 52"/>
                  <a:gd name="T15" fmla="*/ 5 h 51"/>
                  <a:gd name="T16" fmla="*/ 7 w 52"/>
                  <a:gd name="T17" fmla="*/ 6 h 51"/>
                  <a:gd name="T18" fmla="*/ 6 w 52"/>
                  <a:gd name="T19" fmla="*/ 5 h 51"/>
                  <a:gd name="T20" fmla="*/ 5 w 52"/>
                  <a:gd name="T21" fmla="*/ 4 h 51"/>
                  <a:gd name="T22" fmla="*/ 4 w 52"/>
                  <a:gd name="T23" fmla="*/ 3 h 51"/>
                  <a:gd name="T24" fmla="*/ 3 w 52"/>
                  <a:gd name="T25" fmla="*/ 2 h 51"/>
                  <a:gd name="T26" fmla="*/ 3 w 52"/>
                  <a:gd name="T27" fmla="*/ 1 h 51"/>
                  <a:gd name="T28" fmla="*/ 2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0" name="Freeform 189">
                <a:extLst>
                  <a:ext uri="{FF2B5EF4-FFF2-40B4-BE49-F238E27FC236}">
                    <a16:creationId xmlns:a16="http://schemas.microsoft.com/office/drawing/2014/main" id="{927A7BB4-805C-4B27-86B0-68508A2FD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2 h 69"/>
                  <a:gd name="T6" fmla="*/ 0 w 56"/>
                  <a:gd name="T7" fmla="*/ 3 h 69"/>
                  <a:gd name="T8" fmla="*/ 1 w 56"/>
                  <a:gd name="T9" fmla="*/ 5 h 69"/>
                  <a:gd name="T10" fmla="*/ 3 w 56"/>
                  <a:gd name="T11" fmla="*/ 6 h 69"/>
                  <a:gd name="T12" fmla="*/ 4 w 56"/>
                  <a:gd name="T13" fmla="*/ 8 h 69"/>
                  <a:gd name="T14" fmla="*/ 5 w 56"/>
                  <a:gd name="T15" fmla="*/ 9 h 69"/>
                  <a:gd name="T16" fmla="*/ 6 w 56"/>
                  <a:gd name="T17" fmla="*/ 9 h 69"/>
                  <a:gd name="T18" fmla="*/ 6 w 56"/>
                  <a:gd name="T19" fmla="*/ 8 h 69"/>
                  <a:gd name="T20" fmla="*/ 5 w 56"/>
                  <a:gd name="T21" fmla="*/ 7 h 69"/>
                  <a:gd name="T22" fmla="*/ 4 w 56"/>
                  <a:gd name="T23" fmla="*/ 5 h 69"/>
                  <a:gd name="T24" fmla="*/ 3 w 56"/>
                  <a:gd name="T25" fmla="*/ 4 h 69"/>
                  <a:gd name="T26" fmla="*/ 2 w 56"/>
                  <a:gd name="T27" fmla="*/ 2 h 69"/>
                  <a:gd name="T28" fmla="*/ 1 w 56"/>
                  <a:gd name="T29" fmla="*/ 1 h 69"/>
                  <a:gd name="T30" fmla="*/ 1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1" name="Freeform 190">
                <a:extLst>
                  <a:ext uri="{FF2B5EF4-FFF2-40B4-BE49-F238E27FC236}">
                    <a16:creationId xmlns:a16="http://schemas.microsoft.com/office/drawing/2014/main" id="{98B5BEE5-5F2F-4989-9FF9-2F054CD52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1 h 59"/>
                  <a:gd name="T6" fmla="*/ 1 w 40"/>
                  <a:gd name="T7" fmla="*/ 2 h 59"/>
                  <a:gd name="T8" fmla="*/ 2 w 40"/>
                  <a:gd name="T9" fmla="*/ 3 h 59"/>
                  <a:gd name="T10" fmla="*/ 3 w 40"/>
                  <a:gd name="T11" fmla="*/ 5 h 59"/>
                  <a:gd name="T12" fmla="*/ 4 w 40"/>
                  <a:gd name="T13" fmla="*/ 6 h 59"/>
                  <a:gd name="T14" fmla="*/ 5 w 40"/>
                  <a:gd name="T15" fmla="*/ 7 h 59"/>
                  <a:gd name="T16" fmla="*/ 5 w 40"/>
                  <a:gd name="T17" fmla="*/ 7 h 59"/>
                  <a:gd name="T18" fmla="*/ 5 w 40"/>
                  <a:gd name="T19" fmla="*/ 6 h 59"/>
                  <a:gd name="T20" fmla="*/ 5 w 40"/>
                  <a:gd name="T21" fmla="*/ 5 h 59"/>
                  <a:gd name="T22" fmla="*/ 4 w 40"/>
                  <a:gd name="T23" fmla="*/ 4 h 59"/>
                  <a:gd name="T24" fmla="*/ 3 w 40"/>
                  <a:gd name="T25" fmla="*/ 3 h 59"/>
                  <a:gd name="T26" fmla="*/ 3 w 40"/>
                  <a:gd name="T27" fmla="*/ 2 h 59"/>
                  <a:gd name="T28" fmla="*/ 2 w 40"/>
                  <a:gd name="T29" fmla="*/ 1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2" name="Freeform 191">
                <a:extLst>
                  <a:ext uri="{FF2B5EF4-FFF2-40B4-BE49-F238E27FC236}">
                    <a16:creationId xmlns:a16="http://schemas.microsoft.com/office/drawing/2014/main" id="{8968600D-A90A-489C-9978-62A0AE2B8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7 w 61"/>
                  <a:gd name="T1" fmla="*/ 1 h 9"/>
                  <a:gd name="T2" fmla="*/ 7 w 61"/>
                  <a:gd name="T3" fmla="*/ 1 h 9"/>
                  <a:gd name="T4" fmla="*/ 6 w 61"/>
                  <a:gd name="T5" fmla="*/ 1 h 9"/>
                  <a:gd name="T6" fmla="*/ 4 w 61"/>
                  <a:gd name="T7" fmla="*/ 1 h 9"/>
                  <a:gd name="T8" fmla="*/ 3 w 61"/>
                  <a:gd name="T9" fmla="*/ 1 h 9"/>
                  <a:gd name="T10" fmla="*/ 2 w 61"/>
                  <a:gd name="T11" fmla="*/ 2 h 9"/>
                  <a:gd name="T12" fmla="*/ 1 w 61"/>
                  <a:gd name="T13" fmla="*/ 2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1 w 61"/>
                  <a:gd name="T21" fmla="*/ 1 h 9"/>
                  <a:gd name="T22" fmla="*/ 2 w 61"/>
                  <a:gd name="T23" fmla="*/ 0 h 9"/>
                  <a:gd name="T24" fmla="*/ 3 w 61"/>
                  <a:gd name="T25" fmla="*/ 0 h 9"/>
                  <a:gd name="T26" fmla="*/ 4 w 61"/>
                  <a:gd name="T27" fmla="*/ 1 h 9"/>
                  <a:gd name="T28" fmla="*/ 5 w 61"/>
                  <a:gd name="T29" fmla="*/ 1 h 9"/>
                  <a:gd name="T30" fmla="*/ 6 w 61"/>
                  <a:gd name="T31" fmla="*/ 1 h 9"/>
                  <a:gd name="T32" fmla="*/ 7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3" name="Freeform 192">
                <a:extLst>
                  <a:ext uri="{FF2B5EF4-FFF2-40B4-BE49-F238E27FC236}">
                    <a16:creationId xmlns:a16="http://schemas.microsoft.com/office/drawing/2014/main" id="{1A3C3B74-4051-4920-97D0-AF224791B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11 w 84"/>
                  <a:gd name="T1" fmla="*/ 0 h 66"/>
                  <a:gd name="T2" fmla="*/ 10 w 84"/>
                  <a:gd name="T3" fmla="*/ 1 h 66"/>
                  <a:gd name="T4" fmla="*/ 8 w 84"/>
                  <a:gd name="T5" fmla="*/ 2 h 66"/>
                  <a:gd name="T6" fmla="*/ 6 w 84"/>
                  <a:gd name="T7" fmla="*/ 3 h 66"/>
                  <a:gd name="T8" fmla="*/ 4 w 84"/>
                  <a:gd name="T9" fmla="*/ 4 h 66"/>
                  <a:gd name="T10" fmla="*/ 2 w 84"/>
                  <a:gd name="T11" fmla="*/ 6 h 66"/>
                  <a:gd name="T12" fmla="*/ 1 w 84"/>
                  <a:gd name="T13" fmla="*/ 7 h 66"/>
                  <a:gd name="T14" fmla="*/ 0 w 84"/>
                  <a:gd name="T15" fmla="*/ 8 h 66"/>
                  <a:gd name="T16" fmla="*/ 1 w 84"/>
                  <a:gd name="T17" fmla="*/ 9 h 66"/>
                  <a:gd name="T18" fmla="*/ 1 w 84"/>
                  <a:gd name="T19" fmla="*/ 9 h 66"/>
                  <a:gd name="T20" fmla="*/ 3 w 84"/>
                  <a:gd name="T21" fmla="*/ 8 h 66"/>
                  <a:gd name="T22" fmla="*/ 4 w 84"/>
                  <a:gd name="T23" fmla="*/ 7 h 66"/>
                  <a:gd name="T24" fmla="*/ 6 w 84"/>
                  <a:gd name="T25" fmla="*/ 5 h 66"/>
                  <a:gd name="T26" fmla="*/ 7 w 84"/>
                  <a:gd name="T27" fmla="*/ 4 h 66"/>
                  <a:gd name="T28" fmla="*/ 9 w 84"/>
                  <a:gd name="T29" fmla="*/ 2 h 66"/>
                  <a:gd name="T30" fmla="*/ 10 w 84"/>
                  <a:gd name="T31" fmla="*/ 1 h 66"/>
                  <a:gd name="T32" fmla="*/ 1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4" name="Freeform 193">
                <a:extLst>
                  <a:ext uri="{FF2B5EF4-FFF2-40B4-BE49-F238E27FC236}">
                    <a16:creationId xmlns:a16="http://schemas.microsoft.com/office/drawing/2014/main" id="{47418650-F1BE-4C55-8AD1-36AA1D487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0 w 76"/>
                  <a:gd name="T1" fmla="*/ 0 h 70"/>
                  <a:gd name="T2" fmla="*/ 9 w 76"/>
                  <a:gd name="T3" fmla="*/ 1 h 70"/>
                  <a:gd name="T4" fmla="*/ 7 w 76"/>
                  <a:gd name="T5" fmla="*/ 2 h 70"/>
                  <a:gd name="T6" fmla="*/ 5 w 76"/>
                  <a:gd name="T7" fmla="*/ 4 h 70"/>
                  <a:gd name="T8" fmla="*/ 4 w 76"/>
                  <a:gd name="T9" fmla="*/ 5 h 70"/>
                  <a:gd name="T10" fmla="*/ 2 w 76"/>
                  <a:gd name="T11" fmla="*/ 7 h 70"/>
                  <a:gd name="T12" fmla="*/ 1 w 76"/>
                  <a:gd name="T13" fmla="*/ 8 h 70"/>
                  <a:gd name="T14" fmla="*/ 0 w 76"/>
                  <a:gd name="T15" fmla="*/ 9 h 70"/>
                  <a:gd name="T16" fmla="*/ 1 w 76"/>
                  <a:gd name="T17" fmla="*/ 9 h 70"/>
                  <a:gd name="T18" fmla="*/ 2 w 76"/>
                  <a:gd name="T19" fmla="*/ 9 h 70"/>
                  <a:gd name="T20" fmla="*/ 3 w 76"/>
                  <a:gd name="T21" fmla="*/ 8 h 70"/>
                  <a:gd name="T22" fmla="*/ 4 w 76"/>
                  <a:gd name="T23" fmla="*/ 7 h 70"/>
                  <a:gd name="T24" fmla="*/ 5 w 76"/>
                  <a:gd name="T25" fmla="*/ 5 h 70"/>
                  <a:gd name="T26" fmla="*/ 7 w 76"/>
                  <a:gd name="T27" fmla="*/ 4 h 70"/>
                  <a:gd name="T28" fmla="*/ 8 w 76"/>
                  <a:gd name="T29" fmla="*/ 2 h 70"/>
                  <a:gd name="T30" fmla="*/ 9 w 76"/>
                  <a:gd name="T31" fmla="*/ 1 h 70"/>
                  <a:gd name="T32" fmla="*/ 10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5" name="Freeform 194">
                <a:extLst>
                  <a:ext uri="{FF2B5EF4-FFF2-40B4-BE49-F238E27FC236}">
                    <a16:creationId xmlns:a16="http://schemas.microsoft.com/office/drawing/2014/main" id="{784E1615-86BB-4B44-8418-9730B688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9 w 68"/>
                  <a:gd name="T1" fmla="*/ 0 h 75"/>
                  <a:gd name="T2" fmla="*/ 8 w 68"/>
                  <a:gd name="T3" fmla="*/ 1 h 75"/>
                  <a:gd name="T4" fmla="*/ 6 w 68"/>
                  <a:gd name="T5" fmla="*/ 3 h 75"/>
                  <a:gd name="T6" fmla="*/ 5 w 68"/>
                  <a:gd name="T7" fmla="*/ 4 h 75"/>
                  <a:gd name="T8" fmla="*/ 3 w 68"/>
                  <a:gd name="T9" fmla="*/ 6 h 75"/>
                  <a:gd name="T10" fmla="*/ 2 w 68"/>
                  <a:gd name="T11" fmla="*/ 7 h 75"/>
                  <a:gd name="T12" fmla="*/ 1 w 68"/>
                  <a:gd name="T13" fmla="*/ 8 h 75"/>
                  <a:gd name="T14" fmla="*/ 0 w 68"/>
                  <a:gd name="T15" fmla="*/ 9 h 75"/>
                  <a:gd name="T16" fmla="*/ 1 w 68"/>
                  <a:gd name="T17" fmla="*/ 10 h 75"/>
                  <a:gd name="T18" fmla="*/ 1 w 68"/>
                  <a:gd name="T19" fmla="*/ 9 h 75"/>
                  <a:gd name="T20" fmla="*/ 2 w 68"/>
                  <a:gd name="T21" fmla="*/ 9 h 75"/>
                  <a:gd name="T22" fmla="*/ 4 w 68"/>
                  <a:gd name="T23" fmla="*/ 7 h 75"/>
                  <a:gd name="T24" fmla="*/ 5 w 68"/>
                  <a:gd name="T25" fmla="*/ 6 h 75"/>
                  <a:gd name="T26" fmla="*/ 6 w 68"/>
                  <a:gd name="T27" fmla="*/ 4 h 75"/>
                  <a:gd name="T28" fmla="*/ 7 w 68"/>
                  <a:gd name="T29" fmla="*/ 2 h 75"/>
                  <a:gd name="T30" fmla="*/ 8 w 68"/>
                  <a:gd name="T31" fmla="*/ 1 h 75"/>
                  <a:gd name="T32" fmla="*/ 9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6" name="Freeform 195">
                <a:extLst>
                  <a:ext uri="{FF2B5EF4-FFF2-40B4-BE49-F238E27FC236}">
                    <a16:creationId xmlns:a16="http://schemas.microsoft.com/office/drawing/2014/main" id="{40D0CDF9-82CE-47A1-91CB-4ED0F760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7 w 52"/>
                  <a:gd name="T1" fmla="*/ 0 h 70"/>
                  <a:gd name="T2" fmla="*/ 6 w 52"/>
                  <a:gd name="T3" fmla="*/ 1 h 70"/>
                  <a:gd name="T4" fmla="*/ 5 w 52"/>
                  <a:gd name="T5" fmla="*/ 2 h 70"/>
                  <a:gd name="T6" fmla="*/ 4 w 52"/>
                  <a:gd name="T7" fmla="*/ 4 h 70"/>
                  <a:gd name="T8" fmla="*/ 2 w 52"/>
                  <a:gd name="T9" fmla="*/ 5 h 70"/>
                  <a:gd name="T10" fmla="*/ 1 w 52"/>
                  <a:gd name="T11" fmla="*/ 7 h 70"/>
                  <a:gd name="T12" fmla="*/ 1 w 52"/>
                  <a:gd name="T13" fmla="*/ 8 h 70"/>
                  <a:gd name="T14" fmla="*/ 0 w 52"/>
                  <a:gd name="T15" fmla="*/ 9 h 70"/>
                  <a:gd name="T16" fmla="*/ 1 w 52"/>
                  <a:gd name="T17" fmla="*/ 10 h 70"/>
                  <a:gd name="T18" fmla="*/ 2 w 52"/>
                  <a:gd name="T19" fmla="*/ 9 h 70"/>
                  <a:gd name="T20" fmla="*/ 3 w 52"/>
                  <a:gd name="T21" fmla="*/ 8 h 70"/>
                  <a:gd name="T22" fmla="*/ 4 w 52"/>
                  <a:gd name="T23" fmla="*/ 7 h 70"/>
                  <a:gd name="T24" fmla="*/ 4 w 52"/>
                  <a:gd name="T25" fmla="*/ 6 h 70"/>
                  <a:gd name="T26" fmla="*/ 5 w 52"/>
                  <a:gd name="T27" fmla="*/ 4 h 70"/>
                  <a:gd name="T28" fmla="*/ 6 w 52"/>
                  <a:gd name="T29" fmla="*/ 2 h 70"/>
                  <a:gd name="T30" fmla="*/ 6 w 52"/>
                  <a:gd name="T31" fmla="*/ 1 h 70"/>
                  <a:gd name="T32" fmla="*/ 7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7" name="Freeform 196">
                <a:extLst>
                  <a:ext uri="{FF2B5EF4-FFF2-40B4-BE49-F238E27FC236}">
                    <a16:creationId xmlns:a16="http://schemas.microsoft.com/office/drawing/2014/main" id="{8C52C349-DAD1-4354-BC7D-090B55B4B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5 w 47"/>
                  <a:gd name="T1" fmla="*/ 0 h 69"/>
                  <a:gd name="T2" fmla="*/ 5 w 47"/>
                  <a:gd name="T3" fmla="*/ 1 h 69"/>
                  <a:gd name="T4" fmla="*/ 4 w 47"/>
                  <a:gd name="T5" fmla="*/ 2 h 69"/>
                  <a:gd name="T6" fmla="*/ 2 w 47"/>
                  <a:gd name="T7" fmla="*/ 4 h 69"/>
                  <a:gd name="T8" fmla="*/ 1 w 47"/>
                  <a:gd name="T9" fmla="*/ 6 h 69"/>
                  <a:gd name="T10" fmla="*/ 0 w 47"/>
                  <a:gd name="T11" fmla="*/ 7 h 69"/>
                  <a:gd name="T12" fmla="*/ 0 w 47"/>
                  <a:gd name="T13" fmla="*/ 8 h 69"/>
                  <a:gd name="T14" fmla="*/ 0 w 47"/>
                  <a:gd name="T15" fmla="*/ 9 h 69"/>
                  <a:gd name="T16" fmla="*/ 0 w 47"/>
                  <a:gd name="T17" fmla="*/ 9 h 69"/>
                  <a:gd name="T18" fmla="*/ 1 w 47"/>
                  <a:gd name="T19" fmla="*/ 9 h 69"/>
                  <a:gd name="T20" fmla="*/ 2 w 47"/>
                  <a:gd name="T21" fmla="*/ 8 h 69"/>
                  <a:gd name="T22" fmla="*/ 3 w 47"/>
                  <a:gd name="T23" fmla="*/ 7 h 69"/>
                  <a:gd name="T24" fmla="*/ 3 w 47"/>
                  <a:gd name="T25" fmla="*/ 5 h 69"/>
                  <a:gd name="T26" fmla="*/ 4 w 47"/>
                  <a:gd name="T27" fmla="*/ 3 h 69"/>
                  <a:gd name="T28" fmla="*/ 5 w 47"/>
                  <a:gd name="T29" fmla="*/ 2 h 69"/>
                  <a:gd name="T30" fmla="*/ 5 w 47"/>
                  <a:gd name="T31" fmla="*/ 1 h 69"/>
                  <a:gd name="T32" fmla="*/ 5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8" name="Freeform 197">
                <a:extLst>
                  <a:ext uri="{FF2B5EF4-FFF2-40B4-BE49-F238E27FC236}">
                    <a16:creationId xmlns:a16="http://schemas.microsoft.com/office/drawing/2014/main" id="{230D61D8-5029-4814-ABE7-2F441065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3 w 26"/>
                  <a:gd name="T1" fmla="*/ 0 h 59"/>
                  <a:gd name="T2" fmla="*/ 2 w 26"/>
                  <a:gd name="T3" fmla="*/ 1 h 59"/>
                  <a:gd name="T4" fmla="*/ 1 w 26"/>
                  <a:gd name="T5" fmla="*/ 2 h 59"/>
                  <a:gd name="T6" fmla="*/ 1 w 26"/>
                  <a:gd name="T7" fmla="*/ 4 h 59"/>
                  <a:gd name="T8" fmla="*/ 0 w 26"/>
                  <a:gd name="T9" fmla="*/ 5 h 59"/>
                  <a:gd name="T10" fmla="*/ 0 w 26"/>
                  <a:gd name="T11" fmla="*/ 6 h 59"/>
                  <a:gd name="T12" fmla="*/ 0 w 26"/>
                  <a:gd name="T13" fmla="*/ 7 h 59"/>
                  <a:gd name="T14" fmla="*/ 0 w 26"/>
                  <a:gd name="T15" fmla="*/ 8 h 59"/>
                  <a:gd name="T16" fmla="*/ 1 w 26"/>
                  <a:gd name="T17" fmla="*/ 8 h 59"/>
                  <a:gd name="T18" fmla="*/ 2 w 26"/>
                  <a:gd name="T19" fmla="*/ 7 h 59"/>
                  <a:gd name="T20" fmla="*/ 2 w 26"/>
                  <a:gd name="T21" fmla="*/ 5 h 59"/>
                  <a:gd name="T22" fmla="*/ 2 w 26"/>
                  <a:gd name="T23" fmla="*/ 2 h 59"/>
                  <a:gd name="T24" fmla="*/ 3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9" name="Freeform 198">
                <a:extLst>
                  <a:ext uri="{FF2B5EF4-FFF2-40B4-BE49-F238E27FC236}">
                    <a16:creationId xmlns:a16="http://schemas.microsoft.com/office/drawing/2014/main" id="{692090C0-8946-454E-B4F8-BBD08299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2 w 11"/>
                  <a:gd name="T1" fmla="*/ 0 h 51"/>
                  <a:gd name="T2" fmla="*/ 1 w 11"/>
                  <a:gd name="T3" fmla="*/ 2 h 51"/>
                  <a:gd name="T4" fmla="*/ 1 w 11"/>
                  <a:gd name="T5" fmla="*/ 4 h 51"/>
                  <a:gd name="T6" fmla="*/ 0 w 11"/>
                  <a:gd name="T7" fmla="*/ 6 h 51"/>
                  <a:gd name="T8" fmla="*/ 1 w 11"/>
                  <a:gd name="T9" fmla="*/ 7 h 51"/>
                  <a:gd name="T10" fmla="*/ 2 w 11"/>
                  <a:gd name="T11" fmla="*/ 6 h 51"/>
                  <a:gd name="T12" fmla="*/ 2 w 11"/>
                  <a:gd name="T13" fmla="*/ 4 h 51"/>
                  <a:gd name="T14" fmla="*/ 2 w 11"/>
                  <a:gd name="T15" fmla="*/ 2 h 51"/>
                  <a:gd name="T16" fmla="*/ 2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0" name="Freeform 199">
                <a:extLst>
                  <a:ext uri="{FF2B5EF4-FFF2-40B4-BE49-F238E27FC236}">
                    <a16:creationId xmlns:a16="http://schemas.microsoft.com/office/drawing/2014/main" id="{FFE92AF5-434E-4154-AD12-5BCBE5F5A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2 h 50"/>
                  <a:gd name="T4" fmla="*/ 0 w 15"/>
                  <a:gd name="T5" fmla="*/ 4 h 50"/>
                  <a:gd name="T6" fmla="*/ 1 w 15"/>
                  <a:gd name="T7" fmla="*/ 6 h 50"/>
                  <a:gd name="T8" fmla="*/ 2 w 15"/>
                  <a:gd name="T9" fmla="*/ 7 h 50"/>
                  <a:gd name="T10" fmla="*/ 2 w 15"/>
                  <a:gd name="T11" fmla="*/ 6 h 50"/>
                  <a:gd name="T12" fmla="*/ 2 w 15"/>
                  <a:gd name="T13" fmla="*/ 5 h 50"/>
                  <a:gd name="T14" fmla="*/ 1 w 15"/>
                  <a:gd name="T15" fmla="*/ 2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1" name="Freeform 200">
                <a:extLst>
                  <a:ext uri="{FF2B5EF4-FFF2-40B4-BE49-F238E27FC236}">
                    <a16:creationId xmlns:a16="http://schemas.microsoft.com/office/drawing/2014/main" id="{9935B54D-194C-4C4F-BE44-0CB03FA1F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2 w 16"/>
                  <a:gd name="T1" fmla="*/ 0 h 49"/>
                  <a:gd name="T2" fmla="*/ 1 w 16"/>
                  <a:gd name="T3" fmla="*/ 1 h 49"/>
                  <a:gd name="T4" fmla="*/ 1 w 16"/>
                  <a:gd name="T5" fmla="*/ 3 h 49"/>
                  <a:gd name="T6" fmla="*/ 0 w 16"/>
                  <a:gd name="T7" fmla="*/ 5 h 49"/>
                  <a:gd name="T8" fmla="*/ 1 w 16"/>
                  <a:gd name="T9" fmla="*/ 7 h 49"/>
                  <a:gd name="T10" fmla="*/ 2 w 16"/>
                  <a:gd name="T11" fmla="*/ 6 h 49"/>
                  <a:gd name="T12" fmla="*/ 2 w 16"/>
                  <a:gd name="T13" fmla="*/ 4 h 49"/>
                  <a:gd name="T14" fmla="*/ 2 w 16"/>
                  <a:gd name="T15" fmla="*/ 2 h 49"/>
                  <a:gd name="T16" fmla="*/ 2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2" name="Freeform 201">
                <a:extLst>
                  <a:ext uri="{FF2B5EF4-FFF2-40B4-BE49-F238E27FC236}">
                    <a16:creationId xmlns:a16="http://schemas.microsoft.com/office/drawing/2014/main" id="{D15EAA60-521C-4C03-B7D3-CCA828034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1 w 15"/>
                  <a:gd name="T1" fmla="*/ 0 h 54"/>
                  <a:gd name="T2" fmla="*/ 0 w 15"/>
                  <a:gd name="T3" fmla="*/ 2 h 54"/>
                  <a:gd name="T4" fmla="*/ 0 w 15"/>
                  <a:gd name="T5" fmla="*/ 4 h 54"/>
                  <a:gd name="T6" fmla="*/ 0 w 15"/>
                  <a:gd name="T7" fmla="*/ 6 h 54"/>
                  <a:gd name="T8" fmla="*/ 0 w 15"/>
                  <a:gd name="T9" fmla="*/ 7 h 54"/>
                  <a:gd name="T10" fmla="*/ 1 w 15"/>
                  <a:gd name="T11" fmla="*/ 7 h 54"/>
                  <a:gd name="T12" fmla="*/ 1 w 15"/>
                  <a:gd name="T13" fmla="*/ 5 h 54"/>
                  <a:gd name="T14" fmla="*/ 1 w 15"/>
                  <a:gd name="T15" fmla="*/ 2 h 54"/>
                  <a:gd name="T16" fmla="*/ 1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3" name="Freeform 202">
                <a:extLst>
                  <a:ext uri="{FF2B5EF4-FFF2-40B4-BE49-F238E27FC236}">
                    <a16:creationId xmlns:a16="http://schemas.microsoft.com/office/drawing/2014/main" id="{B7ECDBEA-FBF5-480F-B036-39FDF9F5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7 h 54"/>
                  <a:gd name="T2" fmla="*/ 0 w 85"/>
                  <a:gd name="T3" fmla="*/ 7 h 54"/>
                  <a:gd name="T4" fmla="*/ 1 w 85"/>
                  <a:gd name="T5" fmla="*/ 6 h 54"/>
                  <a:gd name="T6" fmla="*/ 3 w 85"/>
                  <a:gd name="T7" fmla="*/ 5 h 54"/>
                  <a:gd name="T8" fmla="*/ 4 w 85"/>
                  <a:gd name="T9" fmla="*/ 4 h 54"/>
                  <a:gd name="T10" fmla="*/ 6 w 85"/>
                  <a:gd name="T11" fmla="*/ 3 h 54"/>
                  <a:gd name="T12" fmla="*/ 7 w 85"/>
                  <a:gd name="T13" fmla="*/ 2 h 54"/>
                  <a:gd name="T14" fmla="*/ 9 w 85"/>
                  <a:gd name="T15" fmla="*/ 1 h 54"/>
                  <a:gd name="T16" fmla="*/ 10 w 85"/>
                  <a:gd name="T17" fmla="*/ 0 h 54"/>
                  <a:gd name="T18" fmla="*/ 9 w 85"/>
                  <a:gd name="T19" fmla="*/ 1 h 54"/>
                  <a:gd name="T20" fmla="*/ 7 w 85"/>
                  <a:gd name="T21" fmla="*/ 2 h 54"/>
                  <a:gd name="T22" fmla="*/ 5 w 85"/>
                  <a:gd name="T23" fmla="*/ 3 h 54"/>
                  <a:gd name="T24" fmla="*/ 3 w 85"/>
                  <a:gd name="T25" fmla="*/ 4 h 54"/>
                  <a:gd name="T26" fmla="*/ 1 w 85"/>
                  <a:gd name="T27" fmla="*/ 5 h 54"/>
                  <a:gd name="T28" fmla="*/ 0 w 85"/>
                  <a:gd name="T29" fmla="*/ 6 h 54"/>
                  <a:gd name="T30" fmla="*/ 0 w 85"/>
                  <a:gd name="T31" fmla="*/ 7 h 54"/>
                  <a:gd name="T32" fmla="*/ 0 w 85"/>
                  <a:gd name="T33" fmla="*/ 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4" name="Freeform 203">
                <a:extLst>
                  <a:ext uri="{FF2B5EF4-FFF2-40B4-BE49-F238E27FC236}">
                    <a16:creationId xmlns:a16="http://schemas.microsoft.com/office/drawing/2014/main" id="{74911771-DED0-4E37-9173-B36F7FC73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7 w 63"/>
                  <a:gd name="T1" fmla="*/ 0 h 35"/>
                  <a:gd name="T2" fmla="*/ 6 w 63"/>
                  <a:gd name="T3" fmla="*/ 0 h 35"/>
                  <a:gd name="T4" fmla="*/ 5 w 63"/>
                  <a:gd name="T5" fmla="*/ 1 h 35"/>
                  <a:gd name="T6" fmla="*/ 4 w 63"/>
                  <a:gd name="T7" fmla="*/ 1 h 35"/>
                  <a:gd name="T8" fmla="*/ 2 w 63"/>
                  <a:gd name="T9" fmla="*/ 2 h 35"/>
                  <a:gd name="T10" fmla="*/ 1 w 63"/>
                  <a:gd name="T11" fmla="*/ 3 h 35"/>
                  <a:gd name="T12" fmla="*/ 0 w 63"/>
                  <a:gd name="T13" fmla="*/ 3 h 35"/>
                  <a:gd name="T14" fmla="*/ 0 w 63"/>
                  <a:gd name="T15" fmla="*/ 4 h 35"/>
                  <a:gd name="T16" fmla="*/ 0 w 63"/>
                  <a:gd name="T17" fmla="*/ 4 h 35"/>
                  <a:gd name="T18" fmla="*/ 0 w 63"/>
                  <a:gd name="T19" fmla="*/ 4 h 35"/>
                  <a:gd name="T20" fmla="*/ 1 w 63"/>
                  <a:gd name="T21" fmla="*/ 3 h 35"/>
                  <a:gd name="T22" fmla="*/ 2 w 63"/>
                  <a:gd name="T23" fmla="*/ 3 h 35"/>
                  <a:gd name="T24" fmla="*/ 4 w 63"/>
                  <a:gd name="T25" fmla="*/ 2 h 35"/>
                  <a:gd name="T26" fmla="*/ 5 w 63"/>
                  <a:gd name="T27" fmla="*/ 1 h 35"/>
                  <a:gd name="T28" fmla="*/ 6 w 63"/>
                  <a:gd name="T29" fmla="*/ 1 h 35"/>
                  <a:gd name="T30" fmla="*/ 7 w 63"/>
                  <a:gd name="T31" fmla="*/ 0 h 35"/>
                  <a:gd name="T32" fmla="*/ 7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5" name="Freeform 204">
                <a:extLst>
                  <a:ext uri="{FF2B5EF4-FFF2-40B4-BE49-F238E27FC236}">
                    <a16:creationId xmlns:a16="http://schemas.microsoft.com/office/drawing/2014/main" id="{0C5EE83B-E892-40FA-9BEB-921371F7A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42 w 331"/>
                  <a:gd name="T1" fmla="*/ 10 h 91"/>
                  <a:gd name="T2" fmla="*/ 42 w 331"/>
                  <a:gd name="T3" fmla="*/ 10 h 91"/>
                  <a:gd name="T4" fmla="*/ 42 w 331"/>
                  <a:gd name="T5" fmla="*/ 11 h 91"/>
                  <a:gd name="T6" fmla="*/ 42 w 331"/>
                  <a:gd name="T7" fmla="*/ 11 h 91"/>
                  <a:gd name="T8" fmla="*/ 42 w 331"/>
                  <a:gd name="T9" fmla="*/ 12 h 91"/>
                  <a:gd name="T10" fmla="*/ 39 w 331"/>
                  <a:gd name="T11" fmla="*/ 9 h 91"/>
                  <a:gd name="T12" fmla="*/ 37 w 331"/>
                  <a:gd name="T13" fmla="*/ 7 h 91"/>
                  <a:gd name="T14" fmla="*/ 34 w 331"/>
                  <a:gd name="T15" fmla="*/ 6 h 91"/>
                  <a:gd name="T16" fmla="*/ 31 w 331"/>
                  <a:gd name="T17" fmla="*/ 4 h 91"/>
                  <a:gd name="T18" fmla="*/ 28 w 331"/>
                  <a:gd name="T19" fmla="*/ 3 h 91"/>
                  <a:gd name="T20" fmla="*/ 25 w 331"/>
                  <a:gd name="T21" fmla="*/ 3 h 91"/>
                  <a:gd name="T22" fmla="*/ 23 w 331"/>
                  <a:gd name="T23" fmla="*/ 2 h 91"/>
                  <a:gd name="T24" fmla="*/ 20 w 331"/>
                  <a:gd name="T25" fmla="*/ 2 h 91"/>
                  <a:gd name="T26" fmla="*/ 17 w 331"/>
                  <a:gd name="T27" fmla="*/ 2 h 91"/>
                  <a:gd name="T28" fmla="*/ 14 w 331"/>
                  <a:gd name="T29" fmla="*/ 2 h 91"/>
                  <a:gd name="T30" fmla="*/ 11 w 331"/>
                  <a:gd name="T31" fmla="*/ 2 h 91"/>
                  <a:gd name="T32" fmla="*/ 9 w 331"/>
                  <a:gd name="T33" fmla="*/ 2 h 91"/>
                  <a:gd name="T34" fmla="*/ 7 w 331"/>
                  <a:gd name="T35" fmla="*/ 2 h 91"/>
                  <a:gd name="T36" fmla="*/ 4 w 331"/>
                  <a:gd name="T37" fmla="*/ 3 h 91"/>
                  <a:gd name="T38" fmla="*/ 2 w 331"/>
                  <a:gd name="T39" fmla="*/ 3 h 91"/>
                  <a:gd name="T40" fmla="*/ 0 w 331"/>
                  <a:gd name="T41" fmla="*/ 3 h 91"/>
                  <a:gd name="T42" fmla="*/ 2 w 331"/>
                  <a:gd name="T43" fmla="*/ 2 h 91"/>
                  <a:gd name="T44" fmla="*/ 4 w 331"/>
                  <a:gd name="T45" fmla="*/ 2 h 91"/>
                  <a:gd name="T46" fmla="*/ 6 w 331"/>
                  <a:gd name="T47" fmla="*/ 1 h 91"/>
                  <a:gd name="T48" fmla="*/ 8 w 331"/>
                  <a:gd name="T49" fmla="*/ 1 h 91"/>
                  <a:gd name="T50" fmla="*/ 11 w 331"/>
                  <a:gd name="T51" fmla="*/ 1 h 91"/>
                  <a:gd name="T52" fmla="*/ 14 w 331"/>
                  <a:gd name="T53" fmla="*/ 0 h 91"/>
                  <a:gd name="T54" fmla="*/ 17 w 331"/>
                  <a:gd name="T55" fmla="*/ 1 h 91"/>
                  <a:gd name="T56" fmla="*/ 21 w 331"/>
                  <a:gd name="T57" fmla="*/ 1 h 91"/>
                  <a:gd name="T58" fmla="*/ 24 w 331"/>
                  <a:gd name="T59" fmla="*/ 1 h 91"/>
                  <a:gd name="T60" fmla="*/ 27 w 331"/>
                  <a:gd name="T61" fmla="*/ 2 h 91"/>
                  <a:gd name="T62" fmla="*/ 30 w 331"/>
                  <a:gd name="T63" fmla="*/ 3 h 91"/>
                  <a:gd name="T64" fmla="*/ 33 w 331"/>
                  <a:gd name="T65" fmla="*/ 4 h 91"/>
                  <a:gd name="T66" fmla="*/ 36 w 331"/>
                  <a:gd name="T67" fmla="*/ 5 h 91"/>
                  <a:gd name="T68" fmla="*/ 38 w 331"/>
                  <a:gd name="T69" fmla="*/ 6 h 91"/>
                  <a:gd name="T70" fmla="*/ 40 w 331"/>
                  <a:gd name="T71" fmla="*/ 8 h 91"/>
                  <a:gd name="T72" fmla="*/ 42 w 331"/>
                  <a:gd name="T73" fmla="*/ 1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6" name="Freeform 205">
                <a:extLst>
                  <a:ext uri="{FF2B5EF4-FFF2-40B4-BE49-F238E27FC236}">
                    <a16:creationId xmlns:a16="http://schemas.microsoft.com/office/drawing/2014/main" id="{EBE719F4-4F69-4017-A5BE-995D4378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6 w 44"/>
                  <a:gd name="T1" fmla="*/ 0 h 67"/>
                  <a:gd name="T2" fmla="*/ 5 w 44"/>
                  <a:gd name="T3" fmla="*/ 0 h 67"/>
                  <a:gd name="T4" fmla="*/ 4 w 44"/>
                  <a:gd name="T5" fmla="*/ 1 h 67"/>
                  <a:gd name="T6" fmla="*/ 3 w 44"/>
                  <a:gd name="T7" fmla="*/ 3 h 67"/>
                  <a:gd name="T8" fmla="*/ 2 w 44"/>
                  <a:gd name="T9" fmla="*/ 4 h 67"/>
                  <a:gd name="T10" fmla="*/ 1 w 44"/>
                  <a:gd name="T11" fmla="*/ 5 h 67"/>
                  <a:gd name="T12" fmla="*/ 1 w 44"/>
                  <a:gd name="T13" fmla="*/ 7 h 67"/>
                  <a:gd name="T14" fmla="*/ 0 w 44"/>
                  <a:gd name="T15" fmla="*/ 7 h 67"/>
                  <a:gd name="T16" fmla="*/ 1 w 44"/>
                  <a:gd name="T17" fmla="*/ 8 h 67"/>
                  <a:gd name="T18" fmla="*/ 1 w 44"/>
                  <a:gd name="T19" fmla="*/ 8 h 67"/>
                  <a:gd name="T20" fmla="*/ 2 w 44"/>
                  <a:gd name="T21" fmla="*/ 7 h 67"/>
                  <a:gd name="T22" fmla="*/ 2 w 44"/>
                  <a:gd name="T23" fmla="*/ 6 h 67"/>
                  <a:gd name="T24" fmla="*/ 3 w 44"/>
                  <a:gd name="T25" fmla="*/ 5 h 67"/>
                  <a:gd name="T26" fmla="*/ 3 w 44"/>
                  <a:gd name="T27" fmla="*/ 4 h 67"/>
                  <a:gd name="T28" fmla="*/ 4 w 44"/>
                  <a:gd name="T29" fmla="*/ 2 h 67"/>
                  <a:gd name="T30" fmla="*/ 5 w 44"/>
                  <a:gd name="T31" fmla="*/ 1 h 67"/>
                  <a:gd name="T32" fmla="*/ 6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7" name="Freeform 206">
                <a:extLst>
                  <a:ext uri="{FF2B5EF4-FFF2-40B4-BE49-F238E27FC236}">
                    <a16:creationId xmlns:a16="http://schemas.microsoft.com/office/drawing/2014/main" id="{7E939E39-54F4-4C38-8721-13FEAAB32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10 h 78"/>
                  <a:gd name="T2" fmla="*/ 0 w 66"/>
                  <a:gd name="T3" fmla="*/ 10 h 78"/>
                  <a:gd name="T4" fmla="*/ 1 w 66"/>
                  <a:gd name="T5" fmla="*/ 9 h 78"/>
                  <a:gd name="T6" fmla="*/ 2 w 66"/>
                  <a:gd name="T7" fmla="*/ 7 h 78"/>
                  <a:gd name="T8" fmla="*/ 3 w 66"/>
                  <a:gd name="T9" fmla="*/ 6 h 78"/>
                  <a:gd name="T10" fmla="*/ 4 w 66"/>
                  <a:gd name="T11" fmla="*/ 4 h 78"/>
                  <a:gd name="T12" fmla="*/ 5 w 66"/>
                  <a:gd name="T13" fmla="*/ 2 h 78"/>
                  <a:gd name="T14" fmla="*/ 7 w 66"/>
                  <a:gd name="T15" fmla="*/ 1 h 78"/>
                  <a:gd name="T16" fmla="*/ 9 w 66"/>
                  <a:gd name="T17" fmla="*/ 0 h 78"/>
                  <a:gd name="T18" fmla="*/ 8 w 66"/>
                  <a:gd name="T19" fmla="*/ 1 h 78"/>
                  <a:gd name="T20" fmla="*/ 7 w 66"/>
                  <a:gd name="T21" fmla="*/ 3 h 78"/>
                  <a:gd name="T22" fmla="*/ 5 w 66"/>
                  <a:gd name="T23" fmla="*/ 5 h 78"/>
                  <a:gd name="T24" fmla="*/ 4 w 66"/>
                  <a:gd name="T25" fmla="*/ 6 h 78"/>
                  <a:gd name="T26" fmla="*/ 3 w 66"/>
                  <a:gd name="T27" fmla="*/ 8 h 78"/>
                  <a:gd name="T28" fmla="*/ 2 w 66"/>
                  <a:gd name="T29" fmla="*/ 9 h 78"/>
                  <a:gd name="T30" fmla="*/ 1 w 66"/>
                  <a:gd name="T31" fmla="*/ 10 h 78"/>
                  <a:gd name="T32" fmla="*/ 1 w 66"/>
                  <a:gd name="T33" fmla="*/ 1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8" name="Freeform 207">
                <a:extLst>
                  <a:ext uri="{FF2B5EF4-FFF2-40B4-BE49-F238E27FC236}">
                    <a16:creationId xmlns:a16="http://schemas.microsoft.com/office/drawing/2014/main" id="{0E5ABB8F-6C44-4FD6-AFA8-F55D586D9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12 h 92"/>
                  <a:gd name="T2" fmla="*/ 0 w 84"/>
                  <a:gd name="T3" fmla="*/ 11 h 92"/>
                  <a:gd name="T4" fmla="*/ 1 w 84"/>
                  <a:gd name="T5" fmla="*/ 10 h 92"/>
                  <a:gd name="T6" fmla="*/ 2 w 84"/>
                  <a:gd name="T7" fmla="*/ 8 h 92"/>
                  <a:gd name="T8" fmla="*/ 4 w 84"/>
                  <a:gd name="T9" fmla="*/ 7 h 92"/>
                  <a:gd name="T10" fmla="*/ 5 w 84"/>
                  <a:gd name="T11" fmla="*/ 4 h 92"/>
                  <a:gd name="T12" fmla="*/ 7 w 84"/>
                  <a:gd name="T13" fmla="*/ 3 h 92"/>
                  <a:gd name="T14" fmla="*/ 9 w 84"/>
                  <a:gd name="T15" fmla="*/ 1 h 92"/>
                  <a:gd name="T16" fmla="*/ 11 w 84"/>
                  <a:gd name="T17" fmla="*/ 0 h 92"/>
                  <a:gd name="T18" fmla="*/ 10 w 84"/>
                  <a:gd name="T19" fmla="*/ 1 h 92"/>
                  <a:gd name="T20" fmla="*/ 9 w 84"/>
                  <a:gd name="T21" fmla="*/ 3 h 92"/>
                  <a:gd name="T22" fmla="*/ 7 w 84"/>
                  <a:gd name="T23" fmla="*/ 5 h 92"/>
                  <a:gd name="T24" fmla="*/ 6 w 84"/>
                  <a:gd name="T25" fmla="*/ 7 h 92"/>
                  <a:gd name="T26" fmla="*/ 4 w 84"/>
                  <a:gd name="T27" fmla="*/ 9 h 92"/>
                  <a:gd name="T28" fmla="*/ 2 w 84"/>
                  <a:gd name="T29" fmla="*/ 11 h 92"/>
                  <a:gd name="T30" fmla="*/ 1 w 84"/>
                  <a:gd name="T31" fmla="*/ 12 h 92"/>
                  <a:gd name="T32" fmla="*/ 1 w 84"/>
                  <a:gd name="T33" fmla="*/ 12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9" name="Freeform 208">
                <a:extLst>
                  <a:ext uri="{FF2B5EF4-FFF2-40B4-BE49-F238E27FC236}">
                    <a16:creationId xmlns:a16="http://schemas.microsoft.com/office/drawing/2014/main" id="{2BB244E0-C50B-4438-8076-CD85074B8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13 h 102"/>
                  <a:gd name="T2" fmla="*/ 0 w 77"/>
                  <a:gd name="T3" fmla="*/ 12 h 102"/>
                  <a:gd name="T4" fmla="*/ 1 w 77"/>
                  <a:gd name="T5" fmla="*/ 11 h 102"/>
                  <a:gd name="T6" fmla="*/ 2 w 77"/>
                  <a:gd name="T7" fmla="*/ 9 h 102"/>
                  <a:gd name="T8" fmla="*/ 3 w 77"/>
                  <a:gd name="T9" fmla="*/ 7 h 102"/>
                  <a:gd name="T10" fmla="*/ 5 w 77"/>
                  <a:gd name="T11" fmla="*/ 5 h 102"/>
                  <a:gd name="T12" fmla="*/ 7 w 77"/>
                  <a:gd name="T13" fmla="*/ 3 h 102"/>
                  <a:gd name="T14" fmla="*/ 8 w 77"/>
                  <a:gd name="T15" fmla="*/ 1 h 102"/>
                  <a:gd name="T16" fmla="*/ 10 w 77"/>
                  <a:gd name="T17" fmla="*/ 0 h 102"/>
                  <a:gd name="T18" fmla="*/ 9 w 77"/>
                  <a:gd name="T19" fmla="*/ 1 h 102"/>
                  <a:gd name="T20" fmla="*/ 8 w 77"/>
                  <a:gd name="T21" fmla="*/ 3 h 102"/>
                  <a:gd name="T22" fmla="*/ 7 w 77"/>
                  <a:gd name="T23" fmla="*/ 5 h 102"/>
                  <a:gd name="T24" fmla="*/ 5 w 77"/>
                  <a:gd name="T25" fmla="*/ 8 h 102"/>
                  <a:gd name="T26" fmla="*/ 4 w 77"/>
                  <a:gd name="T27" fmla="*/ 10 h 102"/>
                  <a:gd name="T28" fmla="*/ 2 w 77"/>
                  <a:gd name="T29" fmla="*/ 12 h 102"/>
                  <a:gd name="T30" fmla="*/ 1 w 77"/>
                  <a:gd name="T31" fmla="*/ 13 h 102"/>
                  <a:gd name="T32" fmla="*/ 1 w 77"/>
                  <a:gd name="T33" fmla="*/ 13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0" name="Freeform 209">
                <a:extLst>
                  <a:ext uri="{FF2B5EF4-FFF2-40B4-BE49-F238E27FC236}">
                    <a16:creationId xmlns:a16="http://schemas.microsoft.com/office/drawing/2014/main" id="{FF68D22E-12CC-4532-A8D4-E1076570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12 h 92"/>
                  <a:gd name="T2" fmla="*/ 0 w 67"/>
                  <a:gd name="T3" fmla="*/ 11 h 92"/>
                  <a:gd name="T4" fmla="*/ 0 w 67"/>
                  <a:gd name="T5" fmla="*/ 10 h 92"/>
                  <a:gd name="T6" fmla="*/ 1 w 67"/>
                  <a:gd name="T7" fmla="*/ 8 h 92"/>
                  <a:gd name="T8" fmla="*/ 2 w 67"/>
                  <a:gd name="T9" fmla="*/ 6 h 92"/>
                  <a:gd name="T10" fmla="*/ 4 w 67"/>
                  <a:gd name="T11" fmla="*/ 4 h 92"/>
                  <a:gd name="T12" fmla="*/ 5 w 67"/>
                  <a:gd name="T13" fmla="*/ 2 h 92"/>
                  <a:gd name="T14" fmla="*/ 7 w 67"/>
                  <a:gd name="T15" fmla="*/ 1 h 92"/>
                  <a:gd name="T16" fmla="*/ 8 w 67"/>
                  <a:gd name="T17" fmla="*/ 0 h 92"/>
                  <a:gd name="T18" fmla="*/ 7 w 67"/>
                  <a:gd name="T19" fmla="*/ 1 h 92"/>
                  <a:gd name="T20" fmla="*/ 6 w 67"/>
                  <a:gd name="T21" fmla="*/ 3 h 92"/>
                  <a:gd name="T22" fmla="*/ 5 w 67"/>
                  <a:gd name="T23" fmla="*/ 5 h 92"/>
                  <a:gd name="T24" fmla="*/ 4 w 67"/>
                  <a:gd name="T25" fmla="*/ 7 h 92"/>
                  <a:gd name="T26" fmla="*/ 3 w 67"/>
                  <a:gd name="T27" fmla="*/ 9 h 92"/>
                  <a:gd name="T28" fmla="*/ 1 w 67"/>
                  <a:gd name="T29" fmla="*/ 11 h 92"/>
                  <a:gd name="T30" fmla="*/ 0 w 67"/>
                  <a:gd name="T31" fmla="*/ 12 h 92"/>
                  <a:gd name="T32" fmla="*/ 0 w 67"/>
                  <a:gd name="T33" fmla="*/ 12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1" name="Freeform 210">
                <a:extLst>
                  <a:ext uri="{FF2B5EF4-FFF2-40B4-BE49-F238E27FC236}">
                    <a16:creationId xmlns:a16="http://schemas.microsoft.com/office/drawing/2014/main" id="{F6D46E7A-83DF-4967-86F9-79E779939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9 h 77"/>
                  <a:gd name="T2" fmla="*/ 0 w 56"/>
                  <a:gd name="T3" fmla="*/ 9 h 77"/>
                  <a:gd name="T4" fmla="*/ 1 w 56"/>
                  <a:gd name="T5" fmla="*/ 8 h 77"/>
                  <a:gd name="T6" fmla="*/ 1 w 56"/>
                  <a:gd name="T7" fmla="*/ 6 h 77"/>
                  <a:gd name="T8" fmla="*/ 2 w 56"/>
                  <a:gd name="T9" fmla="*/ 5 h 77"/>
                  <a:gd name="T10" fmla="*/ 3 w 56"/>
                  <a:gd name="T11" fmla="*/ 3 h 77"/>
                  <a:gd name="T12" fmla="*/ 5 w 56"/>
                  <a:gd name="T13" fmla="*/ 1 h 77"/>
                  <a:gd name="T14" fmla="*/ 6 w 56"/>
                  <a:gd name="T15" fmla="*/ 0 h 77"/>
                  <a:gd name="T16" fmla="*/ 8 w 56"/>
                  <a:gd name="T17" fmla="*/ 0 h 77"/>
                  <a:gd name="T18" fmla="*/ 7 w 56"/>
                  <a:gd name="T19" fmla="*/ 1 h 77"/>
                  <a:gd name="T20" fmla="*/ 6 w 56"/>
                  <a:gd name="T21" fmla="*/ 2 h 77"/>
                  <a:gd name="T22" fmla="*/ 5 w 56"/>
                  <a:gd name="T23" fmla="*/ 4 h 77"/>
                  <a:gd name="T24" fmla="*/ 4 w 56"/>
                  <a:gd name="T25" fmla="*/ 5 h 77"/>
                  <a:gd name="T26" fmla="*/ 3 w 56"/>
                  <a:gd name="T27" fmla="*/ 7 h 77"/>
                  <a:gd name="T28" fmla="*/ 2 w 56"/>
                  <a:gd name="T29" fmla="*/ 8 h 77"/>
                  <a:gd name="T30" fmla="*/ 1 w 56"/>
                  <a:gd name="T31" fmla="*/ 9 h 77"/>
                  <a:gd name="T32" fmla="*/ 1 w 56"/>
                  <a:gd name="T33" fmla="*/ 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2" name="Freeform 211">
                <a:extLst>
                  <a:ext uri="{FF2B5EF4-FFF2-40B4-BE49-F238E27FC236}">
                    <a16:creationId xmlns:a16="http://schemas.microsoft.com/office/drawing/2014/main" id="{7B2605A5-5E31-4886-912F-10AB287A9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6 h 46"/>
                  <a:gd name="T2" fmla="*/ 0 w 15"/>
                  <a:gd name="T3" fmla="*/ 5 h 46"/>
                  <a:gd name="T4" fmla="*/ 0 w 15"/>
                  <a:gd name="T5" fmla="*/ 3 h 46"/>
                  <a:gd name="T6" fmla="*/ 1 w 15"/>
                  <a:gd name="T7" fmla="*/ 1 h 46"/>
                  <a:gd name="T8" fmla="*/ 2 w 15"/>
                  <a:gd name="T9" fmla="*/ 0 h 46"/>
                  <a:gd name="T10" fmla="*/ 2 w 15"/>
                  <a:gd name="T11" fmla="*/ 2 h 46"/>
                  <a:gd name="T12" fmla="*/ 2 w 15"/>
                  <a:gd name="T13" fmla="*/ 4 h 46"/>
                  <a:gd name="T14" fmla="*/ 2 w 15"/>
                  <a:gd name="T15" fmla="*/ 6 h 46"/>
                  <a:gd name="T16" fmla="*/ 1 w 15"/>
                  <a:gd name="T17" fmla="*/ 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3" name="Freeform 212">
                <a:extLst>
                  <a:ext uri="{FF2B5EF4-FFF2-40B4-BE49-F238E27FC236}">
                    <a16:creationId xmlns:a16="http://schemas.microsoft.com/office/drawing/2014/main" id="{A9E16887-2C58-4663-98E4-0E661F4A6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11 h 85"/>
                  <a:gd name="T2" fmla="*/ 0 w 75"/>
                  <a:gd name="T3" fmla="*/ 11 h 85"/>
                  <a:gd name="T4" fmla="*/ 0 w 75"/>
                  <a:gd name="T5" fmla="*/ 9 h 85"/>
                  <a:gd name="T6" fmla="*/ 1 w 75"/>
                  <a:gd name="T7" fmla="*/ 8 h 85"/>
                  <a:gd name="T8" fmla="*/ 2 w 75"/>
                  <a:gd name="T9" fmla="*/ 6 h 85"/>
                  <a:gd name="T10" fmla="*/ 4 w 75"/>
                  <a:gd name="T11" fmla="*/ 4 h 85"/>
                  <a:gd name="T12" fmla="*/ 6 w 75"/>
                  <a:gd name="T13" fmla="*/ 3 h 85"/>
                  <a:gd name="T14" fmla="*/ 7 w 75"/>
                  <a:gd name="T15" fmla="*/ 1 h 85"/>
                  <a:gd name="T16" fmla="*/ 9 w 75"/>
                  <a:gd name="T17" fmla="*/ 0 h 85"/>
                  <a:gd name="T18" fmla="*/ 8 w 75"/>
                  <a:gd name="T19" fmla="*/ 1 h 85"/>
                  <a:gd name="T20" fmla="*/ 7 w 75"/>
                  <a:gd name="T21" fmla="*/ 3 h 85"/>
                  <a:gd name="T22" fmla="*/ 6 w 75"/>
                  <a:gd name="T23" fmla="*/ 5 h 85"/>
                  <a:gd name="T24" fmla="*/ 4 w 75"/>
                  <a:gd name="T25" fmla="*/ 6 h 85"/>
                  <a:gd name="T26" fmla="*/ 3 w 75"/>
                  <a:gd name="T27" fmla="*/ 8 h 85"/>
                  <a:gd name="T28" fmla="*/ 1 w 75"/>
                  <a:gd name="T29" fmla="*/ 10 h 85"/>
                  <a:gd name="T30" fmla="*/ 0 w 75"/>
                  <a:gd name="T31" fmla="*/ 11 h 85"/>
                  <a:gd name="T32" fmla="*/ 0 w 75"/>
                  <a:gd name="T33" fmla="*/ 1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4" name="Freeform 213">
                <a:extLst>
                  <a:ext uri="{FF2B5EF4-FFF2-40B4-BE49-F238E27FC236}">
                    <a16:creationId xmlns:a16="http://schemas.microsoft.com/office/drawing/2014/main" id="{E18DAFED-7633-437E-BC11-077B88D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13 h 99"/>
                  <a:gd name="T2" fmla="*/ 0 w 74"/>
                  <a:gd name="T3" fmla="*/ 12 h 99"/>
                  <a:gd name="T4" fmla="*/ 1 w 74"/>
                  <a:gd name="T5" fmla="*/ 11 h 99"/>
                  <a:gd name="T6" fmla="*/ 2 w 74"/>
                  <a:gd name="T7" fmla="*/ 9 h 99"/>
                  <a:gd name="T8" fmla="*/ 3 w 74"/>
                  <a:gd name="T9" fmla="*/ 7 h 99"/>
                  <a:gd name="T10" fmla="*/ 5 w 74"/>
                  <a:gd name="T11" fmla="*/ 5 h 99"/>
                  <a:gd name="T12" fmla="*/ 6 w 74"/>
                  <a:gd name="T13" fmla="*/ 3 h 99"/>
                  <a:gd name="T14" fmla="*/ 8 w 74"/>
                  <a:gd name="T15" fmla="*/ 1 h 99"/>
                  <a:gd name="T16" fmla="*/ 10 w 74"/>
                  <a:gd name="T17" fmla="*/ 0 h 99"/>
                  <a:gd name="T18" fmla="*/ 9 w 74"/>
                  <a:gd name="T19" fmla="*/ 1 h 99"/>
                  <a:gd name="T20" fmla="*/ 8 w 74"/>
                  <a:gd name="T21" fmla="*/ 3 h 99"/>
                  <a:gd name="T22" fmla="*/ 7 w 74"/>
                  <a:gd name="T23" fmla="*/ 5 h 99"/>
                  <a:gd name="T24" fmla="*/ 5 w 74"/>
                  <a:gd name="T25" fmla="*/ 7 h 99"/>
                  <a:gd name="T26" fmla="*/ 4 w 74"/>
                  <a:gd name="T27" fmla="*/ 10 h 99"/>
                  <a:gd name="T28" fmla="*/ 2 w 74"/>
                  <a:gd name="T29" fmla="*/ 11 h 99"/>
                  <a:gd name="T30" fmla="*/ 1 w 74"/>
                  <a:gd name="T31" fmla="*/ 13 h 99"/>
                  <a:gd name="T32" fmla="*/ 1 w 74"/>
                  <a:gd name="T33" fmla="*/ 13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5" name="Freeform 214">
                <a:extLst>
                  <a:ext uri="{FF2B5EF4-FFF2-40B4-BE49-F238E27FC236}">
                    <a16:creationId xmlns:a16="http://schemas.microsoft.com/office/drawing/2014/main" id="{D6997049-B442-43E8-85CF-466F99A20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12 h 95"/>
                  <a:gd name="T2" fmla="*/ 0 w 55"/>
                  <a:gd name="T3" fmla="*/ 12 h 95"/>
                  <a:gd name="T4" fmla="*/ 1 w 55"/>
                  <a:gd name="T5" fmla="*/ 10 h 95"/>
                  <a:gd name="T6" fmla="*/ 1 w 55"/>
                  <a:gd name="T7" fmla="*/ 9 h 95"/>
                  <a:gd name="T8" fmla="*/ 2 w 55"/>
                  <a:gd name="T9" fmla="*/ 7 h 95"/>
                  <a:gd name="T10" fmla="*/ 3 w 55"/>
                  <a:gd name="T11" fmla="*/ 5 h 95"/>
                  <a:gd name="T12" fmla="*/ 4 w 55"/>
                  <a:gd name="T13" fmla="*/ 3 h 95"/>
                  <a:gd name="T14" fmla="*/ 6 w 55"/>
                  <a:gd name="T15" fmla="*/ 1 h 95"/>
                  <a:gd name="T16" fmla="*/ 7 w 55"/>
                  <a:gd name="T17" fmla="*/ 0 h 95"/>
                  <a:gd name="T18" fmla="*/ 7 w 55"/>
                  <a:gd name="T19" fmla="*/ 2 h 95"/>
                  <a:gd name="T20" fmla="*/ 6 w 55"/>
                  <a:gd name="T21" fmla="*/ 3 h 95"/>
                  <a:gd name="T22" fmla="*/ 5 w 55"/>
                  <a:gd name="T23" fmla="*/ 5 h 95"/>
                  <a:gd name="T24" fmla="*/ 4 w 55"/>
                  <a:gd name="T25" fmla="*/ 7 h 95"/>
                  <a:gd name="T26" fmla="*/ 3 w 55"/>
                  <a:gd name="T27" fmla="*/ 9 h 95"/>
                  <a:gd name="T28" fmla="*/ 2 w 55"/>
                  <a:gd name="T29" fmla="*/ 11 h 95"/>
                  <a:gd name="T30" fmla="*/ 1 w 55"/>
                  <a:gd name="T31" fmla="*/ 12 h 95"/>
                  <a:gd name="T32" fmla="*/ 1 w 55"/>
                  <a:gd name="T33" fmla="*/ 12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123" name="Freeform 215">
              <a:extLst>
                <a:ext uri="{FF2B5EF4-FFF2-40B4-BE49-F238E27FC236}">
                  <a16:creationId xmlns:a16="http://schemas.microsoft.com/office/drawing/2014/main" id="{E5BA7E74-D9F4-4E0F-A7E9-6300E963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0 h 70"/>
                <a:gd name="T2" fmla="*/ 0 w 58"/>
                <a:gd name="T3" fmla="*/ 9 h 70"/>
                <a:gd name="T4" fmla="*/ 1 w 58"/>
                <a:gd name="T5" fmla="*/ 8 h 70"/>
                <a:gd name="T6" fmla="*/ 2 w 58"/>
                <a:gd name="T7" fmla="*/ 6 h 70"/>
                <a:gd name="T8" fmla="*/ 3 w 58"/>
                <a:gd name="T9" fmla="*/ 4 h 70"/>
                <a:gd name="T10" fmla="*/ 4 w 58"/>
                <a:gd name="T11" fmla="*/ 3 h 70"/>
                <a:gd name="T12" fmla="*/ 6 w 58"/>
                <a:gd name="T13" fmla="*/ 2 h 70"/>
                <a:gd name="T14" fmla="*/ 7 w 58"/>
                <a:gd name="T15" fmla="*/ 1 h 70"/>
                <a:gd name="T16" fmla="*/ 8 w 58"/>
                <a:gd name="T17" fmla="*/ 0 h 70"/>
                <a:gd name="T18" fmla="*/ 7 w 58"/>
                <a:gd name="T19" fmla="*/ 1 h 70"/>
                <a:gd name="T20" fmla="*/ 6 w 58"/>
                <a:gd name="T21" fmla="*/ 2 h 70"/>
                <a:gd name="T22" fmla="*/ 5 w 58"/>
                <a:gd name="T23" fmla="*/ 4 h 70"/>
                <a:gd name="T24" fmla="*/ 4 w 58"/>
                <a:gd name="T25" fmla="*/ 5 h 70"/>
                <a:gd name="T26" fmla="*/ 3 w 58"/>
                <a:gd name="T27" fmla="*/ 7 h 70"/>
                <a:gd name="T28" fmla="*/ 2 w 58"/>
                <a:gd name="T29" fmla="*/ 8 h 70"/>
                <a:gd name="T30" fmla="*/ 1 w 58"/>
                <a:gd name="T31" fmla="*/ 9 h 70"/>
                <a:gd name="T32" fmla="*/ 1 w 58"/>
                <a:gd name="T33" fmla="*/ 1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4" name="Freeform 216">
              <a:extLst>
                <a:ext uri="{FF2B5EF4-FFF2-40B4-BE49-F238E27FC236}">
                  <a16:creationId xmlns:a16="http://schemas.microsoft.com/office/drawing/2014/main" id="{3DBF72C3-C3C6-48E0-93E6-7B188A456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7 h 52"/>
                <a:gd name="T2" fmla="*/ 0 w 22"/>
                <a:gd name="T3" fmla="*/ 6 h 52"/>
                <a:gd name="T4" fmla="*/ 1 w 22"/>
                <a:gd name="T5" fmla="*/ 4 h 52"/>
                <a:gd name="T6" fmla="*/ 2 w 22"/>
                <a:gd name="T7" fmla="*/ 1 h 52"/>
                <a:gd name="T8" fmla="*/ 3 w 22"/>
                <a:gd name="T9" fmla="*/ 0 h 52"/>
                <a:gd name="T10" fmla="*/ 2 w 22"/>
                <a:gd name="T11" fmla="*/ 2 h 52"/>
                <a:gd name="T12" fmla="*/ 2 w 22"/>
                <a:gd name="T13" fmla="*/ 4 h 52"/>
                <a:gd name="T14" fmla="*/ 1 w 22"/>
                <a:gd name="T15" fmla="*/ 7 h 52"/>
                <a:gd name="T16" fmla="*/ 1 w 22"/>
                <a:gd name="T17" fmla="*/ 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5" name="Freeform 217">
              <a:extLst>
                <a:ext uri="{FF2B5EF4-FFF2-40B4-BE49-F238E27FC236}">
                  <a16:creationId xmlns:a16="http://schemas.microsoft.com/office/drawing/2014/main" id="{AC04243A-D1DB-4DF1-BB24-1EB390DE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5 w 45"/>
                <a:gd name="T1" fmla="*/ 0 h 40"/>
                <a:gd name="T2" fmla="*/ 5 w 45"/>
                <a:gd name="T3" fmla="*/ 1 h 40"/>
                <a:gd name="T4" fmla="*/ 4 w 45"/>
                <a:gd name="T5" fmla="*/ 2 h 40"/>
                <a:gd name="T6" fmla="*/ 3 w 45"/>
                <a:gd name="T7" fmla="*/ 3 h 40"/>
                <a:gd name="T8" fmla="*/ 3 w 45"/>
                <a:gd name="T9" fmla="*/ 4 h 40"/>
                <a:gd name="T10" fmla="*/ 2 w 45"/>
                <a:gd name="T11" fmla="*/ 4 h 40"/>
                <a:gd name="T12" fmla="*/ 1 w 45"/>
                <a:gd name="T13" fmla="*/ 5 h 40"/>
                <a:gd name="T14" fmla="*/ 0 w 45"/>
                <a:gd name="T15" fmla="*/ 5 h 40"/>
                <a:gd name="T16" fmla="*/ 0 w 45"/>
                <a:gd name="T17" fmla="*/ 5 h 40"/>
                <a:gd name="T18" fmla="*/ 0 w 45"/>
                <a:gd name="T19" fmla="*/ 5 h 40"/>
                <a:gd name="T20" fmla="*/ 0 w 45"/>
                <a:gd name="T21" fmla="*/ 4 h 40"/>
                <a:gd name="T22" fmla="*/ 1 w 45"/>
                <a:gd name="T23" fmla="*/ 3 h 40"/>
                <a:gd name="T24" fmla="*/ 1 w 45"/>
                <a:gd name="T25" fmla="*/ 3 h 40"/>
                <a:gd name="T26" fmla="*/ 3 w 45"/>
                <a:gd name="T27" fmla="*/ 2 h 40"/>
                <a:gd name="T28" fmla="*/ 4 w 45"/>
                <a:gd name="T29" fmla="*/ 1 h 40"/>
                <a:gd name="T30" fmla="*/ 4 w 45"/>
                <a:gd name="T31" fmla="*/ 1 h 40"/>
                <a:gd name="T32" fmla="*/ 5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218">
              <a:extLst>
                <a:ext uri="{FF2B5EF4-FFF2-40B4-BE49-F238E27FC236}">
                  <a16:creationId xmlns:a16="http://schemas.microsoft.com/office/drawing/2014/main" id="{EC99A567-6261-40E9-996C-2A9D78EE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8 w 54"/>
                <a:gd name="T1" fmla="*/ 1 h 11"/>
                <a:gd name="T2" fmla="*/ 7 w 54"/>
                <a:gd name="T3" fmla="*/ 1 h 11"/>
                <a:gd name="T4" fmla="*/ 6 w 54"/>
                <a:gd name="T5" fmla="*/ 1 h 11"/>
                <a:gd name="T6" fmla="*/ 5 w 54"/>
                <a:gd name="T7" fmla="*/ 1 h 11"/>
                <a:gd name="T8" fmla="*/ 4 w 54"/>
                <a:gd name="T9" fmla="*/ 1 h 11"/>
                <a:gd name="T10" fmla="*/ 2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2 h 11"/>
                <a:gd name="T20" fmla="*/ 1 w 54"/>
                <a:gd name="T21" fmla="*/ 2 h 11"/>
                <a:gd name="T22" fmla="*/ 2 w 54"/>
                <a:gd name="T23" fmla="*/ 2 h 11"/>
                <a:gd name="T24" fmla="*/ 3 w 54"/>
                <a:gd name="T25" fmla="*/ 2 h 11"/>
                <a:gd name="T26" fmla="*/ 4 w 54"/>
                <a:gd name="T27" fmla="*/ 2 h 11"/>
                <a:gd name="T28" fmla="*/ 6 w 54"/>
                <a:gd name="T29" fmla="*/ 1 h 11"/>
                <a:gd name="T30" fmla="*/ 7 w 54"/>
                <a:gd name="T31" fmla="*/ 1 h 11"/>
                <a:gd name="T32" fmla="*/ 8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219">
              <a:extLst>
                <a:ext uri="{FF2B5EF4-FFF2-40B4-BE49-F238E27FC236}">
                  <a16:creationId xmlns:a16="http://schemas.microsoft.com/office/drawing/2014/main" id="{3CD7FCA4-DED9-4CB2-B810-642E55A6C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7 w 51"/>
                <a:gd name="T1" fmla="*/ 6 h 45"/>
                <a:gd name="T2" fmla="*/ 6 w 51"/>
                <a:gd name="T3" fmla="*/ 5 h 45"/>
                <a:gd name="T4" fmla="*/ 5 w 51"/>
                <a:gd name="T5" fmla="*/ 5 h 45"/>
                <a:gd name="T6" fmla="*/ 4 w 51"/>
                <a:gd name="T7" fmla="*/ 4 h 45"/>
                <a:gd name="T8" fmla="*/ 3 w 51"/>
                <a:gd name="T9" fmla="*/ 3 h 45"/>
                <a:gd name="T10" fmla="*/ 2 w 51"/>
                <a:gd name="T11" fmla="*/ 2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2 w 51"/>
                <a:gd name="T21" fmla="*/ 1 h 45"/>
                <a:gd name="T22" fmla="*/ 3 w 51"/>
                <a:gd name="T23" fmla="*/ 2 h 45"/>
                <a:gd name="T24" fmla="*/ 4 w 51"/>
                <a:gd name="T25" fmla="*/ 3 h 45"/>
                <a:gd name="T26" fmla="*/ 5 w 51"/>
                <a:gd name="T27" fmla="*/ 4 h 45"/>
                <a:gd name="T28" fmla="*/ 6 w 51"/>
                <a:gd name="T29" fmla="*/ 5 h 45"/>
                <a:gd name="T30" fmla="*/ 6 w 51"/>
                <a:gd name="T31" fmla="*/ 5 h 45"/>
                <a:gd name="T32" fmla="*/ 7 w 51"/>
                <a:gd name="T33" fmla="*/ 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220">
              <a:extLst>
                <a:ext uri="{FF2B5EF4-FFF2-40B4-BE49-F238E27FC236}">
                  <a16:creationId xmlns:a16="http://schemas.microsoft.com/office/drawing/2014/main" id="{F8FCAFAD-5D86-43F6-9555-07526CFD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9 h 68"/>
                <a:gd name="T2" fmla="*/ 0 w 15"/>
                <a:gd name="T3" fmla="*/ 7 h 68"/>
                <a:gd name="T4" fmla="*/ 0 w 15"/>
                <a:gd name="T5" fmla="*/ 4 h 68"/>
                <a:gd name="T6" fmla="*/ 0 w 15"/>
                <a:gd name="T7" fmla="*/ 2 h 68"/>
                <a:gd name="T8" fmla="*/ 1 w 15"/>
                <a:gd name="T9" fmla="*/ 0 h 68"/>
                <a:gd name="T10" fmla="*/ 1 w 15"/>
                <a:gd name="T11" fmla="*/ 1 h 68"/>
                <a:gd name="T12" fmla="*/ 1 w 15"/>
                <a:gd name="T13" fmla="*/ 4 h 68"/>
                <a:gd name="T14" fmla="*/ 0 w 15"/>
                <a:gd name="T15" fmla="*/ 7 h 68"/>
                <a:gd name="T16" fmla="*/ 0 w 15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221">
              <a:extLst>
                <a:ext uri="{FF2B5EF4-FFF2-40B4-BE49-F238E27FC236}">
                  <a16:creationId xmlns:a16="http://schemas.microsoft.com/office/drawing/2014/main" id="{34056FCE-C34E-49FB-AA5E-5FA3A4B9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8 h 65"/>
                <a:gd name="T2" fmla="*/ 1 w 30"/>
                <a:gd name="T3" fmla="*/ 6 h 65"/>
                <a:gd name="T4" fmla="*/ 1 w 30"/>
                <a:gd name="T5" fmla="*/ 3 h 65"/>
                <a:gd name="T6" fmla="*/ 2 w 30"/>
                <a:gd name="T7" fmla="*/ 1 h 65"/>
                <a:gd name="T8" fmla="*/ 4 w 30"/>
                <a:gd name="T9" fmla="*/ 0 h 65"/>
                <a:gd name="T10" fmla="*/ 4 w 30"/>
                <a:gd name="T11" fmla="*/ 0 h 65"/>
                <a:gd name="T12" fmla="*/ 4 w 30"/>
                <a:gd name="T13" fmla="*/ 1 h 65"/>
                <a:gd name="T14" fmla="*/ 4 w 30"/>
                <a:gd name="T15" fmla="*/ 2 h 65"/>
                <a:gd name="T16" fmla="*/ 3 w 30"/>
                <a:gd name="T17" fmla="*/ 3 h 65"/>
                <a:gd name="T18" fmla="*/ 2 w 30"/>
                <a:gd name="T19" fmla="*/ 5 h 65"/>
                <a:gd name="T20" fmla="*/ 1 w 30"/>
                <a:gd name="T21" fmla="*/ 6 h 65"/>
                <a:gd name="T22" fmla="*/ 1 w 30"/>
                <a:gd name="T23" fmla="*/ 7 h 65"/>
                <a:gd name="T24" fmla="*/ 0 w 30"/>
                <a:gd name="T25" fmla="*/ 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222">
              <a:extLst>
                <a:ext uri="{FF2B5EF4-FFF2-40B4-BE49-F238E27FC236}">
                  <a16:creationId xmlns:a16="http://schemas.microsoft.com/office/drawing/2014/main" id="{2B7C2EA2-3C3E-45CC-9170-7F1C5174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1 w 15"/>
                <a:gd name="T1" fmla="*/ 8 h 65"/>
                <a:gd name="T2" fmla="*/ 1 w 15"/>
                <a:gd name="T3" fmla="*/ 6 h 65"/>
                <a:gd name="T4" fmla="*/ 0 w 15"/>
                <a:gd name="T5" fmla="*/ 4 h 65"/>
                <a:gd name="T6" fmla="*/ 1 w 15"/>
                <a:gd name="T7" fmla="*/ 1 h 65"/>
                <a:gd name="T8" fmla="*/ 2 w 15"/>
                <a:gd name="T9" fmla="*/ 0 h 65"/>
                <a:gd name="T10" fmla="*/ 2 w 15"/>
                <a:gd name="T11" fmla="*/ 0 h 65"/>
                <a:gd name="T12" fmla="*/ 2 w 15"/>
                <a:gd name="T13" fmla="*/ 2 h 65"/>
                <a:gd name="T14" fmla="*/ 2 w 15"/>
                <a:gd name="T15" fmla="*/ 5 h 65"/>
                <a:gd name="T16" fmla="*/ 1 w 15"/>
                <a:gd name="T17" fmla="*/ 8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1" name="Freeform 223">
              <a:extLst>
                <a:ext uri="{FF2B5EF4-FFF2-40B4-BE49-F238E27FC236}">
                  <a16:creationId xmlns:a16="http://schemas.microsoft.com/office/drawing/2014/main" id="{DAC98374-2F96-4AA8-AE7F-B3F5B4AF2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2 w 12"/>
                <a:gd name="T1" fmla="*/ 9 h 69"/>
                <a:gd name="T2" fmla="*/ 1 w 12"/>
                <a:gd name="T3" fmla="*/ 7 h 69"/>
                <a:gd name="T4" fmla="*/ 1 w 12"/>
                <a:gd name="T5" fmla="*/ 5 h 69"/>
                <a:gd name="T6" fmla="*/ 0 w 12"/>
                <a:gd name="T7" fmla="*/ 2 h 69"/>
                <a:gd name="T8" fmla="*/ 1 w 12"/>
                <a:gd name="T9" fmla="*/ 0 h 69"/>
                <a:gd name="T10" fmla="*/ 2 w 12"/>
                <a:gd name="T11" fmla="*/ 1 h 69"/>
                <a:gd name="T12" fmla="*/ 2 w 12"/>
                <a:gd name="T13" fmla="*/ 3 h 69"/>
                <a:gd name="T14" fmla="*/ 2 w 12"/>
                <a:gd name="T15" fmla="*/ 6 h 69"/>
                <a:gd name="T16" fmla="*/ 2 w 12"/>
                <a:gd name="T17" fmla="*/ 9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224">
              <a:extLst>
                <a:ext uri="{FF2B5EF4-FFF2-40B4-BE49-F238E27FC236}">
                  <a16:creationId xmlns:a16="http://schemas.microsoft.com/office/drawing/2014/main" id="{C4CF9B22-B0A7-4FD0-B592-7FE480CA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1 w 15"/>
                <a:gd name="T1" fmla="*/ 9 h 68"/>
                <a:gd name="T2" fmla="*/ 1 w 15"/>
                <a:gd name="T3" fmla="*/ 7 h 68"/>
                <a:gd name="T4" fmla="*/ 0 w 15"/>
                <a:gd name="T5" fmla="*/ 4 h 68"/>
                <a:gd name="T6" fmla="*/ 0 w 15"/>
                <a:gd name="T7" fmla="*/ 2 h 68"/>
                <a:gd name="T8" fmla="*/ 0 w 15"/>
                <a:gd name="T9" fmla="*/ 0 h 68"/>
                <a:gd name="T10" fmla="*/ 1 w 15"/>
                <a:gd name="T11" fmla="*/ 2 h 68"/>
                <a:gd name="T12" fmla="*/ 1 w 15"/>
                <a:gd name="T13" fmla="*/ 4 h 68"/>
                <a:gd name="T14" fmla="*/ 1 w 15"/>
                <a:gd name="T15" fmla="*/ 7 h 68"/>
                <a:gd name="T16" fmla="*/ 1 w 15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Freeform 225">
              <a:extLst>
                <a:ext uri="{FF2B5EF4-FFF2-40B4-BE49-F238E27FC236}">
                  <a16:creationId xmlns:a16="http://schemas.microsoft.com/office/drawing/2014/main" id="{38C64901-FB2D-4AE7-B6D4-235449ED8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3 w 18"/>
                <a:gd name="T1" fmla="*/ 10 h 76"/>
                <a:gd name="T2" fmla="*/ 2 w 18"/>
                <a:gd name="T3" fmla="*/ 7 h 76"/>
                <a:gd name="T4" fmla="*/ 1 w 18"/>
                <a:gd name="T5" fmla="*/ 4 h 76"/>
                <a:gd name="T6" fmla="*/ 0 w 18"/>
                <a:gd name="T7" fmla="*/ 2 h 76"/>
                <a:gd name="T8" fmla="*/ 1 w 18"/>
                <a:gd name="T9" fmla="*/ 0 h 76"/>
                <a:gd name="T10" fmla="*/ 2 w 18"/>
                <a:gd name="T11" fmla="*/ 2 h 76"/>
                <a:gd name="T12" fmla="*/ 3 w 18"/>
                <a:gd name="T13" fmla="*/ 4 h 76"/>
                <a:gd name="T14" fmla="*/ 2 w 18"/>
                <a:gd name="T15" fmla="*/ 8 h 76"/>
                <a:gd name="T16" fmla="*/ 3 w 18"/>
                <a:gd name="T17" fmla="*/ 1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Freeform 226">
              <a:extLst>
                <a:ext uri="{FF2B5EF4-FFF2-40B4-BE49-F238E27FC236}">
                  <a16:creationId xmlns:a16="http://schemas.microsoft.com/office/drawing/2014/main" id="{CE69BBD9-3F5F-4222-97A5-8B98A130E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3 w 27"/>
                <a:gd name="T1" fmla="*/ 11 h 84"/>
                <a:gd name="T2" fmla="*/ 2 w 27"/>
                <a:gd name="T3" fmla="*/ 10 h 84"/>
                <a:gd name="T4" fmla="*/ 2 w 27"/>
                <a:gd name="T5" fmla="*/ 8 h 84"/>
                <a:gd name="T6" fmla="*/ 1 w 27"/>
                <a:gd name="T7" fmla="*/ 7 h 84"/>
                <a:gd name="T8" fmla="*/ 0 w 27"/>
                <a:gd name="T9" fmla="*/ 5 h 84"/>
                <a:gd name="T10" fmla="*/ 0 w 27"/>
                <a:gd name="T11" fmla="*/ 3 h 84"/>
                <a:gd name="T12" fmla="*/ 0 w 27"/>
                <a:gd name="T13" fmla="*/ 2 h 84"/>
                <a:gd name="T14" fmla="*/ 0 w 27"/>
                <a:gd name="T15" fmla="*/ 1 h 84"/>
                <a:gd name="T16" fmla="*/ 0 w 27"/>
                <a:gd name="T17" fmla="*/ 0 h 84"/>
                <a:gd name="T18" fmla="*/ 1 w 27"/>
                <a:gd name="T19" fmla="*/ 2 h 84"/>
                <a:gd name="T20" fmla="*/ 2 w 27"/>
                <a:gd name="T21" fmla="*/ 5 h 84"/>
                <a:gd name="T22" fmla="*/ 2 w 27"/>
                <a:gd name="T23" fmla="*/ 9 h 84"/>
                <a:gd name="T24" fmla="*/ 3 w 27"/>
                <a:gd name="T25" fmla="*/ 1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Freeform 227">
              <a:extLst>
                <a:ext uri="{FF2B5EF4-FFF2-40B4-BE49-F238E27FC236}">
                  <a16:creationId xmlns:a16="http://schemas.microsoft.com/office/drawing/2014/main" id="{52B09154-77F5-4EF0-BA9E-D937E4A25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4 w 35"/>
                <a:gd name="T1" fmla="*/ 11 h 91"/>
                <a:gd name="T2" fmla="*/ 3 w 35"/>
                <a:gd name="T3" fmla="*/ 10 h 91"/>
                <a:gd name="T4" fmla="*/ 2 w 35"/>
                <a:gd name="T5" fmla="*/ 8 h 91"/>
                <a:gd name="T6" fmla="*/ 1 w 35"/>
                <a:gd name="T7" fmla="*/ 7 h 91"/>
                <a:gd name="T8" fmla="*/ 0 w 35"/>
                <a:gd name="T9" fmla="*/ 5 h 91"/>
                <a:gd name="T10" fmla="*/ 0 w 35"/>
                <a:gd name="T11" fmla="*/ 3 h 91"/>
                <a:gd name="T12" fmla="*/ 0 w 35"/>
                <a:gd name="T13" fmla="*/ 1 h 91"/>
                <a:gd name="T14" fmla="*/ 0 w 35"/>
                <a:gd name="T15" fmla="*/ 0 h 91"/>
                <a:gd name="T16" fmla="*/ 0 w 35"/>
                <a:gd name="T17" fmla="*/ 0 h 91"/>
                <a:gd name="T18" fmla="*/ 2 w 35"/>
                <a:gd name="T19" fmla="*/ 1 h 91"/>
                <a:gd name="T20" fmla="*/ 3 w 35"/>
                <a:gd name="T21" fmla="*/ 4 h 91"/>
                <a:gd name="T22" fmla="*/ 4 w 35"/>
                <a:gd name="T23" fmla="*/ 8 h 91"/>
                <a:gd name="T24" fmla="*/ 4 w 35"/>
                <a:gd name="T25" fmla="*/ 1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Freeform 228">
              <a:extLst>
                <a:ext uri="{FF2B5EF4-FFF2-40B4-BE49-F238E27FC236}">
                  <a16:creationId xmlns:a16="http://schemas.microsoft.com/office/drawing/2014/main" id="{A1B77D3C-2440-4E16-81E8-F03A4602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7 w 56"/>
                <a:gd name="T1" fmla="*/ 11 h 85"/>
                <a:gd name="T2" fmla="*/ 6 w 56"/>
                <a:gd name="T3" fmla="*/ 10 h 85"/>
                <a:gd name="T4" fmla="*/ 5 w 56"/>
                <a:gd name="T5" fmla="*/ 9 h 85"/>
                <a:gd name="T6" fmla="*/ 4 w 56"/>
                <a:gd name="T7" fmla="*/ 7 h 85"/>
                <a:gd name="T8" fmla="*/ 3 w 56"/>
                <a:gd name="T9" fmla="*/ 5 h 85"/>
                <a:gd name="T10" fmla="*/ 1 w 56"/>
                <a:gd name="T11" fmla="*/ 4 h 85"/>
                <a:gd name="T12" fmla="*/ 1 w 56"/>
                <a:gd name="T13" fmla="*/ 2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2 w 56"/>
                <a:gd name="T21" fmla="*/ 1 h 85"/>
                <a:gd name="T22" fmla="*/ 3 w 56"/>
                <a:gd name="T23" fmla="*/ 2 h 85"/>
                <a:gd name="T24" fmla="*/ 4 w 56"/>
                <a:gd name="T25" fmla="*/ 4 h 85"/>
                <a:gd name="T26" fmla="*/ 5 w 56"/>
                <a:gd name="T27" fmla="*/ 6 h 85"/>
                <a:gd name="T28" fmla="*/ 6 w 56"/>
                <a:gd name="T29" fmla="*/ 8 h 85"/>
                <a:gd name="T30" fmla="*/ 7 w 56"/>
                <a:gd name="T31" fmla="*/ 10 h 85"/>
                <a:gd name="T32" fmla="*/ 7 w 56"/>
                <a:gd name="T33" fmla="*/ 1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7" name="Freeform 229">
              <a:extLst>
                <a:ext uri="{FF2B5EF4-FFF2-40B4-BE49-F238E27FC236}">
                  <a16:creationId xmlns:a16="http://schemas.microsoft.com/office/drawing/2014/main" id="{97B06E48-AC34-44C3-BA80-3B16A2DAD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9 w 71"/>
                <a:gd name="T1" fmla="*/ 9 h 70"/>
                <a:gd name="T2" fmla="*/ 8 w 71"/>
                <a:gd name="T3" fmla="*/ 8 h 70"/>
                <a:gd name="T4" fmla="*/ 7 w 71"/>
                <a:gd name="T5" fmla="*/ 7 h 70"/>
                <a:gd name="T6" fmla="*/ 5 w 71"/>
                <a:gd name="T7" fmla="*/ 6 h 70"/>
                <a:gd name="T8" fmla="*/ 3 w 71"/>
                <a:gd name="T9" fmla="*/ 5 h 70"/>
                <a:gd name="T10" fmla="*/ 2 w 71"/>
                <a:gd name="T11" fmla="*/ 3 h 70"/>
                <a:gd name="T12" fmla="*/ 1 w 71"/>
                <a:gd name="T13" fmla="*/ 2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3 w 71"/>
                <a:gd name="T21" fmla="*/ 1 h 70"/>
                <a:gd name="T22" fmla="*/ 4 w 71"/>
                <a:gd name="T23" fmla="*/ 2 h 70"/>
                <a:gd name="T24" fmla="*/ 6 w 71"/>
                <a:gd name="T25" fmla="*/ 4 h 70"/>
                <a:gd name="T26" fmla="*/ 7 w 71"/>
                <a:gd name="T27" fmla="*/ 5 h 70"/>
                <a:gd name="T28" fmla="*/ 8 w 71"/>
                <a:gd name="T29" fmla="*/ 7 h 70"/>
                <a:gd name="T30" fmla="*/ 9 w 71"/>
                <a:gd name="T31" fmla="*/ 8 h 70"/>
                <a:gd name="T32" fmla="*/ 9 w 71"/>
                <a:gd name="T33" fmla="*/ 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Freeform 230">
              <a:extLst>
                <a:ext uri="{FF2B5EF4-FFF2-40B4-BE49-F238E27FC236}">
                  <a16:creationId xmlns:a16="http://schemas.microsoft.com/office/drawing/2014/main" id="{72DBB110-ABA7-448F-AF40-E9F22ADB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2 w 64"/>
                <a:gd name="T5" fmla="*/ 0 h 65"/>
                <a:gd name="T6" fmla="*/ 3 w 64"/>
                <a:gd name="T7" fmla="*/ 2 h 65"/>
                <a:gd name="T8" fmla="*/ 4 w 64"/>
                <a:gd name="T9" fmla="*/ 3 h 65"/>
                <a:gd name="T10" fmla="*/ 5 w 64"/>
                <a:gd name="T11" fmla="*/ 4 h 65"/>
                <a:gd name="T12" fmla="*/ 6 w 64"/>
                <a:gd name="T13" fmla="*/ 6 h 65"/>
                <a:gd name="T14" fmla="*/ 8 w 64"/>
                <a:gd name="T15" fmla="*/ 7 h 65"/>
                <a:gd name="T16" fmla="*/ 9 w 64"/>
                <a:gd name="T17" fmla="*/ 8 h 65"/>
                <a:gd name="T18" fmla="*/ 7 w 64"/>
                <a:gd name="T19" fmla="*/ 7 h 65"/>
                <a:gd name="T20" fmla="*/ 6 w 64"/>
                <a:gd name="T21" fmla="*/ 6 h 65"/>
                <a:gd name="T22" fmla="*/ 4 w 64"/>
                <a:gd name="T23" fmla="*/ 5 h 65"/>
                <a:gd name="T24" fmla="*/ 3 w 64"/>
                <a:gd name="T25" fmla="*/ 4 h 65"/>
                <a:gd name="T26" fmla="*/ 1 w 64"/>
                <a:gd name="T27" fmla="*/ 2 h 65"/>
                <a:gd name="T28" fmla="*/ 1 w 64"/>
                <a:gd name="T29" fmla="*/ 1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Freeform 231">
              <a:extLst>
                <a:ext uri="{FF2B5EF4-FFF2-40B4-BE49-F238E27FC236}">
                  <a16:creationId xmlns:a16="http://schemas.microsoft.com/office/drawing/2014/main" id="{01B4A2EC-8320-427A-AC41-8DB64ABD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39 w 312"/>
                <a:gd name="T1" fmla="*/ 9 h 76"/>
                <a:gd name="T2" fmla="*/ 39 w 312"/>
                <a:gd name="T3" fmla="*/ 9 h 76"/>
                <a:gd name="T4" fmla="*/ 39 w 312"/>
                <a:gd name="T5" fmla="*/ 9 h 76"/>
                <a:gd name="T6" fmla="*/ 39 w 312"/>
                <a:gd name="T7" fmla="*/ 10 h 76"/>
                <a:gd name="T8" fmla="*/ 38 w 312"/>
                <a:gd name="T9" fmla="*/ 10 h 76"/>
                <a:gd name="T10" fmla="*/ 36 w 312"/>
                <a:gd name="T11" fmla="*/ 8 h 76"/>
                <a:gd name="T12" fmla="*/ 33 w 312"/>
                <a:gd name="T13" fmla="*/ 6 h 76"/>
                <a:gd name="T14" fmla="*/ 31 w 312"/>
                <a:gd name="T15" fmla="*/ 5 h 76"/>
                <a:gd name="T16" fmla="*/ 28 w 312"/>
                <a:gd name="T17" fmla="*/ 4 h 76"/>
                <a:gd name="T18" fmla="*/ 26 w 312"/>
                <a:gd name="T19" fmla="*/ 3 h 76"/>
                <a:gd name="T20" fmla="*/ 23 w 312"/>
                <a:gd name="T21" fmla="*/ 2 h 76"/>
                <a:gd name="T22" fmla="*/ 21 w 312"/>
                <a:gd name="T23" fmla="*/ 2 h 76"/>
                <a:gd name="T24" fmla="*/ 18 w 312"/>
                <a:gd name="T25" fmla="*/ 2 h 76"/>
                <a:gd name="T26" fmla="*/ 15 w 312"/>
                <a:gd name="T27" fmla="*/ 2 h 76"/>
                <a:gd name="T28" fmla="*/ 13 w 312"/>
                <a:gd name="T29" fmla="*/ 2 h 76"/>
                <a:gd name="T30" fmla="*/ 10 w 312"/>
                <a:gd name="T31" fmla="*/ 3 h 76"/>
                <a:gd name="T32" fmla="*/ 8 w 312"/>
                <a:gd name="T33" fmla="*/ 3 h 76"/>
                <a:gd name="T34" fmla="*/ 6 w 312"/>
                <a:gd name="T35" fmla="*/ 4 h 76"/>
                <a:gd name="T36" fmla="*/ 4 w 312"/>
                <a:gd name="T37" fmla="*/ 4 h 76"/>
                <a:gd name="T38" fmla="*/ 2 w 312"/>
                <a:gd name="T39" fmla="*/ 5 h 76"/>
                <a:gd name="T40" fmla="*/ 0 w 312"/>
                <a:gd name="T41" fmla="*/ 5 h 76"/>
                <a:gd name="T42" fmla="*/ 1 w 312"/>
                <a:gd name="T43" fmla="*/ 4 h 76"/>
                <a:gd name="T44" fmla="*/ 3 w 312"/>
                <a:gd name="T45" fmla="*/ 3 h 76"/>
                <a:gd name="T46" fmla="*/ 5 w 312"/>
                <a:gd name="T47" fmla="*/ 2 h 76"/>
                <a:gd name="T48" fmla="*/ 7 w 312"/>
                <a:gd name="T49" fmla="*/ 2 h 76"/>
                <a:gd name="T50" fmla="*/ 9 w 312"/>
                <a:gd name="T51" fmla="*/ 1 h 76"/>
                <a:gd name="T52" fmla="*/ 12 w 312"/>
                <a:gd name="T53" fmla="*/ 1 h 76"/>
                <a:gd name="T54" fmla="*/ 15 w 312"/>
                <a:gd name="T55" fmla="*/ 0 h 76"/>
                <a:gd name="T56" fmla="*/ 19 w 312"/>
                <a:gd name="T57" fmla="*/ 0 h 76"/>
                <a:gd name="T58" fmla="*/ 22 w 312"/>
                <a:gd name="T59" fmla="*/ 1 h 76"/>
                <a:gd name="T60" fmla="*/ 25 w 312"/>
                <a:gd name="T61" fmla="*/ 1 h 76"/>
                <a:gd name="T62" fmla="*/ 28 w 312"/>
                <a:gd name="T63" fmla="*/ 2 h 76"/>
                <a:gd name="T64" fmla="*/ 31 w 312"/>
                <a:gd name="T65" fmla="*/ 3 h 76"/>
                <a:gd name="T66" fmla="*/ 33 w 312"/>
                <a:gd name="T67" fmla="*/ 4 h 76"/>
                <a:gd name="T68" fmla="*/ 36 w 312"/>
                <a:gd name="T69" fmla="*/ 5 h 76"/>
                <a:gd name="T70" fmla="*/ 38 w 312"/>
                <a:gd name="T71" fmla="*/ 7 h 76"/>
                <a:gd name="T72" fmla="*/ 39 w 312"/>
                <a:gd name="T73" fmla="*/ 9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Freeform 232">
              <a:extLst>
                <a:ext uri="{FF2B5EF4-FFF2-40B4-BE49-F238E27FC236}">
                  <a16:creationId xmlns:a16="http://schemas.microsoft.com/office/drawing/2014/main" id="{2302415C-D7F6-4A43-A532-CDCD627C7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5 w 38"/>
                <a:gd name="T1" fmla="*/ 0 h 68"/>
                <a:gd name="T2" fmla="*/ 4 w 38"/>
                <a:gd name="T3" fmla="*/ 1 h 68"/>
                <a:gd name="T4" fmla="*/ 3 w 38"/>
                <a:gd name="T5" fmla="*/ 2 h 68"/>
                <a:gd name="T6" fmla="*/ 2 w 38"/>
                <a:gd name="T7" fmla="*/ 4 h 68"/>
                <a:gd name="T8" fmla="*/ 2 w 38"/>
                <a:gd name="T9" fmla="*/ 5 h 68"/>
                <a:gd name="T10" fmla="*/ 1 w 38"/>
                <a:gd name="T11" fmla="*/ 6 h 68"/>
                <a:gd name="T12" fmla="*/ 1 w 38"/>
                <a:gd name="T13" fmla="*/ 8 h 68"/>
                <a:gd name="T14" fmla="*/ 0 w 38"/>
                <a:gd name="T15" fmla="*/ 9 h 68"/>
                <a:gd name="T16" fmla="*/ 1 w 38"/>
                <a:gd name="T17" fmla="*/ 9 h 68"/>
                <a:gd name="T18" fmla="*/ 1 w 38"/>
                <a:gd name="T19" fmla="*/ 9 h 68"/>
                <a:gd name="T20" fmla="*/ 1 w 38"/>
                <a:gd name="T21" fmla="*/ 8 h 68"/>
                <a:gd name="T22" fmla="*/ 2 w 38"/>
                <a:gd name="T23" fmla="*/ 7 h 68"/>
                <a:gd name="T24" fmla="*/ 2 w 38"/>
                <a:gd name="T25" fmla="*/ 6 h 68"/>
                <a:gd name="T26" fmla="*/ 3 w 38"/>
                <a:gd name="T27" fmla="*/ 4 h 68"/>
                <a:gd name="T28" fmla="*/ 4 w 38"/>
                <a:gd name="T29" fmla="*/ 3 h 68"/>
                <a:gd name="T30" fmla="*/ 4 w 38"/>
                <a:gd name="T31" fmla="*/ 2 h 68"/>
                <a:gd name="T32" fmla="*/ 5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Freeform 233">
              <a:extLst>
                <a:ext uri="{FF2B5EF4-FFF2-40B4-BE49-F238E27FC236}">
                  <a16:creationId xmlns:a16="http://schemas.microsoft.com/office/drawing/2014/main" id="{A94A9548-3241-4968-82B3-3CC442DA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0 h 75"/>
                <a:gd name="T2" fmla="*/ 0 w 45"/>
                <a:gd name="T3" fmla="*/ 9 h 75"/>
                <a:gd name="T4" fmla="*/ 0 w 45"/>
                <a:gd name="T5" fmla="*/ 9 h 75"/>
                <a:gd name="T6" fmla="*/ 0 w 45"/>
                <a:gd name="T7" fmla="*/ 7 h 75"/>
                <a:gd name="T8" fmla="*/ 1 w 45"/>
                <a:gd name="T9" fmla="*/ 6 h 75"/>
                <a:gd name="T10" fmla="*/ 2 w 45"/>
                <a:gd name="T11" fmla="*/ 4 h 75"/>
                <a:gd name="T12" fmla="*/ 3 w 45"/>
                <a:gd name="T13" fmla="*/ 3 h 75"/>
                <a:gd name="T14" fmla="*/ 4 w 45"/>
                <a:gd name="T15" fmla="*/ 1 h 75"/>
                <a:gd name="T16" fmla="*/ 5 w 45"/>
                <a:gd name="T17" fmla="*/ 0 h 75"/>
                <a:gd name="T18" fmla="*/ 4 w 45"/>
                <a:gd name="T19" fmla="*/ 2 h 75"/>
                <a:gd name="T20" fmla="*/ 4 w 45"/>
                <a:gd name="T21" fmla="*/ 3 h 75"/>
                <a:gd name="T22" fmla="*/ 3 w 45"/>
                <a:gd name="T23" fmla="*/ 5 h 75"/>
                <a:gd name="T24" fmla="*/ 2 w 45"/>
                <a:gd name="T25" fmla="*/ 6 h 75"/>
                <a:gd name="T26" fmla="*/ 1 w 45"/>
                <a:gd name="T27" fmla="*/ 8 h 75"/>
                <a:gd name="T28" fmla="*/ 1 w 45"/>
                <a:gd name="T29" fmla="*/ 9 h 75"/>
                <a:gd name="T30" fmla="*/ 0 w 45"/>
                <a:gd name="T31" fmla="*/ 10 h 75"/>
                <a:gd name="T32" fmla="*/ 0 w 45"/>
                <a:gd name="T33" fmla="*/ 1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Freeform 234">
              <a:extLst>
                <a:ext uri="{FF2B5EF4-FFF2-40B4-BE49-F238E27FC236}">
                  <a16:creationId xmlns:a16="http://schemas.microsoft.com/office/drawing/2014/main" id="{A8A34B46-8ACC-43B0-87CF-219DD379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13 h 98"/>
                <a:gd name="T2" fmla="*/ 0 w 60"/>
                <a:gd name="T3" fmla="*/ 12 h 98"/>
                <a:gd name="T4" fmla="*/ 1 w 60"/>
                <a:gd name="T5" fmla="*/ 11 h 98"/>
                <a:gd name="T6" fmla="*/ 1 w 60"/>
                <a:gd name="T7" fmla="*/ 9 h 98"/>
                <a:gd name="T8" fmla="*/ 2 w 60"/>
                <a:gd name="T9" fmla="*/ 7 h 98"/>
                <a:gd name="T10" fmla="*/ 4 w 60"/>
                <a:gd name="T11" fmla="*/ 5 h 98"/>
                <a:gd name="T12" fmla="*/ 5 w 60"/>
                <a:gd name="T13" fmla="*/ 3 h 98"/>
                <a:gd name="T14" fmla="*/ 6 w 60"/>
                <a:gd name="T15" fmla="*/ 1 h 98"/>
                <a:gd name="T16" fmla="*/ 8 w 60"/>
                <a:gd name="T17" fmla="*/ 0 h 98"/>
                <a:gd name="T18" fmla="*/ 7 w 60"/>
                <a:gd name="T19" fmla="*/ 1 h 98"/>
                <a:gd name="T20" fmla="*/ 6 w 60"/>
                <a:gd name="T21" fmla="*/ 3 h 98"/>
                <a:gd name="T22" fmla="*/ 5 w 60"/>
                <a:gd name="T23" fmla="*/ 5 h 98"/>
                <a:gd name="T24" fmla="*/ 4 w 60"/>
                <a:gd name="T25" fmla="*/ 7 h 98"/>
                <a:gd name="T26" fmla="*/ 3 w 60"/>
                <a:gd name="T27" fmla="*/ 9 h 98"/>
                <a:gd name="T28" fmla="*/ 2 w 60"/>
                <a:gd name="T29" fmla="*/ 11 h 98"/>
                <a:gd name="T30" fmla="*/ 1 w 60"/>
                <a:gd name="T31" fmla="*/ 12 h 98"/>
                <a:gd name="T32" fmla="*/ 1 w 60"/>
                <a:gd name="T33" fmla="*/ 13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3" name="Freeform 235">
              <a:extLst>
                <a:ext uri="{FF2B5EF4-FFF2-40B4-BE49-F238E27FC236}">
                  <a16:creationId xmlns:a16="http://schemas.microsoft.com/office/drawing/2014/main" id="{CF6458BE-FFE7-4E14-BEE1-A9980FE5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13 h 105"/>
                <a:gd name="T2" fmla="*/ 0 w 65"/>
                <a:gd name="T3" fmla="*/ 12 h 105"/>
                <a:gd name="T4" fmla="*/ 1 w 65"/>
                <a:gd name="T5" fmla="*/ 11 h 105"/>
                <a:gd name="T6" fmla="*/ 2 w 65"/>
                <a:gd name="T7" fmla="*/ 8 h 105"/>
                <a:gd name="T8" fmla="*/ 3 w 65"/>
                <a:gd name="T9" fmla="*/ 6 h 105"/>
                <a:gd name="T10" fmla="*/ 4 w 65"/>
                <a:gd name="T11" fmla="*/ 4 h 105"/>
                <a:gd name="T12" fmla="*/ 6 w 65"/>
                <a:gd name="T13" fmla="*/ 2 h 105"/>
                <a:gd name="T14" fmla="*/ 7 w 65"/>
                <a:gd name="T15" fmla="*/ 0 h 105"/>
                <a:gd name="T16" fmla="*/ 9 w 65"/>
                <a:gd name="T17" fmla="*/ 0 h 105"/>
                <a:gd name="T18" fmla="*/ 8 w 65"/>
                <a:gd name="T19" fmla="*/ 1 h 105"/>
                <a:gd name="T20" fmla="*/ 7 w 65"/>
                <a:gd name="T21" fmla="*/ 2 h 105"/>
                <a:gd name="T22" fmla="*/ 6 w 65"/>
                <a:gd name="T23" fmla="*/ 4 h 105"/>
                <a:gd name="T24" fmla="*/ 5 w 65"/>
                <a:gd name="T25" fmla="*/ 7 h 105"/>
                <a:gd name="T26" fmla="*/ 3 w 65"/>
                <a:gd name="T27" fmla="*/ 9 h 105"/>
                <a:gd name="T28" fmla="*/ 2 w 65"/>
                <a:gd name="T29" fmla="*/ 11 h 105"/>
                <a:gd name="T30" fmla="*/ 1 w 65"/>
                <a:gd name="T31" fmla="*/ 12 h 105"/>
                <a:gd name="T32" fmla="*/ 1 w 65"/>
                <a:gd name="T33" fmla="*/ 13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Freeform 236">
              <a:extLst>
                <a:ext uri="{FF2B5EF4-FFF2-40B4-BE49-F238E27FC236}">
                  <a16:creationId xmlns:a16="http://schemas.microsoft.com/office/drawing/2014/main" id="{CA749280-3A79-4C14-B167-F3690E7EE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10 h 87"/>
                <a:gd name="T2" fmla="*/ 0 w 71"/>
                <a:gd name="T3" fmla="*/ 10 h 87"/>
                <a:gd name="T4" fmla="*/ 0 w 71"/>
                <a:gd name="T5" fmla="*/ 9 h 87"/>
                <a:gd name="T6" fmla="*/ 1 w 71"/>
                <a:gd name="T7" fmla="*/ 7 h 87"/>
                <a:gd name="T8" fmla="*/ 3 w 71"/>
                <a:gd name="T9" fmla="*/ 5 h 87"/>
                <a:gd name="T10" fmla="*/ 4 w 71"/>
                <a:gd name="T11" fmla="*/ 3 h 87"/>
                <a:gd name="T12" fmla="*/ 6 w 71"/>
                <a:gd name="T13" fmla="*/ 1 h 87"/>
                <a:gd name="T14" fmla="*/ 7 w 71"/>
                <a:gd name="T15" fmla="*/ 0 h 87"/>
                <a:gd name="T16" fmla="*/ 8 w 71"/>
                <a:gd name="T17" fmla="*/ 0 h 87"/>
                <a:gd name="T18" fmla="*/ 8 w 71"/>
                <a:gd name="T19" fmla="*/ 1 h 87"/>
                <a:gd name="T20" fmla="*/ 7 w 71"/>
                <a:gd name="T21" fmla="*/ 2 h 87"/>
                <a:gd name="T22" fmla="*/ 5 w 71"/>
                <a:gd name="T23" fmla="*/ 4 h 87"/>
                <a:gd name="T24" fmla="*/ 4 w 71"/>
                <a:gd name="T25" fmla="*/ 6 h 87"/>
                <a:gd name="T26" fmla="*/ 3 w 71"/>
                <a:gd name="T27" fmla="*/ 8 h 87"/>
                <a:gd name="T28" fmla="*/ 1 w 71"/>
                <a:gd name="T29" fmla="*/ 9 h 87"/>
                <a:gd name="T30" fmla="*/ 0 w 71"/>
                <a:gd name="T31" fmla="*/ 10 h 87"/>
                <a:gd name="T32" fmla="*/ 0 w 71"/>
                <a:gd name="T33" fmla="*/ 1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Freeform 237">
              <a:extLst>
                <a:ext uri="{FF2B5EF4-FFF2-40B4-BE49-F238E27FC236}">
                  <a16:creationId xmlns:a16="http://schemas.microsoft.com/office/drawing/2014/main" id="{7C7FB6A7-BADC-4530-B557-40E872A7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9 h 71"/>
                <a:gd name="T2" fmla="*/ 0 w 61"/>
                <a:gd name="T3" fmla="*/ 9 h 71"/>
                <a:gd name="T4" fmla="*/ 0 w 61"/>
                <a:gd name="T5" fmla="*/ 8 h 71"/>
                <a:gd name="T6" fmla="*/ 1 w 61"/>
                <a:gd name="T7" fmla="*/ 6 h 71"/>
                <a:gd name="T8" fmla="*/ 2 w 61"/>
                <a:gd name="T9" fmla="*/ 5 h 71"/>
                <a:gd name="T10" fmla="*/ 3 w 61"/>
                <a:gd name="T11" fmla="*/ 3 h 71"/>
                <a:gd name="T12" fmla="*/ 4 w 61"/>
                <a:gd name="T13" fmla="*/ 2 h 71"/>
                <a:gd name="T14" fmla="*/ 6 w 61"/>
                <a:gd name="T15" fmla="*/ 1 h 71"/>
                <a:gd name="T16" fmla="*/ 7 w 61"/>
                <a:gd name="T17" fmla="*/ 0 h 71"/>
                <a:gd name="T18" fmla="*/ 6 w 61"/>
                <a:gd name="T19" fmla="*/ 1 h 71"/>
                <a:gd name="T20" fmla="*/ 5 w 61"/>
                <a:gd name="T21" fmla="*/ 3 h 71"/>
                <a:gd name="T22" fmla="*/ 4 w 61"/>
                <a:gd name="T23" fmla="*/ 4 h 71"/>
                <a:gd name="T24" fmla="*/ 3 w 61"/>
                <a:gd name="T25" fmla="*/ 6 h 71"/>
                <a:gd name="T26" fmla="*/ 2 w 61"/>
                <a:gd name="T27" fmla="*/ 7 h 71"/>
                <a:gd name="T28" fmla="*/ 1 w 61"/>
                <a:gd name="T29" fmla="*/ 8 h 71"/>
                <a:gd name="T30" fmla="*/ 0 w 61"/>
                <a:gd name="T31" fmla="*/ 9 h 71"/>
                <a:gd name="T32" fmla="*/ 0 w 61"/>
                <a:gd name="T33" fmla="*/ 9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Freeform 238">
              <a:extLst>
                <a:ext uri="{FF2B5EF4-FFF2-40B4-BE49-F238E27FC236}">
                  <a16:creationId xmlns:a16="http://schemas.microsoft.com/office/drawing/2014/main" id="{60E4568C-2F3E-467A-9751-3DEAE608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6 h 51"/>
                <a:gd name="T2" fmla="*/ 0 w 53"/>
                <a:gd name="T3" fmla="*/ 6 h 51"/>
                <a:gd name="T4" fmla="*/ 0 w 53"/>
                <a:gd name="T5" fmla="*/ 5 h 51"/>
                <a:gd name="T6" fmla="*/ 1 w 53"/>
                <a:gd name="T7" fmla="*/ 3 h 51"/>
                <a:gd name="T8" fmla="*/ 2 w 53"/>
                <a:gd name="T9" fmla="*/ 2 h 51"/>
                <a:gd name="T10" fmla="*/ 3 w 53"/>
                <a:gd name="T11" fmla="*/ 1 h 51"/>
                <a:gd name="T12" fmla="*/ 4 w 53"/>
                <a:gd name="T13" fmla="*/ 0 h 51"/>
                <a:gd name="T14" fmla="*/ 5 w 53"/>
                <a:gd name="T15" fmla="*/ 0 h 51"/>
                <a:gd name="T16" fmla="*/ 6 w 53"/>
                <a:gd name="T17" fmla="*/ 0 h 51"/>
                <a:gd name="T18" fmla="*/ 5 w 53"/>
                <a:gd name="T19" fmla="*/ 0 h 51"/>
                <a:gd name="T20" fmla="*/ 5 w 53"/>
                <a:gd name="T21" fmla="*/ 1 h 51"/>
                <a:gd name="T22" fmla="*/ 4 w 53"/>
                <a:gd name="T23" fmla="*/ 2 h 51"/>
                <a:gd name="T24" fmla="*/ 3 w 53"/>
                <a:gd name="T25" fmla="*/ 3 h 51"/>
                <a:gd name="T26" fmla="*/ 2 w 53"/>
                <a:gd name="T27" fmla="*/ 4 h 51"/>
                <a:gd name="T28" fmla="*/ 1 w 53"/>
                <a:gd name="T29" fmla="*/ 5 h 51"/>
                <a:gd name="T30" fmla="*/ 0 w 53"/>
                <a:gd name="T31" fmla="*/ 6 h 51"/>
                <a:gd name="T32" fmla="*/ 0 w 53"/>
                <a:gd name="T33" fmla="*/ 6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Freeform 239">
              <a:extLst>
                <a:ext uri="{FF2B5EF4-FFF2-40B4-BE49-F238E27FC236}">
                  <a16:creationId xmlns:a16="http://schemas.microsoft.com/office/drawing/2014/main" id="{996EB17C-BEBE-42EB-B585-BB0D822D5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5 h 34"/>
                <a:gd name="T2" fmla="*/ 0 w 34"/>
                <a:gd name="T3" fmla="*/ 4 h 34"/>
                <a:gd name="T4" fmla="*/ 1 w 34"/>
                <a:gd name="T5" fmla="*/ 4 h 34"/>
                <a:gd name="T6" fmla="*/ 1 w 34"/>
                <a:gd name="T7" fmla="*/ 3 h 34"/>
                <a:gd name="T8" fmla="*/ 2 w 34"/>
                <a:gd name="T9" fmla="*/ 2 h 34"/>
                <a:gd name="T10" fmla="*/ 2 w 34"/>
                <a:gd name="T11" fmla="*/ 1 h 34"/>
                <a:gd name="T12" fmla="*/ 3 w 34"/>
                <a:gd name="T13" fmla="*/ 1 h 34"/>
                <a:gd name="T14" fmla="*/ 4 w 34"/>
                <a:gd name="T15" fmla="*/ 0 h 34"/>
                <a:gd name="T16" fmla="*/ 5 w 34"/>
                <a:gd name="T17" fmla="*/ 1 h 34"/>
                <a:gd name="T18" fmla="*/ 4 w 34"/>
                <a:gd name="T19" fmla="*/ 1 h 34"/>
                <a:gd name="T20" fmla="*/ 3 w 34"/>
                <a:gd name="T21" fmla="*/ 1 h 34"/>
                <a:gd name="T22" fmla="*/ 3 w 34"/>
                <a:gd name="T23" fmla="*/ 2 h 34"/>
                <a:gd name="T24" fmla="*/ 2 w 34"/>
                <a:gd name="T25" fmla="*/ 3 h 34"/>
                <a:gd name="T26" fmla="*/ 1 w 34"/>
                <a:gd name="T27" fmla="*/ 4 h 34"/>
                <a:gd name="T28" fmla="*/ 1 w 34"/>
                <a:gd name="T29" fmla="*/ 5 h 34"/>
                <a:gd name="T30" fmla="*/ 1 w 34"/>
                <a:gd name="T31" fmla="*/ 5 h 34"/>
                <a:gd name="T32" fmla="*/ 0 w 34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Freeform 240">
              <a:extLst>
                <a:ext uri="{FF2B5EF4-FFF2-40B4-BE49-F238E27FC236}">
                  <a16:creationId xmlns:a16="http://schemas.microsoft.com/office/drawing/2014/main" id="{DAD505F7-2F92-49D8-B090-820DB7E2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5 w 40"/>
                <a:gd name="T1" fmla="*/ 0 h 44"/>
                <a:gd name="T2" fmla="*/ 5 w 40"/>
                <a:gd name="T3" fmla="*/ 1 h 44"/>
                <a:gd name="T4" fmla="*/ 5 w 40"/>
                <a:gd name="T5" fmla="*/ 2 h 44"/>
                <a:gd name="T6" fmla="*/ 4 w 40"/>
                <a:gd name="T7" fmla="*/ 3 h 44"/>
                <a:gd name="T8" fmla="*/ 3 w 40"/>
                <a:gd name="T9" fmla="*/ 4 h 44"/>
                <a:gd name="T10" fmla="*/ 3 w 40"/>
                <a:gd name="T11" fmla="*/ 5 h 44"/>
                <a:gd name="T12" fmla="*/ 2 w 40"/>
                <a:gd name="T13" fmla="*/ 5 h 44"/>
                <a:gd name="T14" fmla="*/ 1 w 40"/>
                <a:gd name="T15" fmla="*/ 6 h 44"/>
                <a:gd name="T16" fmla="*/ 1 w 40"/>
                <a:gd name="T17" fmla="*/ 6 h 44"/>
                <a:gd name="T18" fmla="*/ 0 w 40"/>
                <a:gd name="T19" fmla="*/ 5 h 44"/>
                <a:gd name="T20" fmla="*/ 1 w 40"/>
                <a:gd name="T21" fmla="*/ 4 h 44"/>
                <a:gd name="T22" fmla="*/ 1 w 40"/>
                <a:gd name="T23" fmla="*/ 4 h 44"/>
                <a:gd name="T24" fmla="*/ 2 w 40"/>
                <a:gd name="T25" fmla="*/ 3 h 44"/>
                <a:gd name="T26" fmla="*/ 3 w 40"/>
                <a:gd name="T27" fmla="*/ 2 h 44"/>
                <a:gd name="T28" fmla="*/ 4 w 40"/>
                <a:gd name="T29" fmla="*/ 1 h 44"/>
                <a:gd name="T30" fmla="*/ 5 w 40"/>
                <a:gd name="T31" fmla="*/ 1 h 44"/>
                <a:gd name="T32" fmla="*/ 5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9" name="Freeform 241">
              <a:extLst>
                <a:ext uri="{FF2B5EF4-FFF2-40B4-BE49-F238E27FC236}">
                  <a16:creationId xmlns:a16="http://schemas.microsoft.com/office/drawing/2014/main" id="{60946C25-D0CC-490B-B5F7-B5208BBB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6 w 47"/>
                <a:gd name="T1" fmla="*/ 3 h 21"/>
                <a:gd name="T2" fmla="*/ 6 w 47"/>
                <a:gd name="T3" fmla="*/ 3 h 21"/>
                <a:gd name="T4" fmla="*/ 5 w 47"/>
                <a:gd name="T5" fmla="*/ 3 h 21"/>
                <a:gd name="T6" fmla="*/ 4 w 47"/>
                <a:gd name="T7" fmla="*/ 2 h 21"/>
                <a:gd name="T8" fmla="*/ 3 w 47"/>
                <a:gd name="T9" fmla="*/ 1 h 21"/>
                <a:gd name="T10" fmla="*/ 3 w 47"/>
                <a:gd name="T11" fmla="*/ 1 h 21"/>
                <a:gd name="T12" fmla="*/ 2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2 h 21"/>
                <a:gd name="T22" fmla="*/ 2 w 47"/>
                <a:gd name="T23" fmla="*/ 2 h 21"/>
                <a:gd name="T24" fmla="*/ 3 w 47"/>
                <a:gd name="T25" fmla="*/ 2 h 21"/>
                <a:gd name="T26" fmla="*/ 4 w 47"/>
                <a:gd name="T27" fmla="*/ 3 h 21"/>
                <a:gd name="T28" fmla="*/ 5 w 47"/>
                <a:gd name="T29" fmla="*/ 3 h 21"/>
                <a:gd name="T30" fmla="*/ 6 w 47"/>
                <a:gd name="T31" fmla="*/ 3 h 21"/>
                <a:gd name="T32" fmla="*/ 6 w 47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Freeform 242">
              <a:extLst>
                <a:ext uri="{FF2B5EF4-FFF2-40B4-BE49-F238E27FC236}">
                  <a16:creationId xmlns:a16="http://schemas.microsoft.com/office/drawing/2014/main" id="{6F138780-835C-4961-8640-738B40F9D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6 w 53"/>
                <a:gd name="T1" fmla="*/ 0 h 13"/>
                <a:gd name="T2" fmla="*/ 6 w 53"/>
                <a:gd name="T3" fmla="*/ 0 h 13"/>
                <a:gd name="T4" fmla="*/ 5 w 53"/>
                <a:gd name="T5" fmla="*/ 0 h 13"/>
                <a:gd name="T6" fmla="*/ 4 w 53"/>
                <a:gd name="T7" fmla="*/ 0 h 13"/>
                <a:gd name="T8" fmla="*/ 3 w 53"/>
                <a:gd name="T9" fmla="*/ 0 h 13"/>
                <a:gd name="T10" fmla="*/ 1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1 w 53"/>
                <a:gd name="T23" fmla="*/ 1 h 13"/>
                <a:gd name="T24" fmla="*/ 2 w 53"/>
                <a:gd name="T25" fmla="*/ 1 h 13"/>
                <a:gd name="T26" fmla="*/ 3 w 53"/>
                <a:gd name="T27" fmla="*/ 0 h 13"/>
                <a:gd name="T28" fmla="*/ 5 w 53"/>
                <a:gd name="T29" fmla="*/ 0 h 13"/>
                <a:gd name="T30" fmla="*/ 5 w 53"/>
                <a:gd name="T31" fmla="*/ 0 h 13"/>
                <a:gd name="T32" fmla="*/ 6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Freeform 243">
              <a:extLst>
                <a:ext uri="{FF2B5EF4-FFF2-40B4-BE49-F238E27FC236}">
                  <a16:creationId xmlns:a16="http://schemas.microsoft.com/office/drawing/2014/main" id="{0D6D96E9-27FA-4614-8B00-08FBF1F7D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6 w 48"/>
                <a:gd name="T1" fmla="*/ 5 h 41"/>
                <a:gd name="T2" fmla="*/ 6 w 48"/>
                <a:gd name="T3" fmla="*/ 4 h 41"/>
                <a:gd name="T4" fmla="*/ 5 w 48"/>
                <a:gd name="T5" fmla="*/ 3 h 41"/>
                <a:gd name="T6" fmla="*/ 4 w 48"/>
                <a:gd name="T7" fmla="*/ 3 h 41"/>
                <a:gd name="T8" fmla="*/ 2 w 48"/>
                <a:gd name="T9" fmla="*/ 2 h 41"/>
                <a:gd name="T10" fmla="*/ 2 w 48"/>
                <a:gd name="T11" fmla="*/ 1 h 41"/>
                <a:gd name="T12" fmla="*/ 1 w 48"/>
                <a:gd name="T13" fmla="*/ 1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2 w 48"/>
                <a:gd name="T21" fmla="*/ 0 h 41"/>
                <a:gd name="T22" fmla="*/ 3 w 48"/>
                <a:gd name="T23" fmla="*/ 1 h 41"/>
                <a:gd name="T24" fmla="*/ 4 w 48"/>
                <a:gd name="T25" fmla="*/ 1 h 41"/>
                <a:gd name="T26" fmla="*/ 4 w 48"/>
                <a:gd name="T27" fmla="*/ 2 h 41"/>
                <a:gd name="T28" fmla="*/ 5 w 48"/>
                <a:gd name="T29" fmla="*/ 3 h 41"/>
                <a:gd name="T30" fmla="*/ 6 w 48"/>
                <a:gd name="T31" fmla="*/ 4 h 41"/>
                <a:gd name="T32" fmla="*/ 6 w 48"/>
                <a:gd name="T33" fmla="*/ 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Freeform 244">
              <a:extLst>
                <a:ext uri="{FF2B5EF4-FFF2-40B4-BE49-F238E27FC236}">
                  <a16:creationId xmlns:a16="http://schemas.microsoft.com/office/drawing/2014/main" id="{9F5BAE43-283D-496B-85A7-7C04D57F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9 h 68"/>
                <a:gd name="T2" fmla="*/ 0 w 14"/>
                <a:gd name="T3" fmla="*/ 7 h 68"/>
                <a:gd name="T4" fmla="*/ 0 w 14"/>
                <a:gd name="T5" fmla="*/ 4 h 68"/>
                <a:gd name="T6" fmla="*/ 1 w 14"/>
                <a:gd name="T7" fmla="*/ 2 h 68"/>
                <a:gd name="T8" fmla="*/ 2 w 14"/>
                <a:gd name="T9" fmla="*/ 0 h 68"/>
                <a:gd name="T10" fmla="*/ 2 w 14"/>
                <a:gd name="T11" fmla="*/ 1 h 68"/>
                <a:gd name="T12" fmla="*/ 2 w 14"/>
                <a:gd name="T13" fmla="*/ 4 h 68"/>
                <a:gd name="T14" fmla="*/ 1 w 14"/>
                <a:gd name="T15" fmla="*/ 7 h 68"/>
                <a:gd name="T16" fmla="*/ 1 w 14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Freeform 245">
              <a:extLst>
                <a:ext uri="{FF2B5EF4-FFF2-40B4-BE49-F238E27FC236}">
                  <a16:creationId xmlns:a16="http://schemas.microsoft.com/office/drawing/2014/main" id="{8BCC46FD-DD64-4842-874F-C2691DB8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9 h 66"/>
                <a:gd name="T2" fmla="*/ 0 w 23"/>
                <a:gd name="T3" fmla="*/ 7 h 66"/>
                <a:gd name="T4" fmla="*/ 0 w 23"/>
                <a:gd name="T5" fmla="*/ 4 h 66"/>
                <a:gd name="T6" fmla="*/ 1 w 23"/>
                <a:gd name="T7" fmla="*/ 2 h 66"/>
                <a:gd name="T8" fmla="*/ 2 w 23"/>
                <a:gd name="T9" fmla="*/ 0 h 66"/>
                <a:gd name="T10" fmla="*/ 2 w 23"/>
                <a:gd name="T11" fmla="*/ 1 h 66"/>
                <a:gd name="T12" fmla="*/ 2 w 23"/>
                <a:gd name="T13" fmla="*/ 4 h 66"/>
                <a:gd name="T14" fmla="*/ 0 w 23"/>
                <a:gd name="T15" fmla="*/ 7 h 66"/>
                <a:gd name="T16" fmla="*/ 0 w 23"/>
                <a:gd name="T17" fmla="*/ 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Freeform 246">
              <a:extLst>
                <a:ext uri="{FF2B5EF4-FFF2-40B4-BE49-F238E27FC236}">
                  <a16:creationId xmlns:a16="http://schemas.microsoft.com/office/drawing/2014/main" id="{AE0FA203-639A-4F94-BB3A-51B2332D1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7 h 63"/>
                <a:gd name="T2" fmla="*/ 1 w 14"/>
                <a:gd name="T3" fmla="*/ 6 h 63"/>
                <a:gd name="T4" fmla="*/ 0 w 14"/>
                <a:gd name="T5" fmla="*/ 4 h 63"/>
                <a:gd name="T6" fmla="*/ 1 w 14"/>
                <a:gd name="T7" fmla="*/ 1 h 63"/>
                <a:gd name="T8" fmla="*/ 1 w 14"/>
                <a:gd name="T9" fmla="*/ 0 h 63"/>
                <a:gd name="T10" fmla="*/ 2 w 14"/>
                <a:gd name="T11" fmla="*/ 0 h 63"/>
                <a:gd name="T12" fmla="*/ 2 w 14"/>
                <a:gd name="T13" fmla="*/ 2 h 63"/>
                <a:gd name="T14" fmla="*/ 2 w 14"/>
                <a:gd name="T15" fmla="*/ 5 h 63"/>
                <a:gd name="T16" fmla="*/ 1 w 14"/>
                <a:gd name="T17" fmla="*/ 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5" name="Freeform 247">
              <a:extLst>
                <a:ext uri="{FF2B5EF4-FFF2-40B4-BE49-F238E27FC236}">
                  <a16:creationId xmlns:a16="http://schemas.microsoft.com/office/drawing/2014/main" id="{6CE04DCF-E365-4674-B67B-2FF14AAA6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3 w 21"/>
                <a:gd name="T1" fmla="*/ 9 h 75"/>
                <a:gd name="T2" fmla="*/ 2 w 21"/>
                <a:gd name="T3" fmla="*/ 7 h 75"/>
                <a:gd name="T4" fmla="*/ 1 w 21"/>
                <a:gd name="T5" fmla="*/ 4 h 75"/>
                <a:gd name="T6" fmla="*/ 0 w 21"/>
                <a:gd name="T7" fmla="*/ 1 h 75"/>
                <a:gd name="T8" fmla="*/ 1 w 21"/>
                <a:gd name="T9" fmla="*/ 0 h 75"/>
                <a:gd name="T10" fmla="*/ 2 w 21"/>
                <a:gd name="T11" fmla="*/ 1 h 75"/>
                <a:gd name="T12" fmla="*/ 3 w 21"/>
                <a:gd name="T13" fmla="*/ 3 h 75"/>
                <a:gd name="T14" fmla="*/ 3 w 21"/>
                <a:gd name="T15" fmla="*/ 7 h 75"/>
                <a:gd name="T16" fmla="*/ 3 w 21"/>
                <a:gd name="T17" fmla="*/ 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Freeform 248">
              <a:extLst>
                <a:ext uri="{FF2B5EF4-FFF2-40B4-BE49-F238E27FC236}">
                  <a16:creationId xmlns:a16="http://schemas.microsoft.com/office/drawing/2014/main" id="{34F25A33-BB8A-46E0-B28A-620A681B3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4 w 25"/>
                <a:gd name="T1" fmla="*/ 11 h 80"/>
                <a:gd name="T2" fmla="*/ 3 w 25"/>
                <a:gd name="T3" fmla="*/ 10 h 80"/>
                <a:gd name="T4" fmla="*/ 2 w 25"/>
                <a:gd name="T5" fmla="*/ 8 h 80"/>
                <a:gd name="T6" fmla="*/ 2 w 25"/>
                <a:gd name="T7" fmla="*/ 7 h 80"/>
                <a:gd name="T8" fmla="*/ 1 w 25"/>
                <a:gd name="T9" fmla="*/ 5 h 80"/>
                <a:gd name="T10" fmla="*/ 1 w 25"/>
                <a:gd name="T11" fmla="*/ 3 h 80"/>
                <a:gd name="T12" fmla="*/ 0 w 25"/>
                <a:gd name="T13" fmla="*/ 2 h 80"/>
                <a:gd name="T14" fmla="*/ 0 w 25"/>
                <a:gd name="T15" fmla="*/ 1 h 80"/>
                <a:gd name="T16" fmla="*/ 1 w 25"/>
                <a:gd name="T17" fmla="*/ 0 h 80"/>
                <a:gd name="T18" fmla="*/ 2 w 25"/>
                <a:gd name="T19" fmla="*/ 2 h 80"/>
                <a:gd name="T20" fmla="*/ 3 w 25"/>
                <a:gd name="T21" fmla="*/ 5 h 80"/>
                <a:gd name="T22" fmla="*/ 3 w 25"/>
                <a:gd name="T23" fmla="*/ 9 h 80"/>
                <a:gd name="T24" fmla="*/ 4 w 25"/>
                <a:gd name="T25" fmla="*/ 1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Freeform 249">
              <a:extLst>
                <a:ext uri="{FF2B5EF4-FFF2-40B4-BE49-F238E27FC236}">
                  <a16:creationId xmlns:a16="http://schemas.microsoft.com/office/drawing/2014/main" id="{88CB2EA9-A745-4468-AC3E-251DD34F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5 w 44"/>
                <a:gd name="T1" fmla="*/ 12 h 86"/>
                <a:gd name="T2" fmla="*/ 4 w 44"/>
                <a:gd name="T3" fmla="*/ 10 h 86"/>
                <a:gd name="T4" fmla="*/ 3 w 44"/>
                <a:gd name="T5" fmla="*/ 9 h 86"/>
                <a:gd name="T6" fmla="*/ 2 w 44"/>
                <a:gd name="T7" fmla="*/ 7 h 86"/>
                <a:gd name="T8" fmla="*/ 1 w 44"/>
                <a:gd name="T9" fmla="*/ 5 h 86"/>
                <a:gd name="T10" fmla="*/ 0 w 44"/>
                <a:gd name="T11" fmla="*/ 4 h 86"/>
                <a:gd name="T12" fmla="*/ 0 w 44"/>
                <a:gd name="T13" fmla="*/ 2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1 w 44"/>
                <a:gd name="T21" fmla="*/ 2 h 86"/>
                <a:gd name="T22" fmla="*/ 2 w 44"/>
                <a:gd name="T23" fmla="*/ 3 h 86"/>
                <a:gd name="T24" fmla="*/ 2 w 44"/>
                <a:gd name="T25" fmla="*/ 5 h 86"/>
                <a:gd name="T26" fmla="*/ 3 w 44"/>
                <a:gd name="T27" fmla="*/ 7 h 86"/>
                <a:gd name="T28" fmla="*/ 4 w 44"/>
                <a:gd name="T29" fmla="*/ 9 h 86"/>
                <a:gd name="T30" fmla="*/ 4 w 44"/>
                <a:gd name="T31" fmla="*/ 11 h 86"/>
                <a:gd name="T32" fmla="*/ 5 w 44"/>
                <a:gd name="T33" fmla="*/ 1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Freeform 250">
              <a:extLst>
                <a:ext uri="{FF2B5EF4-FFF2-40B4-BE49-F238E27FC236}">
                  <a16:creationId xmlns:a16="http://schemas.microsoft.com/office/drawing/2014/main" id="{3A9B8BB4-0592-4FB3-B9AE-FF89AD6A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6 w 52"/>
                <a:gd name="T1" fmla="*/ 10 h 79"/>
                <a:gd name="T2" fmla="*/ 5 w 52"/>
                <a:gd name="T3" fmla="*/ 9 h 79"/>
                <a:gd name="T4" fmla="*/ 4 w 52"/>
                <a:gd name="T5" fmla="*/ 8 h 79"/>
                <a:gd name="T6" fmla="*/ 3 w 52"/>
                <a:gd name="T7" fmla="*/ 7 h 79"/>
                <a:gd name="T8" fmla="*/ 2 w 52"/>
                <a:gd name="T9" fmla="*/ 5 h 79"/>
                <a:gd name="T10" fmla="*/ 1 w 52"/>
                <a:gd name="T11" fmla="*/ 4 h 79"/>
                <a:gd name="T12" fmla="*/ 0 w 52"/>
                <a:gd name="T13" fmla="*/ 2 h 79"/>
                <a:gd name="T14" fmla="*/ 0 w 52"/>
                <a:gd name="T15" fmla="*/ 1 h 79"/>
                <a:gd name="T16" fmla="*/ 0 w 52"/>
                <a:gd name="T17" fmla="*/ 0 h 79"/>
                <a:gd name="T18" fmla="*/ 1 w 52"/>
                <a:gd name="T19" fmla="*/ 1 h 79"/>
                <a:gd name="T20" fmla="*/ 1 w 52"/>
                <a:gd name="T21" fmla="*/ 2 h 79"/>
                <a:gd name="T22" fmla="*/ 2 w 52"/>
                <a:gd name="T23" fmla="*/ 3 h 79"/>
                <a:gd name="T24" fmla="*/ 3 w 52"/>
                <a:gd name="T25" fmla="*/ 5 h 79"/>
                <a:gd name="T26" fmla="*/ 4 w 52"/>
                <a:gd name="T27" fmla="*/ 7 h 79"/>
                <a:gd name="T28" fmla="*/ 5 w 52"/>
                <a:gd name="T29" fmla="*/ 8 h 79"/>
                <a:gd name="T30" fmla="*/ 5 w 52"/>
                <a:gd name="T31" fmla="*/ 10 h 79"/>
                <a:gd name="T32" fmla="*/ 6 w 52"/>
                <a:gd name="T33" fmla="*/ 1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9" name="Freeform 251">
              <a:extLst>
                <a:ext uri="{FF2B5EF4-FFF2-40B4-BE49-F238E27FC236}">
                  <a16:creationId xmlns:a16="http://schemas.microsoft.com/office/drawing/2014/main" id="{83274B72-C39A-449B-B074-7AE2BA40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6 w 45"/>
                <a:gd name="T1" fmla="*/ 9 h 73"/>
                <a:gd name="T2" fmla="*/ 5 w 45"/>
                <a:gd name="T3" fmla="*/ 8 h 73"/>
                <a:gd name="T4" fmla="*/ 4 w 45"/>
                <a:gd name="T5" fmla="*/ 7 h 73"/>
                <a:gd name="T6" fmla="*/ 3 w 45"/>
                <a:gd name="T7" fmla="*/ 5 h 73"/>
                <a:gd name="T8" fmla="*/ 2 w 45"/>
                <a:gd name="T9" fmla="*/ 4 h 73"/>
                <a:gd name="T10" fmla="*/ 1 w 45"/>
                <a:gd name="T11" fmla="*/ 2 h 73"/>
                <a:gd name="T12" fmla="*/ 1 w 45"/>
                <a:gd name="T13" fmla="*/ 1 h 73"/>
                <a:gd name="T14" fmla="*/ 0 w 45"/>
                <a:gd name="T15" fmla="*/ 0 h 73"/>
                <a:gd name="T16" fmla="*/ 1 w 45"/>
                <a:gd name="T17" fmla="*/ 0 h 73"/>
                <a:gd name="T18" fmla="*/ 2 w 45"/>
                <a:gd name="T19" fmla="*/ 0 h 73"/>
                <a:gd name="T20" fmla="*/ 2 w 45"/>
                <a:gd name="T21" fmla="*/ 1 h 73"/>
                <a:gd name="T22" fmla="*/ 3 w 45"/>
                <a:gd name="T23" fmla="*/ 2 h 73"/>
                <a:gd name="T24" fmla="*/ 4 w 45"/>
                <a:gd name="T25" fmla="*/ 4 h 73"/>
                <a:gd name="T26" fmla="*/ 4 w 45"/>
                <a:gd name="T27" fmla="*/ 5 h 73"/>
                <a:gd name="T28" fmla="*/ 5 w 45"/>
                <a:gd name="T29" fmla="*/ 7 h 73"/>
                <a:gd name="T30" fmla="*/ 6 w 45"/>
                <a:gd name="T31" fmla="*/ 8 h 73"/>
                <a:gd name="T32" fmla="*/ 6 w 45"/>
                <a:gd name="T33" fmla="*/ 9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252">
              <a:extLst>
                <a:ext uri="{FF2B5EF4-FFF2-40B4-BE49-F238E27FC236}">
                  <a16:creationId xmlns:a16="http://schemas.microsoft.com/office/drawing/2014/main" id="{3D53BC31-FABF-4A1C-8A0F-9ADAD9CE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14 h 106"/>
                <a:gd name="T2" fmla="*/ 0 w 67"/>
                <a:gd name="T3" fmla="*/ 13 h 106"/>
                <a:gd name="T4" fmla="*/ 0 w 67"/>
                <a:gd name="T5" fmla="*/ 11 h 106"/>
                <a:gd name="T6" fmla="*/ 1 w 67"/>
                <a:gd name="T7" fmla="*/ 10 h 106"/>
                <a:gd name="T8" fmla="*/ 2 w 67"/>
                <a:gd name="T9" fmla="*/ 7 h 106"/>
                <a:gd name="T10" fmla="*/ 3 w 67"/>
                <a:gd name="T11" fmla="*/ 5 h 106"/>
                <a:gd name="T12" fmla="*/ 5 w 67"/>
                <a:gd name="T13" fmla="*/ 3 h 106"/>
                <a:gd name="T14" fmla="*/ 6 w 67"/>
                <a:gd name="T15" fmla="*/ 1 h 106"/>
                <a:gd name="T16" fmla="*/ 8 w 67"/>
                <a:gd name="T17" fmla="*/ 0 h 106"/>
                <a:gd name="T18" fmla="*/ 7 w 67"/>
                <a:gd name="T19" fmla="*/ 1 h 106"/>
                <a:gd name="T20" fmla="*/ 6 w 67"/>
                <a:gd name="T21" fmla="*/ 3 h 106"/>
                <a:gd name="T22" fmla="*/ 5 w 67"/>
                <a:gd name="T23" fmla="*/ 5 h 106"/>
                <a:gd name="T24" fmla="*/ 4 w 67"/>
                <a:gd name="T25" fmla="*/ 8 h 106"/>
                <a:gd name="T26" fmla="*/ 3 w 67"/>
                <a:gd name="T27" fmla="*/ 10 h 106"/>
                <a:gd name="T28" fmla="*/ 1 w 67"/>
                <a:gd name="T29" fmla="*/ 12 h 106"/>
                <a:gd name="T30" fmla="*/ 0 w 67"/>
                <a:gd name="T31" fmla="*/ 13 h 106"/>
                <a:gd name="T32" fmla="*/ 0 w 67"/>
                <a:gd name="T33" fmla="*/ 14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1" name="Freeform 253">
              <a:extLst>
                <a:ext uri="{FF2B5EF4-FFF2-40B4-BE49-F238E27FC236}">
                  <a16:creationId xmlns:a16="http://schemas.microsoft.com/office/drawing/2014/main" id="{FE4E13A4-42A1-4C21-AB87-5461B31B8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11 h 83"/>
                <a:gd name="T2" fmla="*/ 0 w 57"/>
                <a:gd name="T3" fmla="*/ 10 h 83"/>
                <a:gd name="T4" fmla="*/ 1 w 57"/>
                <a:gd name="T5" fmla="*/ 9 h 83"/>
                <a:gd name="T6" fmla="*/ 1 w 57"/>
                <a:gd name="T7" fmla="*/ 8 h 83"/>
                <a:gd name="T8" fmla="*/ 2 w 57"/>
                <a:gd name="T9" fmla="*/ 6 h 83"/>
                <a:gd name="T10" fmla="*/ 3 w 57"/>
                <a:gd name="T11" fmla="*/ 4 h 83"/>
                <a:gd name="T12" fmla="*/ 5 w 57"/>
                <a:gd name="T13" fmla="*/ 3 h 83"/>
                <a:gd name="T14" fmla="*/ 6 w 57"/>
                <a:gd name="T15" fmla="*/ 1 h 83"/>
                <a:gd name="T16" fmla="*/ 8 w 57"/>
                <a:gd name="T17" fmla="*/ 0 h 83"/>
                <a:gd name="T18" fmla="*/ 7 w 57"/>
                <a:gd name="T19" fmla="*/ 2 h 83"/>
                <a:gd name="T20" fmla="*/ 6 w 57"/>
                <a:gd name="T21" fmla="*/ 3 h 83"/>
                <a:gd name="T22" fmla="*/ 5 w 57"/>
                <a:gd name="T23" fmla="*/ 5 h 83"/>
                <a:gd name="T24" fmla="*/ 4 w 57"/>
                <a:gd name="T25" fmla="*/ 7 h 83"/>
                <a:gd name="T26" fmla="*/ 3 w 57"/>
                <a:gd name="T27" fmla="*/ 8 h 83"/>
                <a:gd name="T28" fmla="*/ 2 w 57"/>
                <a:gd name="T29" fmla="*/ 10 h 83"/>
                <a:gd name="T30" fmla="*/ 1 w 57"/>
                <a:gd name="T31" fmla="*/ 10 h 83"/>
                <a:gd name="T32" fmla="*/ 0 w 57"/>
                <a:gd name="T33" fmla="*/ 1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2" name="Freeform 254">
              <a:extLst>
                <a:ext uri="{FF2B5EF4-FFF2-40B4-BE49-F238E27FC236}">
                  <a16:creationId xmlns:a16="http://schemas.microsoft.com/office/drawing/2014/main" id="{95A09FFC-EF2C-48FE-8E57-B0AFB81F6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7 w 52"/>
                <a:gd name="T1" fmla="*/ 10 h 79"/>
                <a:gd name="T2" fmla="*/ 6 w 52"/>
                <a:gd name="T3" fmla="*/ 10 h 79"/>
                <a:gd name="T4" fmla="*/ 5 w 52"/>
                <a:gd name="T5" fmla="*/ 8 h 79"/>
                <a:gd name="T6" fmla="*/ 4 w 52"/>
                <a:gd name="T7" fmla="*/ 7 h 79"/>
                <a:gd name="T8" fmla="*/ 3 w 52"/>
                <a:gd name="T9" fmla="*/ 5 h 79"/>
                <a:gd name="T10" fmla="*/ 1 w 52"/>
                <a:gd name="T11" fmla="*/ 4 h 79"/>
                <a:gd name="T12" fmla="*/ 1 w 52"/>
                <a:gd name="T13" fmla="*/ 2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2 w 52"/>
                <a:gd name="T21" fmla="*/ 2 h 79"/>
                <a:gd name="T22" fmla="*/ 3 w 52"/>
                <a:gd name="T23" fmla="*/ 3 h 79"/>
                <a:gd name="T24" fmla="*/ 4 w 52"/>
                <a:gd name="T25" fmla="*/ 5 h 79"/>
                <a:gd name="T26" fmla="*/ 5 w 52"/>
                <a:gd name="T27" fmla="*/ 7 h 79"/>
                <a:gd name="T28" fmla="*/ 6 w 52"/>
                <a:gd name="T29" fmla="*/ 8 h 79"/>
                <a:gd name="T30" fmla="*/ 6 w 52"/>
                <a:gd name="T31" fmla="*/ 10 h 79"/>
                <a:gd name="T32" fmla="*/ 7 w 52"/>
                <a:gd name="T33" fmla="*/ 1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3" name="Freeform 255">
              <a:extLst>
                <a:ext uri="{FF2B5EF4-FFF2-40B4-BE49-F238E27FC236}">
                  <a16:creationId xmlns:a16="http://schemas.microsoft.com/office/drawing/2014/main" id="{4C264107-D90D-473C-A49D-246FF47F1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33 w 265"/>
                <a:gd name="T1" fmla="*/ 7 h 65"/>
                <a:gd name="T2" fmla="*/ 33 w 265"/>
                <a:gd name="T3" fmla="*/ 7 h 65"/>
                <a:gd name="T4" fmla="*/ 32 w 265"/>
                <a:gd name="T5" fmla="*/ 7 h 65"/>
                <a:gd name="T6" fmla="*/ 32 w 265"/>
                <a:gd name="T7" fmla="*/ 8 h 65"/>
                <a:gd name="T8" fmla="*/ 32 w 265"/>
                <a:gd name="T9" fmla="*/ 8 h 65"/>
                <a:gd name="T10" fmla="*/ 30 w 265"/>
                <a:gd name="T11" fmla="*/ 6 h 65"/>
                <a:gd name="T12" fmla="*/ 28 w 265"/>
                <a:gd name="T13" fmla="*/ 4 h 65"/>
                <a:gd name="T14" fmla="*/ 26 w 265"/>
                <a:gd name="T15" fmla="*/ 3 h 65"/>
                <a:gd name="T16" fmla="*/ 23 w 265"/>
                <a:gd name="T17" fmla="*/ 2 h 65"/>
                <a:gd name="T18" fmla="*/ 21 w 265"/>
                <a:gd name="T19" fmla="*/ 2 h 65"/>
                <a:gd name="T20" fmla="*/ 19 w 265"/>
                <a:gd name="T21" fmla="*/ 1 h 65"/>
                <a:gd name="T22" fmla="*/ 17 w 265"/>
                <a:gd name="T23" fmla="*/ 1 h 65"/>
                <a:gd name="T24" fmla="*/ 14 w 265"/>
                <a:gd name="T25" fmla="*/ 1 h 65"/>
                <a:gd name="T26" fmla="*/ 12 w 265"/>
                <a:gd name="T27" fmla="*/ 1 h 65"/>
                <a:gd name="T28" fmla="*/ 10 w 265"/>
                <a:gd name="T29" fmla="*/ 1 h 65"/>
                <a:gd name="T30" fmla="*/ 8 w 265"/>
                <a:gd name="T31" fmla="*/ 2 h 65"/>
                <a:gd name="T32" fmla="*/ 6 w 265"/>
                <a:gd name="T33" fmla="*/ 2 h 65"/>
                <a:gd name="T34" fmla="*/ 4 w 265"/>
                <a:gd name="T35" fmla="*/ 2 h 65"/>
                <a:gd name="T36" fmla="*/ 3 w 265"/>
                <a:gd name="T37" fmla="*/ 3 h 65"/>
                <a:gd name="T38" fmla="*/ 1 w 265"/>
                <a:gd name="T39" fmla="*/ 3 h 65"/>
                <a:gd name="T40" fmla="*/ 0 w 265"/>
                <a:gd name="T41" fmla="*/ 4 h 65"/>
                <a:gd name="T42" fmla="*/ 0 w 265"/>
                <a:gd name="T43" fmla="*/ 3 h 65"/>
                <a:gd name="T44" fmla="*/ 2 w 265"/>
                <a:gd name="T45" fmla="*/ 2 h 65"/>
                <a:gd name="T46" fmla="*/ 3 w 265"/>
                <a:gd name="T47" fmla="*/ 1 h 65"/>
                <a:gd name="T48" fmla="*/ 5 w 265"/>
                <a:gd name="T49" fmla="*/ 1 h 65"/>
                <a:gd name="T50" fmla="*/ 7 w 265"/>
                <a:gd name="T51" fmla="*/ 0 h 65"/>
                <a:gd name="T52" fmla="*/ 10 w 265"/>
                <a:gd name="T53" fmla="*/ 0 h 65"/>
                <a:gd name="T54" fmla="*/ 12 w 265"/>
                <a:gd name="T55" fmla="*/ 0 h 65"/>
                <a:gd name="T56" fmla="*/ 15 w 265"/>
                <a:gd name="T57" fmla="*/ 0 h 65"/>
                <a:gd name="T58" fmla="*/ 18 w 265"/>
                <a:gd name="T59" fmla="*/ 0 h 65"/>
                <a:gd name="T60" fmla="*/ 20 w 265"/>
                <a:gd name="T61" fmla="*/ 0 h 65"/>
                <a:gd name="T62" fmla="*/ 23 w 265"/>
                <a:gd name="T63" fmla="*/ 1 h 65"/>
                <a:gd name="T64" fmla="*/ 25 w 265"/>
                <a:gd name="T65" fmla="*/ 1 h 65"/>
                <a:gd name="T66" fmla="*/ 28 w 265"/>
                <a:gd name="T67" fmla="*/ 2 h 65"/>
                <a:gd name="T68" fmla="*/ 30 w 265"/>
                <a:gd name="T69" fmla="*/ 4 h 65"/>
                <a:gd name="T70" fmla="*/ 31 w 265"/>
                <a:gd name="T71" fmla="*/ 5 h 65"/>
                <a:gd name="T72" fmla="*/ 33 w 265"/>
                <a:gd name="T73" fmla="*/ 7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4" name="Freeform 256">
              <a:extLst>
                <a:ext uri="{FF2B5EF4-FFF2-40B4-BE49-F238E27FC236}">
                  <a16:creationId xmlns:a16="http://schemas.microsoft.com/office/drawing/2014/main" id="{2653AF0E-E111-4919-B478-7C2AA58FC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4 w 33"/>
                <a:gd name="T1" fmla="*/ 0 h 58"/>
                <a:gd name="T2" fmla="*/ 3 w 33"/>
                <a:gd name="T3" fmla="*/ 0 h 58"/>
                <a:gd name="T4" fmla="*/ 2 w 33"/>
                <a:gd name="T5" fmla="*/ 1 h 58"/>
                <a:gd name="T6" fmla="*/ 1 w 33"/>
                <a:gd name="T7" fmla="*/ 2 h 58"/>
                <a:gd name="T8" fmla="*/ 1 w 33"/>
                <a:gd name="T9" fmla="*/ 3 h 58"/>
                <a:gd name="T10" fmla="*/ 0 w 33"/>
                <a:gd name="T11" fmla="*/ 5 h 58"/>
                <a:gd name="T12" fmla="*/ 0 w 33"/>
                <a:gd name="T13" fmla="*/ 6 h 58"/>
                <a:gd name="T14" fmla="*/ 0 w 33"/>
                <a:gd name="T15" fmla="*/ 6 h 58"/>
                <a:gd name="T16" fmla="*/ 0 w 33"/>
                <a:gd name="T17" fmla="*/ 7 h 58"/>
                <a:gd name="T18" fmla="*/ 0 w 33"/>
                <a:gd name="T19" fmla="*/ 6 h 58"/>
                <a:gd name="T20" fmla="*/ 1 w 33"/>
                <a:gd name="T21" fmla="*/ 4 h 58"/>
                <a:gd name="T22" fmla="*/ 2 w 33"/>
                <a:gd name="T23" fmla="*/ 2 h 58"/>
                <a:gd name="T24" fmla="*/ 4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5" name="Freeform 257">
              <a:extLst>
                <a:ext uri="{FF2B5EF4-FFF2-40B4-BE49-F238E27FC236}">
                  <a16:creationId xmlns:a16="http://schemas.microsoft.com/office/drawing/2014/main" id="{855495BA-61E7-4B17-825B-D8451971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7 h 64"/>
                <a:gd name="T2" fmla="*/ 0 w 38"/>
                <a:gd name="T3" fmla="*/ 7 h 64"/>
                <a:gd name="T4" fmla="*/ 1 w 38"/>
                <a:gd name="T5" fmla="*/ 6 h 64"/>
                <a:gd name="T6" fmla="*/ 1 w 38"/>
                <a:gd name="T7" fmla="*/ 5 h 64"/>
                <a:gd name="T8" fmla="*/ 1 w 38"/>
                <a:gd name="T9" fmla="*/ 4 h 64"/>
                <a:gd name="T10" fmla="*/ 2 w 38"/>
                <a:gd name="T11" fmla="*/ 3 h 64"/>
                <a:gd name="T12" fmla="*/ 3 w 38"/>
                <a:gd name="T13" fmla="*/ 2 h 64"/>
                <a:gd name="T14" fmla="*/ 4 w 38"/>
                <a:gd name="T15" fmla="*/ 0 h 64"/>
                <a:gd name="T16" fmla="*/ 5 w 38"/>
                <a:gd name="T17" fmla="*/ 0 h 64"/>
                <a:gd name="T18" fmla="*/ 5 w 38"/>
                <a:gd name="T19" fmla="*/ 1 h 64"/>
                <a:gd name="T20" fmla="*/ 4 w 38"/>
                <a:gd name="T21" fmla="*/ 2 h 64"/>
                <a:gd name="T22" fmla="*/ 3 w 38"/>
                <a:gd name="T23" fmla="*/ 3 h 64"/>
                <a:gd name="T24" fmla="*/ 3 w 38"/>
                <a:gd name="T25" fmla="*/ 4 h 64"/>
                <a:gd name="T26" fmla="*/ 2 w 38"/>
                <a:gd name="T27" fmla="*/ 6 h 64"/>
                <a:gd name="T28" fmla="*/ 1 w 38"/>
                <a:gd name="T29" fmla="*/ 7 h 64"/>
                <a:gd name="T30" fmla="*/ 1 w 38"/>
                <a:gd name="T31" fmla="*/ 7 h 64"/>
                <a:gd name="T32" fmla="*/ 1 w 38"/>
                <a:gd name="T33" fmla="*/ 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6" name="Freeform 258">
              <a:extLst>
                <a:ext uri="{FF2B5EF4-FFF2-40B4-BE49-F238E27FC236}">
                  <a16:creationId xmlns:a16="http://schemas.microsoft.com/office/drawing/2014/main" id="{21A1EAE6-A179-4304-B150-822C66E8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10 h 83"/>
                <a:gd name="T2" fmla="*/ 0 w 52"/>
                <a:gd name="T3" fmla="*/ 9 h 83"/>
                <a:gd name="T4" fmla="*/ 1 w 52"/>
                <a:gd name="T5" fmla="*/ 8 h 83"/>
                <a:gd name="T6" fmla="*/ 1 w 52"/>
                <a:gd name="T7" fmla="*/ 7 h 83"/>
                <a:gd name="T8" fmla="*/ 2 w 52"/>
                <a:gd name="T9" fmla="*/ 5 h 83"/>
                <a:gd name="T10" fmla="*/ 3 w 52"/>
                <a:gd name="T11" fmla="*/ 3 h 83"/>
                <a:gd name="T12" fmla="*/ 4 w 52"/>
                <a:gd name="T13" fmla="*/ 2 h 83"/>
                <a:gd name="T14" fmla="*/ 6 w 52"/>
                <a:gd name="T15" fmla="*/ 0 h 83"/>
                <a:gd name="T16" fmla="*/ 7 w 52"/>
                <a:gd name="T17" fmla="*/ 0 h 83"/>
                <a:gd name="T18" fmla="*/ 6 w 52"/>
                <a:gd name="T19" fmla="*/ 0 h 83"/>
                <a:gd name="T20" fmla="*/ 6 w 52"/>
                <a:gd name="T21" fmla="*/ 2 h 83"/>
                <a:gd name="T22" fmla="*/ 5 w 52"/>
                <a:gd name="T23" fmla="*/ 3 h 83"/>
                <a:gd name="T24" fmla="*/ 4 w 52"/>
                <a:gd name="T25" fmla="*/ 5 h 83"/>
                <a:gd name="T26" fmla="*/ 3 w 52"/>
                <a:gd name="T27" fmla="*/ 7 h 83"/>
                <a:gd name="T28" fmla="*/ 2 w 52"/>
                <a:gd name="T29" fmla="*/ 9 h 83"/>
                <a:gd name="T30" fmla="*/ 1 w 52"/>
                <a:gd name="T31" fmla="*/ 10 h 83"/>
                <a:gd name="T32" fmla="*/ 1 w 52"/>
                <a:gd name="T33" fmla="*/ 1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7" name="Freeform 259">
              <a:extLst>
                <a:ext uri="{FF2B5EF4-FFF2-40B4-BE49-F238E27FC236}">
                  <a16:creationId xmlns:a16="http://schemas.microsoft.com/office/drawing/2014/main" id="{FCBEC349-7529-4BA7-BEC5-8CC3D1F7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11 h 90"/>
                <a:gd name="T2" fmla="*/ 0 w 57"/>
                <a:gd name="T3" fmla="*/ 10 h 90"/>
                <a:gd name="T4" fmla="*/ 0 w 57"/>
                <a:gd name="T5" fmla="*/ 9 h 90"/>
                <a:gd name="T6" fmla="*/ 1 w 57"/>
                <a:gd name="T7" fmla="*/ 7 h 90"/>
                <a:gd name="T8" fmla="*/ 2 w 57"/>
                <a:gd name="T9" fmla="*/ 5 h 90"/>
                <a:gd name="T10" fmla="*/ 3 w 57"/>
                <a:gd name="T11" fmla="*/ 3 h 90"/>
                <a:gd name="T12" fmla="*/ 4 w 57"/>
                <a:gd name="T13" fmla="*/ 2 h 90"/>
                <a:gd name="T14" fmla="*/ 6 w 57"/>
                <a:gd name="T15" fmla="*/ 0 h 90"/>
                <a:gd name="T16" fmla="*/ 7 w 57"/>
                <a:gd name="T17" fmla="*/ 0 h 90"/>
                <a:gd name="T18" fmla="*/ 6 w 57"/>
                <a:gd name="T19" fmla="*/ 0 h 90"/>
                <a:gd name="T20" fmla="*/ 5 w 57"/>
                <a:gd name="T21" fmla="*/ 2 h 90"/>
                <a:gd name="T22" fmla="*/ 4 w 57"/>
                <a:gd name="T23" fmla="*/ 4 h 90"/>
                <a:gd name="T24" fmla="*/ 3 w 57"/>
                <a:gd name="T25" fmla="*/ 6 h 90"/>
                <a:gd name="T26" fmla="*/ 2 w 57"/>
                <a:gd name="T27" fmla="*/ 8 h 90"/>
                <a:gd name="T28" fmla="*/ 1 w 57"/>
                <a:gd name="T29" fmla="*/ 9 h 90"/>
                <a:gd name="T30" fmla="*/ 0 w 57"/>
                <a:gd name="T31" fmla="*/ 10 h 90"/>
                <a:gd name="T32" fmla="*/ 0 w 57"/>
                <a:gd name="T33" fmla="*/ 1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8" name="Freeform 260">
              <a:extLst>
                <a:ext uri="{FF2B5EF4-FFF2-40B4-BE49-F238E27FC236}">
                  <a16:creationId xmlns:a16="http://schemas.microsoft.com/office/drawing/2014/main" id="{EE582A19-9D92-48BE-B48A-A38D22AB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9 h 74"/>
                <a:gd name="T2" fmla="*/ 0 w 60"/>
                <a:gd name="T3" fmla="*/ 8 h 74"/>
                <a:gd name="T4" fmla="*/ 1 w 60"/>
                <a:gd name="T5" fmla="*/ 7 h 74"/>
                <a:gd name="T6" fmla="*/ 2 w 60"/>
                <a:gd name="T7" fmla="*/ 6 h 74"/>
                <a:gd name="T8" fmla="*/ 3 w 60"/>
                <a:gd name="T9" fmla="*/ 4 h 74"/>
                <a:gd name="T10" fmla="*/ 4 w 60"/>
                <a:gd name="T11" fmla="*/ 3 h 74"/>
                <a:gd name="T12" fmla="*/ 6 w 60"/>
                <a:gd name="T13" fmla="*/ 1 h 74"/>
                <a:gd name="T14" fmla="*/ 7 w 60"/>
                <a:gd name="T15" fmla="*/ 0 h 74"/>
                <a:gd name="T16" fmla="*/ 8 w 60"/>
                <a:gd name="T17" fmla="*/ 0 h 74"/>
                <a:gd name="T18" fmla="*/ 7 w 60"/>
                <a:gd name="T19" fmla="*/ 0 h 74"/>
                <a:gd name="T20" fmla="*/ 6 w 60"/>
                <a:gd name="T21" fmla="*/ 2 h 74"/>
                <a:gd name="T22" fmla="*/ 5 w 60"/>
                <a:gd name="T23" fmla="*/ 3 h 74"/>
                <a:gd name="T24" fmla="*/ 4 w 60"/>
                <a:gd name="T25" fmla="*/ 5 h 74"/>
                <a:gd name="T26" fmla="*/ 3 w 60"/>
                <a:gd name="T27" fmla="*/ 7 h 74"/>
                <a:gd name="T28" fmla="*/ 2 w 60"/>
                <a:gd name="T29" fmla="*/ 8 h 74"/>
                <a:gd name="T30" fmla="*/ 1 w 60"/>
                <a:gd name="T31" fmla="*/ 9 h 74"/>
                <a:gd name="T32" fmla="*/ 0 w 60"/>
                <a:gd name="T33" fmla="*/ 9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9" name="Freeform 261">
              <a:extLst>
                <a:ext uri="{FF2B5EF4-FFF2-40B4-BE49-F238E27FC236}">
                  <a16:creationId xmlns:a16="http://schemas.microsoft.com/office/drawing/2014/main" id="{E6DFF5F3-48AB-4898-9B89-34BC808F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7 h 61"/>
                <a:gd name="T2" fmla="*/ 0 w 52"/>
                <a:gd name="T3" fmla="*/ 7 h 61"/>
                <a:gd name="T4" fmla="*/ 1 w 52"/>
                <a:gd name="T5" fmla="*/ 6 h 61"/>
                <a:gd name="T6" fmla="*/ 1 w 52"/>
                <a:gd name="T7" fmla="*/ 5 h 61"/>
                <a:gd name="T8" fmla="*/ 2 w 52"/>
                <a:gd name="T9" fmla="*/ 3 h 61"/>
                <a:gd name="T10" fmla="*/ 3 w 52"/>
                <a:gd name="T11" fmla="*/ 2 h 61"/>
                <a:gd name="T12" fmla="*/ 4 w 52"/>
                <a:gd name="T13" fmla="*/ 1 h 61"/>
                <a:gd name="T14" fmla="*/ 6 w 52"/>
                <a:gd name="T15" fmla="*/ 0 h 61"/>
                <a:gd name="T16" fmla="*/ 7 w 52"/>
                <a:gd name="T17" fmla="*/ 0 h 61"/>
                <a:gd name="T18" fmla="*/ 6 w 52"/>
                <a:gd name="T19" fmla="*/ 0 h 61"/>
                <a:gd name="T20" fmla="*/ 6 w 52"/>
                <a:gd name="T21" fmla="*/ 1 h 61"/>
                <a:gd name="T22" fmla="*/ 5 w 52"/>
                <a:gd name="T23" fmla="*/ 3 h 61"/>
                <a:gd name="T24" fmla="*/ 4 w 52"/>
                <a:gd name="T25" fmla="*/ 4 h 61"/>
                <a:gd name="T26" fmla="*/ 3 w 52"/>
                <a:gd name="T27" fmla="*/ 5 h 61"/>
                <a:gd name="T28" fmla="*/ 2 w 52"/>
                <a:gd name="T29" fmla="*/ 6 h 61"/>
                <a:gd name="T30" fmla="*/ 1 w 52"/>
                <a:gd name="T31" fmla="*/ 7 h 61"/>
                <a:gd name="T32" fmla="*/ 1 w 52"/>
                <a:gd name="T33" fmla="*/ 7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0" name="Freeform 262">
              <a:extLst>
                <a:ext uri="{FF2B5EF4-FFF2-40B4-BE49-F238E27FC236}">
                  <a16:creationId xmlns:a16="http://schemas.microsoft.com/office/drawing/2014/main" id="{DA1B50A5-7E35-4817-9268-24FF2731F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6 h 42"/>
                <a:gd name="T2" fmla="*/ 0 w 45"/>
                <a:gd name="T3" fmla="*/ 5 h 42"/>
                <a:gd name="T4" fmla="*/ 0 w 45"/>
                <a:gd name="T5" fmla="*/ 5 h 42"/>
                <a:gd name="T6" fmla="*/ 1 w 45"/>
                <a:gd name="T7" fmla="*/ 4 h 42"/>
                <a:gd name="T8" fmla="*/ 2 w 45"/>
                <a:gd name="T9" fmla="*/ 3 h 42"/>
                <a:gd name="T10" fmla="*/ 3 w 45"/>
                <a:gd name="T11" fmla="*/ 2 h 42"/>
                <a:gd name="T12" fmla="*/ 4 w 45"/>
                <a:gd name="T13" fmla="*/ 1 h 42"/>
                <a:gd name="T14" fmla="*/ 5 w 45"/>
                <a:gd name="T15" fmla="*/ 1 h 42"/>
                <a:gd name="T16" fmla="*/ 5 w 45"/>
                <a:gd name="T17" fmla="*/ 0 h 42"/>
                <a:gd name="T18" fmla="*/ 5 w 45"/>
                <a:gd name="T19" fmla="*/ 1 h 42"/>
                <a:gd name="T20" fmla="*/ 4 w 45"/>
                <a:gd name="T21" fmla="*/ 2 h 42"/>
                <a:gd name="T22" fmla="*/ 3 w 45"/>
                <a:gd name="T23" fmla="*/ 3 h 42"/>
                <a:gd name="T24" fmla="*/ 2 w 45"/>
                <a:gd name="T25" fmla="*/ 4 h 42"/>
                <a:gd name="T26" fmla="*/ 1 w 45"/>
                <a:gd name="T27" fmla="*/ 4 h 42"/>
                <a:gd name="T28" fmla="*/ 1 w 45"/>
                <a:gd name="T29" fmla="*/ 5 h 42"/>
                <a:gd name="T30" fmla="*/ 0 w 45"/>
                <a:gd name="T31" fmla="*/ 6 h 42"/>
                <a:gd name="T32" fmla="*/ 0 w 45"/>
                <a:gd name="T33" fmla="*/ 6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1" name="Freeform 263">
              <a:extLst>
                <a:ext uri="{FF2B5EF4-FFF2-40B4-BE49-F238E27FC236}">
                  <a16:creationId xmlns:a16="http://schemas.microsoft.com/office/drawing/2014/main" id="{30292429-27B8-4C19-AEF9-67A34CC0B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3 h 27"/>
                <a:gd name="T2" fmla="*/ 1 w 30"/>
                <a:gd name="T3" fmla="*/ 2 h 27"/>
                <a:gd name="T4" fmla="*/ 2 w 30"/>
                <a:gd name="T5" fmla="*/ 1 h 27"/>
                <a:gd name="T6" fmla="*/ 3 w 30"/>
                <a:gd name="T7" fmla="*/ 0 h 27"/>
                <a:gd name="T8" fmla="*/ 4 w 30"/>
                <a:gd name="T9" fmla="*/ 0 h 27"/>
                <a:gd name="T10" fmla="*/ 3 w 30"/>
                <a:gd name="T11" fmla="*/ 0 h 27"/>
                <a:gd name="T12" fmla="*/ 2 w 30"/>
                <a:gd name="T13" fmla="*/ 2 h 27"/>
                <a:gd name="T14" fmla="*/ 1 w 30"/>
                <a:gd name="T15" fmla="*/ 3 h 27"/>
                <a:gd name="T16" fmla="*/ 0 w 30"/>
                <a:gd name="T17" fmla="*/ 3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2" name="Freeform 264">
              <a:extLst>
                <a:ext uri="{FF2B5EF4-FFF2-40B4-BE49-F238E27FC236}">
                  <a16:creationId xmlns:a16="http://schemas.microsoft.com/office/drawing/2014/main" id="{0C18ECB8-E4EF-4B78-92A2-AA2CA1EB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4 w 35"/>
                <a:gd name="T1" fmla="*/ 0 h 35"/>
                <a:gd name="T2" fmla="*/ 3 w 35"/>
                <a:gd name="T3" fmla="*/ 2 h 35"/>
                <a:gd name="T4" fmla="*/ 2 w 35"/>
                <a:gd name="T5" fmla="*/ 3 h 35"/>
                <a:gd name="T6" fmla="*/ 1 w 35"/>
                <a:gd name="T7" fmla="*/ 5 h 35"/>
                <a:gd name="T8" fmla="*/ 0 w 35"/>
                <a:gd name="T9" fmla="*/ 5 h 35"/>
                <a:gd name="T10" fmla="*/ 0 w 35"/>
                <a:gd name="T11" fmla="*/ 4 h 35"/>
                <a:gd name="T12" fmla="*/ 0 w 35"/>
                <a:gd name="T13" fmla="*/ 4 h 35"/>
                <a:gd name="T14" fmla="*/ 0 w 35"/>
                <a:gd name="T15" fmla="*/ 3 h 35"/>
                <a:gd name="T16" fmla="*/ 1 w 35"/>
                <a:gd name="T17" fmla="*/ 3 h 35"/>
                <a:gd name="T18" fmla="*/ 2 w 35"/>
                <a:gd name="T19" fmla="*/ 2 h 35"/>
                <a:gd name="T20" fmla="*/ 3 w 35"/>
                <a:gd name="T21" fmla="*/ 1 h 35"/>
                <a:gd name="T22" fmla="*/ 3 w 35"/>
                <a:gd name="T23" fmla="*/ 1 h 35"/>
                <a:gd name="T24" fmla="*/ 4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3" name="Freeform 265">
              <a:extLst>
                <a:ext uri="{FF2B5EF4-FFF2-40B4-BE49-F238E27FC236}">
                  <a16:creationId xmlns:a16="http://schemas.microsoft.com/office/drawing/2014/main" id="{294DB807-4403-4F84-87D0-87D90530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5 w 40"/>
                <a:gd name="T1" fmla="*/ 3 h 17"/>
                <a:gd name="T2" fmla="*/ 5 w 40"/>
                <a:gd name="T3" fmla="*/ 2 h 17"/>
                <a:gd name="T4" fmla="*/ 5 w 40"/>
                <a:gd name="T5" fmla="*/ 2 h 17"/>
                <a:gd name="T6" fmla="*/ 4 w 40"/>
                <a:gd name="T7" fmla="*/ 2 h 17"/>
                <a:gd name="T8" fmla="*/ 3 w 40"/>
                <a:gd name="T9" fmla="*/ 1 h 17"/>
                <a:gd name="T10" fmla="*/ 2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2 h 17"/>
                <a:gd name="T24" fmla="*/ 2 w 40"/>
                <a:gd name="T25" fmla="*/ 2 h 17"/>
                <a:gd name="T26" fmla="*/ 3 w 40"/>
                <a:gd name="T27" fmla="*/ 2 h 17"/>
                <a:gd name="T28" fmla="*/ 4 w 40"/>
                <a:gd name="T29" fmla="*/ 2 h 17"/>
                <a:gd name="T30" fmla="*/ 5 w 40"/>
                <a:gd name="T31" fmla="*/ 2 h 17"/>
                <a:gd name="T32" fmla="*/ 5 w 40"/>
                <a:gd name="T33" fmla="*/ 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4" name="Freeform 266">
              <a:extLst>
                <a:ext uri="{FF2B5EF4-FFF2-40B4-BE49-F238E27FC236}">
                  <a16:creationId xmlns:a16="http://schemas.microsoft.com/office/drawing/2014/main" id="{64F5D00D-E831-4D0D-A10C-6D2378A0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5 w 45"/>
                <a:gd name="T1" fmla="*/ 0 h 10"/>
                <a:gd name="T2" fmla="*/ 5 w 45"/>
                <a:gd name="T3" fmla="*/ 0 h 10"/>
                <a:gd name="T4" fmla="*/ 4 w 45"/>
                <a:gd name="T5" fmla="*/ 0 h 10"/>
                <a:gd name="T6" fmla="*/ 3 w 45"/>
                <a:gd name="T7" fmla="*/ 0 h 10"/>
                <a:gd name="T8" fmla="*/ 2 w 45"/>
                <a:gd name="T9" fmla="*/ 0 h 10"/>
                <a:gd name="T10" fmla="*/ 1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2 h 10"/>
                <a:gd name="T20" fmla="*/ 0 w 45"/>
                <a:gd name="T21" fmla="*/ 2 h 10"/>
                <a:gd name="T22" fmla="*/ 1 w 45"/>
                <a:gd name="T23" fmla="*/ 2 h 10"/>
                <a:gd name="T24" fmla="*/ 2 w 45"/>
                <a:gd name="T25" fmla="*/ 1 h 10"/>
                <a:gd name="T26" fmla="*/ 3 w 45"/>
                <a:gd name="T27" fmla="*/ 1 h 10"/>
                <a:gd name="T28" fmla="*/ 4 w 45"/>
                <a:gd name="T29" fmla="*/ 1 h 10"/>
                <a:gd name="T30" fmla="*/ 5 w 45"/>
                <a:gd name="T31" fmla="*/ 1 h 10"/>
                <a:gd name="T32" fmla="*/ 5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5" name="Freeform 267">
              <a:extLst>
                <a:ext uri="{FF2B5EF4-FFF2-40B4-BE49-F238E27FC236}">
                  <a16:creationId xmlns:a16="http://schemas.microsoft.com/office/drawing/2014/main" id="{2BF7CDB8-48E2-48B1-8E77-FD1E04B8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5 w 42"/>
                <a:gd name="T1" fmla="*/ 5 h 33"/>
                <a:gd name="T2" fmla="*/ 4 w 42"/>
                <a:gd name="T3" fmla="*/ 4 h 33"/>
                <a:gd name="T4" fmla="*/ 3 w 42"/>
                <a:gd name="T5" fmla="*/ 4 h 33"/>
                <a:gd name="T6" fmla="*/ 2 w 42"/>
                <a:gd name="T7" fmla="*/ 3 h 33"/>
                <a:gd name="T8" fmla="*/ 1 w 42"/>
                <a:gd name="T9" fmla="*/ 2 h 33"/>
                <a:gd name="T10" fmla="*/ 1 w 42"/>
                <a:gd name="T11" fmla="*/ 2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1 w 42"/>
                <a:gd name="T21" fmla="*/ 1 h 33"/>
                <a:gd name="T22" fmla="*/ 1 w 42"/>
                <a:gd name="T23" fmla="*/ 1 h 33"/>
                <a:gd name="T24" fmla="*/ 2 w 42"/>
                <a:gd name="T25" fmla="*/ 2 h 33"/>
                <a:gd name="T26" fmla="*/ 3 w 42"/>
                <a:gd name="T27" fmla="*/ 3 h 33"/>
                <a:gd name="T28" fmla="*/ 4 w 42"/>
                <a:gd name="T29" fmla="*/ 4 h 33"/>
                <a:gd name="T30" fmla="*/ 4 w 42"/>
                <a:gd name="T31" fmla="*/ 4 h 33"/>
                <a:gd name="T32" fmla="*/ 5 w 42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6" name="Freeform 268">
              <a:extLst>
                <a:ext uri="{FF2B5EF4-FFF2-40B4-BE49-F238E27FC236}">
                  <a16:creationId xmlns:a16="http://schemas.microsoft.com/office/drawing/2014/main" id="{5C5DDBA1-F29F-4D8C-B00B-02FBB420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8 h 58"/>
                <a:gd name="T2" fmla="*/ 1 w 13"/>
                <a:gd name="T3" fmla="*/ 6 h 58"/>
                <a:gd name="T4" fmla="*/ 0 w 13"/>
                <a:gd name="T5" fmla="*/ 4 h 58"/>
                <a:gd name="T6" fmla="*/ 1 w 13"/>
                <a:gd name="T7" fmla="*/ 2 h 58"/>
                <a:gd name="T8" fmla="*/ 1 w 13"/>
                <a:gd name="T9" fmla="*/ 0 h 58"/>
                <a:gd name="T10" fmla="*/ 2 w 13"/>
                <a:gd name="T11" fmla="*/ 1 h 58"/>
                <a:gd name="T12" fmla="*/ 2 w 13"/>
                <a:gd name="T13" fmla="*/ 3 h 58"/>
                <a:gd name="T14" fmla="*/ 1 w 13"/>
                <a:gd name="T15" fmla="*/ 6 h 58"/>
                <a:gd name="T16" fmla="*/ 1 w 1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7" name="Freeform 269">
              <a:extLst>
                <a:ext uri="{FF2B5EF4-FFF2-40B4-BE49-F238E27FC236}">
                  <a16:creationId xmlns:a16="http://schemas.microsoft.com/office/drawing/2014/main" id="{DA0B00C8-411B-4128-8975-CBB0AB2D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7 h 55"/>
                <a:gd name="T2" fmla="*/ 1 w 18"/>
                <a:gd name="T3" fmla="*/ 6 h 55"/>
                <a:gd name="T4" fmla="*/ 1 w 18"/>
                <a:gd name="T5" fmla="*/ 3 h 55"/>
                <a:gd name="T6" fmla="*/ 2 w 18"/>
                <a:gd name="T7" fmla="*/ 1 h 55"/>
                <a:gd name="T8" fmla="*/ 3 w 18"/>
                <a:gd name="T9" fmla="*/ 0 h 55"/>
                <a:gd name="T10" fmla="*/ 3 w 18"/>
                <a:gd name="T11" fmla="*/ 1 h 55"/>
                <a:gd name="T12" fmla="*/ 2 w 18"/>
                <a:gd name="T13" fmla="*/ 3 h 55"/>
                <a:gd name="T14" fmla="*/ 1 w 18"/>
                <a:gd name="T15" fmla="*/ 6 h 55"/>
                <a:gd name="T16" fmla="*/ 0 w 18"/>
                <a:gd name="T17" fmla="*/ 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8" name="Freeform 270">
              <a:extLst>
                <a:ext uri="{FF2B5EF4-FFF2-40B4-BE49-F238E27FC236}">
                  <a16:creationId xmlns:a16="http://schemas.microsoft.com/office/drawing/2014/main" id="{25A83D7C-0B5E-4246-8C56-42D1E8240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1 w 12"/>
                <a:gd name="T1" fmla="*/ 7 h 54"/>
                <a:gd name="T2" fmla="*/ 1 w 12"/>
                <a:gd name="T3" fmla="*/ 6 h 54"/>
                <a:gd name="T4" fmla="*/ 0 w 12"/>
                <a:gd name="T5" fmla="*/ 4 h 54"/>
                <a:gd name="T6" fmla="*/ 1 w 12"/>
                <a:gd name="T7" fmla="*/ 2 h 54"/>
                <a:gd name="T8" fmla="*/ 1 w 12"/>
                <a:gd name="T9" fmla="*/ 0 h 54"/>
                <a:gd name="T10" fmla="*/ 2 w 12"/>
                <a:gd name="T11" fmla="*/ 1 h 54"/>
                <a:gd name="T12" fmla="*/ 2 w 12"/>
                <a:gd name="T13" fmla="*/ 3 h 54"/>
                <a:gd name="T14" fmla="*/ 1 w 12"/>
                <a:gd name="T15" fmla="*/ 5 h 54"/>
                <a:gd name="T16" fmla="*/ 1 w 12"/>
                <a:gd name="T17" fmla="*/ 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" name="Freeform 271">
              <a:extLst>
                <a:ext uri="{FF2B5EF4-FFF2-40B4-BE49-F238E27FC236}">
                  <a16:creationId xmlns:a16="http://schemas.microsoft.com/office/drawing/2014/main" id="{FE3FBFEE-C00E-4227-AE9E-A5558285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3 w 19"/>
                <a:gd name="T1" fmla="*/ 8 h 62"/>
                <a:gd name="T2" fmla="*/ 2 w 19"/>
                <a:gd name="T3" fmla="*/ 6 h 62"/>
                <a:gd name="T4" fmla="*/ 1 w 19"/>
                <a:gd name="T5" fmla="*/ 4 h 62"/>
                <a:gd name="T6" fmla="*/ 0 w 19"/>
                <a:gd name="T7" fmla="*/ 1 h 62"/>
                <a:gd name="T8" fmla="*/ 1 w 19"/>
                <a:gd name="T9" fmla="*/ 0 h 62"/>
                <a:gd name="T10" fmla="*/ 2 w 19"/>
                <a:gd name="T11" fmla="*/ 1 h 62"/>
                <a:gd name="T12" fmla="*/ 2 w 19"/>
                <a:gd name="T13" fmla="*/ 4 h 62"/>
                <a:gd name="T14" fmla="*/ 2 w 19"/>
                <a:gd name="T15" fmla="*/ 6 h 62"/>
                <a:gd name="T16" fmla="*/ 3 w 19"/>
                <a:gd name="T17" fmla="*/ 8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" name="Freeform 272">
              <a:extLst>
                <a:ext uri="{FF2B5EF4-FFF2-40B4-BE49-F238E27FC236}">
                  <a16:creationId xmlns:a16="http://schemas.microsoft.com/office/drawing/2014/main" id="{402C9447-087D-4534-ADA6-71FFF2EC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3 w 21"/>
                <a:gd name="T1" fmla="*/ 8 h 70"/>
                <a:gd name="T2" fmla="*/ 2 w 21"/>
                <a:gd name="T3" fmla="*/ 6 h 70"/>
                <a:gd name="T4" fmla="*/ 1 w 21"/>
                <a:gd name="T5" fmla="*/ 3 h 70"/>
                <a:gd name="T6" fmla="*/ 0 w 21"/>
                <a:gd name="T7" fmla="*/ 1 h 70"/>
                <a:gd name="T8" fmla="*/ 1 w 21"/>
                <a:gd name="T9" fmla="*/ 0 h 70"/>
                <a:gd name="T10" fmla="*/ 2 w 21"/>
                <a:gd name="T11" fmla="*/ 1 h 70"/>
                <a:gd name="T12" fmla="*/ 2 w 21"/>
                <a:gd name="T13" fmla="*/ 4 h 70"/>
                <a:gd name="T14" fmla="*/ 3 w 21"/>
                <a:gd name="T15" fmla="*/ 6 h 70"/>
                <a:gd name="T16" fmla="*/ 3 w 21"/>
                <a:gd name="T17" fmla="*/ 8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" name="Freeform 273">
              <a:extLst>
                <a:ext uri="{FF2B5EF4-FFF2-40B4-BE49-F238E27FC236}">
                  <a16:creationId xmlns:a16="http://schemas.microsoft.com/office/drawing/2014/main" id="{C0529399-C0AD-49A9-A271-9271AE9A8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4 w 37"/>
                <a:gd name="T1" fmla="*/ 10 h 72"/>
                <a:gd name="T2" fmla="*/ 3 w 37"/>
                <a:gd name="T3" fmla="*/ 9 h 72"/>
                <a:gd name="T4" fmla="*/ 3 w 37"/>
                <a:gd name="T5" fmla="*/ 8 h 72"/>
                <a:gd name="T6" fmla="*/ 2 w 37"/>
                <a:gd name="T7" fmla="*/ 6 h 72"/>
                <a:gd name="T8" fmla="*/ 1 w 37"/>
                <a:gd name="T9" fmla="*/ 5 h 72"/>
                <a:gd name="T10" fmla="*/ 0 w 37"/>
                <a:gd name="T11" fmla="*/ 3 h 72"/>
                <a:gd name="T12" fmla="*/ 0 w 37"/>
                <a:gd name="T13" fmla="*/ 2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1 w 37"/>
                <a:gd name="T21" fmla="*/ 1 h 72"/>
                <a:gd name="T22" fmla="*/ 1 w 37"/>
                <a:gd name="T23" fmla="*/ 3 h 72"/>
                <a:gd name="T24" fmla="*/ 2 w 37"/>
                <a:gd name="T25" fmla="*/ 4 h 72"/>
                <a:gd name="T26" fmla="*/ 3 w 37"/>
                <a:gd name="T27" fmla="*/ 6 h 72"/>
                <a:gd name="T28" fmla="*/ 3 w 37"/>
                <a:gd name="T29" fmla="*/ 8 h 72"/>
                <a:gd name="T30" fmla="*/ 4 w 37"/>
                <a:gd name="T31" fmla="*/ 9 h 72"/>
                <a:gd name="T32" fmla="*/ 4 w 37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2" name="Freeform 274">
              <a:extLst>
                <a:ext uri="{FF2B5EF4-FFF2-40B4-BE49-F238E27FC236}">
                  <a16:creationId xmlns:a16="http://schemas.microsoft.com/office/drawing/2014/main" id="{12C0A257-96B0-4212-B827-42DFF9DC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5 w 44"/>
                <a:gd name="T1" fmla="*/ 9 h 68"/>
                <a:gd name="T2" fmla="*/ 4 w 44"/>
                <a:gd name="T3" fmla="*/ 8 h 68"/>
                <a:gd name="T4" fmla="*/ 3 w 44"/>
                <a:gd name="T5" fmla="*/ 7 h 68"/>
                <a:gd name="T6" fmla="*/ 2 w 44"/>
                <a:gd name="T7" fmla="*/ 6 h 68"/>
                <a:gd name="T8" fmla="*/ 1 w 44"/>
                <a:gd name="T9" fmla="*/ 5 h 68"/>
                <a:gd name="T10" fmla="*/ 0 w 44"/>
                <a:gd name="T11" fmla="*/ 3 h 68"/>
                <a:gd name="T12" fmla="*/ 0 w 44"/>
                <a:gd name="T13" fmla="*/ 2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1 w 44"/>
                <a:gd name="T21" fmla="*/ 1 h 68"/>
                <a:gd name="T22" fmla="*/ 2 w 44"/>
                <a:gd name="T23" fmla="*/ 3 h 68"/>
                <a:gd name="T24" fmla="*/ 2 w 44"/>
                <a:gd name="T25" fmla="*/ 4 h 68"/>
                <a:gd name="T26" fmla="*/ 3 w 44"/>
                <a:gd name="T27" fmla="*/ 6 h 68"/>
                <a:gd name="T28" fmla="*/ 4 w 44"/>
                <a:gd name="T29" fmla="*/ 7 h 68"/>
                <a:gd name="T30" fmla="*/ 5 w 44"/>
                <a:gd name="T31" fmla="*/ 8 h 68"/>
                <a:gd name="T32" fmla="*/ 5 w 44"/>
                <a:gd name="T33" fmla="*/ 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3" name="Freeform 275">
              <a:extLst>
                <a:ext uri="{FF2B5EF4-FFF2-40B4-BE49-F238E27FC236}">
                  <a16:creationId xmlns:a16="http://schemas.microsoft.com/office/drawing/2014/main" id="{7B999C29-D925-47F1-B45E-2B0430F2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5 w 37"/>
                <a:gd name="T1" fmla="*/ 9 h 62"/>
                <a:gd name="T2" fmla="*/ 4 w 37"/>
                <a:gd name="T3" fmla="*/ 8 h 62"/>
                <a:gd name="T4" fmla="*/ 4 w 37"/>
                <a:gd name="T5" fmla="*/ 7 h 62"/>
                <a:gd name="T6" fmla="*/ 3 w 37"/>
                <a:gd name="T7" fmla="*/ 5 h 62"/>
                <a:gd name="T8" fmla="*/ 2 w 37"/>
                <a:gd name="T9" fmla="*/ 4 h 62"/>
                <a:gd name="T10" fmla="*/ 1 w 37"/>
                <a:gd name="T11" fmla="*/ 3 h 62"/>
                <a:gd name="T12" fmla="*/ 1 w 37"/>
                <a:gd name="T13" fmla="*/ 2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2 w 37"/>
                <a:gd name="T21" fmla="*/ 1 h 62"/>
                <a:gd name="T22" fmla="*/ 3 w 37"/>
                <a:gd name="T23" fmla="*/ 3 h 62"/>
                <a:gd name="T24" fmla="*/ 3 w 37"/>
                <a:gd name="T25" fmla="*/ 4 h 62"/>
                <a:gd name="T26" fmla="*/ 4 w 37"/>
                <a:gd name="T27" fmla="*/ 5 h 62"/>
                <a:gd name="T28" fmla="*/ 4 w 37"/>
                <a:gd name="T29" fmla="*/ 7 h 62"/>
                <a:gd name="T30" fmla="*/ 5 w 37"/>
                <a:gd name="T31" fmla="*/ 8 h 62"/>
                <a:gd name="T32" fmla="*/ 5 w 37"/>
                <a:gd name="T33" fmla="*/ 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4" name="Freeform 276">
              <a:extLst>
                <a:ext uri="{FF2B5EF4-FFF2-40B4-BE49-F238E27FC236}">
                  <a16:creationId xmlns:a16="http://schemas.microsoft.com/office/drawing/2014/main" id="{87EB7F94-DC35-4AD7-8F8D-81731A325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12 h 90"/>
                <a:gd name="T2" fmla="*/ 0 w 58"/>
                <a:gd name="T3" fmla="*/ 11 h 90"/>
                <a:gd name="T4" fmla="*/ 0 w 58"/>
                <a:gd name="T5" fmla="*/ 10 h 90"/>
                <a:gd name="T6" fmla="*/ 1 w 58"/>
                <a:gd name="T7" fmla="*/ 8 h 90"/>
                <a:gd name="T8" fmla="*/ 2 w 58"/>
                <a:gd name="T9" fmla="*/ 6 h 90"/>
                <a:gd name="T10" fmla="*/ 3 w 58"/>
                <a:gd name="T11" fmla="*/ 4 h 90"/>
                <a:gd name="T12" fmla="*/ 4 w 58"/>
                <a:gd name="T13" fmla="*/ 3 h 90"/>
                <a:gd name="T14" fmla="*/ 5 w 58"/>
                <a:gd name="T15" fmla="*/ 1 h 90"/>
                <a:gd name="T16" fmla="*/ 7 w 58"/>
                <a:gd name="T17" fmla="*/ 0 h 90"/>
                <a:gd name="T18" fmla="*/ 6 w 58"/>
                <a:gd name="T19" fmla="*/ 1 h 90"/>
                <a:gd name="T20" fmla="*/ 5 w 58"/>
                <a:gd name="T21" fmla="*/ 3 h 90"/>
                <a:gd name="T22" fmla="*/ 4 w 58"/>
                <a:gd name="T23" fmla="*/ 5 h 90"/>
                <a:gd name="T24" fmla="*/ 3 w 58"/>
                <a:gd name="T25" fmla="*/ 7 h 90"/>
                <a:gd name="T26" fmla="*/ 2 w 58"/>
                <a:gd name="T27" fmla="*/ 9 h 90"/>
                <a:gd name="T28" fmla="*/ 1 w 58"/>
                <a:gd name="T29" fmla="*/ 10 h 90"/>
                <a:gd name="T30" fmla="*/ 0 w 58"/>
                <a:gd name="T31" fmla="*/ 11 h 90"/>
                <a:gd name="T32" fmla="*/ 0 w 58"/>
                <a:gd name="T33" fmla="*/ 1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5" name="Freeform 277">
              <a:extLst>
                <a:ext uri="{FF2B5EF4-FFF2-40B4-BE49-F238E27FC236}">
                  <a16:creationId xmlns:a16="http://schemas.microsoft.com/office/drawing/2014/main" id="{0A96D40F-3575-4895-9762-40364478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9 h 70"/>
                <a:gd name="T2" fmla="*/ 0 w 48"/>
                <a:gd name="T3" fmla="*/ 9 h 70"/>
                <a:gd name="T4" fmla="*/ 1 w 48"/>
                <a:gd name="T5" fmla="*/ 8 h 70"/>
                <a:gd name="T6" fmla="*/ 1 w 48"/>
                <a:gd name="T7" fmla="*/ 7 h 70"/>
                <a:gd name="T8" fmla="*/ 2 w 48"/>
                <a:gd name="T9" fmla="*/ 5 h 70"/>
                <a:gd name="T10" fmla="*/ 3 w 48"/>
                <a:gd name="T11" fmla="*/ 4 h 70"/>
                <a:gd name="T12" fmla="*/ 4 w 48"/>
                <a:gd name="T13" fmla="*/ 2 h 70"/>
                <a:gd name="T14" fmla="*/ 5 w 48"/>
                <a:gd name="T15" fmla="*/ 1 h 70"/>
                <a:gd name="T16" fmla="*/ 6 w 48"/>
                <a:gd name="T17" fmla="*/ 0 h 70"/>
                <a:gd name="T18" fmla="*/ 6 w 48"/>
                <a:gd name="T19" fmla="*/ 1 h 70"/>
                <a:gd name="T20" fmla="*/ 5 w 48"/>
                <a:gd name="T21" fmla="*/ 3 h 70"/>
                <a:gd name="T22" fmla="*/ 4 w 48"/>
                <a:gd name="T23" fmla="*/ 4 h 70"/>
                <a:gd name="T24" fmla="*/ 3 w 48"/>
                <a:gd name="T25" fmla="*/ 6 h 70"/>
                <a:gd name="T26" fmla="*/ 2 w 48"/>
                <a:gd name="T27" fmla="*/ 7 h 70"/>
                <a:gd name="T28" fmla="*/ 1 w 48"/>
                <a:gd name="T29" fmla="*/ 8 h 70"/>
                <a:gd name="T30" fmla="*/ 1 w 48"/>
                <a:gd name="T31" fmla="*/ 9 h 70"/>
                <a:gd name="T32" fmla="*/ 0 w 48"/>
                <a:gd name="T33" fmla="*/ 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6" name="Freeform 278">
              <a:extLst>
                <a:ext uri="{FF2B5EF4-FFF2-40B4-BE49-F238E27FC236}">
                  <a16:creationId xmlns:a16="http://schemas.microsoft.com/office/drawing/2014/main" id="{1F9AC3D2-BEEA-4245-9F81-9F00FE811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6 w 44"/>
                <a:gd name="T1" fmla="*/ 9 h 68"/>
                <a:gd name="T2" fmla="*/ 5 w 44"/>
                <a:gd name="T3" fmla="*/ 8 h 68"/>
                <a:gd name="T4" fmla="*/ 4 w 44"/>
                <a:gd name="T5" fmla="*/ 7 h 68"/>
                <a:gd name="T6" fmla="*/ 3 w 44"/>
                <a:gd name="T7" fmla="*/ 6 h 68"/>
                <a:gd name="T8" fmla="*/ 2 w 44"/>
                <a:gd name="T9" fmla="*/ 4 h 68"/>
                <a:gd name="T10" fmla="*/ 1 w 44"/>
                <a:gd name="T11" fmla="*/ 3 h 68"/>
                <a:gd name="T12" fmla="*/ 1 w 44"/>
                <a:gd name="T13" fmla="*/ 2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2 w 44"/>
                <a:gd name="T21" fmla="*/ 1 h 68"/>
                <a:gd name="T22" fmla="*/ 3 w 44"/>
                <a:gd name="T23" fmla="*/ 3 h 68"/>
                <a:gd name="T24" fmla="*/ 4 w 44"/>
                <a:gd name="T25" fmla="*/ 4 h 68"/>
                <a:gd name="T26" fmla="*/ 4 w 44"/>
                <a:gd name="T27" fmla="*/ 6 h 68"/>
                <a:gd name="T28" fmla="*/ 5 w 44"/>
                <a:gd name="T29" fmla="*/ 7 h 68"/>
                <a:gd name="T30" fmla="*/ 5 w 44"/>
                <a:gd name="T31" fmla="*/ 8 h 68"/>
                <a:gd name="T32" fmla="*/ 6 w 44"/>
                <a:gd name="T33" fmla="*/ 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7" name="Freeform 279">
              <a:extLst>
                <a:ext uri="{FF2B5EF4-FFF2-40B4-BE49-F238E27FC236}">
                  <a16:creationId xmlns:a16="http://schemas.microsoft.com/office/drawing/2014/main" id="{51E32A3A-E193-47D3-BC42-DEC71648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3 w 173"/>
                <a:gd name="T1" fmla="*/ 6 h 178"/>
                <a:gd name="T2" fmla="*/ 2 w 173"/>
                <a:gd name="T3" fmla="*/ 8 h 178"/>
                <a:gd name="T4" fmla="*/ 2 w 173"/>
                <a:gd name="T5" fmla="*/ 11 h 178"/>
                <a:gd name="T6" fmla="*/ 5 w 173"/>
                <a:gd name="T7" fmla="*/ 11 h 178"/>
                <a:gd name="T8" fmla="*/ 6 w 173"/>
                <a:gd name="T9" fmla="*/ 12 h 178"/>
                <a:gd name="T10" fmla="*/ 7 w 173"/>
                <a:gd name="T11" fmla="*/ 13 h 178"/>
                <a:gd name="T12" fmla="*/ 6 w 173"/>
                <a:gd name="T13" fmla="*/ 13 h 178"/>
                <a:gd name="T14" fmla="*/ 4 w 173"/>
                <a:gd name="T15" fmla="*/ 13 h 178"/>
                <a:gd name="T16" fmla="*/ 3 w 173"/>
                <a:gd name="T17" fmla="*/ 12 h 178"/>
                <a:gd name="T18" fmla="*/ 1 w 173"/>
                <a:gd name="T19" fmla="*/ 12 h 178"/>
                <a:gd name="T20" fmla="*/ 0 w 173"/>
                <a:gd name="T21" fmla="*/ 15 h 178"/>
                <a:gd name="T22" fmla="*/ 0 w 173"/>
                <a:gd name="T23" fmla="*/ 17 h 178"/>
                <a:gd name="T24" fmla="*/ 1 w 173"/>
                <a:gd name="T25" fmla="*/ 18 h 178"/>
                <a:gd name="T26" fmla="*/ 3 w 173"/>
                <a:gd name="T27" fmla="*/ 18 h 178"/>
                <a:gd name="T28" fmla="*/ 5 w 173"/>
                <a:gd name="T29" fmla="*/ 17 h 178"/>
                <a:gd name="T30" fmla="*/ 7 w 173"/>
                <a:gd name="T31" fmla="*/ 17 h 178"/>
                <a:gd name="T32" fmla="*/ 5 w 173"/>
                <a:gd name="T33" fmla="*/ 19 h 178"/>
                <a:gd name="T34" fmla="*/ 5 w 173"/>
                <a:gd name="T35" fmla="*/ 22 h 178"/>
                <a:gd name="T36" fmla="*/ 7 w 173"/>
                <a:gd name="T37" fmla="*/ 23 h 178"/>
                <a:gd name="T38" fmla="*/ 9 w 173"/>
                <a:gd name="T39" fmla="*/ 22 h 178"/>
                <a:gd name="T40" fmla="*/ 10 w 173"/>
                <a:gd name="T41" fmla="*/ 19 h 178"/>
                <a:gd name="T42" fmla="*/ 9 w 173"/>
                <a:gd name="T43" fmla="*/ 17 h 178"/>
                <a:gd name="T44" fmla="*/ 9 w 173"/>
                <a:gd name="T45" fmla="*/ 16 h 178"/>
                <a:gd name="T46" fmla="*/ 10 w 173"/>
                <a:gd name="T47" fmla="*/ 17 h 178"/>
                <a:gd name="T48" fmla="*/ 11 w 173"/>
                <a:gd name="T49" fmla="*/ 19 h 178"/>
                <a:gd name="T50" fmla="*/ 14 w 173"/>
                <a:gd name="T51" fmla="*/ 19 h 178"/>
                <a:gd name="T52" fmla="*/ 17 w 173"/>
                <a:gd name="T53" fmla="*/ 20 h 178"/>
                <a:gd name="T54" fmla="*/ 19 w 173"/>
                <a:gd name="T55" fmla="*/ 18 h 178"/>
                <a:gd name="T56" fmla="*/ 20 w 173"/>
                <a:gd name="T57" fmla="*/ 17 h 178"/>
                <a:gd name="T58" fmla="*/ 19 w 173"/>
                <a:gd name="T59" fmla="*/ 16 h 178"/>
                <a:gd name="T60" fmla="*/ 17 w 173"/>
                <a:gd name="T61" fmla="*/ 15 h 178"/>
                <a:gd name="T62" fmla="*/ 15 w 173"/>
                <a:gd name="T63" fmla="*/ 14 h 178"/>
                <a:gd name="T64" fmla="*/ 15 w 173"/>
                <a:gd name="T65" fmla="*/ 12 h 178"/>
                <a:gd name="T66" fmla="*/ 18 w 173"/>
                <a:gd name="T67" fmla="*/ 11 h 178"/>
                <a:gd name="T68" fmla="*/ 21 w 173"/>
                <a:gd name="T69" fmla="*/ 10 h 178"/>
                <a:gd name="T70" fmla="*/ 21 w 173"/>
                <a:gd name="T71" fmla="*/ 7 h 178"/>
                <a:gd name="T72" fmla="*/ 18 w 173"/>
                <a:gd name="T73" fmla="*/ 5 h 178"/>
                <a:gd name="T74" fmla="*/ 16 w 173"/>
                <a:gd name="T75" fmla="*/ 7 h 178"/>
                <a:gd name="T76" fmla="*/ 16 w 173"/>
                <a:gd name="T77" fmla="*/ 8 h 178"/>
                <a:gd name="T78" fmla="*/ 13 w 173"/>
                <a:gd name="T79" fmla="*/ 11 h 178"/>
                <a:gd name="T80" fmla="*/ 12 w 173"/>
                <a:gd name="T81" fmla="*/ 10 h 178"/>
                <a:gd name="T82" fmla="*/ 12 w 173"/>
                <a:gd name="T83" fmla="*/ 9 h 178"/>
                <a:gd name="T84" fmla="*/ 13 w 173"/>
                <a:gd name="T85" fmla="*/ 7 h 178"/>
                <a:gd name="T86" fmla="*/ 15 w 173"/>
                <a:gd name="T87" fmla="*/ 4 h 178"/>
                <a:gd name="T88" fmla="*/ 13 w 173"/>
                <a:gd name="T89" fmla="*/ 1 h 178"/>
                <a:gd name="T90" fmla="*/ 11 w 173"/>
                <a:gd name="T91" fmla="*/ 1 h 178"/>
                <a:gd name="T92" fmla="*/ 9 w 173"/>
                <a:gd name="T93" fmla="*/ 2 h 178"/>
                <a:gd name="T94" fmla="*/ 8 w 173"/>
                <a:gd name="T95" fmla="*/ 3 h 178"/>
                <a:gd name="T96" fmla="*/ 9 w 173"/>
                <a:gd name="T97" fmla="*/ 5 h 178"/>
                <a:gd name="T98" fmla="*/ 10 w 173"/>
                <a:gd name="T99" fmla="*/ 7 h 178"/>
                <a:gd name="T100" fmla="*/ 10 w 173"/>
                <a:gd name="T101" fmla="*/ 9 h 178"/>
                <a:gd name="T102" fmla="*/ 9 w 173"/>
                <a:gd name="T103" fmla="*/ 10 h 178"/>
                <a:gd name="T104" fmla="*/ 7 w 173"/>
                <a:gd name="T105" fmla="*/ 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8" name="Freeform 280">
              <a:extLst>
                <a:ext uri="{FF2B5EF4-FFF2-40B4-BE49-F238E27FC236}">
                  <a16:creationId xmlns:a16="http://schemas.microsoft.com/office/drawing/2014/main" id="{4CD57C55-48DA-49EA-BB6A-9A0F4622D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22 w 179"/>
                <a:gd name="T1" fmla="*/ 0 h 309"/>
                <a:gd name="T2" fmla="*/ 20 w 179"/>
                <a:gd name="T3" fmla="*/ 2 h 309"/>
                <a:gd name="T4" fmla="*/ 18 w 179"/>
                <a:gd name="T5" fmla="*/ 4 h 309"/>
                <a:gd name="T6" fmla="*/ 15 w 179"/>
                <a:gd name="T7" fmla="*/ 6 h 309"/>
                <a:gd name="T8" fmla="*/ 13 w 179"/>
                <a:gd name="T9" fmla="*/ 7 h 309"/>
                <a:gd name="T10" fmla="*/ 11 w 179"/>
                <a:gd name="T11" fmla="*/ 8 h 309"/>
                <a:gd name="T12" fmla="*/ 8 w 179"/>
                <a:gd name="T13" fmla="*/ 9 h 309"/>
                <a:gd name="T14" fmla="*/ 6 w 179"/>
                <a:gd name="T15" fmla="*/ 9 h 309"/>
                <a:gd name="T16" fmla="*/ 4 w 179"/>
                <a:gd name="T17" fmla="*/ 9 h 309"/>
                <a:gd name="T18" fmla="*/ 4 w 179"/>
                <a:gd name="T19" fmla="*/ 10 h 309"/>
                <a:gd name="T20" fmla="*/ 4 w 179"/>
                <a:gd name="T21" fmla="*/ 11 h 309"/>
                <a:gd name="T22" fmla="*/ 4 w 179"/>
                <a:gd name="T23" fmla="*/ 12 h 309"/>
                <a:gd name="T24" fmla="*/ 3 w 179"/>
                <a:gd name="T25" fmla="*/ 13 h 309"/>
                <a:gd name="T26" fmla="*/ 3 w 179"/>
                <a:gd name="T27" fmla="*/ 14 h 309"/>
                <a:gd name="T28" fmla="*/ 2 w 179"/>
                <a:gd name="T29" fmla="*/ 16 h 309"/>
                <a:gd name="T30" fmla="*/ 1 w 179"/>
                <a:gd name="T31" fmla="*/ 16 h 309"/>
                <a:gd name="T32" fmla="*/ 0 w 179"/>
                <a:gd name="T33" fmla="*/ 17 h 309"/>
                <a:gd name="T34" fmla="*/ 1 w 179"/>
                <a:gd name="T35" fmla="*/ 20 h 309"/>
                <a:gd name="T36" fmla="*/ 2 w 179"/>
                <a:gd name="T37" fmla="*/ 23 h 309"/>
                <a:gd name="T38" fmla="*/ 2 w 179"/>
                <a:gd name="T39" fmla="*/ 26 h 309"/>
                <a:gd name="T40" fmla="*/ 1 w 179"/>
                <a:gd name="T41" fmla="*/ 29 h 309"/>
                <a:gd name="T42" fmla="*/ 2 w 179"/>
                <a:gd name="T43" fmla="*/ 29 h 309"/>
                <a:gd name="T44" fmla="*/ 3 w 179"/>
                <a:gd name="T45" fmla="*/ 30 h 309"/>
                <a:gd name="T46" fmla="*/ 5 w 179"/>
                <a:gd name="T47" fmla="*/ 30 h 309"/>
                <a:gd name="T48" fmla="*/ 6 w 179"/>
                <a:gd name="T49" fmla="*/ 31 h 309"/>
                <a:gd name="T50" fmla="*/ 7 w 179"/>
                <a:gd name="T51" fmla="*/ 32 h 309"/>
                <a:gd name="T52" fmla="*/ 9 w 179"/>
                <a:gd name="T53" fmla="*/ 34 h 309"/>
                <a:gd name="T54" fmla="*/ 10 w 179"/>
                <a:gd name="T55" fmla="*/ 36 h 309"/>
                <a:gd name="T56" fmla="*/ 10 w 179"/>
                <a:gd name="T57" fmla="*/ 38 h 309"/>
                <a:gd name="T58" fmla="*/ 11 w 179"/>
                <a:gd name="T59" fmla="*/ 37 h 309"/>
                <a:gd name="T60" fmla="*/ 12 w 179"/>
                <a:gd name="T61" fmla="*/ 35 h 309"/>
                <a:gd name="T62" fmla="*/ 13 w 179"/>
                <a:gd name="T63" fmla="*/ 34 h 309"/>
                <a:gd name="T64" fmla="*/ 14 w 179"/>
                <a:gd name="T65" fmla="*/ 33 h 309"/>
                <a:gd name="T66" fmla="*/ 15 w 179"/>
                <a:gd name="T67" fmla="*/ 31 h 309"/>
                <a:gd name="T68" fmla="*/ 16 w 179"/>
                <a:gd name="T69" fmla="*/ 30 h 309"/>
                <a:gd name="T70" fmla="*/ 18 w 179"/>
                <a:gd name="T71" fmla="*/ 30 h 309"/>
                <a:gd name="T72" fmla="*/ 20 w 179"/>
                <a:gd name="T73" fmla="*/ 29 h 309"/>
                <a:gd name="T74" fmla="*/ 19 w 179"/>
                <a:gd name="T75" fmla="*/ 28 h 309"/>
                <a:gd name="T76" fmla="*/ 18 w 179"/>
                <a:gd name="T77" fmla="*/ 26 h 309"/>
                <a:gd name="T78" fmla="*/ 19 w 179"/>
                <a:gd name="T79" fmla="*/ 23 h 309"/>
                <a:gd name="T80" fmla="*/ 20 w 179"/>
                <a:gd name="T81" fmla="*/ 21 h 309"/>
                <a:gd name="T82" fmla="*/ 19 w 179"/>
                <a:gd name="T83" fmla="*/ 16 h 309"/>
                <a:gd name="T84" fmla="*/ 18 w 179"/>
                <a:gd name="T85" fmla="*/ 12 h 309"/>
                <a:gd name="T86" fmla="*/ 18 w 179"/>
                <a:gd name="T87" fmla="*/ 9 h 309"/>
                <a:gd name="T88" fmla="*/ 19 w 179"/>
                <a:gd name="T89" fmla="*/ 6 h 309"/>
                <a:gd name="T90" fmla="*/ 20 w 179"/>
                <a:gd name="T91" fmla="*/ 4 h 309"/>
                <a:gd name="T92" fmla="*/ 20 w 179"/>
                <a:gd name="T93" fmla="*/ 3 h 309"/>
                <a:gd name="T94" fmla="*/ 21 w 179"/>
                <a:gd name="T95" fmla="*/ 1 h 309"/>
                <a:gd name="T96" fmla="*/ 22 w 179"/>
                <a:gd name="T97" fmla="*/ 1 h 309"/>
                <a:gd name="T98" fmla="*/ 22 w 179"/>
                <a:gd name="T99" fmla="*/ 0 h 309"/>
                <a:gd name="T100" fmla="*/ 22 w 179"/>
                <a:gd name="T101" fmla="*/ 0 h 309"/>
                <a:gd name="T102" fmla="*/ 22 w 179"/>
                <a:gd name="T103" fmla="*/ 0 h 309"/>
                <a:gd name="T104" fmla="*/ 22 w 179"/>
                <a:gd name="T105" fmla="*/ 0 h 309"/>
                <a:gd name="T106" fmla="*/ 22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9" name="Freeform 281">
              <a:extLst>
                <a:ext uri="{FF2B5EF4-FFF2-40B4-BE49-F238E27FC236}">
                  <a16:creationId xmlns:a16="http://schemas.microsoft.com/office/drawing/2014/main" id="{D7AA11C4-8113-42C7-AB41-A6E02A95F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19 w 334"/>
                <a:gd name="T1" fmla="*/ 0 h 256"/>
                <a:gd name="T2" fmla="*/ 18 w 334"/>
                <a:gd name="T3" fmla="*/ 1 h 256"/>
                <a:gd name="T4" fmla="*/ 16 w 334"/>
                <a:gd name="T5" fmla="*/ 2 h 256"/>
                <a:gd name="T6" fmla="*/ 14 w 334"/>
                <a:gd name="T7" fmla="*/ 2 h 256"/>
                <a:gd name="T8" fmla="*/ 12 w 334"/>
                <a:gd name="T9" fmla="*/ 3 h 256"/>
                <a:gd name="T10" fmla="*/ 9 w 334"/>
                <a:gd name="T11" fmla="*/ 4 h 256"/>
                <a:gd name="T12" fmla="*/ 7 w 334"/>
                <a:gd name="T13" fmla="*/ 4 h 256"/>
                <a:gd name="T14" fmla="*/ 5 w 334"/>
                <a:gd name="T15" fmla="*/ 5 h 256"/>
                <a:gd name="T16" fmla="*/ 3 w 334"/>
                <a:gd name="T17" fmla="*/ 5 h 256"/>
                <a:gd name="T18" fmla="*/ 2 w 334"/>
                <a:gd name="T19" fmla="*/ 5 h 256"/>
                <a:gd name="T20" fmla="*/ 2 w 334"/>
                <a:gd name="T21" fmla="*/ 5 h 256"/>
                <a:gd name="T22" fmla="*/ 1 w 334"/>
                <a:gd name="T23" fmla="*/ 4 h 256"/>
                <a:gd name="T24" fmla="*/ 0 w 334"/>
                <a:gd name="T25" fmla="*/ 4 h 256"/>
                <a:gd name="T26" fmla="*/ 3 w 334"/>
                <a:gd name="T27" fmla="*/ 6 h 256"/>
                <a:gd name="T28" fmla="*/ 5 w 334"/>
                <a:gd name="T29" fmla="*/ 8 h 256"/>
                <a:gd name="T30" fmla="*/ 6 w 334"/>
                <a:gd name="T31" fmla="*/ 10 h 256"/>
                <a:gd name="T32" fmla="*/ 8 w 334"/>
                <a:gd name="T33" fmla="*/ 13 h 256"/>
                <a:gd name="T34" fmla="*/ 10 w 334"/>
                <a:gd name="T35" fmla="*/ 15 h 256"/>
                <a:gd name="T36" fmla="*/ 11 w 334"/>
                <a:gd name="T37" fmla="*/ 18 h 256"/>
                <a:gd name="T38" fmla="*/ 12 w 334"/>
                <a:gd name="T39" fmla="*/ 21 h 256"/>
                <a:gd name="T40" fmla="*/ 12 w 334"/>
                <a:gd name="T41" fmla="*/ 24 h 256"/>
                <a:gd name="T42" fmla="*/ 13 w 334"/>
                <a:gd name="T43" fmla="*/ 24 h 256"/>
                <a:gd name="T44" fmla="*/ 15 w 334"/>
                <a:gd name="T45" fmla="*/ 25 h 256"/>
                <a:gd name="T46" fmla="*/ 16 w 334"/>
                <a:gd name="T47" fmla="*/ 25 h 256"/>
                <a:gd name="T48" fmla="*/ 18 w 334"/>
                <a:gd name="T49" fmla="*/ 26 h 256"/>
                <a:gd name="T50" fmla="*/ 19 w 334"/>
                <a:gd name="T51" fmla="*/ 27 h 256"/>
                <a:gd name="T52" fmla="*/ 21 w 334"/>
                <a:gd name="T53" fmla="*/ 29 h 256"/>
                <a:gd name="T54" fmla="*/ 22 w 334"/>
                <a:gd name="T55" fmla="*/ 31 h 256"/>
                <a:gd name="T56" fmla="*/ 23 w 334"/>
                <a:gd name="T57" fmla="*/ 32 h 256"/>
                <a:gd name="T58" fmla="*/ 24 w 334"/>
                <a:gd name="T59" fmla="*/ 31 h 256"/>
                <a:gd name="T60" fmla="*/ 26 w 334"/>
                <a:gd name="T61" fmla="*/ 31 h 256"/>
                <a:gd name="T62" fmla="*/ 28 w 334"/>
                <a:gd name="T63" fmla="*/ 30 h 256"/>
                <a:gd name="T64" fmla="*/ 30 w 334"/>
                <a:gd name="T65" fmla="*/ 29 h 256"/>
                <a:gd name="T66" fmla="*/ 33 w 334"/>
                <a:gd name="T67" fmla="*/ 29 h 256"/>
                <a:gd name="T68" fmla="*/ 36 w 334"/>
                <a:gd name="T69" fmla="*/ 29 h 256"/>
                <a:gd name="T70" fmla="*/ 39 w 334"/>
                <a:gd name="T71" fmla="*/ 30 h 256"/>
                <a:gd name="T72" fmla="*/ 42 w 334"/>
                <a:gd name="T73" fmla="*/ 31 h 256"/>
                <a:gd name="T74" fmla="*/ 41 w 334"/>
                <a:gd name="T75" fmla="*/ 30 h 256"/>
                <a:gd name="T76" fmla="*/ 40 w 334"/>
                <a:gd name="T77" fmla="*/ 29 h 256"/>
                <a:gd name="T78" fmla="*/ 39 w 334"/>
                <a:gd name="T79" fmla="*/ 27 h 256"/>
                <a:gd name="T80" fmla="*/ 39 w 334"/>
                <a:gd name="T81" fmla="*/ 25 h 256"/>
                <a:gd name="T82" fmla="*/ 38 w 334"/>
                <a:gd name="T83" fmla="*/ 23 h 256"/>
                <a:gd name="T84" fmla="*/ 38 w 334"/>
                <a:gd name="T85" fmla="*/ 20 h 256"/>
                <a:gd name="T86" fmla="*/ 39 w 334"/>
                <a:gd name="T87" fmla="*/ 17 h 256"/>
                <a:gd name="T88" fmla="*/ 40 w 334"/>
                <a:gd name="T89" fmla="*/ 14 h 256"/>
                <a:gd name="T90" fmla="*/ 39 w 334"/>
                <a:gd name="T91" fmla="*/ 14 h 256"/>
                <a:gd name="T92" fmla="*/ 37 w 334"/>
                <a:gd name="T93" fmla="*/ 13 h 256"/>
                <a:gd name="T94" fmla="*/ 35 w 334"/>
                <a:gd name="T95" fmla="*/ 12 h 256"/>
                <a:gd name="T96" fmla="*/ 33 w 334"/>
                <a:gd name="T97" fmla="*/ 11 h 256"/>
                <a:gd name="T98" fmla="*/ 31 w 334"/>
                <a:gd name="T99" fmla="*/ 10 h 256"/>
                <a:gd name="T100" fmla="*/ 30 w 334"/>
                <a:gd name="T101" fmla="*/ 8 h 256"/>
                <a:gd name="T102" fmla="*/ 30 w 334"/>
                <a:gd name="T103" fmla="*/ 5 h 256"/>
                <a:gd name="T104" fmla="*/ 30 w 334"/>
                <a:gd name="T105" fmla="*/ 2 h 256"/>
                <a:gd name="T106" fmla="*/ 28 w 334"/>
                <a:gd name="T107" fmla="*/ 3 h 256"/>
                <a:gd name="T108" fmla="*/ 27 w 334"/>
                <a:gd name="T109" fmla="*/ 3 h 256"/>
                <a:gd name="T110" fmla="*/ 26 w 334"/>
                <a:gd name="T111" fmla="*/ 3 h 256"/>
                <a:gd name="T112" fmla="*/ 25 w 334"/>
                <a:gd name="T113" fmla="*/ 3 h 256"/>
                <a:gd name="T114" fmla="*/ 24 w 334"/>
                <a:gd name="T115" fmla="*/ 3 h 256"/>
                <a:gd name="T116" fmla="*/ 22 w 334"/>
                <a:gd name="T117" fmla="*/ 2 h 256"/>
                <a:gd name="T118" fmla="*/ 21 w 334"/>
                <a:gd name="T119" fmla="*/ 1 h 256"/>
                <a:gd name="T120" fmla="*/ 19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0" name="Freeform 282">
              <a:extLst>
                <a:ext uri="{FF2B5EF4-FFF2-40B4-BE49-F238E27FC236}">
                  <a16:creationId xmlns:a16="http://schemas.microsoft.com/office/drawing/2014/main" id="{7656AE15-0D62-4EFE-AC95-1908306DF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31 w 293"/>
                <a:gd name="T1" fmla="*/ 21 h 361"/>
                <a:gd name="T2" fmla="*/ 27 w 293"/>
                <a:gd name="T3" fmla="*/ 22 h 361"/>
                <a:gd name="T4" fmla="*/ 20 w 293"/>
                <a:gd name="T5" fmla="*/ 24 h 361"/>
                <a:gd name="T6" fmla="*/ 14 w 293"/>
                <a:gd name="T7" fmla="*/ 29 h 361"/>
                <a:gd name="T8" fmla="*/ 12 w 293"/>
                <a:gd name="T9" fmla="*/ 35 h 361"/>
                <a:gd name="T10" fmla="*/ 10 w 293"/>
                <a:gd name="T11" fmla="*/ 39 h 361"/>
                <a:gd name="T12" fmla="*/ 9 w 293"/>
                <a:gd name="T13" fmla="*/ 41 h 361"/>
                <a:gd name="T14" fmla="*/ 8 w 293"/>
                <a:gd name="T15" fmla="*/ 43 h 361"/>
                <a:gd name="T16" fmla="*/ 6 w 293"/>
                <a:gd name="T17" fmla="*/ 43 h 361"/>
                <a:gd name="T18" fmla="*/ 4 w 293"/>
                <a:gd name="T19" fmla="*/ 44 h 361"/>
                <a:gd name="T20" fmla="*/ 3 w 293"/>
                <a:gd name="T21" fmla="*/ 44 h 361"/>
                <a:gd name="T22" fmla="*/ 1 w 293"/>
                <a:gd name="T23" fmla="*/ 44 h 361"/>
                <a:gd name="T24" fmla="*/ 1 w 293"/>
                <a:gd name="T25" fmla="*/ 45 h 361"/>
                <a:gd name="T26" fmla="*/ 0 w 293"/>
                <a:gd name="T27" fmla="*/ 44 h 361"/>
                <a:gd name="T28" fmla="*/ 3 w 293"/>
                <a:gd name="T29" fmla="*/ 43 h 361"/>
                <a:gd name="T30" fmla="*/ 7 w 293"/>
                <a:gd name="T31" fmla="*/ 38 h 361"/>
                <a:gd name="T32" fmla="*/ 9 w 293"/>
                <a:gd name="T33" fmla="*/ 33 h 361"/>
                <a:gd name="T34" fmla="*/ 9 w 293"/>
                <a:gd name="T35" fmla="*/ 28 h 361"/>
                <a:gd name="T36" fmla="*/ 9 w 293"/>
                <a:gd name="T37" fmla="*/ 25 h 361"/>
                <a:gd name="T38" fmla="*/ 9 w 293"/>
                <a:gd name="T39" fmla="*/ 21 h 361"/>
                <a:gd name="T40" fmla="*/ 9 w 293"/>
                <a:gd name="T41" fmla="*/ 19 h 361"/>
                <a:gd name="T42" fmla="*/ 12 w 293"/>
                <a:gd name="T43" fmla="*/ 17 h 361"/>
                <a:gd name="T44" fmla="*/ 15 w 293"/>
                <a:gd name="T45" fmla="*/ 14 h 361"/>
                <a:gd name="T46" fmla="*/ 15 w 293"/>
                <a:gd name="T47" fmla="*/ 10 h 361"/>
                <a:gd name="T48" fmla="*/ 17 w 293"/>
                <a:gd name="T49" fmla="*/ 7 h 361"/>
                <a:gd name="T50" fmla="*/ 21 w 293"/>
                <a:gd name="T51" fmla="*/ 6 h 361"/>
                <a:gd name="T52" fmla="*/ 25 w 293"/>
                <a:gd name="T53" fmla="*/ 4 h 361"/>
                <a:gd name="T54" fmla="*/ 29 w 293"/>
                <a:gd name="T55" fmla="*/ 1 h 361"/>
                <a:gd name="T56" fmla="*/ 30 w 293"/>
                <a:gd name="T57" fmla="*/ 1 h 361"/>
                <a:gd name="T58" fmla="*/ 31 w 293"/>
                <a:gd name="T59" fmla="*/ 5 h 361"/>
                <a:gd name="T60" fmla="*/ 32 w 293"/>
                <a:gd name="T61" fmla="*/ 10 h 361"/>
                <a:gd name="T62" fmla="*/ 35 w 293"/>
                <a:gd name="T63" fmla="*/ 13 h 361"/>
                <a:gd name="T64" fmla="*/ 36 w 293"/>
                <a:gd name="T65" fmla="*/ 15 h 361"/>
                <a:gd name="T66" fmla="*/ 34 w 293"/>
                <a:gd name="T67" fmla="*/ 16 h 361"/>
                <a:gd name="T68" fmla="*/ 32 w 293"/>
                <a:gd name="T69" fmla="*/ 17 h 361"/>
                <a:gd name="T70" fmla="*/ 32 w 293"/>
                <a:gd name="T71" fmla="*/ 2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1" name="Freeform 283">
              <a:extLst>
                <a:ext uri="{FF2B5EF4-FFF2-40B4-BE49-F238E27FC236}">
                  <a16:creationId xmlns:a16="http://schemas.microsoft.com/office/drawing/2014/main" id="{27AA63B3-8946-4442-A067-D6EC3B9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11 w 173"/>
                <a:gd name="T1" fmla="*/ 44 h 351"/>
                <a:gd name="T2" fmla="*/ 10 w 173"/>
                <a:gd name="T3" fmla="*/ 42 h 351"/>
                <a:gd name="T4" fmla="*/ 8 w 173"/>
                <a:gd name="T5" fmla="*/ 42 h 351"/>
                <a:gd name="T6" fmla="*/ 6 w 173"/>
                <a:gd name="T7" fmla="*/ 42 h 351"/>
                <a:gd name="T8" fmla="*/ 7 w 173"/>
                <a:gd name="T9" fmla="*/ 41 h 351"/>
                <a:gd name="T10" fmla="*/ 8 w 173"/>
                <a:gd name="T11" fmla="*/ 39 h 351"/>
                <a:gd name="T12" fmla="*/ 10 w 173"/>
                <a:gd name="T13" fmla="*/ 39 h 351"/>
                <a:gd name="T14" fmla="*/ 12 w 173"/>
                <a:gd name="T15" fmla="*/ 38 h 351"/>
                <a:gd name="T16" fmla="*/ 13 w 173"/>
                <a:gd name="T17" fmla="*/ 37 h 351"/>
                <a:gd name="T18" fmla="*/ 13 w 173"/>
                <a:gd name="T19" fmla="*/ 36 h 351"/>
                <a:gd name="T20" fmla="*/ 13 w 173"/>
                <a:gd name="T21" fmla="*/ 35 h 351"/>
                <a:gd name="T22" fmla="*/ 12 w 173"/>
                <a:gd name="T23" fmla="*/ 34 h 351"/>
                <a:gd name="T24" fmla="*/ 11 w 173"/>
                <a:gd name="T25" fmla="*/ 33 h 351"/>
                <a:gd name="T26" fmla="*/ 9 w 173"/>
                <a:gd name="T27" fmla="*/ 33 h 351"/>
                <a:gd name="T28" fmla="*/ 8 w 173"/>
                <a:gd name="T29" fmla="*/ 34 h 351"/>
                <a:gd name="T30" fmla="*/ 7 w 173"/>
                <a:gd name="T31" fmla="*/ 36 h 351"/>
                <a:gd name="T32" fmla="*/ 7 w 173"/>
                <a:gd name="T33" fmla="*/ 37 h 351"/>
                <a:gd name="T34" fmla="*/ 5 w 173"/>
                <a:gd name="T35" fmla="*/ 38 h 351"/>
                <a:gd name="T36" fmla="*/ 5 w 173"/>
                <a:gd name="T37" fmla="*/ 38 h 351"/>
                <a:gd name="T38" fmla="*/ 4 w 173"/>
                <a:gd name="T39" fmla="*/ 38 h 351"/>
                <a:gd name="T40" fmla="*/ 4 w 173"/>
                <a:gd name="T41" fmla="*/ 37 h 351"/>
                <a:gd name="T42" fmla="*/ 4 w 173"/>
                <a:gd name="T43" fmla="*/ 35 h 351"/>
                <a:gd name="T44" fmla="*/ 5 w 173"/>
                <a:gd name="T45" fmla="*/ 34 h 351"/>
                <a:gd name="T46" fmla="*/ 6 w 173"/>
                <a:gd name="T47" fmla="*/ 32 h 351"/>
                <a:gd name="T48" fmla="*/ 7 w 173"/>
                <a:gd name="T49" fmla="*/ 31 h 351"/>
                <a:gd name="T50" fmla="*/ 7 w 173"/>
                <a:gd name="T51" fmla="*/ 31 h 351"/>
                <a:gd name="T52" fmla="*/ 6 w 173"/>
                <a:gd name="T53" fmla="*/ 30 h 351"/>
                <a:gd name="T54" fmla="*/ 5 w 173"/>
                <a:gd name="T55" fmla="*/ 29 h 351"/>
                <a:gd name="T56" fmla="*/ 4 w 173"/>
                <a:gd name="T57" fmla="*/ 28 h 351"/>
                <a:gd name="T58" fmla="*/ 3 w 173"/>
                <a:gd name="T59" fmla="*/ 29 h 351"/>
                <a:gd name="T60" fmla="*/ 2 w 173"/>
                <a:gd name="T61" fmla="*/ 29 h 351"/>
                <a:gd name="T62" fmla="*/ 1 w 173"/>
                <a:gd name="T63" fmla="*/ 29 h 351"/>
                <a:gd name="T64" fmla="*/ 0 w 173"/>
                <a:gd name="T65" fmla="*/ 26 h 351"/>
                <a:gd name="T66" fmla="*/ 2 w 173"/>
                <a:gd name="T67" fmla="*/ 17 h 351"/>
                <a:gd name="T68" fmla="*/ 7 w 173"/>
                <a:gd name="T69" fmla="*/ 9 h 351"/>
                <a:gd name="T70" fmla="*/ 15 w 173"/>
                <a:gd name="T71" fmla="*/ 4 h 351"/>
                <a:gd name="T72" fmla="*/ 18 w 173"/>
                <a:gd name="T73" fmla="*/ 2 h 351"/>
                <a:gd name="T74" fmla="*/ 20 w 173"/>
                <a:gd name="T75" fmla="*/ 1 h 351"/>
                <a:gd name="T76" fmla="*/ 21 w 173"/>
                <a:gd name="T77" fmla="*/ 0 h 351"/>
                <a:gd name="T78" fmla="*/ 21 w 173"/>
                <a:gd name="T79" fmla="*/ 1 h 351"/>
                <a:gd name="T80" fmla="*/ 19 w 173"/>
                <a:gd name="T81" fmla="*/ 3 h 351"/>
                <a:gd name="T82" fmla="*/ 17 w 173"/>
                <a:gd name="T83" fmla="*/ 8 h 351"/>
                <a:gd name="T84" fmla="*/ 17 w 173"/>
                <a:gd name="T85" fmla="*/ 13 h 351"/>
                <a:gd name="T86" fmla="*/ 19 w 173"/>
                <a:gd name="T87" fmla="*/ 17 h 351"/>
                <a:gd name="T88" fmla="*/ 20 w 173"/>
                <a:gd name="T89" fmla="*/ 21 h 351"/>
                <a:gd name="T90" fmla="*/ 21 w 173"/>
                <a:gd name="T91" fmla="*/ 25 h 351"/>
                <a:gd name="T92" fmla="*/ 21 w 173"/>
                <a:gd name="T93" fmla="*/ 28 h 351"/>
                <a:gd name="T94" fmla="*/ 20 w 173"/>
                <a:gd name="T95" fmla="*/ 33 h 351"/>
                <a:gd name="T96" fmla="*/ 19 w 173"/>
                <a:gd name="T97" fmla="*/ 38 h 351"/>
                <a:gd name="T98" fmla="*/ 15 w 173"/>
                <a:gd name="T99" fmla="*/ 43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2" name="Freeform 284">
              <a:extLst>
                <a:ext uri="{FF2B5EF4-FFF2-40B4-BE49-F238E27FC236}">
                  <a16:creationId xmlns:a16="http://schemas.microsoft.com/office/drawing/2014/main" id="{785783DC-0F45-430E-B3CB-4B30B916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49 w 844"/>
                <a:gd name="T1" fmla="*/ 63 h 593"/>
                <a:gd name="T2" fmla="*/ 45 w 844"/>
                <a:gd name="T3" fmla="*/ 69 h 593"/>
                <a:gd name="T4" fmla="*/ 43 w 844"/>
                <a:gd name="T5" fmla="*/ 71 h 593"/>
                <a:gd name="T6" fmla="*/ 37 w 844"/>
                <a:gd name="T7" fmla="*/ 63 h 593"/>
                <a:gd name="T8" fmla="*/ 33 w 844"/>
                <a:gd name="T9" fmla="*/ 59 h 593"/>
                <a:gd name="T10" fmla="*/ 30 w 844"/>
                <a:gd name="T11" fmla="*/ 52 h 593"/>
                <a:gd name="T12" fmla="*/ 32 w 844"/>
                <a:gd name="T13" fmla="*/ 39 h 593"/>
                <a:gd name="T14" fmla="*/ 37 w 844"/>
                <a:gd name="T15" fmla="*/ 31 h 593"/>
                <a:gd name="T16" fmla="*/ 38 w 844"/>
                <a:gd name="T17" fmla="*/ 26 h 593"/>
                <a:gd name="T18" fmla="*/ 35 w 844"/>
                <a:gd name="T19" fmla="*/ 31 h 593"/>
                <a:gd name="T20" fmla="*/ 29 w 844"/>
                <a:gd name="T21" fmla="*/ 40 h 593"/>
                <a:gd name="T22" fmla="*/ 17 w 844"/>
                <a:gd name="T23" fmla="*/ 45 h 593"/>
                <a:gd name="T24" fmla="*/ 12 w 844"/>
                <a:gd name="T25" fmla="*/ 44 h 593"/>
                <a:gd name="T26" fmla="*/ 6 w 844"/>
                <a:gd name="T27" fmla="*/ 41 h 593"/>
                <a:gd name="T28" fmla="*/ 3 w 844"/>
                <a:gd name="T29" fmla="*/ 38 h 593"/>
                <a:gd name="T30" fmla="*/ 9 w 844"/>
                <a:gd name="T31" fmla="*/ 35 h 593"/>
                <a:gd name="T32" fmla="*/ 17 w 844"/>
                <a:gd name="T33" fmla="*/ 26 h 593"/>
                <a:gd name="T34" fmla="*/ 27 w 844"/>
                <a:gd name="T35" fmla="*/ 23 h 593"/>
                <a:gd name="T36" fmla="*/ 31 w 844"/>
                <a:gd name="T37" fmla="*/ 23 h 593"/>
                <a:gd name="T38" fmla="*/ 33 w 844"/>
                <a:gd name="T39" fmla="*/ 22 h 593"/>
                <a:gd name="T40" fmla="*/ 31 w 844"/>
                <a:gd name="T41" fmla="*/ 27 h 593"/>
                <a:gd name="T42" fmla="*/ 32 w 844"/>
                <a:gd name="T43" fmla="*/ 28 h 593"/>
                <a:gd name="T44" fmla="*/ 34 w 844"/>
                <a:gd name="T45" fmla="*/ 28 h 593"/>
                <a:gd name="T46" fmla="*/ 36 w 844"/>
                <a:gd name="T47" fmla="*/ 24 h 593"/>
                <a:gd name="T48" fmla="*/ 36 w 844"/>
                <a:gd name="T49" fmla="*/ 22 h 593"/>
                <a:gd name="T50" fmla="*/ 37 w 844"/>
                <a:gd name="T51" fmla="*/ 24 h 593"/>
                <a:gd name="T52" fmla="*/ 42 w 844"/>
                <a:gd name="T53" fmla="*/ 25 h 593"/>
                <a:gd name="T54" fmla="*/ 46 w 844"/>
                <a:gd name="T55" fmla="*/ 24 h 593"/>
                <a:gd name="T56" fmla="*/ 49 w 844"/>
                <a:gd name="T57" fmla="*/ 22 h 593"/>
                <a:gd name="T58" fmla="*/ 54 w 844"/>
                <a:gd name="T59" fmla="*/ 21 h 593"/>
                <a:gd name="T60" fmla="*/ 57 w 844"/>
                <a:gd name="T61" fmla="*/ 15 h 593"/>
                <a:gd name="T62" fmla="*/ 66 w 844"/>
                <a:gd name="T63" fmla="*/ 2 h 593"/>
                <a:gd name="T64" fmla="*/ 78 w 844"/>
                <a:gd name="T65" fmla="*/ 0 h 593"/>
                <a:gd name="T66" fmla="*/ 86 w 844"/>
                <a:gd name="T67" fmla="*/ 1 h 593"/>
                <a:gd name="T68" fmla="*/ 94 w 844"/>
                <a:gd name="T69" fmla="*/ 4 h 593"/>
                <a:gd name="T70" fmla="*/ 103 w 844"/>
                <a:gd name="T71" fmla="*/ 5 h 593"/>
                <a:gd name="T72" fmla="*/ 105 w 844"/>
                <a:gd name="T73" fmla="*/ 7 h 593"/>
                <a:gd name="T74" fmla="*/ 94 w 844"/>
                <a:gd name="T75" fmla="*/ 20 h 593"/>
                <a:gd name="T76" fmla="*/ 84 w 844"/>
                <a:gd name="T77" fmla="*/ 27 h 593"/>
                <a:gd name="T78" fmla="*/ 72 w 844"/>
                <a:gd name="T79" fmla="*/ 30 h 593"/>
                <a:gd name="T80" fmla="*/ 62 w 844"/>
                <a:gd name="T81" fmla="*/ 28 h 593"/>
                <a:gd name="T82" fmla="*/ 56 w 844"/>
                <a:gd name="T83" fmla="*/ 25 h 593"/>
                <a:gd name="T84" fmla="*/ 52 w 844"/>
                <a:gd name="T85" fmla="*/ 23 h 593"/>
                <a:gd name="T86" fmla="*/ 48 w 844"/>
                <a:gd name="T87" fmla="*/ 24 h 593"/>
                <a:gd name="T88" fmla="*/ 47 w 844"/>
                <a:gd name="T89" fmla="*/ 26 h 593"/>
                <a:gd name="T90" fmla="*/ 51 w 844"/>
                <a:gd name="T91" fmla="*/ 26 h 593"/>
                <a:gd name="T92" fmla="*/ 56 w 844"/>
                <a:gd name="T93" fmla="*/ 26 h 593"/>
                <a:gd name="T94" fmla="*/ 65 w 844"/>
                <a:gd name="T95" fmla="*/ 28 h 593"/>
                <a:gd name="T96" fmla="*/ 76 w 844"/>
                <a:gd name="T97" fmla="*/ 38 h 593"/>
                <a:gd name="T98" fmla="*/ 80 w 844"/>
                <a:gd name="T99" fmla="*/ 51 h 593"/>
                <a:gd name="T100" fmla="*/ 76 w 844"/>
                <a:gd name="T101" fmla="*/ 55 h 593"/>
                <a:gd name="T102" fmla="*/ 64 w 844"/>
                <a:gd name="T103" fmla="*/ 50 h 593"/>
                <a:gd name="T104" fmla="*/ 56 w 844"/>
                <a:gd name="T105" fmla="*/ 48 h 593"/>
                <a:gd name="T106" fmla="*/ 49 w 844"/>
                <a:gd name="T107" fmla="*/ 40 h 593"/>
                <a:gd name="T108" fmla="*/ 47 w 844"/>
                <a:gd name="T109" fmla="*/ 30 h 593"/>
                <a:gd name="T110" fmla="*/ 43 w 844"/>
                <a:gd name="T111" fmla="*/ 27 h 593"/>
                <a:gd name="T112" fmla="*/ 39 w 844"/>
                <a:gd name="T113" fmla="*/ 26 h 593"/>
                <a:gd name="T114" fmla="*/ 41 w 844"/>
                <a:gd name="T115" fmla="*/ 30 h 593"/>
                <a:gd name="T116" fmla="*/ 48 w 844"/>
                <a:gd name="T117" fmla="*/ 38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3" name="Freeform 285">
              <a:extLst>
                <a:ext uri="{FF2B5EF4-FFF2-40B4-BE49-F238E27FC236}">
                  <a16:creationId xmlns:a16="http://schemas.microsoft.com/office/drawing/2014/main" id="{A49C9114-4BD4-4585-9B8D-5FBE3B92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24 w 253"/>
                <a:gd name="T1" fmla="*/ 32 h 258"/>
                <a:gd name="T2" fmla="*/ 25 w 253"/>
                <a:gd name="T3" fmla="*/ 30 h 258"/>
                <a:gd name="T4" fmla="*/ 27 w 253"/>
                <a:gd name="T5" fmla="*/ 29 h 258"/>
                <a:gd name="T6" fmla="*/ 28 w 253"/>
                <a:gd name="T7" fmla="*/ 30 h 258"/>
                <a:gd name="T8" fmla="*/ 28 w 253"/>
                <a:gd name="T9" fmla="*/ 30 h 258"/>
                <a:gd name="T10" fmla="*/ 29 w 253"/>
                <a:gd name="T11" fmla="*/ 31 h 258"/>
                <a:gd name="T12" fmla="*/ 31 w 253"/>
                <a:gd name="T13" fmla="*/ 31 h 258"/>
                <a:gd name="T14" fmla="*/ 31 w 253"/>
                <a:gd name="T15" fmla="*/ 31 h 258"/>
                <a:gd name="T16" fmla="*/ 31 w 253"/>
                <a:gd name="T17" fmla="*/ 30 h 258"/>
                <a:gd name="T18" fmla="*/ 30 w 253"/>
                <a:gd name="T19" fmla="*/ 29 h 258"/>
                <a:gd name="T20" fmla="*/ 29 w 253"/>
                <a:gd name="T21" fmla="*/ 29 h 258"/>
                <a:gd name="T22" fmla="*/ 27 w 253"/>
                <a:gd name="T23" fmla="*/ 29 h 258"/>
                <a:gd name="T24" fmla="*/ 26 w 253"/>
                <a:gd name="T25" fmla="*/ 27 h 258"/>
                <a:gd name="T26" fmla="*/ 25 w 253"/>
                <a:gd name="T27" fmla="*/ 26 h 258"/>
                <a:gd name="T28" fmla="*/ 26 w 253"/>
                <a:gd name="T29" fmla="*/ 25 h 258"/>
                <a:gd name="T30" fmla="*/ 26 w 253"/>
                <a:gd name="T31" fmla="*/ 24 h 258"/>
                <a:gd name="T32" fmla="*/ 27 w 253"/>
                <a:gd name="T33" fmla="*/ 24 h 258"/>
                <a:gd name="T34" fmla="*/ 28 w 253"/>
                <a:gd name="T35" fmla="*/ 23 h 258"/>
                <a:gd name="T36" fmla="*/ 30 w 253"/>
                <a:gd name="T37" fmla="*/ 20 h 258"/>
                <a:gd name="T38" fmla="*/ 29 w 253"/>
                <a:gd name="T39" fmla="*/ 14 h 258"/>
                <a:gd name="T40" fmla="*/ 24 w 253"/>
                <a:gd name="T41" fmla="*/ 8 h 258"/>
                <a:gd name="T42" fmla="*/ 17 w 253"/>
                <a:gd name="T43" fmla="*/ 5 h 258"/>
                <a:gd name="T44" fmla="*/ 11 w 253"/>
                <a:gd name="T45" fmla="*/ 4 h 258"/>
                <a:gd name="T46" fmla="*/ 7 w 253"/>
                <a:gd name="T47" fmla="*/ 3 h 258"/>
                <a:gd name="T48" fmla="*/ 3 w 253"/>
                <a:gd name="T49" fmla="*/ 2 h 258"/>
                <a:gd name="T50" fmla="*/ 0 w 253"/>
                <a:gd name="T51" fmla="*/ 1 h 258"/>
                <a:gd name="T52" fmla="*/ 1 w 253"/>
                <a:gd name="T53" fmla="*/ 2 h 258"/>
                <a:gd name="T54" fmla="*/ 3 w 253"/>
                <a:gd name="T55" fmla="*/ 6 h 258"/>
                <a:gd name="T56" fmla="*/ 4 w 253"/>
                <a:gd name="T57" fmla="*/ 10 h 258"/>
                <a:gd name="T58" fmla="*/ 5 w 253"/>
                <a:gd name="T59" fmla="*/ 14 h 258"/>
                <a:gd name="T60" fmla="*/ 6 w 253"/>
                <a:gd name="T61" fmla="*/ 18 h 258"/>
                <a:gd name="T62" fmla="*/ 8 w 253"/>
                <a:gd name="T63" fmla="*/ 23 h 258"/>
                <a:gd name="T64" fmla="*/ 12 w 253"/>
                <a:gd name="T65" fmla="*/ 29 h 258"/>
                <a:gd name="T66" fmla="*/ 19 w 253"/>
                <a:gd name="T67" fmla="*/ 32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4" name="Freeform 286">
              <a:extLst>
                <a:ext uri="{FF2B5EF4-FFF2-40B4-BE49-F238E27FC236}">
                  <a16:creationId xmlns:a16="http://schemas.microsoft.com/office/drawing/2014/main" id="{259324D5-D8A0-4390-8510-8F1E46C75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2 h 28"/>
                <a:gd name="T2" fmla="*/ 1 w 26"/>
                <a:gd name="T3" fmla="*/ 1 h 28"/>
                <a:gd name="T4" fmla="*/ 1 w 26"/>
                <a:gd name="T5" fmla="*/ 1 h 28"/>
                <a:gd name="T6" fmla="*/ 2 w 26"/>
                <a:gd name="T7" fmla="*/ 0 h 28"/>
                <a:gd name="T8" fmla="*/ 2 w 26"/>
                <a:gd name="T9" fmla="*/ 0 h 28"/>
                <a:gd name="T10" fmla="*/ 3 w 26"/>
                <a:gd name="T11" fmla="*/ 1 h 28"/>
                <a:gd name="T12" fmla="*/ 3 w 26"/>
                <a:gd name="T13" fmla="*/ 1 h 28"/>
                <a:gd name="T14" fmla="*/ 4 w 26"/>
                <a:gd name="T15" fmla="*/ 1 h 28"/>
                <a:gd name="T16" fmla="*/ 4 w 26"/>
                <a:gd name="T17" fmla="*/ 2 h 28"/>
                <a:gd name="T18" fmla="*/ 4 w 26"/>
                <a:gd name="T19" fmla="*/ 3 h 28"/>
                <a:gd name="T20" fmla="*/ 3 w 26"/>
                <a:gd name="T21" fmla="*/ 3 h 28"/>
                <a:gd name="T22" fmla="*/ 3 w 26"/>
                <a:gd name="T23" fmla="*/ 4 h 28"/>
                <a:gd name="T24" fmla="*/ 2 w 26"/>
                <a:gd name="T25" fmla="*/ 4 h 28"/>
                <a:gd name="T26" fmla="*/ 2 w 26"/>
                <a:gd name="T27" fmla="*/ 4 h 28"/>
                <a:gd name="T28" fmla="*/ 1 w 26"/>
                <a:gd name="T29" fmla="*/ 3 h 28"/>
                <a:gd name="T30" fmla="*/ 1 w 26"/>
                <a:gd name="T31" fmla="*/ 3 h 28"/>
                <a:gd name="T32" fmla="*/ 0 w 26"/>
                <a:gd name="T33" fmla="*/ 2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5" name="Freeform 287">
              <a:extLst>
                <a:ext uri="{FF2B5EF4-FFF2-40B4-BE49-F238E27FC236}">
                  <a16:creationId xmlns:a16="http://schemas.microsoft.com/office/drawing/2014/main" id="{3E83A0AF-8838-4254-BE9C-DA0E72F61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2 w 29"/>
                <a:gd name="T7" fmla="*/ 0 h 29"/>
                <a:gd name="T8" fmla="*/ 3 w 29"/>
                <a:gd name="T9" fmla="*/ 0 h 29"/>
                <a:gd name="T10" fmla="*/ 3 w 29"/>
                <a:gd name="T11" fmla="*/ 1 h 29"/>
                <a:gd name="T12" fmla="*/ 3 w 29"/>
                <a:gd name="T13" fmla="*/ 1 h 29"/>
                <a:gd name="T14" fmla="*/ 3 w 29"/>
                <a:gd name="T15" fmla="*/ 2 h 29"/>
                <a:gd name="T16" fmla="*/ 3 w 29"/>
                <a:gd name="T17" fmla="*/ 3 h 29"/>
                <a:gd name="T18" fmla="*/ 2 w 29"/>
                <a:gd name="T19" fmla="*/ 3 h 29"/>
                <a:gd name="T20" fmla="*/ 1 w 29"/>
                <a:gd name="T21" fmla="*/ 3 h 29"/>
                <a:gd name="T22" fmla="*/ 1 w 29"/>
                <a:gd name="T23" fmla="*/ 3 h 29"/>
                <a:gd name="T24" fmla="*/ 0 w 29"/>
                <a:gd name="T25" fmla="*/ 2 h 29"/>
                <a:gd name="T26" fmla="*/ 0 w 29"/>
                <a:gd name="T27" fmla="*/ 2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6" name="Freeform 288">
              <a:extLst>
                <a:ext uri="{FF2B5EF4-FFF2-40B4-BE49-F238E27FC236}">
                  <a16:creationId xmlns:a16="http://schemas.microsoft.com/office/drawing/2014/main" id="{01B05095-43D1-49CA-953C-D8D75A3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2 w 27"/>
                <a:gd name="T5" fmla="*/ 0 h 29"/>
                <a:gd name="T6" fmla="*/ 3 w 27"/>
                <a:gd name="T7" fmla="*/ 0 h 29"/>
                <a:gd name="T8" fmla="*/ 3 w 27"/>
                <a:gd name="T9" fmla="*/ 1 h 29"/>
                <a:gd name="T10" fmla="*/ 4 w 27"/>
                <a:gd name="T11" fmla="*/ 2 h 29"/>
                <a:gd name="T12" fmla="*/ 4 w 27"/>
                <a:gd name="T13" fmla="*/ 2 h 29"/>
                <a:gd name="T14" fmla="*/ 4 w 27"/>
                <a:gd name="T15" fmla="*/ 3 h 29"/>
                <a:gd name="T16" fmla="*/ 3 w 27"/>
                <a:gd name="T17" fmla="*/ 4 h 29"/>
                <a:gd name="T18" fmla="*/ 3 w 27"/>
                <a:gd name="T19" fmla="*/ 4 h 29"/>
                <a:gd name="T20" fmla="*/ 2 w 27"/>
                <a:gd name="T21" fmla="*/ 4 h 29"/>
                <a:gd name="T22" fmla="*/ 1 w 27"/>
                <a:gd name="T23" fmla="*/ 4 h 29"/>
                <a:gd name="T24" fmla="*/ 1 w 27"/>
                <a:gd name="T25" fmla="*/ 4 h 29"/>
                <a:gd name="T26" fmla="*/ 1 w 27"/>
                <a:gd name="T27" fmla="*/ 3 h 29"/>
                <a:gd name="T28" fmla="*/ 0 w 27"/>
                <a:gd name="T29" fmla="*/ 2 h 29"/>
                <a:gd name="T30" fmla="*/ 0 w 27"/>
                <a:gd name="T31" fmla="*/ 2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7" name="Freeform 289">
              <a:extLst>
                <a:ext uri="{FF2B5EF4-FFF2-40B4-BE49-F238E27FC236}">
                  <a16:creationId xmlns:a16="http://schemas.microsoft.com/office/drawing/2014/main" id="{93D4BD62-6CA6-4C6C-8FF7-50FF3A3A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2 h 27"/>
                <a:gd name="T6" fmla="*/ 0 w 28"/>
                <a:gd name="T7" fmla="*/ 3 h 27"/>
                <a:gd name="T8" fmla="*/ 1 w 28"/>
                <a:gd name="T9" fmla="*/ 3 h 27"/>
                <a:gd name="T10" fmla="*/ 1 w 28"/>
                <a:gd name="T11" fmla="*/ 4 h 27"/>
                <a:gd name="T12" fmla="*/ 2 w 28"/>
                <a:gd name="T13" fmla="*/ 4 h 27"/>
                <a:gd name="T14" fmla="*/ 3 w 28"/>
                <a:gd name="T15" fmla="*/ 4 h 27"/>
                <a:gd name="T16" fmla="*/ 4 w 28"/>
                <a:gd name="T17" fmla="*/ 4 h 27"/>
                <a:gd name="T18" fmla="*/ 4 w 28"/>
                <a:gd name="T19" fmla="*/ 3 h 27"/>
                <a:gd name="T20" fmla="*/ 4 w 28"/>
                <a:gd name="T21" fmla="*/ 2 h 27"/>
                <a:gd name="T22" fmla="*/ 4 w 28"/>
                <a:gd name="T23" fmla="*/ 2 h 27"/>
                <a:gd name="T24" fmla="*/ 4 w 28"/>
                <a:gd name="T25" fmla="*/ 1 h 27"/>
                <a:gd name="T26" fmla="*/ 3 w 28"/>
                <a:gd name="T27" fmla="*/ 1 h 27"/>
                <a:gd name="T28" fmla="*/ 3 w 28"/>
                <a:gd name="T29" fmla="*/ 0 h 27"/>
                <a:gd name="T30" fmla="*/ 2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8" name="Freeform 290">
              <a:extLst>
                <a:ext uri="{FF2B5EF4-FFF2-40B4-BE49-F238E27FC236}">
                  <a16:creationId xmlns:a16="http://schemas.microsoft.com/office/drawing/2014/main" id="{DE357F0E-AB7D-4B10-A8A7-C3734253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2 h 25"/>
                <a:gd name="T2" fmla="*/ 0 w 24"/>
                <a:gd name="T3" fmla="*/ 2 h 25"/>
                <a:gd name="T4" fmla="*/ 0 w 24"/>
                <a:gd name="T5" fmla="*/ 1 h 25"/>
                <a:gd name="T6" fmla="*/ 1 w 24"/>
                <a:gd name="T7" fmla="*/ 1 h 25"/>
                <a:gd name="T8" fmla="*/ 2 w 24"/>
                <a:gd name="T9" fmla="*/ 1 h 25"/>
                <a:gd name="T10" fmla="*/ 2 w 24"/>
                <a:gd name="T11" fmla="*/ 0 h 25"/>
                <a:gd name="T12" fmla="*/ 3 w 24"/>
                <a:gd name="T13" fmla="*/ 1 h 25"/>
                <a:gd name="T14" fmla="*/ 3 w 24"/>
                <a:gd name="T15" fmla="*/ 1 h 25"/>
                <a:gd name="T16" fmla="*/ 3 w 24"/>
                <a:gd name="T17" fmla="*/ 1 h 25"/>
                <a:gd name="T18" fmla="*/ 3 w 24"/>
                <a:gd name="T19" fmla="*/ 2 h 25"/>
                <a:gd name="T20" fmla="*/ 3 w 24"/>
                <a:gd name="T21" fmla="*/ 3 h 25"/>
                <a:gd name="T22" fmla="*/ 3 w 24"/>
                <a:gd name="T23" fmla="*/ 3 h 25"/>
                <a:gd name="T24" fmla="*/ 2 w 24"/>
                <a:gd name="T25" fmla="*/ 4 h 25"/>
                <a:gd name="T26" fmla="*/ 2 w 24"/>
                <a:gd name="T27" fmla="*/ 4 h 25"/>
                <a:gd name="T28" fmla="*/ 1 w 24"/>
                <a:gd name="T29" fmla="*/ 3 h 25"/>
                <a:gd name="T30" fmla="*/ 1 w 24"/>
                <a:gd name="T31" fmla="*/ 3 h 25"/>
                <a:gd name="T32" fmla="*/ 0 w 24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99" name="Freeform 291">
              <a:extLst>
                <a:ext uri="{FF2B5EF4-FFF2-40B4-BE49-F238E27FC236}">
                  <a16:creationId xmlns:a16="http://schemas.microsoft.com/office/drawing/2014/main" id="{A927A97D-3337-42F0-8E34-92A90E44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3 h 29"/>
                <a:gd name="T2" fmla="*/ 1 w 22"/>
                <a:gd name="T3" fmla="*/ 3 h 29"/>
                <a:gd name="T4" fmla="*/ 0 w 22"/>
                <a:gd name="T5" fmla="*/ 3 h 29"/>
                <a:gd name="T6" fmla="*/ 0 w 22"/>
                <a:gd name="T7" fmla="*/ 2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0 h 29"/>
                <a:gd name="T14" fmla="*/ 2 w 22"/>
                <a:gd name="T15" fmla="*/ 0 h 29"/>
                <a:gd name="T16" fmla="*/ 2 w 22"/>
                <a:gd name="T17" fmla="*/ 0 h 29"/>
                <a:gd name="T18" fmla="*/ 2 w 22"/>
                <a:gd name="T19" fmla="*/ 0 h 29"/>
                <a:gd name="T20" fmla="*/ 3 w 22"/>
                <a:gd name="T21" fmla="*/ 0 h 29"/>
                <a:gd name="T22" fmla="*/ 3 w 22"/>
                <a:gd name="T23" fmla="*/ 1 h 29"/>
                <a:gd name="T24" fmla="*/ 3 w 22"/>
                <a:gd name="T25" fmla="*/ 1 h 29"/>
                <a:gd name="T26" fmla="*/ 3 w 22"/>
                <a:gd name="T27" fmla="*/ 2 h 29"/>
                <a:gd name="T28" fmla="*/ 3 w 22"/>
                <a:gd name="T29" fmla="*/ 3 h 29"/>
                <a:gd name="T30" fmla="*/ 2 w 22"/>
                <a:gd name="T31" fmla="*/ 3 h 29"/>
                <a:gd name="T32" fmla="*/ 1 w 22"/>
                <a:gd name="T33" fmla="*/ 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0" name="Freeform 292">
              <a:extLst>
                <a:ext uri="{FF2B5EF4-FFF2-40B4-BE49-F238E27FC236}">
                  <a16:creationId xmlns:a16="http://schemas.microsoft.com/office/drawing/2014/main" id="{49B22AD4-D54D-4219-9707-0537D178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2 h 33"/>
                <a:gd name="T2" fmla="*/ 1 w 26"/>
                <a:gd name="T3" fmla="*/ 1 h 33"/>
                <a:gd name="T4" fmla="*/ 1 w 26"/>
                <a:gd name="T5" fmla="*/ 0 h 33"/>
                <a:gd name="T6" fmla="*/ 2 w 26"/>
                <a:gd name="T7" fmla="*/ 0 h 33"/>
                <a:gd name="T8" fmla="*/ 2 w 26"/>
                <a:gd name="T9" fmla="*/ 0 h 33"/>
                <a:gd name="T10" fmla="*/ 3 w 26"/>
                <a:gd name="T11" fmla="*/ 0 h 33"/>
                <a:gd name="T12" fmla="*/ 4 w 26"/>
                <a:gd name="T13" fmla="*/ 0 h 33"/>
                <a:gd name="T14" fmla="*/ 4 w 26"/>
                <a:gd name="T15" fmla="*/ 1 h 33"/>
                <a:gd name="T16" fmla="*/ 4 w 26"/>
                <a:gd name="T17" fmla="*/ 2 h 33"/>
                <a:gd name="T18" fmla="*/ 3 w 26"/>
                <a:gd name="T19" fmla="*/ 2 h 33"/>
                <a:gd name="T20" fmla="*/ 3 w 26"/>
                <a:gd name="T21" fmla="*/ 3 h 33"/>
                <a:gd name="T22" fmla="*/ 2 w 26"/>
                <a:gd name="T23" fmla="*/ 4 h 33"/>
                <a:gd name="T24" fmla="*/ 1 w 26"/>
                <a:gd name="T25" fmla="*/ 4 h 33"/>
                <a:gd name="T26" fmla="*/ 1 w 26"/>
                <a:gd name="T27" fmla="*/ 4 h 33"/>
                <a:gd name="T28" fmla="*/ 1 w 26"/>
                <a:gd name="T29" fmla="*/ 3 h 33"/>
                <a:gd name="T30" fmla="*/ 0 w 26"/>
                <a:gd name="T31" fmla="*/ 2 h 33"/>
                <a:gd name="T32" fmla="*/ 1 w 26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1" name="Freeform 293">
              <a:extLst>
                <a:ext uri="{FF2B5EF4-FFF2-40B4-BE49-F238E27FC236}">
                  <a16:creationId xmlns:a16="http://schemas.microsoft.com/office/drawing/2014/main" id="{D7178841-961B-450B-9544-544D1D1A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3 w 26"/>
                <a:gd name="T1" fmla="*/ 0 h 27"/>
                <a:gd name="T2" fmla="*/ 4 w 26"/>
                <a:gd name="T3" fmla="*/ 0 h 27"/>
                <a:gd name="T4" fmla="*/ 4 w 26"/>
                <a:gd name="T5" fmla="*/ 1 h 27"/>
                <a:gd name="T6" fmla="*/ 4 w 26"/>
                <a:gd name="T7" fmla="*/ 1 h 27"/>
                <a:gd name="T8" fmla="*/ 4 w 26"/>
                <a:gd name="T9" fmla="*/ 2 h 27"/>
                <a:gd name="T10" fmla="*/ 3 w 26"/>
                <a:gd name="T11" fmla="*/ 2 h 27"/>
                <a:gd name="T12" fmla="*/ 3 w 26"/>
                <a:gd name="T13" fmla="*/ 3 h 27"/>
                <a:gd name="T14" fmla="*/ 2 w 26"/>
                <a:gd name="T15" fmla="*/ 3 h 27"/>
                <a:gd name="T16" fmla="*/ 2 w 26"/>
                <a:gd name="T17" fmla="*/ 3 h 27"/>
                <a:gd name="T18" fmla="*/ 1 w 26"/>
                <a:gd name="T19" fmla="*/ 3 h 27"/>
                <a:gd name="T20" fmla="*/ 1 w 26"/>
                <a:gd name="T21" fmla="*/ 2 h 27"/>
                <a:gd name="T22" fmla="*/ 0 w 26"/>
                <a:gd name="T23" fmla="*/ 1 h 27"/>
                <a:gd name="T24" fmla="*/ 1 w 26"/>
                <a:gd name="T25" fmla="*/ 1 h 27"/>
                <a:gd name="T26" fmla="*/ 1 w 26"/>
                <a:gd name="T27" fmla="*/ 0 h 27"/>
                <a:gd name="T28" fmla="*/ 1 w 26"/>
                <a:gd name="T29" fmla="*/ 0 h 27"/>
                <a:gd name="T30" fmla="*/ 2 w 26"/>
                <a:gd name="T31" fmla="*/ 0 h 27"/>
                <a:gd name="T32" fmla="*/ 3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2" name="Freeform 294">
              <a:extLst>
                <a:ext uri="{FF2B5EF4-FFF2-40B4-BE49-F238E27FC236}">
                  <a16:creationId xmlns:a16="http://schemas.microsoft.com/office/drawing/2014/main" id="{77F86BD0-2C51-4A80-80FE-85E05B151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27 w 216"/>
                <a:gd name="T1" fmla="*/ 1 h 148"/>
                <a:gd name="T2" fmla="*/ 26 w 216"/>
                <a:gd name="T3" fmla="*/ 1 h 148"/>
                <a:gd name="T4" fmla="*/ 26 w 216"/>
                <a:gd name="T5" fmla="*/ 0 h 148"/>
                <a:gd name="T6" fmla="*/ 25 w 216"/>
                <a:gd name="T7" fmla="*/ 2 h 148"/>
                <a:gd name="T8" fmla="*/ 22 w 216"/>
                <a:gd name="T9" fmla="*/ 1 h 148"/>
                <a:gd name="T10" fmla="*/ 16 w 216"/>
                <a:gd name="T11" fmla="*/ 0 h 148"/>
                <a:gd name="T12" fmla="*/ 12 w 216"/>
                <a:gd name="T13" fmla="*/ 0 h 148"/>
                <a:gd name="T14" fmla="*/ 11 w 216"/>
                <a:gd name="T15" fmla="*/ 0 h 148"/>
                <a:gd name="T16" fmla="*/ 15 w 216"/>
                <a:gd name="T17" fmla="*/ 0 h 148"/>
                <a:gd name="T18" fmla="*/ 20 w 216"/>
                <a:gd name="T19" fmla="*/ 1 h 148"/>
                <a:gd name="T20" fmla="*/ 23 w 216"/>
                <a:gd name="T21" fmla="*/ 3 h 148"/>
                <a:gd name="T22" fmla="*/ 23 w 216"/>
                <a:gd name="T23" fmla="*/ 4 h 148"/>
                <a:gd name="T24" fmla="*/ 21 w 216"/>
                <a:gd name="T25" fmla="*/ 5 h 148"/>
                <a:gd name="T26" fmla="*/ 18 w 216"/>
                <a:gd name="T27" fmla="*/ 5 h 148"/>
                <a:gd name="T28" fmla="*/ 14 w 216"/>
                <a:gd name="T29" fmla="*/ 4 h 148"/>
                <a:gd name="T30" fmla="*/ 10 w 216"/>
                <a:gd name="T31" fmla="*/ 4 h 148"/>
                <a:gd name="T32" fmla="*/ 7 w 216"/>
                <a:gd name="T33" fmla="*/ 5 h 148"/>
                <a:gd name="T34" fmla="*/ 9 w 216"/>
                <a:gd name="T35" fmla="*/ 4 h 148"/>
                <a:gd name="T36" fmla="*/ 11 w 216"/>
                <a:gd name="T37" fmla="*/ 5 h 148"/>
                <a:gd name="T38" fmla="*/ 14 w 216"/>
                <a:gd name="T39" fmla="*/ 5 h 148"/>
                <a:gd name="T40" fmla="*/ 17 w 216"/>
                <a:gd name="T41" fmla="*/ 6 h 148"/>
                <a:gd name="T42" fmla="*/ 18 w 216"/>
                <a:gd name="T43" fmla="*/ 7 h 148"/>
                <a:gd name="T44" fmla="*/ 16 w 216"/>
                <a:gd name="T45" fmla="*/ 8 h 148"/>
                <a:gd name="T46" fmla="*/ 14 w 216"/>
                <a:gd name="T47" fmla="*/ 8 h 148"/>
                <a:gd name="T48" fmla="*/ 12 w 216"/>
                <a:gd name="T49" fmla="*/ 9 h 148"/>
                <a:gd name="T50" fmla="*/ 10 w 216"/>
                <a:gd name="T51" fmla="*/ 8 h 148"/>
                <a:gd name="T52" fmla="*/ 8 w 216"/>
                <a:gd name="T53" fmla="*/ 7 h 148"/>
                <a:gd name="T54" fmla="*/ 6 w 216"/>
                <a:gd name="T55" fmla="*/ 7 h 148"/>
                <a:gd name="T56" fmla="*/ 9 w 216"/>
                <a:gd name="T57" fmla="*/ 9 h 148"/>
                <a:gd name="T58" fmla="*/ 10 w 216"/>
                <a:gd name="T59" fmla="*/ 10 h 148"/>
                <a:gd name="T60" fmla="*/ 6 w 216"/>
                <a:gd name="T61" fmla="*/ 11 h 148"/>
                <a:gd name="T62" fmla="*/ 2 w 216"/>
                <a:gd name="T63" fmla="*/ 12 h 148"/>
                <a:gd name="T64" fmla="*/ 0 w 216"/>
                <a:gd name="T65" fmla="*/ 13 h 148"/>
                <a:gd name="T66" fmla="*/ 3 w 216"/>
                <a:gd name="T67" fmla="*/ 13 h 148"/>
                <a:gd name="T68" fmla="*/ 7 w 216"/>
                <a:gd name="T69" fmla="*/ 12 h 148"/>
                <a:gd name="T70" fmla="*/ 11 w 216"/>
                <a:gd name="T71" fmla="*/ 11 h 148"/>
                <a:gd name="T72" fmla="*/ 11 w 216"/>
                <a:gd name="T73" fmla="*/ 14 h 148"/>
                <a:gd name="T74" fmla="*/ 9 w 216"/>
                <a:gd name="T75" fmla="*/ 18 h 148"/>
                <a:gd name="T76" fmla="*/ 10 w 216"/>
                <a:gd name="T77" fmla="*/ 17 h 148"/>
                <a:gd name="T78" fmla="*/ 13 w 216"/>
                <a:gd name="T79" fmla="*/ 12 h 148"/>
                <a:gd name="T80" fmla="*/ 15 w 216"/>
                <a:gd name="T81" fmla="*/ 10 h 148"/>
                <a:gd name="T82" fmla="*/ 18 w 216"/>
                <a:gd name="T83" fmla="*/ 9 h 148"/>
                <a:gd name="T84" fmla="*/ 20 w 216"/>
                <a:gd name="T85" fmla="*/ 8 h 148"/>
                <a:gd name="T86" fmla="*/ 19 w 216"/>
                <a:gd name="T87" fmla="*/ 14 h 148"/>
                <a:gd name="T88" fmla="*/ 18 w 216"/>
                <a:gd name="T89" fmla="*/ 16 h 148"/>
                <a:gd name="T90" fmla="*/ 20 w 216"/>
                <a:gd name="T91" fmla="*/ 14 h 148"/>
                <a:gd name="T92" fmla="*/ 21 w 216"/>
                <a:gd name="T93" fmla="*/ 7 h 148"/>
                <a:gd name="T94" fmla="*/ 24 w 216"/>
                <a:gd name="T95" fmla="*/ 5 h 148"/>
                <a:gd name="T96" fmla="*/ 25 w 216"/>
                <a:gd name="T97" fmla="*/ 4 h 148"/>
                <a:gd name="T98" fmla="*/ 25 w 216"/>
                <a:gd name="T99" fmla="*/ 6 h 148"/>
                <a:gd name="T100" fmla="*/ 25 w 216"/>
                <a:gd name="T101" fmla="*/ 12 h 148"/>
                <a:gd name="T102" fmla="*/ 27 w 216"/>
                <a:gd name="T103" fmla="*/ 4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3" name="Freeform 295">
              <a:extLst>
                <a:ext uri="{FF2B5EF4-FFF2-40B4-BE49-F238E27FC236}">
                  <a16:creationId xmlns:a16="http://schemas.microsoft.com/office/drawing/2014/main" id="{E509E026-2C73-4802-9A65-35132689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21 w 173"/>
                <a:gd name="T1" fmla="*/ 20 h 165"/>
                <a:gd name="T2" fmla="*/ 21 w 173"/>
                <a:gd name="T3" fmla="*/ 19 h 165"/>
                <a:gd name="T4" fmla="*/ 20 w 173"/>
                <a:gd name="T5" fmla="*/ 18 h 165"/>
                <a:gd name="T6" fmla="*/ 19 w 173"/>
                <a:gd name="T7" fmla="*/ 16 h 165"/>
                <a:gd name="T8" fmla="*/ 19 w 173"/>
                <a:gd name="T9" fmla="*/ 14 h 165"/>
                <a:gd name="T10" fmla="*/ 18 w 173"/>
                <a:gd name="T11" fmla="*/ 9 h 165"/>
                <a:gd name="T12" fmla="*/ 17 w 173"/>
                <a:gd name="T13" fmla="*/ 7 h 165"/>
                <a:gd name="T14" fmla="*/ 17 w 173"/>
                <a:gd name="T15" fmla="*/ 7 h 165"/>
                <a:gd name="T16" fmla="*/ 17 w 173"/>
                <a:gd name="T17" fmla="*/ 9 h 165"/>
                <a:gd name="T18" fmla="*/ 17 w 173"/>
                <a:gd name="T19" fmla="*/ 13 h 165"/>
                <a:gd name="T20" fmla="*/ 16 w 173"/>
                <a:gd name="T21" fmla="*/ 14 h 165"/>
                <a:gd name="T22" fmla="*/ 15 w 173"/>
                <a:gd name="T23" fmla="*/ 13 h 165"/>
                <a:gd name="T24" fmla="*/ 14 w 173"/>
                <a:gd name="T25" fmla="*/ 13 h 165"/>
                <a:gd name="T26" fmla="*/ 13 w 173"/>
                <a:gd name="T27" fmla="*/ 12 h 165"/>
                <a:gd name="T28" fmla="*/ 12 w 173"/>
                <a:gd name="T29" fmla="*/ 10 h 165"/>
                <a:gd name="T30" fmla="*/ 11 w 173"/>
                <a:gd name="T31" fmla="*/ 6 h 165"/>
                <a:gd name="T32" fmla="*/ 11 w 173"/>
                <a:gd name="T33" fmla="*/ 3 h 165"/>
                <a:gd name="T34" fmla="*/ 11 w 173"/>
                <a:gd name="T35" fmla="*/ 1 h 165"/>
                <a:gd name="T36" fmla="*/ 10 w 173"/>
                <a:gd name="T37" fmla="*/ 0 h 165"/>
                <a:gd name="T38" fmla="*/ 10 w 173"/>
                <a:gd name="T39" fmla="*/ 1 h 165"/>
                <a:gd name="T40" fmla="*/ 10 w 173"/>
                <a:gd name="T41" fmla="*/ 3 h 165"/>
                <a:gd name="T42" fmla="*/ 10 w 173"/>
                <a:gd name="T43" fmla="*/ 4 h 165"/>
                <a:gd name="T44" fmla="*/ 10 w 173"/>
                <a:gd name="T45" fmla="*/ 6 h 165"/>
                <a:gd name="T46" fmla="*/ 10 w 173"/>
                <a:gd name="T47" fmla="*/ 9 h 165"/>
                <a:gd name="T48" fmla="*/ 9 w 173"/>
                <a:gd name="T49" fmla="*/ 9 h 165"/>
                <a:gd name="T50" fmla="*/ 6 w 173"/>
                <a:gd name="T51" fmla="*/ 5 h 165"/>
                <a:gd name="T52" fmla="*/ 3 w 173"/>
                <a:gd name="T53" fmla="*/ 2 h 165"/>
                <a:gd name="T54" fmla="*/ 0 w 173"/>
                <a:gd name="T55" fmla="*/ 0 h 165"/>
                <a:gd name="T56" fmla="*/ 0 w 173"/>
                <a:gd name="T57" fmla="*/ 0 h 165"/>
                <a:gd name="T58" fmla="*/ 2 w 173"/>
                <a:gd name="T59" fmla="*/ 2 h 165"/>
                <a:gd name="T60" fmla="*/ 3 w 173"/>
                <a:gd name="T61" fmla="*/ 5 h 165"/>
                <a:gd name="T62" fmla="*/ 4 w 173"/>
                <a:gd name="T63" fmla="*/ 6 h 165"/>
                <a:gd name="T64" fmla="*/ 5 w 173"/>
                <a:gd name="T65" fmla="*/ 7 h 165"/>
                <a:gd name="T66" fmla="*/ 6 w 173"/>
                <a:gd name="T67" fmla="*/ 9 h 165"/>
                <a:gd name="T68" fmla="*/ 8 w 173"/>
                <a:gd name="T69" fmla="*/ 10 h 165"/>
                <a:gd name="T70" fmla="*/ 9 w 173"/>
                <a:gd name="T71" fmla="*/ 11 h 165"/>
                <a:gd name="T72" fmla="*/ 9 w 173"/>
                <a:gd name="T73" fmla="*/ 11 h 165"/>
                <a:gd name="T74" fmla="*/ 8 w 173"/>
                <a:gd name="T75" fmla="*/ 11 h 165"/>
                <a:gd name="T76" fmla="*/ 6 w 173"/>
                <a:gd name="T77" fmla="*/ 11 h 165"/>
                <a:gd name="T78" fmla="*/ 5 w 173"/>
                <a:gd name="T79" fmla="*/ 10 h 165"/>
                <a:gd name="T80" fmla="*/ 4 w 173"/>
                <a:gd name="T81" fmla="*/ 10 h 165"/>
                <a:gd name="T82" fmla="*/ 3 w 173"/>
                <a:gd name="T83" fmla="*/ 10 h 165"/>
                <a:gd name="T84" fmla="*/ 4 w 173"/>
                <a:gd name="T85" fmla="*/ 11 h 165"/>
                <a:gd name="T86" fmla="*/ 6 w 173"/>
                <a:gd name="T87" fmla="*/ 12 h 165"/>
                <a:gd name="T88" fmla="*/ 9 w 173"/>
                <a:gd name="T89" fmla="*/ 13 h 165"/>
                <a:gd name="T90" fmla="*/ 11 w 173"/>
                <a:gd name="T91" fmla="*/ 13 h 165"/>
                <a:gd name="T92" fmla="*/ 13 w 173"/>
                <a:gd name="T93" fmla="*/ 14 h 165"/>
                <a:gd name="T94" fmla="*/ 14 w 173"/>
                <a:gd name="T95" fmla="*/ 14 h 165"/>
                <a:gd name="T96" fmla="*/ 15 w 173"/>
                <a:gd name="T97" fmla="*/ 15 h 165"/>
                <a:gd name="T98" fmla="*/ 16 w 173"/>
                <a:gd name="T99" fmla="*/ 16 h 165"/>
                <a:gd name="T100" fmla="*/ 16 w 173"/>
                <a:gd name="T101" fmla="*/ 17 h 165"/>
                <a:gd name="T102" fmla="*/ 14 w 173"/>
                <a:gd name="T103" fmla="*/ 17 h 165"/>
                <a:gd name="T104" fmla="*/ 12 w 173"/>
                <a:gd name="T105" fmla="*/ 17 h 165"/>
                <a:gd name="T106" fmla="*/ 10 w 173"/>
                <a:gd name="T107" fmla="*/ 17 h 165"/>
                <a:gd name="T108" fmla="*/ 9 w 173"/>
                <a:gd name="T109" fmla="*/ 17 h 165"/>
                <a:gd name="T110" fmla="*/ 9 w 173"/>
                <a:gd name="T111" fmla="*/ 18 h 165"/>
                <a:gd name="T112" fmla="*/ 11 w 173"/>
                <a:gd name="T113" fmla="*/ 18 h 165"/>
                <a:gd name="T114" fmla="*/ 13 w 173"/>
                <a:gd name="T115" fmla="*/ 18 h 165"/>
                <a:gd name="T116" fmla="*/ 16 w 173"/>
                <a:gd name="T117" fmla="*/ 18 h 165"/>
                <a:gd name="T118" fmla="*/ 18 w 173"/>
                <a:gd name="T119" fmla="*/ 18 h 165"/>
                <a:gd name="T120" fmla="*/ 19 w 173"/>
                <a:gd name="T121" fmla="*/ 18 h 165"/>
                <a:gd name="T122" fmla="*/ 20 w 173"/>
                <a:gd name="T123" fmla="*/ 1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4" name="Freeform 296">
              <a:extLst>
                <a:ext uri="{FF2B5EF4-FFF2-40B4-BE49-F238E27FC236}">
                  <a16:creationId xmlns:a16="http://schemas.microsoft.com/office/drawing/2014/main" id="{F972B64F-B9A0-4C68-99F6-3AF106C7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2 w 107"/>
                <a:gd name="T1" fmla="*/ 26 h 250"/>
                <a:gd name="T2" fmla="*/ 3 w 107"/>
                <a:gd name="T3" fmla="*/ 25 h 250"/>
                <a:gd name="T4" fmla="*/ 4 w 107"/>
                <a:gd name="T5" fmla="*/ 25 h 250"/>
                <a:gd name="T6" fmla="*/ 4 w 107"/>
                <a:gd name="T7" fmla="*/ 23 h 250"/>
                <a:gd name="T8" fmla="*/ 2 w 107"/>
                <a:gd name="T9" fmla="*/ 18 h 250"/>
                <a:gd name="T10" fmla="*/ 1 w 107"/>
                <a:gd name="T11" fmla="*/ 13 h 250"/>
                <a:gd name="T12" fmla="*/ 1 w 107"/>
                <a:gd name="T13" fmla="*/ 13 h 250"/>
                <a:gd name="T14" fmla="*/ 3 w 107"/>
                <a:gd name="T15" fmla="*/ 18 h 250"/>
                <a:gd name="T16" fmla="*/ 6 w 107"/>
                <a:gd name="T17" fmla="*/ 15 h 250"/>
                <a:gd name="T18" fmla="*/ 5 w 107"/>
                <a:gd name="T19" fmla="*/ 9 h 250"/>
                <a:gd name="T20" fmla="*/ 5 w 107"/>
                <a:gd name="T21" fmla="*/ 4 h 250"/>
                <a:gd name="T22" fmla="*/ 6 w 107"/>
                <a:gd name="T23" fmla="*/ 4 h 250"/>
                <a:gd name="T24" fmla="*/ 6 w 107"/>
                <a:gd name="T25" fmla="*/ 7 h 250"/>
                <a:gd name="T26" fmla="*/ 7 w 107"/>
                <a:gd name="T27" fmla="*/ 7 h 250"/>
                <a:gd name="T28" fmla="*/ 11 w 107"/>
                <a:gd name="T29" fmla="*/ 1 h 250"/>
                <a:gd name="T30" fmla="*/ 11 w 107"/>
                <a:gd name="T31" fmla="*/ 1 h 250"/>
                <a:gd name="T32" fmla="*/ 9 w 107"/>
                <a:gd name="T33" fmla="*/ 5 h 250"/>
                <a:gd name="T34" fmla="*/ 9 w 107"/>
                <a:gd name="T35" fmla="*/ 9 h 250"/>
                <a:gd name="T36" fmla="*/ 12 w 107"/>
                <a:gd name="T37" fmla="*/ 8 h 250"/>
                <a:gd name="T38" fmla="*/ 12 w 107"/>
                <a:gd name="T39" fmla="*/ 8 h 250"/>
                <a:gd name="T40" fmla="*/ 11 w 107"/>
                <a:gd name="T41" fmla="*/ 9 h 250"/>
                <a:gd name="T42" fmla="*/ 9 w 107"/>
                <a:gd name="T43" fmla="*/ 10 h 250"/>
                <a:gd name="T44" fmla="*/ 8 w 107"/>
                <a:gd name="T45" fmla="*/ 11 h 250"/>
                <a:gd name="T46" fmla="*/ 6 w 107"/>
                <a:gd name="T47" fmla="*/ 18 h 250"/>
                <a:gd name="T48" fmla="*/ 8 w 107"/>
                <a:gd name="T49" fmla="*/ 19 h 250"/>
                <a:gd name="T50" fmla="*/ 11 w 107"/>
                <a:gd name="T51" fmla="*/ 19 h 250"/>
                <a:gd name="T52" fmla="*/ 13 w 107"/>
                <a:gd name="T53" fmla="*/ 18 h 250"/>
                <a:gd name="T54" fmla="*/ 13 w 107"/>
                <a:gd name="T55" fmla="*/ 18 h 250"/>
                <a:gd name="T56" fmla="*/ 12 w 107"/>
                <a:gd name="T57" fmla="*/ 19 h 250"/>
                <a:gd name="T58" fmla="*/ 9 w 107"/>
                <a:gd name="T59" fmla="*/ 21 h 250"/>
                <a:gd name="T60" fmla="*/ 6 w 107"/>
                <a:gd name="T61" fmla="*/ 22 h 250"/>
                <a:gd name="T62" fmla="*/ 5 w 107"/>
                <a:gd name="T63" fmla="*/ 25 h 250"/>
                <a:gd name="T64" fmla="*/ 6 w 107"/>
                <a:gd name="T65" fmla="*/ 26 h 250"/>
                <a:gd name="T66" fmla="*/ 8 w 107"/>
                <a:gd name="T67" fmla="*/ 26 h 250"/>
                <a:gd name="T68" fmla="*/ 11 w 107"/>
                <a:gd name="T69" fmla="*/ 24 h 250"/>
                <a:gd name="T70" fmla="*/ 13 w 107"/>
                <a:gd name="T71" fmla="*/ 23 h 250"/>
                <a:gd name="T72" fmla="*/ 14 w 107"/>
                <a:gd name="T73" fmla="*/ 22 h 250"/>
                <a:gd name="T74" fmla="*/ 13 w 107"/>
                <a:gd name="T75" fmla="*/ 24 h 250"/>
                <a:gd name="T76" fmla="*/ 11 w 107"/>
                <a:gd name="T77" fmla="*/ 26 h 250"/>
                <a:gd name="T78" fmla="*/ 9 w 107"/>
                <a:gd name="T79" fmla="*/ 28 h 250"/>
                <a:gd name="T80" fmla="*/ 9 w 107"/>
                <a:gd name="T81" fmla="*/ 28 h 250"/>
                <a:gd name="T82" fmla="*/ 7 w 107"/>
                <a:gd name="T83" fmla="*/ 26 h 250"/>
                <a:gd name="T84" fmla="*/ 4 w 107"/>
                <a:gd name="T85" fmla="*/ 27 h 250"/>
                <a:gd name="T86" fmla="*/ 3 w 107"/>
                <a:gd name="T87" fmla="*/ 29 h 250"/>
                <a:gd name="T88" fmla="*/ 2 w 107"/>
                <a:gd name="T89" fmla="*/ 31 h 250"/>
                <a:gd name="T90" fmla="*/ 1 w 107"/>
                <a:gd name="T91" fmla="*/ 31 h 250"/>
                <a:gd name="T92" fmla="*/ 2 w 107"/>
                <a:gd name="T93" fmla="*/ 28 h 250"/>
                <a:gd name="T94" fmla="*/ 1 w 107"/>
                <a:gd name="T95" fmla="*/ 27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5" name="Freeform 297">
              <a:extLst>
                <a:ext uri="{FF2B5EF4-FFF2-40B4-BE49-F238E27FC236}">
                  <a16:creationId xmlns:a16="http://schemas.microsoft.com/office/drawing/2014/main" id="{44C990D9-2B6C-464A-829A-AF2F2ADE2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2 w 20"/>
                <a:gd name="T1" fmla="*/ 3 h 33"/>
                <a:gd name="T2" fmla="*/ 1 w 20"/>
                <a:gd name="T3" fmla="*/ 3 h 33"/>
                <a:gd name="T4" fmla="*/ 1 w 20"/>
                <a:gd name="T5" fmla="*/ 3 h 33"/>
                <a:gd name="T6" fmla="*/ 0 w 20"/>
                <a:gd name="T7" fmla="*/ 4 h 33"/>
                <a:gd name="T8" fmla="*/ 0 w 20"/>
                <a:gd name="T9" fmla="*/ 4 h 33"/>
                <a:gd name="T10" fmla="*/ 0 w 20"/>
                <a:gd name="T11" fmla="*/ 3 h 33"/>
                <a:gd name="T12" fmla="*/ 0 w 20"/>
                <a:gd name="T13" fmla="*/ 2 h 33"/>
                <a:gd name="T14" fmla="*/ 0 w 20"/>
                <a:gd name="T15" fmla="*/ 1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1 h 33"/>
                <a:gd name="T28" fmla="*/ 1 w 20"/>
                <a:gd name="T29" fmla="*/ 2 h 33"/>
                <a:gd name="T30" fmla="*/ 1 w 20"/>
                <a:gd name="T31" fmla="*/ 3 h 33"/>
                <a:gd name="T32" fmla="*/ 2 w 20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6" name="Freeform 298">
              <a:extLst>
                <a:ext uri="{FF2B5EF4-FFF2-40B4-BE49-F238E27FC236}">
                  <a16:creationId xmlns:a16="http://schemas.microsoft.com/office/drawing/2014/main" id="{2108DCBD-8181-426A-96AE-19DF1A4B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4 w 341"/>
                <a:gd name="T1" fmla="*/ 18 h 208"/>
                <a:gd name="T2" fmla="*/ 8 w 341"/>
                <a:gd name="T3" fmla="*/ 15 h 208"/>
                <a:gd name="T4" fmla="*/ 10 w 341"/>
                <a:gd name="T5" fmla="*/ 9 h 208"/>
                <a:gd name="T6" fmla="*/ 13 w 341"/>
                <a:gd name="T7" fmla="*/ 5 h 208"/>
                <a:gd name="T8" fmla="*/ 17 w 341"/>
                <a:gd name="T9" fmla="*/ 0 h 208"/>
                <a:gd name="T10" fmla="*/ 19 w 341"/>
                <a:gd name="T11" fmla="*/ 0 h 208"/>
                <a:gd name="T12" fmla="*/ 16 w 341"/>
                <a:gd name="T13" fmla="*/ 3 h 208"/>
                <a:gd name="T14" fmla="*/ 12 w 341"/>
                <a:gd name="T15" fmla="*/ 8 h 208"/>
                <a:gd name="T16" fmla="*/ 11 w 341"/>
                <a:gd name="T17" fmla="*/ 12 h 208"/>
                <a:gd name="T18" fmla="*/ 11 w 341"/>
                <a:gd name="T19" fmla="*/ 13 h 208"/>
                <a:gd name="T20" fmla="*/ 14 w 341"/>
                <a:gd name="T21" fmla="*/ 12 h 208"/>
                <a:gd name="T22" fmla="*/ 17 w 341"/>
                <a:gd name="T23" fmla="*/ 10 h 208"/>
                <a:gd name="T24" fmla="*/ 21 w 341"/>
                <a:gd name="T25" fmla="*/ 5 h 208"/>
                <a:gd name="T26" fmla="*/ 27 w 341"/>
                <a:gd name="T27" fmla="*/ 0 h 208"/>
                <a:gd name="T28" fmla="*/ 30 w 341"/>
                <a:gd name="T29" fmla="*/ 0 h 208"/>
                <a:gd name="T30" fmla="*/ 24 w 341"/>
                <a:gd name="T31" fmla="*/ 4 h 208"/>
                <a:gd name="T32" fmla="*/ 20 w 341"/>
                <a:gd name="T33" fmla="*/ 9 h 208"/>
                <a:gd name="T34" fmla="*/ 20 w 341"/>
                <a:gd name="T35" fmla="*/ 10 h 208"/>
                <a:gd name="T36" fmla="*/ 23 w 341"/>
                <a:gd name="T37" fmla="*/ 10 h 208"/>
                <a:gd name="T38" fmla="*/ 26 w 341"/>
                <a:gd name="T39" fmla="*/ 9 h 208"/>
                <a:gd name="T40" fmla="*/ 30 w 341"/>
                <a:gd name="T41" fmla="*/ 6 h 208"/>
                <a:gd name="T42" fmla="*/ 36 w 341"/>
                <a:gd name="T43" fmla="*/ 3 h 208"/>
                <a:gd name="T44" fmla="*/ 38 w 341"/>
                <a:gd name="T45" fmla="*/ 3 h 208"/>
                <a:gd name="T46" fmla="*/ 33 w 341"/>
                <a:gd name="T47" fmla="*/ 5 h 208"/>
                <a:gd name="T48" fmla="*/ 29 w 341"/>
                <a:gd name="T49" fmla="*/ 9 h 208"/>
                <a:gd name="T50" fmla="*/ 34 w 341"/>
                <a:gd name="T51" fmla="*/ 9 h 208"/>
                <a:gd name="T52" fmla="*/ 40 w 341"/>
                <a:gd name="T53" fmla="*/ 8 h 208"/>
                <a:gd name="T54" fmla="*/ 42 w 341"/>
                <a:gd name="T55" fmla="*/ 7 h 208"/>
                <a:gd name="T56" fmla="*/ 38 w 341"/>
                <a:gd name="T57" fmla="*/ 9 h 208"/>
                <a:gd name="T58" fmla="*/ 31 w 341"/>
                <a:gd name="T59" fmla="*/ 11 h 208"/>
                <a:gd name="T60" fmla="*/ 32 w 341"/>
                <a:gd name="T61" fmla="*/ 13 h 208"/>
                <a:gd name="T62" fmla="*/ 37 w 341"/>
                <a:gd name="T63" fmla="*/ 15 h 208"/>
                <a:gd name="T64" fmla="*/ 38 w 341"/>
                <a:gd name="T65" fmla="*/ 17 h 208"/>
                <a:gd name="T66" fmla="*/ 34 w 341"/>
                <a:gd name="T67" fmla="*/ 15 h 208"/>
                <a:gd name="T68" fmla="*/ 28 w 341"/>
                <a:gd name="T69" fmla="*/ 13 h 208"/>
                <a:gd name="T70" fmla="*/ 24 w 341"/>
                <a:gd name="T71" fmla="*/ 12 h 208"/>
                <a:gd name="T72" fmla="*/ 21 w 341"/>
                <a:gd name="T73" fmla="*/ 12 h 208"/>
                <a:gd name="T74" fmla="*/ 22 w 341"/>
                <a:gd name="T75" fmla="*/ 15 h 208"/>
                <a:gd name="T76" fmla="*/ 26 w 341"/>
                <a:gd name="T77" fmla="*/ 18 h 208"/>
                <a:gd name="T78" fmla="*/ 30 w 341"/>
                <a:gd name="T79" fmla="*/ 20 h 208"/>
                <a:gd name="T80" fmla="*/ 31 w 341"/>
                <a:gd name="T81" fmla="*/ 22 h 208"/>
                <a:gd name="T82" fmla="*/ 25 w 341"/>
                <a:gd name="T83" fmla="*/ 18 h 208"/>
                <a:gd name="T84" fmla="*/ 20 w 341"/>
                <a:gd name="T85" fmla="*/ 15 h 208"/>
                <a:gd name="T86" fmla="*/ 17 w 341"/>
                <a:gd name="T87" fmla="*/ 14 h 208"/>
                <a:gd name="T88" fmla="*/ 14 w 341"/>
                <a:gd name="T89" fmla="*/ 15 h 208"/>
                <a:gd name="T90" fmla="*/ 11 w 341"/>
                <a:gd name="T91" fmla="*/ 16 h 208"/>
                <a:gd name="T92" fmla="*/ 11 w 341"/>
                <a:gd name="T93" fmla="*/ 17 h 208"/>
                <a:gd name="T94" fmla="*/ 15 w 341"/>
                <a:gd name="T95" fmla="*/ 20 h 208"/>
                <a:gd name="T96" fmla="*/ 21 w 341"/>
                <a:gd name="T97" fmla="*/ 24 h 208"/>
                <a:gd name="T98" fmla="*/ 21 w 341"/>
                <a:gd name="T99" fmla="*/ 25 h 208"/>
                <a:gd name="T100" fmla="*/ 16 w 341"/>
                <a:gd name="T101" fmla="*/ 22 h 208"/>
                <a:gd name="T102" fmla="*/ 10 w 341"/>
                <a:gd name="T103" fmla="*/ 18 h 208"/>
                <a:gd name="T104" fmla="*/ 6 w 341"/>
                <a:gd name="T105" fmla="*/ 19 h 208"/>
                <a:gd name="T106" fmla="*/ 1 w 341"/>
                <a:gd name="T107" fmla="*/ 21 h 208"/>
                <a:gd name="T108" fmla="*/ 0 w 341"/>
                <a:gd name="T109" fmla="*/ 2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7" name="Freeform 299">
              <a:extLst>
                <a:ext uri="{FF2B5EF4-FFF2-40B4-BE49-F238E27FC236}">
                  <a16:creationId xmlns:a16="http://schemas.microsoft.com/office/drawing/2014/main" id="{9FD15ACA-6ED9-4955-AA04-84A40976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3 w 246"/>
                <a:gd name="T1" fmla="*/ 2 h 205"/>
                <a:gd name="T2" fmla="*/ 5 w 246"/>
                <a:gd name="T3" fmla="*/ 3 h 205"/>
                <a:gd name="T4" fmla="*/ 6 w 246"/>
                <a:gd name="T5" fmla="*/ 3 h 205"/>
                <a:gd name="T6" fmla="*/ 12 w 246"/>
                <a:gd name="T7" fmla="*/ 2 h 205"/>
                <a:gd name="T8" fmla="*/ 18 w 246"/>
                <a:gd name="T9" fmla="*/ 2 h 205"/>
                <a:gd name="T10" fmla="*/ 22 w 246"/>
                <a:gd name="T11" fmla="*/ 3 h 205"/>
                <a:gd name="T12" fmla="*/ 20 w 246"/>
                <a:gd name="T13" fmla="*/ 3 h 205"/>
                <a:gd name="T14" fmla="*/ 15 w 246"/>
                <a:gd name="T15" fmla="*/ 3 h 205"/>
                <a:gd name="T16" fmla="*/ 10 w 246"/>
                <a:gd name="T17" fmla="*/ 4 h 205"/>
                <a:gd name="T18" fmla="*/ 9 w 246"/>
                <a:gd name="T19" fmla="*/ 5 h 205"/>
                <a:gd name="T20" fmla="*/ 11 w 246"/>
                <a:gd name="T21" fmla="*/ 6 h 205"/>
                <a:gd name="T22" fmla="*/ 14 w 246"/>
                <a:gd name="T23" fmla="*/ 7 h 205"/>
                <a:gd name="T24" fmla="*/ 18 w 246"/>
                <a:gd name="T25" fmla="*/ 7 h 205"/>
                <a:gd name="T26" fmla="*/ 24 w 246"/>
                <a:gd name="T27" fmla="*/ 8 h 205"/>
                <a:gd name="T28" fmla="*/ 29 w 246"/>
                <a:gd name="T29" fmla="*/ 9 h 205"/>
                <a:gd name="T30" fmla="*/ 29 w 246"/>
                <a:gd name="T31" fmla="*/ 11 h 205"/>
                <a:gd name="T32" fmla="*/ 25 w 246"/>
                <a:gd name="T33" fmla="*/ 9 h 205"/>
                <a:gd name="T34" fmla="*/ 20 w 246"/>
                <a:gd name="T35" fmla="*/ 9 h 205"/>
                <a:gd name="T36" fmla="*/ 16 w 246"/>
                <a:gd name="T37" fmla="*/ 9 h 205"/>
                <a:gd name="T38" fmla="*/ 20 w 246"/>
                <a:gd name="T39" fmla="*/ 11 h 205"/>
                <a:gd name="T40" fmla="*/ 23 w 246"/>
                <a:gd name="T41" fmla="*/ 12 h 205"/>
                <a:gd name="T42" fmla="*/ 28 w 246"/>
                <a:gd name="T43" fmla="*/ 13 h 205"/>
                <a:gd name="T44" fmla="*/ 31 w 246"/>
                <a:gd name="T45" fmla="*/ 17 h 205"/>
                <a:gd name="T46" fmla="*/ 28 w 246"/>
                <a:gd name="T47" fmla="*/ 15 h 205"/>
                <a:gd name="T48" fmla="*/ 24 w 246"/>
                <a:gd name="T49" fmla="*/ 14 h 205"/>
                <a:gd name="T50" fmla="*/ 23 w 246"/>
                <a:gd name="T51" fmla="*/ 15 h 205"/>
                <a:gd name="T52" fmla="*/ 27 w 246"/>
                <a:gd name="T53" fmla="*/ 19 h 205"/>
                <a:gd name="T54" fmla="*/ 30 w 246"/>
                <a:gd name="T55" fmla="*/ 22 h 205"/>
                <a:gd name="T56" fmla="*/ 31 w 246"/>
                <a:gd name="T57" fmla="*/ 24 h 205"/>
                <a:gd name="T58" fmla="*/ 30 w 246"/>
                <a:gd name="T59" fmla="*/ 25 h 205"/>
                <a:gd name="T60" fmla="*/ 26 w 246"/>
                <a:gd name="T61" fmla="*/ 19 h 205"/>
                <a:gd name="T62" fmla="*/ 22 w 246"/>
                <a:gd name="T63" fmla="*/ 15 h 205"/>
                <a:gd name="T64" fmla="*/ 20 w 246"/>
                <a:gd name="T65" fmla="*/ 15 h 205"/>
                <a:gd name="T66" fmla="*/ 21 w 246"/>
                <a:gd name="T67" fmla="*/ 17 h 205"/>
                <a:gd name="T68" fmla="*/ 23 w 246"/>
                <a:gd name="T69" fmla="*/ 23 h 205"/>
                <a:gd name="T70" fmla="*/ 23 w 246"/>
                <a:gd name="T71" fmla="*/ 23 h 205"/>
                <a:gd name="T72" fmla="*/ 20 w 246"/>
                <a:gd name="T73" fmla="*/ 18 h 205"/>
                <a:gd name="T74" fmla="*/ 18 w 246"/>
                <a:gd name="T75" fmla="*/ 12 h 205"/>
                <a:gd name="T76" fmla="*/ 16 w 246"/>
                <a:gd name="T77" fmla="*/ 11 h 205"/>
                <a:gd name="T78" fmla="*/ 14 w 246"/>
                <a:gd name="T79" fmla="*/ 10 h 205"/>
                <a:gd name="T80" fmla="*/ 13 w 246"/>
                <a:gd name="T81" fmla="*/ 9 h 205"/>
                <a:gd name="T82" fmla="*/ 13 w 246"/>
                <a:gd name="T83" fmla="*/ 12 h 205"/>
                <a:gd name="T84" fmla="*/ 16 w 246"/>
                <a:gd name="T85" fmla="*/ 20 h 205"/>
                <a:gd name="T86" fmla="*/ 16 w 246"/>
                <a:gd name="T87" fmla="*/ 21 h 205"/>
                <a:gd name="T88" fmla="*/ 14 w 246"/>
                <a:gd name="T89" fmla="*/ 19 h 205"/>
                <a:gd name="T90" fmla="*/ 12 w 246"/>
                <a:gd name="T91" fmla="*/ 14 h 205"/>
                <a:gd name="T92" fmla="*/ 12 w 246"/>
                <a:gd name="T93" fmla="*/ 8 h 205"/>
                <a:gd name="T94" fmla="*/ 10 w 246"/>
                <a:gd name="T95" fmla="*/ 7 h 205"/>
                <a:gd name="T96" fmla="*/ 8 w 246"/>
                <a:gd name="T97" fmla="*/ 6 h 205"/>
                <a:gd name="T98" fmla="*/ 6 w 246"/>
                <a:gd name="T99" fmla="*/ 7 h 205"/>
                <a:gd name="T100" fmla="*/ 7 w 246"/>
                <a:gd name="T101" fmla="*/ 12 h 205"/>
                <a:gd name="T102" fmla="*/ 8 w 246"/>
                <a:gd name="T103" fmla="*/ 18 h 205"/>
                <a:gd name="T104" fmla="*/ 8 w 246"/>
                <a:gd name="T105" fmla="*/ 19 h 205"/>
                <a:gd name="T106" fmla="*/ 7 w 246"/>
                <a:gd name="T107" fmla="*/ 15 h 205"/>
                <a:gd name="T108" fmla="*/ 5 w 246"/>
                <a:gd name="T109" fmla="*/ 5 h 205"/>
                <a:gd name="T110" fmla="*/ 3 w 246"/>
                <a:gd name="T111" fmla="*/ 3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8" name="Freeform 300">
              <a:extLst>
                <a:ext uri="{FF2B5EF4-FFF2-40B4-BE49-F238E27FC236}">
                  <a16:creationId xmlns:a16="http://schemas.microsoft.com/office/drawing/2014/main" id="{12B2BCE3-CE3D-481E-BF13-DFF1809D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0 w 170"/>
                <a:gd name="T1" fmla="*/ 1 h 282"/>
                <a:gd name="T2" fmla="*/ 10 w 170"/>
                <a:gd name="T3" fmla="*/ 5 h 282"/>
                <a:gd name="T4" fmla="*/ 11 w 170"/>
                <a:gd name="T5" fmla="*/ 6 h 282"/>
                <a:gd name="T6" fmla="*/ 12 w 170"/>
                <a:gd name="T7" fmla="*/ 7 h 282"/>
                <a:gd name="T8" fmla="*/ 15 w 170"/>
                <a:gd name="T9" fmla="*/ 9 h 282"/>
                <a:gd name="T10" fmla="*/ 17 w 170"/>
                <a:gd name="T11" fmla="*/ 12 h 282"/>
                <a:gd name="T12" fmla="*/ 19 w 170"/>
                <a:gd name="T13" fmla="*/ 16 h 282"/>
                <a:gd name="T14" fmla="*/ 21 w 170"/>
                <a:gd name="T15" fmla="*/ 19 h 282"/>
                <a:gd name="T16" fmla="*/ 22 w 170"/>
                <a:gd name="T17" fmla="*/ 21 h 282"/>
                <a:gd name="T18" fmla="*/ 21 w 170"/>
                <a:gd name="T19" fmla="*/ 21 h 282"/>
                <a:gd name="T20" fmla="*/ 20 w 170"/>
                <a:gd name="T21" fmla="*/ 19 h 282"/>
                <a:gd name="T22" fmla="*/ 19 w 170"/>
                <a:gd name="T23" fmla="*/ 17 h 282"/>
                <a:gd name="T24" fmla="*/ 17 w 170"/>
                <a:gd name="T25" fmla="*/ 14 h 282"/>
                <a:gd name="T26" fmla="*/ 15 w 170"/>
                <a:gd name="T27" fmla="*/ 11 h 282"/>
                <a:gd name="T28" fmla="*/ 14 w 170"/>
                <a:gd name="T29" fmla="*/ 10 h 282"/>
                <a:gd name="T30" fmla="*/ 12 w 170"/>
                <a:gd name="T31" fmla="*/ 9 h 282"/>
                <a:gd name="T32" fmla="*/ 12 w 170"/>
                <a:gd name="T33" fmla="*/ 11 h 282"/>
                <a:gd name="T34" fmla="*/ 12 w 170"/>
                <a:gd name="T35" fmla="*/ 15 h 282"/>
                <a:gd name="T36" fmla="*/ 13 w 170"/>
                <a:gd name="T37" fmla="*/ 17 h 282"/>
                <a:gd name="T38" fmla="*/ 15 w 170"/>
                <a:gd name="T39" fmla="*/ 19 h 282"/>
                <a:gd name="T40" fmla="*/ 18 w 170"/>
                <a:gd name="T41" fmla="*/ 22 h 282"/>
                <a:gd name="T42" fmla="*/ 20 w 170"/>
                <a:gd name="T43" fmla="*/ 26 h 282"/>
                <a:gd name="T44" fmla="*/ 20 w 170"/>
                <a:gd name="T45" fmla="*/ 30 h 282"/>
                <a:gd name="T46" fmla="*/ 19 w 170"/>
                <a:gd name="T47" fmla="*/ 28 h 282"/>
                <a:gd name="T48" fmla="*/ 18 w 170"/>
                <a:gd name="T49" fmla="*/ 25 h 282"/>
                <a:gd name="T50" fmla="*/ 16 w 170"/>
                <a:gd name="T51" fmla="*/ 22 h 282"/>
                <a:gd name="T52" fmla="*/ 15 w 170"/>
                <a:gd name="T53" fmla="*/ 20 h 282"/>
                <a:gd name="T54" fmla="*/ 13 w 170"/>
                <a:gd name="T55" fmla="*/ 19 h 282"/>
                <a:gd name="T56" fmla="*/ 13 w 170"/>
                <a:gd name="T57" fmla="*/ 22 h 282"/>
                <a:gd name="T58" fmla="*/ 14 w 170"/>
                <a:gd name="T59" fmla="*/ 31 h 282"/>
                <a:gd name="T60" fmla="*/ 14 w 170"/>
                <a:gd name="T61" fmla="*/ 36 h 282"/>
                <a:gd name="T62" fmla="*/ 14 w 170"/>
                <a:gd name="T63" fmla="*/ 35 h 282"/>
                <a:gd name="T64" fmla="*/ 13 w 170"/>
                <a:gd name="T65" fmla="*/ 31 h 282"/>
                <a:gd name="T66" fmla="*/ 12 w 170"/>
                <a:gd name="T67" fmla="*/ 23 h 282"/>
                <a:gd name="T68" fmla="*/ 10 w 170"/>
                <a:gd name="T69" fmla="*/ 21 h 282"/>
                <a:gd name="T70" fmla="*/ 8 w 170"/>
                <a:gd name="T71" fmla="*/ 22 h 282"/>
                <a:gd name="T72" fmla="*/ 7 w 170"/>
                <a:gd name="T73" fmla="*/ 25 h 282"/>
                <a:gd name="T74" fmla="*/ 6 w 170"/>
                <a:gd name="T75" fmla="*/ 27 h 282"/>
                <a:gd name="T76" fmla="*/ 5 w 170"/>
                <a:gd name="T77" fmla="*/ 29 h 282"/>
                <a:gd name="T78" fmla="*/ 4 w 170"/>
                <a:gd name="T79" fmla="*/ 28 h 282"/>
                <a:gd name="T80" fmla="*/ 5 w 170"/>
                <a:gd name="T81" fmla="*/ 26 h 282"/>
                <a:gd name="T82" fmla="*/ 6 w 170"/>
                <a:gd name="T83" fmla="*/ 23 h 282"/>
                <a:gd name="T84" fmla="*/ 8 w 170"/>
                <a:gd name="T85" fmla="*/ 21 h 282"/>
                <a:gd name="T86" fmla="*/ 9 w 170"/>
                <a:gd name="T87" fmla="*/ 18 h 282"/>
                <a:gd name="T88" fmla="*/ 10 w 170"/>
                <a:gd name="T89" fmla="*/ 15 h 282"/>
                <a:gd name="T90" fmla="*/ 10 w 170"/>
                <a:gd name="T91" fmla="*/ 11 h 282"/>
                <a:gd name="T92" fmla="*/ 9 w 170"/>
                <a:gd name="T93" fmla="*/ 10 h 282"/>
                <a:gd name="T94" fmla="*/ 6 w 170"/>
                <a:gd name="T95" fmla="*/ 12 h 282"/>
                <a:gd name="T96" fmla="*/ 4 w 170"/>
                <a:gd name="T97" fmla="*/ 16 h 282"/>
                <a:gd name="T98" fmla="*/ 2 w 170"/>
                <a:gd name="T99" fmla="*/ 19 h 282"/>
                <a:gd name="T100" fmla="*/ 1 w 170"/>
                <a:gd name="T101" fmla="*/ 21 h 282"/>
                <a:gd name="T102" fmla="*/ 0 w 170"/>
                <a:gd name="T103" fmla="*/ 20 h 282"/>
                <a:gd name="T104" fmla="*/ 1 w 170"/>
                <a:gd name="T105" fmla="*/ 18 h 282"/>
                <a:gd name="T106" fmla="*/ 3 w 170"/>
                <a:gd name="T107" fmla="*/ 15 h 282"/>
                <a:gd name="T108" fmla="*/ 5 w 170"/>
                <a:gd name="T109" fmla="*/ 11 h 282"/>
                <a:gd name="T110" fmla="*/ 8 w 170"/>
                <a:gd name="T111" fmla="*/ 8 h 282"/>
                <a:gd name="T112" fmla="*/ 10 w 170"/>
                <a:gd name="T113" fmla="*/ 6 h 282"/>
                <a:gd name="T114" fmla="*/ 9 w 170"/>
                <a:gd name="T115" fmla="*/ 3 h 282"/>
                <a:gd name="T116" fmla="*/ 9 w 170"/>
                <a:gd name="T117" fmla="*/ 1 h 282"/>
                <a:gd name="T118" fmla="*/ 9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09" name="Freeform 301">
              <a:extLst>
                <a:ext uri="{FF2B5EF4-FFF2-40B4-BE49-F238E27FC236}">
                  <a16:creationId xmlns:a16="http://schemas.microsoft.com/office/drawing/2014/main" id="{60AFAF6C-717D-47BE-A51C-BD0202155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35 h 292"/>
                <a:gd name="T2" fmla="*/ 3 w 206"/>
                <a:gd name="T3" fmla="*/ 31 h 292"/>
                <a:gd name="T4" fmla="*/ 5 w 206"/>
                <a:gd name="T5" fmla="*/ 27 h 292"/>
                <a:gd name="T6" fmla="*/ 7 w 206"/>
                <a:gd name="T7" fmla="*/ 22 h 292"/>
                <a:gd name="T8" fmla="*/ 7 w 206"/>
                <a:gd name="T9" fmla="*/ 20 h 292"/>
                <a:gd name="T10" fmla="*/ 5 w 206"/>
                <a:gd name="T11" fmla="*/ 18 h 292"/>
                <a:gd name="T12" fmla="*/ 5 w 206"/>
                <a:gd name="T13" fmla="*/ 16 h 292"/>
                <a:gd name="T14" fmla="*/ 5 w 206"/>
                <a:gd name="T15" fmla="*/ 17 h 292"/>
                <a:gd name="T16" fmla="*/ 6 w 206"/>
                <a:gd name="T17" fmla="*/ 18 h 292"/>
                <a:gd name="T18" fmla="*/ 8 w 206"/>
                <a:gd name="T19" fmla="*/ 19 h 292"/>
                <a:gd name="T20" fmla="*/ 9 w 206"/>
                <a:gd name="T21" fmla="*/ 18 h 292"/>
                <a:gd name="T22" fmla="*/ 11 w 206"/>
                <a:gd name="T23" fmla="*/ 16 h 292"/>
                <a:gd name="T24" fmla="*/ 13 w 206"/>
                <a:gd name="T25" fmla="*/ 13 h 292"/>
                <a:gd name="T26" fmla="*/ 15 w 206"/>
                <a:gd name="T27" fmla="*/ 11 h 292"/>
                <a:gd name="T28" fmla="*/ 15 w 206"/>
                <a:gd name="T29" fmla="*/ 9 h 292"/>
                <a:gd name="T30" fmla="*/ 14 w 206"/>
                <a:gd name="T31" fmla="*/ 5 h 292"/>
                <a:gd name="T32" fmla="*/ 12 w 206"/>
                <a:gd name="T33" fmla="*/ 3 h 292"/>
                <a:gd name="T34" fmla="*/ 12 w 206"/>
                <a:gd name="T35" fmla="*/ 2 h 292"/>
                <a:gd name="T36" fmla="*/ 14 w 206"/>
                <a:gd name="T37" fmla="*/ 4 h 292"/>
                <a:gd name="T38" fmla="*/ 16 w 206"/>
                <a:gd name="T39" fmla="*/ 8 h 292"/>
                <a:gd name="T40" fmla="*/ 17 w 206"/>
                <a:gd name="T41" fmla="*/ 8 h 292"/>
                <a:gd name="T42" fmla="*/ 18 w 206"/>
                <a:gd name="T43" fmla="*/ 6 h 292"/>
                <a:gd name="T44" fmla="*/ 19 w 206"/>
                <a:gd name="T45" fmla="*/ 3 h 292"/>
                <a:gd name="T46" fmla="*/ 21 w 206"/>
                <a:gd name="T47" fmla="*/ 1 h 292"/>
                <a:gd name="T48" fmla="*/ 22 w 206"/>
                <a:gd name="T49" fmla="*/ 0 h 292"/>
                <a:gd name="T50" fmla="*/ 22 w 206"/>
                <a:gd name="T51" fmla="*/ 1 h 292"/>
                <a:gd name="T52" fmla="*/ 21 w 206"/>
                <a:gd name="T53" fmla="*/ 2 h 292"/>
                <a:gd name="T54" fmla="*/ 20 w 206"/>
                <a:gd name="T55" fmla="*/ 5 h 292"/>
                <a:gd name="T56" fmla="*/ 18 w 206"/>
                <a:gd name="T57" fmla="*/ 8 h 292"/>
                <a:gd name="T58" fmla="*/ 17 w 206"/>
                <a:gd name="T59" fmla="*/ 10 h 292"/>
                <a:gd name="T60" fmla="*/ 18 w 206"/>
                <a:gd name="T61" fmla="*/ 10 h 292"/>
                <a:gd name="T62" fmla="*/ 20 w 206"/>
                <a:gd name="T63" fmla="*/ 10 h 292"/>
                <a:gd name="T64" fmla="*/ 22 w 206"/>
                <a:gd name="T65" fmla="*/ 9 h 292"/>
                <a:gd name="T66" fmla="*/ 24 w 206"/>
                <a:gd name="T67" fmla="*/ 8 h 292"/>
                <a:gd name="T68" fmla="*/ 25 w 206"/>
                <a:gd name="T69" fmla="*/ 7 h 292"/>
                <a:gd name="T70" fmla="*/ 26 w 206"/>
                <a:gd name="T71" fmla="*/ 7 h 292"/>
                <a:gd name="T72" fmla="*/ 25 w 206"/>
                <a:gd name="T73" fmla="*/ 9 h 292"/>
                <a:gd name="T74" fmla="*/ 22 w 206"/>
                <a:gd name="T75" fmla="*/ 10 h 292"/>
                <a:gd name="T76" fmla="*/ 19 w 206"/>
                <a:gd name="T77" fmla="*/ 12 h 292"/>
                <a:gd name="T78" fmla="*/ 17 w 206"/>
                <a:gd name="T79" fmla="*/ 13 h 292"/>
                <a:gd name="T80" fmla="*/ 15 w 206"/>
                <a:gd name="T81" fmla="*/ 14 h 292"/>
                <a:gd name="T82" fmla="*/ 13 w 206"/>
                <a:gd name="T83" fmla="*/ 16 h 292"/>
                <a:gd name="T84" fmla="*/ 13 w 206"/>
                <a:gd name="T85" fmla="*/ 18 h 292"/>
                <a:gd name="T86" fmla="*/ 14 w 206"/>
                <a:gd name="T87" fmla="*/ 18 h 292"/>
                <a:gd name="T88" fmla="*/ 13 w 206"/>
                <a:gd name="T89" fmla="*/ 19 h 292"/>
                <a:gd name="T90" fmla="*/ 12 w 206"/>
                <a:gd name="T91" fmla="*/ 20 h 292"/>
                <a:gd name="T92" fmla="*/ 11 w 206"/>
                <a:gd name="T93" fmla="*/ 20 h 292"/>
                <a:gd name="T94" fmla="*/ 11 w 206"/>
                <a:gd name="T95" fmla="*/ 20 h 292"/>
                <a:gd name="T96" fmla="*/ 10 w 206"/>
                <a:gd name="T97" fmla="*/ 21 h 292"/>
                <a:gd name="T98" fmla="*/ 8 w 206"/>
                <a:gd name="T99" fmla="*/ 24 h 292"/>
                <a:gd name="T100" fmla="*/ 6 w 206"/>
                <a:gd name="T101" fmla="*/ 28 h 292"/>
                <a:gd name="T102" fmla="*/ 5 w 206"/>
                <a:gd name="T103" fmla="*/ 32 h 292"/>
                <a:gd name="T104" fmla="*/ 5 w 206"/>
                <a:gd name="T105" fmla="*/ 34 h 292"/>
                <a:gd name="T106" fmla="*/ 4 w 206"/>
                <a:gd name="T107" fmla="*/ 36 h 292"/>
                <a:gd name="T108" fmla="*/ 3 w 206"/>
                <a:gd name="T109" fmla="*/ 36 h 292"/>
                <a:gd name="T110" fmla="*/ 1 w 206"/>
                <a:gd name="T111" fmla="*/ 37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0" name="Freeform 302">
              <a:extLst>
                <a:ext uri="{FF2B5EF4-FFF2-40B4-BE49-F238E27FC236}">
                  <a16:creationId xmlns:a16="http://schemas.microsoft.com/office/drawing/2014/main" id="{A4B1D8DA-05CC-41A2-BDBC-008B59CB0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11 w 132"/>
                <a:gd name="T1" fmla="*/ 1 h 227"/>
                <a:gd name="T2" fmla="*/ 10 w 132"/>
                <a:gd name="T3" fmla="*/ 5 h 227"/>
                <a:gd name="T4" fmla="*/ 8 w 132"/>
                <a:gd name="T5" fmla="*/ 6 h 227"/>
                <a:gd name="T6" fmla="*/ 6 w 132"/>
                <a:gd name="T7" fmla="*/ 7 h 227"/>
                <a:gd name="T8" fmla="*/ 3 w 132"/>
                <a:gd name="T9" fmla="*/ 8 h 227"/>
                <a:gd name="T10" fmla="*/ 1 w 132"/>
                <a:gd name="T11" fmla="*/ 9 h 227"/>
                <a:gd name="T12" fmla="*/ 0 w 132"/>
                <a:gd name="T13" fmla="*/ 10 h 227"/>
                <a:gd name="T14" fmla="*/ 1 w 132"/>
                <a:gd name="T15" fmla="*/ 11 h 227"/>
                <a:gd name="T16" fmla="*/ 2 w 132"/>
                <a:gd name="T17" fmla="*/ 10 h 227"/>
                <a:gd name="T18" fmla="*/ 4 w 132"/>
                <a:gd name="T19" fmla="*/ 9 h 227"/>
                <a:gd name="T20" fmla="*/ 6 w 132"/>
                <a:gd name="T21" fmla="*/ 8 h 227"/>
                <a:gd name="T22" fmla="*/ 8 w 132"/>
                <a:gd name="T23" fmla="*/ 7 h 227"/>
                <a:gd name="T24" fmla="*/ 8 w 132"/>
                <a:gd name="T25" fmla="*/ 8 h 227"/>
                <a:gd name="T26" fmla="*/ 7 w 132"/>
                <a:gd name="T27" fmla="*/ 12 h 227"/>
                <a:gd name="T28" fmla="*/ 6 w 132"/>
                <a:gd name="T29" fmla="*/ 14 h 227"/>
                <a:gd name="T30" fmla="*/ 5 w 132"/>
                <a:gd name="T31" fmla="*/ 15 h 227"/>
                <a:gd name="T32" fmla="*/ 3 w 132"/>
                <a:gd name="T33" fmla="*/ 18 h 227"/>
                <a:gd name="T34" fmla="*/ 1 w 132"/>
                <a:gd name="T35" fmla="*/ 19 h 227"/>
                <a:gd name="T36" fmla="*/ 1 w 132"/>
                <a:gd name="T37" fmla="*/ 20 h 227"/>
                <a:gd name="T38" fmla="*/ 1 w 132"/>
                <a:gd name="T39" fmla="*/ 21 h 227"/>
                <a:gd name="T40" fmla="*/ 2 w 132"/>
                <a:gd name="T41" fmla="*/ 20 h 227"/>
                <a:gd name="T42" fmla="*/ 4 w 132"/>
                <a:gd name="T43" fmla="*/ 18 h 227"/>
                <a:gd name="T44" fmla="*/ 5 w 132"/>
                <a:gd name="T45" fmla="*/ 17 h 227"/>
                <a:gd name="T46" fmla="*/ 7 w 132"/>
                <a:gd name="T47" fmla="*/ 15 h 227"/>
                <a:gd name="T48" fmla="*/ 7 w 132"/>
                <a:gd name="T49" fmla="*/ 17 h 227"/>
                <a:gd name="T50" fmla="*/ 8 w 132"/>
                <a:gd name="T51" fmla="*/ 25 h 227"/>
                <a:gd name="T52" fmla="*/ 9 w 132"/>
                <a:gd name="T53" fmla="*/ 28 h 227"/>
                <a:gd name="T54" fmla="*/ 9 w 132"/>
                <a:gd name="T55" fmla="*/ 28 h 227"/>
                <a:gd name="T56" fmla="*/ 9 w 132"/>
                <a:gd name="T57" fmla="*/ 24 h 227"/>
                <a:gd name="T58" fmla="*/ 9 w 132"/>
                <a:gd name="T59" fmla="*/ 16 h 227"/>
                <a:gd name="T60" fmla="*/ 9 w 132"/>
                <a:gd name="T61" fmla="*/ 13 h 227"/>
                <a:gd name="T62" fmla="*/ 10 w 132"/>
                <a:gd name="T63" fmla="*/ 14 h 227"/>
                <a:gd name="T64" fmla="*/ 10 w 132"/>
                <a:gd name="T65" fmla="*/ 15 h 227"/>
                <a:gd name="T66" fmla="*/ 11 w 132"/>
                <a:gd name="T67" fmla="*/ 17 h 227"/>
                <a:gd name="T68" fmla="*/ 13 w 132"/>
                <a:gd name="T69" fmla="*/ 19 h 227"/>
                <a:gd name="T70" fmla="*/ 15 w 132"/>
                <a:gd name="T71" fmla="*/ 21 h 227"/>
                <a:gd name="T72" fmla="*/ 16 w 132"/>
                <a:gd name="T73" fmla="*/ 21 h 227"/>
                <a:gd name="T74" fmla="*/ 15 w 132"/>
                <a:gd name="T75" fmla="*/ 20 h 227"/>
                <a:gd name="T76" fmla="*/ 14 w 132"/>
                <a:gd name="T77" fmla="*/ 18 h 227"/>
                <a:gd name="T78" fmla="*/ 13 w 132"/>
                <a:gd name="T79" fmla="*/ 17 h 227"/>
                <a:gd name="T80" fmla="*/ 11 w 132"/>
                <a:gd name="T81" fmla="*/ 15 h 227"/>
                <a:gd name="T82" fmla="*/ 10 w 132"/>
                <a:gd name="T83" fmla="*/ 13 h 227"/>
                <a:gd name="T84" fmla="*/ 10 w 132"/>
                <a:gd name="T85" fmla="*/ 11 h 227"/>
                <a:gd name="T86" fmla="*/ 10 w 132"/>
                <a:gd name="T87" fmla="*/ 8 h 227"/>
                <a:gd name="T88" fmla="*/ 11 w 132"/>
                <a:gd name="T89" fmla="*/ 7 h 227"/>
                <a:gd name="T90" fmla="*/ 11 w 132"/>
                <a:gd name="T91" fmla="*/ 7 h 227"/>
                <a:gd name="T92" fmla="*/ 12 w 132"/>
                <a:gd name="T93" fmla="*/ 8 h 227"/>
                <a:gd name="T94" fmla="*/ 14 w 132"/>
                <a:gd name="T95" fmla="*/ 9 h 227"/>
                <a:gd name="T96" fmla="*/ 15 w 132"/>
                <a:gd name="T97" fmla="*/ 11 h 227"/>
                <a:gd name="T98" fmla="*/ 16 w 132"/>
                <a:gd name="T99" fmla="*/ 12 h 227"/>
                <a:gd name="T100" fmla="*/ 17 w 132"/>
                <a:gd name="T101" fmla="*/ 12 h 227"/>
                <a:gd name="T102" fmla="*/ 16 w 132"/>
                <a:gd name="T103" fmla="*/ 11 h 227"/>
                <a:gd name="T104" fmla="*/ 14 w 132"/>
                <a:gd name="T105" fmla="*/ 9 h 227"/>
                <a:gd name="T106" fmla="*/ 13 w 132"/>
                <a:gd name="T107" fmla="*/ 7 h 227"/>
                <a:gd name="T108" fmla="*/ 12 w 132"/>
                <a:gd name="T109" fmla="*/ 5 h 227"/>
                <a:gd name="T110" fmla="*/ 12 w 132"/>
                <a:gd name="T111" fmla="*/ 2 h 227"/>
                <a:gd name="T112" fmla="*/ 13 w 132"/>
                <a:gd name="T113" fmla="*/ 0 h 227"/>
                <a:gd name="T114" fmla="*/ 12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1" name="Freeform 303">
              <a:extLst>
                <a:ext uri="{FF2B5EF4-FFF2-40B4-BE49-F238E27FC236}">
                  <a16:creationId xmlns:a16="http://schemas.microsoft.com/office/drawing/2014/main" id="{1CC599D9-A329-40AF-B1A4-7049A568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2 w 263"/>
                <a:gd name="T1" fmla="*/ 4 h 207"/>
                <a:gd name="T2" fmla="*/ 4 w 263"/>
                <a:gd name="T3" fmla="*/ 5 h 207"/>
                <a:gd name="T4" fmla="*/ 6 w 263"/>
                <a:gd name="T5" fmla="*/ 6 h 207"/>
                <a:gd name="T6" fmla="*/ 7 w 263"/>
                <a:gd name="T7" fmla="*/ 7 h 207"/>
                <a:gd name="T8" fmla="*/ 8 w 263"/>
                <a:gd name="T9" fmla="*/ 12 h 207"/>
                <a:gd name="T10" fmla="*/ 9 w 263"/>
                <a:gd name="T11" fmla="*/ 17 h 207"/>
                <a:gd name="T12" fmla="*/ 9 w 263"/>
                <a:gd name="T13" fmla="*/ 16 h 207"/>
                <a:gd name="T14" fmla="*/ 9 w 263"/>
                <a:gd name="T15" fmla="*/ 9 h 207"/>
                <a:gd name="T16" fmla="*/ 11 w 263"/>
                <a:gd name="T17" fmla="*/ 8 h 207"/>
                <a:gd name="T18" fmla="*/ 13 w 263"/>
                <a:gd name="T19" fmla="*/ 11 h 207"/>
                <a:gd name="T20" fmla="*/ 16 w 263"/>
                <a:gd name="T21" fmla="*/ 13 h 207"/>
                <a:gd name="T22" fmla="*/ 18 w 263"/>
                <a:gd name="T23" fmla="*/ 23 h 207"/>
                <a:gd name="T24" fmla="*/ 19 w 263"/>
                <a:gd name="T25" fmla="*/ 26 h 207"/>
                <a:gd name="T26" fmla="*/ 18 w 263"/>
                <a:gd name="T27" fmla="*/ 22 h 207"/>
                <a:gd name="T28" fmla="*/ 17 w 263"/>
                <a:gd name="T29" fmla="*/ 14 h 207"/>
                <a:gd name="T30" fmla="*/ 23 w 263"/>
                <a:gd name="T31" fmla="*/ 17 h 207"/>
                <a:gd name="T32" fmla="*/ 30 w 263"/>
                <a:gd name="T33" fmla="*/ 21 h 207"/>
                <a:gd name="T34" fmla="*/ 33 w 263"/>
                <a:gd name="T35" fmla="*/ 23 h 207"/>
                <a:gd name="T36" fmla="*/ 32 w 263"/>
                <a:gd name="T37" fmla="*/ 21 h 207"/>
                <a:gd name="T38" fmla="*/ 27 w 263"/>
                <a:gd name="T39" fmla="*/ 18 h 207"/>
                <a:gd name="T40" fmla="*/ 21 w 263"/>
                <a:gd name="T41" fmla="*/ 14 h 207"/>
                <a:gd name="T42" fmla="*/ 17 w 263"/>
                <a:gd name="T43" fmla="*/ 12 h 207"/>
                <a:gd name="T44" fmla="*/ 19 w 263"/>
                <a:gd name="T45" fmla="*/ 12 h 207"/>
                <a:gd name="T46" fmla="*/ 24 w 263"/>
                <a:gd name="T47" fmla="*/ 11 h 207"/>
                <a:gd name="T48" fmla="*/ 30 w 263"/>
                <a:gd name="T49" fmla="*/ 11 h 207"/>
                <a:gd name="T50" fmla="*/ 33 w 263"/>
                <a:gd name="T51" fmla="*/ 12 h 207"/>
                <a:gd name="T52" fmla="*/ 32 w 263"/>
                <a:gd name="T53" fmla="*/ 10 h 207"/>
                <a:gd name="T54" fmla="*/ 27 w 263"/>
                <a:gd name="T55" fmla="*/ 10 h 207"/>
                <a:gd name="T56" fmla="*/ 20 w 263"/>
                <a:gd name="T57" fmla="*/ 10 h 207"/>
                <a:gd name="T58" fmla="*/ 17 w 263"/>
                <a:gd name="T59" fmla="*/ 10 h 207"/>
                <a:gd name="T60" fmla="*/ 14 w 263"/>
                <a:gd name="T61" fmla="*/ 8 h 207"/>
                <a:gd name="T62" fmla="*/ 12 w 263"/>
                <a:gd name="T63" fmla="*/ 6 h 207"/>
                <a:gd name="T64" fmla="*/ 14 w 263"/>
                <a:gd name="T65" fmla="*/ 5 h 207"/>
                <a:gd name="T66" fmla="*/ 18 w 263"/>
                <a:gd name="T67" fmla="*/ 2 h 207"/>
                <a:gd name="T68" fmla="*/ 21 w 263"/>
                <a:gd name="T69" fmla="*/ 1 h 207"/>
                <a:gd name="T70" fmla="*/ 21 w 263"/>
                <a:gd name="T71" fmla="*/ 0 h 207"/>
                <a:gd name="T72" fmla="*/ 17 w 263"/>
                <a:gd name="T73" fmla="*/ 2 h 207"/>
                <a:gd name="T74" fmla="*/ 13 w 263"/>
                <a:gd name="T75" fmla="*/ 4 h 207"/>
                <a:gd name="T76" fmla="*/ 10 w 263"/>
                <a:gd name="T77" fmla="*/ 5 h 207"/>
                <a:gd name="T78" fmla="*/ 8 w 263"/>
                <a:gd name="T79" fmla="*/ 5 h 207"/>
                <a:gd name="T80" fmla="*/ 5 w 263"/>
                <a:gd name="T81" fmla="*/ 4 h 207"/>
                <a:gd name="T82" fmla="*/ 2 w 263"/>
                <a:gd name="T83" fmla="*/ 3 h 207"/>
                <a:gd name="T84" fmla="*/ 0 w 263"/>
                <a:gd name="T85" fmla="*/ 2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2" name="Freeform 304">
              <a:extLst>
                <a:ext uri="{FF2B5EF4-FFF2-40B4-BE49-F238E27FC236}">
                  <a16:creationId xmlns:a16="http://schemas.microsoft.com/office/drawing/2014/main" id="{40B19DA2-3594-45FE-9EF1-09ACD8D9D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34 w 667"/>
                <a:gd name="T1" fmla="*/ 19 h 663"/>
                <a:gd name="T2" fmla="*/ 23 w 667"/>
                <a:gd name="T3" fmla="*/ 12 h 663"/>
                <a:gd name="T4" fmla="*/ 10 w 667"/>
                <a:gd name="T5" fmla="*/ 9 h 663"/>
                <a:gd name="T6" fmla="*/ 5 w 667"/>
                <a:gd name="T7" fmla="*/ 8 h 663"/>
                <a:gd name="T8" fmla="*/ 9 w 667"/>
                <a:gd name="T9" fmla="*/ 19 h 663"/>
                <a:gd name="T10" fmla="*/ 14 w 667"/>
                <a:gd name="T11" fmla="*/ 29 h 663"/>
                <a:gd name="T12" fmla="*/ 24 w 667"/>
                <a:gd name="T13" fmla="*/ 35 h 663"/>
                <a:gd name="T14" fmla="*/ 31 w 667"/>
                <a:gd name="T15" fmla="*/ 39 h 663"/>
                <a:gd name="T16" fmla="*/ 28 w 667"/>
                <a:gd name="T17" fmla="*/ 41 h 663"/>
                <a:gd name="T18" fmla="*/ 22 w 667"/>
                <a:gd name="T19" fmla="*/ 39 h 663"/>
                <a:gd name="T20" fmla="*/ 13 w 667"/>
                <a:gd name="T21" fmla="*/ 43 h 663"/>
                <a:gd name="T22" fmla="*/ 7 w 667"/>
                <a:gd name="T23" fmla="*/ 51 h 663"/>
                <a:gd name="T24" fmla="*/ 2 w 667"/>
                <a:gd name="T25" fmla="*/ 55 h 663"/>
                <a:gd name="T26" fmla="*/ 3 w 667"/>
                <a:gd name="T27" fmla="*/ 57 h 663"/>
                <a:gd name="T28" fmla="*/ 7 w 667"/>
                <a:gd name="T29" fmla="*/ 60 h 663"/>
                <a:gd name="T30" fmla="*/ 18 w 667"/>
                <a:gd name="T31" fmla="*/ 61 h 663"/>
                <a:gd name="T32" fmla="*/ 29 w 667"/>
                <a:gd name="T33" fmla="*/ 54 h 663"/>
                <a:gd name="T34" fmla="*/ 32 w 667"/>
                <a:gd name="T35" fmla="*/ 48 h 663"/>
                <a:gd name="T36" fmla="*/ 35 w 667"/>
                <a:gd name="T37" fmla="*/ 43 h 663"/>
                <a:gd name="T38" fmla="*/ 38 w 667"/>
                <a:gd name="T39" fmla="*/ 46 h 663"/>
                <a:gd name="T40" fmla="*/ 34 w 667"/>
                <a:gd name="T41" fmla="*/ 52 h 663"/>
                <a:gd name="T42" fmla="*/ 31 w 667"/>
                <a:gd name="T43" fmla="*/ 54 h 663"/>
                <a:gd name="T44" fmla="*/ 27 w 667"/>
                <a:gd name="T45" fmla="*/ 59 h 663"/>
                <a:gd name="T46" fmla="*/ 24 w 667"/>
                <a:gd name="T47" fmla="*/ 68 h 663"/>
                <a:gd name="T48" fmla="*/ 25 w 667"/>
                <a:gd name="T49" fmla="*/ 74 h 663"/>
                <a:gd name="T50" fmla="*/ 23 w 667"/>
                <a:gd name="T51" fmla="*/ 82 h 663"/>
                <a:gd name="T52" fmla="*/ 31 w 667"/>
                <a:gd name="T53" fmla="*/ 81 h 663"/>
                <a:gd name="T54" fmla="*/ 42 w 667"/>
                <a:gd name="T55" fmla="*/ 74 h 663"/>
                <a:gd name="T56" fmla="*/ 46 w 667"/>
                <a:gd name="T57" fmla="*/ 64 h 663"/>
                <a:gd name="T58" fmla="*/ 43 w 667"/>
                <a:gd name="T59" fmla="*/ 52 h 663"/>
                <a:gd name="T60" fmla="*/ 43 w 667"/>
                <a:gd name="T61" fmla="*/ 47 h 663"/>
                <a:gd name="T62" fmla="*/ 47 w 667"/>
                <a:gd name="T63" fmla="*/ 53 h 663"/>
                <a:gd name="T64" fmla="*/ 49 w 667"/>
                <a:gd name="T65" fmla="*/ 63 h 663"/>
                <a:gd name="T66" fmla="*/ 59 w 667"/>
                <a:gd name="T67" fmla="*/ 69 h 663"/>
                <a:gd name="T68" fmla="*/ 69 w 667"/>
                <a:gd name="T69" fmla="*/ 74 h 663"/>
                <a:gd name="T70" fmla="*/ 73 w 667"/>
                <a:gd name="T71" fmla="*/ 67 h 663"/>
                <a:gd name="T72" fmla="*/ 63 w 667"/>
                <a:gd name="T73" fmla="*/ 51 h 663"/>
                <a:gd name="T74" fmla="*/ 56 w 667"/>
                <a:gd name="T75" fmla="*/ 49 h 663"/>
                <a:gd name="T76" fmla="*/ 55 w 667"/>
                <a:gd name="T77" fmla="*/ 47 h 663"/>
                <a:gd name="T78" fmla="*/ 64 w 667"/>
                <a:gd name="T79" fmla="*/ 49 h 663"/>
                <a:gd name="T80" fmla="*/ 75 w 667"/>
                <a:gd name="T81" fmla="*/ 49 h 663"/>
                <a:gd name="T82" fmla="*/ 82 w 667"/>
                <a:gd name="T83" fmla="*/ 46 h 663"/>
                <a:gd name="T84" fmla="*/ 81 w 667"/>
                <a:gd name="T85" fmla="*/ 44 h 663"/>
                <a:gd name="T86" fmla="*/ 75 w 667"/>
                <a:gd name="T87" fmla="*/ 38 h 663"/>
                <a:gd name="T88" fmla="*/ 66 w 667"/>
                <a:gd name="T89" fmla="*/ 31 h 663"/>
                <a:gd name="T90" fmla="*/ 56 w 667"/>
                <a:gd name="T91" fmla="*/ 32 h 663"/>
                <a:gd name="T92" fmla="*/ 51 w 667"/>
                <a:gd name="T93" fmla="*/ 35 h 663"/>
                <a:gd name="T94" fmla="*/ 50 w 667"/>
                <a:gd name="T95" fmla="*/ 32 h 663"/>
                <a:gd name="T96" fmla="*/ 53 w 667"/>
                <a:gd name="T97" fmla="*/ 31 h 663"/>
                <a:gd name="T98" fmla="*/ 58 w 667"/>
                <a:gd name="T99" fmla="*/ 29 h 663"/>
                <a:gd name="T100" fmla="*/ 62 w 667"/>
                <a:gd name="T101" fmla="*/ 15 h 663"/>
                <a:gd name="T102" fmla="*/ 60 w 667"/>
                <a:gd name="T103" fmla="*/ 2 h 663"/>
                <a:gd name="T104" fmla="*/ 55 w 667"/>
                <a:gd name="T105" fmla="*/ 6 h 663"/>
                <a:gd name="T106" fmla="*/ 47 w 667"/>
                <a:gd name="T107" fmla="*/ 10 h 663"/>
                <a:gd name="T108" fmla="*/ 39 w 667"/>
                <a:gd name="T109" fmla="*/ 23 h 663"/>
                <a:gd name="T110" fmla="*/ 38 w 667"/>
                <a:gd name="T111" fmla="*/ 3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3" name="Freeform 305">
              <a:extLst>
                <a:ext uri="{FF2B5EF4-FFF2-40B4-BE49-F238E27FC236}">
                  <a16:creationId xmlns:a16="http://schemas.microsoft.com/office/drawing/2014/main" id="{F09A4202-3609-40D1-8B0B-5D629767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26 w 204"/>
                <a:gd name="T1" fmla="*/ 14 h 287"/>
                <a:gd name="T2" fmla="*/ 24 w 204"/>
                <a:gd name="T3" fmla="*/ 15 h 287"/>
                <a:gd name="T4" fmla="*/ 23 w 204"/>
                <a:gd name="T5" fmla="*/ 16 h 287"/>
                <a:gd name="T6" fmla="*/ 21 w 204"/>
                <a:gd name="T7" fmla="*/ 17 h 287"/>
                <a:gd name="T8" fmla="*/ 20 w 204"/>
                <a:gd name="T9" fmla="*/ 18 h 287"/>
                <a:gd name="T10" fmla="*/ 19 w 204"/>
                <a:gd name="T11" fmla="*/ 20 h 287"/>
                <a:gd name="T12" fmla="*/ 18 w 204"/>
                <a:gd name="T13" fmla="*/ 22 h 287"/>
                <a:gd name="T14" fmla="*/ 17 w 204"/>
                <a:gd name="T15" fmla="*/ 24 h 287"/>
                <a:gd name="T16" fmla="*/ 16 w 204"/>
                <a:gd name="T17" fmla="*/ 26 h 287"/>
                <a:gd name="T18" fmla="*/ 16 w 204"/>
                <a:gd name="T19" fmla="*/ 27 h 287"/>
                <a:gd name="T20" fmla="*/ 16 w 204"/>
                <a:gd name="T21" fmla="*/ 27 h 287"/>
                <a:gd name="T22" fmla="*/ 16 w 204"/>
                <a:gd name="T23" fmla="*/ 28 h 287"/>
                <a:gd name="T24" fmla="*/ 16 w 204"/>
                <a:gd name="T25" fmla="*/ 29 h 287"/>
                <a:gd name="T26" fmla="*/ 16 w 204"/>
                <a:gd name="T27" fmla="*/ 30 h 287"/>
                <a:gd name="T28" fmla="*/ 16 w 204"/>
                <a:gd name="T29" fmla="*/ 32 h 287"/>
                <a:gd name="T30" fmla="*/ 16 w 204"/>
                <a:gd name="T31" fmla="*/ 34 h 287"/>
                <a:gd name="T32" fmla="*/ 17 w 204"/>
                <a:gd name="T33" fmla="*/ 35 h 287"/>
                <a:gd name="T34" fmla="*/ 16 w 204"/>
                <a:gd name="T35" fmla="*/ 35 h 287"/>
                <a:gd name="T36" fmla="*/ 15 w 204"/>
                <a:gd name="T37" fmla="*/ 35 h 287"/>
                <a:gd name="T38" fmla="*/ 14 w 204"/>
                <a:gd name="T39" fmla="*/ 35 h 287"/>
                <a:gd name="T40" fmla="*/ 14 w 204"/>
                <a:gd name="T41" fmla="*/ 35 h 287"/>
                <a:gd name="T42" fmla="*/ 13 w 204"/>
                <a:gd name="T43" fmla="*/ 33 h 287"/>
                <a:gd name="T44" fmla="*/ 13 w 204"/>
                <a:gd name="T45" fmla="*/ 30 h 287"/>
                <a:gd name="T46" fmla="*/ 12 w 204"/>
                <a:gd name="T47" fmla="*/ 27 h 287"/>
                <a:gd name="T48" fmla="*/ 10 w 204"/>
                <a:gd name="T49" fmla="*/ 25 h 287"/>
                <a:gd name="T50" fmla="*/ 9 w 204"/>
                <a:gd name="T51" fmla="*/ 22 h 287"/>
                <a:gd name="T52" fmla="*/ 7 w 204"/>
                <a:gd name="T53" fmla="*/ 20 h 287"/>
                <a:gd name="T54" fmla="*/ 5 w 204"/>
                <a:gd name="T55" fmla="*/ 19 h 287"/>
                <a:gd name="T56" fmla="*/ 2 w 204"/>
                <a:gd name="T57" fmla="*/ 18 h 287"/>
                <a:gd name="T58" fmla="*/ 3 w 204"/>
                <a:gd name="T59" fmla="*/ 16 h 287"/>
                <a:gd name="T60" fmla="*/ 3 w 204"/>
                <a:gd name="T61" fmla="*/ 15 h 287"/>
                <a:gd name="T62" fmla="*/ 2 w 204"/>
                <a:gd name="T63" fmla="*/ 13 h 287"/>
                <a:gd name="T64" fmla="*/ 0 w 204"/>
                <a:gd name="T65" fmla="*/ 12 h 287"/>
                <a:gd name="T66" fmla="*/ 1 w 204"/>
                <a:gd name="T67" fmla="*/ 11 h 287"/>
                <a:gd name="T68" fmla="*/ 2 w 204"/>
                <a:gd name="T69" fmla="*/ 10 h 287"/>
                <a:gd name="T70" fmla="*/ 3 w 204"/>
                <a:gd name="T71" fmla="*/ 8 h 287"/>
                <a:gd name="T72" fmla="*/ 3 w 204"/>
                <a:gd name="T73" fmla="*/ 6 h 287"/>
                <a:gd name="T74" fmla="*/ 4 w 204"/>
                <a:gd name="T75" fmla="*/ 5 h 287"/>
                <a:gd name="T76" fmla="*/ 4 w 204"/>
                <a:gd name="T77" fmla="*/ 3 h 287"/>
                <a:gd name="T78" fmla="*/ 3 w 204"/>
                <a:gd name="T79" fmla="*/ 1 h 287"/>
                <a:gd name="T80" fmla="*/ 3 w 204"/>
                <a:gd name="T81" fmla="*/ 0 h 287"/>
                <a:gd name="T82" fmla="*/ 4 w 204"/>
                <a:gd name="T83" fmla="*/ 1 h 287"/>
                <a:gd name="T84" fmla="*/ 5 w 204"/>
                <a:gd name="T85" fmla="*/ 2 h 287"/>
                <a:gd name="T86" fmla="*/ 7 w 204"/>
                <a:gd name="T87" fmla="*/ 3 h 287"/>
                <a:gd name="T88" fmla="*/ 8 w 204"/>
                <a:gd name="T89" fmla="*/ 4 h 287"/>
                <a:gd name="T90" fmla="*/ 10 w 204"/>
                <a:gd name="T91" fmla="*/ 5 h 287"/>
                <a:gd name="T92" fmla="*/ 12 w 204"/>
                <a:gd name="T93" fmla="*/ 5 h 287"/>
                <a:gd name="T94" fmla="*/ 14 w 204"/>
                <a:gd name="T95" fmla="*/ 5 h 287"/>
                <a:gd name="T96" fmla="*/ 16 w 204"/>
                <a:gd name="T97" fmla="*/ 5 h 287"/>
                <a:gd name="T98" fmla="*/ 16 w 204"/>
                <a:gd name="T99" fmla="*/ 7 h 287"/>
                <a:gd name="T100" fmla="*/ 16 w 204"/>
                <a:gd name="T101" fmla="*/ 9 h 287"/>
                <a:gd name="T102" fmla="*/ 17 w 204"/>
                <a:gd name="T103" fmla="*/ 11 h 287"/>
                <a:gd name="T104" fmla="*/ 17 w 204"/>
                <a:gd name="T105" fmla="*/ 12 h 287"/>
                <a:gd name="T106" fmla="*/ 19 w 204"/>
                <a:gd name="T107" fmla="*/ 14 h 287"/>
                <a:gd name="T108" fmla="*/ 20 w 204"/>
                <a:gd name="T109" fmla="*/ 15 h 287"/>
                <a:gd name="T110" fmla="*/ 23 w 204"/>
                <a:gd name="T111" fmla="*/ 15 h 287"/>
                <a:gd name="T112" fmla="*/ 26 w 204"/>
                <a:gd name="T113" fmla="*/ 14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4" name="Freeform 306">
              <a:extLst>
                <a:ext uri="{FF2B5EF4-FFF2-40B4-BE49-F238E27FC236}">
                  <a16:creationId xmlns:a16="http://schemas.microsoft.com/office/drawing/2014/main" id="{F93C34A3-AE38-4781-9024-AB2D4F05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11 w 228"/>
                <a:gd name="T1" fmla="*/ 7 h 267"/>
                <a:gd name="T2" fmla="*/ 12 w 228"/>
                <a:gd name="T3" fmla="*/ 7 h 267"/>
                <a:gd name="T4" fmla="*/ 14 w 228"/>
                <a:gd name="T5" fmla="*/ 7 h 267"/>
                <a:gd name="T6" fmla="*/ 16 w 228"/>
                <a:gd name="T7" fmla="*/ 7 h 267"/>
                <a:gd name="T8" fmla="*/ 18 w 228"/>
                <a:gd name="T9" fmla="*/ 7 h 267"/>
                <a:gd name="T10" fmla="*/ 20 w 228"/>
                <a:gd name="T11" fmla="*/ 7 h 267"/>
                <a:gd name="T12" fmla="*/ 22 w 228"/>
                <a:gd name="T13" fmla="*/ 6 h 267"/>
                <a:gd name="T14" fmla="*/ 24 w 228"/>
                <a:gd name="T15" fmla="*/ 5 h 267"/>
                <a:gd name="T16" fmla="*/ 26 w 228"/>
                <a:gd name="T17" fmla="*/ 4 h 267"/>
                <a:gd name="T18" fmla="*/ 28 w 228"/>
                <a:gd name="T19" fmla="*/ 2 h 267"/>
                <a:gd name="T20" fmla="*/ 29 w 228"/>
                <a:gd name="T21" fmla="*/ 1 h 267"/>
                <a:gd name="T22" fmla="*/ 29 w 228"/>
                <a:gd name="T23" fmla="*/ 2 h 267"/>
                <a:gd name="T24" fmla="*/ 28 w 228"/>
                <a:gd name="T25" fmla="*/ 3 h 267"/>
                <a:gd name="T26" fmla="*/ 25 w 228"/>
                <a:gd name="T27" fmla="*/ 7 h 267"/>
                <a:gd name="T28" fmla="*/ 24 w 228"/>
                <a:gd name="T29" fmla="*/ 10 h 267"/>
                <a:gd name="T30" fmla="*/ 24 w 228"/>
                <a:gd name="T31" fmla="*/ 14 h 267"/>
                <a:gd name="T32" fmla="*/ 24 w 228"/>
                <a:gd name="T33" fmla="*/ 17 h 267"/>
                <a:gd name="T34" fmla="*/ 24 w 228"/>
                <a:gd name="T35" fmla="*/ 20 h 267"/>
                <a:gd name="T36" fmla="*/ 23 w 228"/>
                <a:gd name="T37" fmla="*/ 21 h 267"/>
                <a:gd name="T38" fmla="*/ 21 w 228"/>
                <a:gd name="T39" fmla="*/ 22 h 267"/>
                <a:gd name="T40" fmla="*/ 19 w 228"/>
                <a:gd name="T41" fmla="*/ 24 h 267"/>
                <a:gd name="T42" fmla="*/ 18 w 228"/>
                <a:gd name="T43" fmla="*/ 29 h 267"/>
                <a:gd name="T44" fmla="*/ 17 w 228"/>
                <a:gd name="T45" fmla="*/ 30 h 267"/>
                <a:gd name="T46" fmla="*/ 13 w 228"/>
                <a:gd name="T47" fmla="*/ 29 h 267"/>
                <a:gd name="T48" fmla="*/ 10 w 228"/>
                <a:gd name="T49" fmla="*/ 30 h 267"/>
                <a:gd name="T50" fmla="*/ 6 w 228"/>
                <a:gd name="T51" fmla="*/ 32 h 267"/>
                <a:gd name="T52" fmla="*/ 5 w 228"/>
                <a:gd name="T53" fmla="*/ 32 h 267"/>
                <a:gd name="T54" fmla="*/ 5 w 228"/>
                <a:gd name="T55" fmla="*/ 28 h 267"/>
                <a:gd name="T56" fmla="*/ 4 w 228"/>
                <a:gd name="T57" fmla="*/ 25 h 267"/>
                <a:gd name="T58" fmla="*/ 2 w 228"/>
                <a:gd name="T59" fmla="*/ 22 h 267"/>
                <a:gd name="T60" fmla="*/ 2 w 228"/>
                <a:gd name="T61" fmla="*/ 19 h 267"/>
                <a:gd name="T62" fmla="*/ 3 w 228"/>
                <a:gd name="T63" fmla="*/ 14 h 267"/>
                <a:gd name="T64" fmla="*/ 4 w 228"/>
                <a:gd name="T65" fmla="*/ 12 h 267"/>
                <a:gd name="T66" fmla="*/ 6 w 228"/>
                <a:gd name="T67" fmla="*/ 11 h 267"/>
                <a:gd name="T68" fmla="*/ 8 w 228"/>
                <a:gd name="T69" fmla="*/ 10 h 267"/>
                <a:gd name="T70" fmla="*/ 10 w 228"/>
                <a:gd name="T71" fmla="*/ 8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5" name="Freeform 307">
              <a:extLst>
                <a:ext uri="{FF2B5EF4-FFF2-40B4-BE49-F238E27FC236}">
                  <a16:creationId xmlns:a16="http://schemas.microsoft.com/office/drawing/2014/main" id="{9409754C-B76C-48BB-8681-65E061675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15 w 142"/>
                <a:gd name="T1" fmla="*/ 23 h 200"/>
                <a:gd name="T2" fmla="*/ 14 w 142"/>
                <a:gd name="T3" fmla="*/ 25 h 200"/>
                <a:gd name="T4" fmla="*/ 14 w 142"/>
                <a:gd name="T5" fmla="*/ 24 h 200"/>
                <a:gd name="T6" fmla="*/ 12 w 142"/>
                <a:gd name="T7" fmla="*/ 21 h 200"/>
                <a:gd name="T8" fmla="*/ 11 w 142"/>
                <a:gd name="T9" fmla="*/ 19 h 200"/>
                <a:gd name="T10" fmla="*/ 10 w 142"/>
                <a:gd name="T11" fmla="*/ 19 h 200"/>
                <a:gd name="T12" fmla="*/ 8 w 142"/>
                <a:gd name="T13" fmla="*/ 18 h 200"/>
                <a:gd name="T14" fmla="*/ 6 w 142"/>
                <a:gd name="T15" fmla="*/ 18 h 200"/>
                <a:gd name="T16" fmla="*/ 5 w 142"/>
                <a:gd name="T17" fmla="*/ 17 h 200"/>
                <a:gd name="T18" fmla="*/ 5 w 142"/>
                <a:gd name="T19" fmla="*/ 17 h 200"/>
                <a:gd name="T20" fmla="*/ 5 w 142"/>
                <a:gd name="T21" fmla="*/ 17 h 200"/>
                <a:gd name="T22" fmla="*/ 7 w 142"/>
                <a:gd name="T23" fmla="*/ 17 h 200"/>
                <a:gd name="T24" fmla="*/ 10 w 142"/>
                <a:gd name="T25" fmla="*/ 17 h 200"/>
                <a:gd name="T26" fmla="*/ 11 w 142"/>
                <a:gd name="T27" fmla="*/ 18 h 200"/>
                <a:gd name="T28" fmla="*/ 11 w 142"/>
                <a:gd name="T29" fmla="*/ 16 h 200"/>
                <a:gd name="T30" fmla="*/ 10 w 142"/>
                <a:gd name="T31" fmla="*/ 14 h 200"/>
                <a:gd name="T32" fmla="*/ 8 w 142"/>
                <a:gd name="T33" fmla="*/ 13 h 200"/>
                <a:gd name="T34" fmla="*/ 6 w 142"/>
                <a:gd name="T35" fmla="*/ 12 h 200"/>
                <a:gd name="T36" fmla="*/ 4 w 142"/>
                <a:gd name="T37" fmla="*/ 10 h 200"/>
                <a:gd name="T38" fmla="*/ 2 w 142"/>
                <a:gd name="T39" fmla="*/ 9 h 200"/>
                <a:gd name="T40" fmla="*/ 1 w 142"/>
                <a:gd name="T41" fmla="*/ 9 h 200"/>
                <a:gd name="T42" fmla="*/ 1 w 142"/>
                <a:gd name="T43" fmla="*/ 8 h 200"/>
                <a:gd name="T44" fmla="*/ 2 w 142"/>
                <a:gd name="T45" fmla="*/ 9 h 200"/>
                <a:gd name="T46" fmla="*/ 4 w 142"/>
                <a:gd name="T47" fmla="*/ 10 h 200"/>
                <a:gd name="T48" fmla="*/ 6 w 142"/>
                <a:gd name="T49" fmla="*/ 11 h 200"/>
                <a:gd name="T50" fmla="*/ 8 w 142"/>
                <a:gd name="T51" fmla="*/ 12 h 200"/>
                <a:gd name="T52" fmla="*/ 9 w 142"/>
                <a:gd name="T53" fmla="*/ 11 h 200"/>
                <a:gd name="T54" fmla="*/ 8 w 142"/>
                <a:gd name="T55" fmla="*/ 8 h 200"/>
                <a:gd name="T56" fmla="*/ 7 w 142"/>
                <a:gd name="T57" fmla="*/ 4 h 200"/>
                <a:gd name="T58" fmla="*/ 5 w 142"/>
                <a:gd name="T59" fmla="*/ 2 h 200"/>
                <a:gd name="T60" fmla="*/ 4 w 142"/>
                <a:gd name="T61" fmla="*/ 1 h 200"/>
                <a:gd name="T62" fmla="*/ 5 w 142"/>
                <a:gd name="T63" fmla="*/ 1 h 200"/>
                <a:gd name="T64" fmla="*/ 6 w 142"/>
                <a:gd name="T65" fmla="*/ 2 h 200"/>
                <a:gd name="T66" fmla="*/ 8 w 142"/>
                <a:gd name="T67" fmla="*/ 5 h 200"/>
                <a:gd name="T68" fmla="*/ 10 w 142"/>
                <a:gd name="T69" fmla="*/ 7 h 200"/>
                <a:gd name="T70" fmla="*/ 11 w 142"/>
                <a:gd name="T71" fmla="*/ 10 h 200"/>
                <a:gd name="T72" fmla="*/ 12 w 142"/>
                <a:gd name="T73" fmla="*/ 10 h 200"/>
                <a:gd name="T74" fmla="*/ 14 w 142"/>
                <a:gd name="T75" fmla="*/ 5 h 200"/>
                <a:gd name="T76" fmla="*/ 14 w 142"/>
                <a:gd name="T77" fmla="*/ 3 h 200"/>
                <a:gd name="T78" fmla="*/ 14 w 142"/>
                <a:gd name="T79" fmla="*/ 3 h 200"/>
                <a:gd name="T80" fmla="*/ 14 w 142"/>
                <a:gd name="T81" fmla="*/ 6 h 200"/>
                <a:gd name="T82" fmla="*/ 13 w 142"/>
                <a:gd name="T83" fmla="*/ 11 h 200"/>
                <a:gd name="T84" fmla="*/ 12 w 142"/>
                <a:gd name="T85" fmla="*/ 14 h 200"/>
                <a:gd name="T86" fmla="*/ 13 w 142"/>
                <a:gd name="T87" fmla="*/ 17 h 200"/>
                <a:gd name="T88" fmla="*/ 14 w 142"/>
                <a:gd name="T89" fmla="*/ 17 h 200"/>
                <a:gd name="T90" fmla="*/ 15 w 142"/>
                <a:gd name="T91" fmla="*/ 17 h 200"/>
                <a:gd name="T92" fmla="*/ 16 w 142"/>
                <a:gd name="T93" fmla="*/ 16 h 200"/>
                <a:gd name="T94" fmla="*/ 17 w 142"/>
                <a:gd name="T95" fmla="*/ 15 h 200"/>
                <a:gd name="T96" fmla="*/ 18 w 142"/>
                <a:gd name="T97" fmla="*/ 13 h 200"/>
                <a:gd name="T98" fmla="*/ 19 w 142"/>
                <a:gd name="T99" fmla="*/ 13 h 200"/>
                <a:gd name="T100" fmla="*/ 18 w 142"/>
                <a:gd name="T101" fmla="*/ 15 h 200"/>
                <a:gd name="T102" fmla="*/ 17 w 142"/>
                <a:gd name="T103" fmla="*/ 16 h 200"/>
                <a:gd name="T104" fmla="*/ 16 w 142"/>
                <a:gd name="T105" fmla="*/ 18 h 200"/>
                <a:gd name="T106" fmla="*/ 14 w 142"/>
                <a:gd name="T107" fmla="*/ 19 h 200"/>
                <a:gd name="T108" fmla="*/ 14 w 142"/>
                <a:gd name="T109" fmla="*/ 21 h 200"/>
                <a:gd name="T110" fmla="*/ 15 w 142"/>
                <a:gd name="T111" fmla="*/ 22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6" name="Freeform 308">
              <a:extLst>
                <a:ext uri="{FF2B5EF4-FFF2-40B4-BE49-F238E27FC236}">
                  <a16:creationId xmlns:a16="http://schemas.microsoft.com/office/drawing/2014/main" id="{1BD4C915-C535-462B-AAA3-14012A00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17 w 140"/>
                <a:gd name="T1" fmla="*/ 1 h 180"/>
                <a:gd name="T2" fmla="*/ 15 w 140"/>
                <a:gd name="T3" fmla="*/ 1 h 180"/>
                <a:gd name="T4" fmla="*/ 14 w 140"/>
                <a:gd name="T5" fmla="*/ 2 h 180"/>
                <a:gd name="T6" fmla="*/ 13 w 140"/>
                <a:gd name="T7" fmla="*/ 4 h 180"/>
                <a:gd name="T8" fmla="*/ 11 w 140"/>
                <a:gd name="T9" fmla="*/ 5 h 180"/>
                <a:gd name="T10" fmla="*/ 8 w 140"/>
                <a:gd name="T11" fmla="*/ 5 h 180"/>
                <a:gd name="T12" fmla="*/ 6 w 140"/>
                <a:gd name="T13" fmla="*/ 6 h 180"/>
                <a:gd name="T14" fmla="*/ 4 w 140"/>
                <a:gd name="T15" fmla="*/ 6 h 180"/>
                <a:gd name="T16" fmla="*/ 3 w 140"/>
                <a:gd name="T17" fmla="*/ 7 h 180"/>
                <a:gd name="T18" fmla="*/ 3 w 140"/>
                <a:gd name="T19" fmla="*/ 7 h 180"/>
                <a:gd name="T20" fmla="*/ 4 w 140"/>
                <a:gd name="T21" fmla="*/ 7 h 180"/>
                <a:gd name="T22" fmla="*/ 6 w 140"/>
                <a:gd name="T23" fmla="*/ 6 h 180"/>
                <a:gd name="T24" fmla="*/ 8 w 140"/>
                <a:gd name="T25" fmla="*/ 6 h 180"/>
                <a:gd name="T26" fmla="*/ 10 w 140"/>
                <a:gd name="T27" fmla="*/ 6 h 180"/>
                <a:gd name="T28" fmla="*/ 10 w 140"/>
                <a:gd name="T29" fmla="*/ 8 h 180"/>
                <a:gd name="T30" fmla="*/ 9 w 140"/>
                <a:gd name="T31" fmla="*/ 11 h 180"/>
                <a:gd name="T32" fmla="*/ 8 w 140"/>
                <a:gd name="T33" fmla="*/ 12 h 180"/>
                <a:gd name="T34" fmla="*/ 6 w 140"/>
                <a:gd name="T35" fmla="*/ 12 h 180"/>
                <a:gd name="T36" fmla="*/ 4 w 140"/>
                <a:gd name="T37" fmla="*/ 13 h 180"/>
                <a:gd name="T38" fmla="*/ 2 w 140"/>
                <a:gd name="T39" fmla="*/ 13 h 180"/>
                <a:gd name="T40" fmla="*/ 1 w 140"/>
                <a:gd name="T41" fmla="*/ 14 h 180"/>
                <a:gd name="T42" fmla="*/ 1 w 140"/>
                <a:gd name="T43" fmla="*/ 14 h 180"/>
                <a:gd name="T44" fmla="*/ 2 w 140"/>
                <a:gd name="T45" fmla="*/ 14 h 180"/>
                <a:gd name="T46" fmla="*/ 3 w 140"/>
                <a:gd name="T47" fmla="*/ 14 h 180"/>
                <a:gd name="T48" fmla="*/ 5 w 140"/>
                <a:gd name="T49" fmla="*/ 13 h 180"/>
                <a:gd name="T50" fmla="*/ 7 w 140"/>
                <a:gd name="T51" fmla="*/ 13 h 180"/>
                <a:gd name="T52" fmla="*/ 7 w 140"/>
                <a:gd name="T53" fmla="*/ 14 h 180"/>
                <a:gd name="T54" fmla="*/ 5 w 140"/>
                <a:gd name="T55" fmla="*/ 19 h 180"/>
                <a:gd name="T56" fmla="*/ 5 w 140"/>
                <a:gd name="T57" fmla="*/ 22 h 180"/>
                <a:gd name="T58" fmla="*/ 6 w 140"/>
                <a:gd name="T59" fmla="*/ 20 h 180"/>
                <a:gd name="T60" fmla="*/ 7 w 140"/>
                <a:gd name="T61" fmla="*/ 17 h 180"/>
                <a:gd name="T62" fmla="*/ 8 w 140"/>
                <a:gd name="T63" fmla="*/ 14 h 180"/>
                <a:gd name="T64" fmla="*/ 10 w 140"/>
                <a:gd name="T65" fmla="*/ 16 h 180"/>
                <a:gd name="T66" fmla="*/ 11 w 140"/>
                <a:gd name="T67" fmla="*/ 20 h 180"/>
                <a:gd name="T68" fmla="*/ 13 w 140"/>
                <a:gd name="T69" fmla="*/ 21 h 180"/>
                <a:gd name="T70" fmla="*/ 13 w 140"/>
                <a:gd name="T71" fmla="*/ 21 h 180"/>
                <a:gd name="T72" fmla="*/ 12 w 140"/>
                <a:gd name="T73" fmla="*/ 18 h 180"/>
                <a:gd name="T74" fmla="*/ 10 w 140"/>
                <a:gd name="T75" fmla="*/ 14 h 180"/>
                <a:gd name="T76" fmla="*/ 11 w 140"/>
                <a:gd name="T77" fmla="*/ 11 h 180"/>
                <a:gd name="T78" fmla="*/ 13 w 140"/>
                <a:gd name="T79" fmla="*/ 7 h 180"/>
                <a:gd name="T80" fmla="*/ 15 w 140"/>
                <a:gd name="T81" fmla="*/ 8 h 180"/>
                <a:gd name="T82" fmla="*/ 17 w 140"/>
                <a:gd name="T83" fmla="*/ 11 h 180"/>
                <a:gd name="T84" fmla="*/ 17 w 140"/>
                <a:gd name="T85" fmla="*/ 15 h 180"/>
                <a:gd name="T86" fmla="*/ 18 w 140"/>
                <a:gd name="T87" fmla="*/ 14 h 180"/>
                <a:gd name="T88" fmla="*/ 18 w 140"/>
                <a:gd name="T89" fmla="*/ 11 h 180"/>
                <a:gd name="T90" fmla="*/ 16 w 140"/>
                <a:gd name="T91" fmla="*/ 6 h 180"/>
                <a:gd name="T92" fmla="*/ 16 w 140"/>
                <a:gd name="T93" fmla="*/ 4 h 180"/>
                <a:gd name="T94" fmla="*/ 17 w 140"/>
                <a:gd name="T95" fmla="*/ 2 h 180"/>
                <a:gd name="T96" fmla="*/ 18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7" name="Freeform 309">
              <a:extLst>
                <a:ext uri="{FF2B5EF4-FFF2-40B4-BE49-F238E27FC236}">
                  <a16:creationId xmlns:a16="http://schemas.microsoft.com/office/drawing/2014/main" id="{3C29E976-02C4-4366-88C8-78E32677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15 w 199"/>
                <a:gd name="T1" fmla="*/ 2 h 154"/>
                <a:gd name="T2" fmla="*/ 18 w 199"/>
                <a:gd name="T3" fmla="*/ 2 h 154"/>
                <a:gd name="T4" fmla="*/ 20 w 199"/>
                <a:gd name="T5" fmla="*/ 3 h 154"/>
                <a:gd name="T6" fmla="*/ 20 w 199"/>
                <a:gd name="T7" fmla="*/ 4 h 154"/>
                <a:gd name="T8" fmla="*/ 20 w 199"/>
                <a:gd name="T9" fmla="*/ 6 h 154"/>
                <a:gd name="T10" fmla="*/ 16 w 199"/>
                <a:gd name="T11" fmla="*/ 7 h 154"/>
                <a:gd name="T12" fmla="*/ 15 w 199"/>
                <a:gd name="T13" fmla="*/ 8 h 154"/>
                <a:gd name="T14" fmla="*/ 15 w 199"/>
                <a:gd name="T15" fmla="*/ 9 h 154"/>
                <a:gd name="T16" fmla="*/ 15 w 199"/>
                <a:gd name="T17" fmla="*/ 9 h 154"/>
                <a:gd name="T18" fmla="*/ 18 w 199"/>
                <a:gd name="T19" fmla="*/ 8 h 154"/>
                <a:gd name="T20" fmla="*/ 19 w 199"/>
                <a:gd name="T21" fmla="*/ 9 h 154"/>
                <a:gd name="T22" fmla="*/ 20 w 199"/>
                <a:gd name="T23" fmla="*/ 10 h 154"/>
                <a:gd name="T24" fmla="*/ 20 w 199"/>
                <a:gd name="T25" fmla="*/ 11 h 154"/>
                <a:gd name="T26" fmla="*/ 19 w 199"/>
                <a:gd name="T27" fmla="*/ 12 h 154"/>
                <a:gd name="T28" fmla="*/ 20 w 199"/>
                <a:gd name="T29" fmla="*/ 13 h 154"/>
                <a:gd name="T30" fmla="*/ 21 w 199"/>
                <a:gd name="T31" fmla="*/ 13 h 154"/>
                <a:gd name="T32" fmla="*/ 23 w 199"/>
                <a:gd name="T33" fmla="*/ 13 h 154"/>
                <a:gd name="T34" fmla="*/ 24 w 199"/>
                <a:gd name="T35" fmla="*/ 14 h 154"/>
                <a:gd name="T36" fmla="*/ 25 w 199"/>
                <a:gd name="T37" fmla="*/ 18 h 154"/>
                <a:gd name="T38" fmla="*/ 23 w 199"/>
                <a:gd name="T39" fmla="*/ 19 h 154"/>
                <a:gd name="T40" fmla="*/ 21 w 199"/>
                <a:gd name="T41" fmla="*/ 20 h 154"/>
                <a:gd name="T42" fmla="*/ 20 w 199"/>
                <a:gd name="T43" fmla="*/ 19 h 154"/>
                <a:gd name="T44" fmla="*/ 18 w 199"/>
                <a:gd name="T45" fmla="*/ 16 h 154"/>
                <a:gd name="T46" fmla="*/ 17 w 199"/>
                <a:gd name="T47" fmla="*/ 14 h 154"/>
                <a:gd name="T48" fmla="*/ 14 w 199"/>
                <a:gd name="T49" fmla="*/ 12 h 154"/>
                <a:gd name="T50" fmla="*/ 14 w 199"/>
                <a:gd name="T51" fmla="*/ 13 h 154"/>
                <a:gd name="T52" fmla="*/ 14 w 199"/>
                <a:gd name="T53" fmla="*/ 17 h 154"/>
                <a:gd name="T54" fmla="*/ 13 w 199"/>
                <a:gd name="T55" fmla="*/ 18 h 154"/>
                <a:gd name="T56" fmla="*/ 10 w 199"/>
                <a:gd name="T57" fmla="*/ 19 h 154"/>
                <a:gd name="T58" fmla="*/ 8 w 199"/>
                <a:gd name="T59" fmla="*/ 17 h 154"/>
                <a:gd name="T60" fmla="*/ 7 w 199"/>
                <a:gd name="T61" fmla="*/ 15 h 154"/>
                <a:gd name="T62" fmla="*/ 8 w 199"/>
                <a:gd name="T63" fmla="*/ 12 h 154"/>
                <a:gd name="T64" fmla="*/ 8 w 199"/>
                <a:gd name="T65" fmla="*/ 12 h 154"/>
                <a:gd name="T66" fmla="*/ 6 w 199"/>
                <a:gd name="T67" fmla="*/ 10 h 154"/>
                <a:gd name="T68" fmla="*/ 4 w 199"/>
                <a:gd name="T69" fmla="*/ 12 h 154"/>
                <a:gd name="T70" fmla="*/ 1 w 199"/>
                <a:gd name="T71" fmla="*/ 10 h 154"/>
                <a:gd name="T72" fmla="*/ 1 w 199"/>
                <a:gd name="T73" fmla="*/ 8 h 154"/>
                <a:gd name="T74" fmla="*/ 2 w 199"/>
                <a:gd name="T75" fmla="*/ 6 h 154"/>
                <a:gd name="T76" fmla="*/ 3 w 199"/>
                <a:gd name="T77" fmla="*/ 5 h 154"/>
                <a:gd name="T78" fmla="*/ 4 w 199"/>
                <a:gd name="T79" fmla="*/ 5 h 154"/>
                <a:gd name="T80" fmla="*/ 5 w 199"/>
                <a:gd name="T81" fmla="*/ 4 h 154"/>
                <a:gd name="T82" fmla="*/ 6 w 199"/>
                <a:gd name="T83" fmla="*/ 1 h 154"/>
                <a:gd name="T84" fmla="*/ 9 w 199"/>
                <a:gd name="T85" fmla="*/ 1 h 154"/>
                <a:gd name="T86" fmla="*/ 11 w 199"/>
                <a:gd name="T87" fmla="*/ 2 h 154"/>
                <a:gd name="T88" fmla="*/ 11 w 199"/>
                <a:gd name="T89" fmla="*/ 5 h 154"/>
                <a:gd name="T90" fmla="*/ 13 w 199"/>
                <a:gd name="T91" fmla="*/ 7 h 154"/>
                <a:gd name="T92" fmla="*/ 13 w 199"/>
                <a:gd name="T93" fmla="*/ 8 h 154"/>
                <a:gd name="T94" fmla="*/ 14 w 199"/>
                <a:gd name="T95" fmla="*/ 7 h 154"/>
                <a:gd name="T96" fmla="*/ 14 w 199"/>
                <a:gd name="T97" fmla="*/ 5 h 154"/>
                <a:gd name="T98" fmla="*/ 14 w 199"/>
                <a:gd name="T99" fmla="*/ 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310">
              <a:extLst>
                <a:ext uri="{FF2B5EF4-FFF2-40B4-BE49-F238E27FC236}">
                  <a16:creationId xmlns:a16="http://schemas.microsoft.com/office/drawing/2014/main" id="{2EBDA16E-961C-4980-A151-B12D22707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23 w 186"/>
                <a:gd name="T1" fmla="*/ 22 h 179"/>
                <a:gd name="T2" fmla="*/ 21 w 186"/>
                <a:gd name="T3" fmla="*/ 22 h 179"/>
                <a:gd name="T4" fmla="*/ 19 w 186"/>
                <a:gd name="T5" fmla="*/ 21 h 179"/>
                <a:gd name="T6" fmla="*/ 17 w 186"/>
                <a:gd name="T7" fmla="*/ 22 h 179"/>
                <a:gd name="T8" fmla="*/ 14 w 186"/>
                <a:gd name="T9" fmla="*/ 21 h 179"/>
                <a:gd name="T10" fmla="*/ 13 w 186"/>
                <a:gd name="T11" fmla="*/ 21 h 179"/>
                <a:gd name="T12" fmla="*/ 14 w 186"/>
                <a:gd name="T13" fmla="*/ 20 h 179"/>
                <a:gd name="T14" fmla="*/ 16 w 186"/>
                <a:gd name="T15" fmla="*/ 20 h 179"/>
                <a:gd name="T16" fmla="*/ 18 w 186"/>
                <a:gd name="T17" fmla="*/ 20 h 179"/>
                <a:gd name="T18" fmla="*/ 18 w 186"/>
                <a:gd name="T19" fmla="*/ 18 h 179"/>
                <a:gd name="T20" fmla="*/ 15 w 186"/>
                <a:gd name="T21" fmla="*/ 16 h 179"/>
                <a:gd name="T22" fmla="*/ 11 w 186"/>
                <a:gd name="T23" fmla="*/ 16 h 179"/>
                <a:gd name="T24" fmla="*/ 7 w 186"/>
                <a:gd name="T25" fmla="*/ 16 h 179"/>
                <a:gd name="T26" fmla="*/ 5 w 186"/>
                <a:gd name="T27" fmla="*/ 15 h 179"/>
                <a:gd name="T28" fmla="*/ 6 w 186"/>
                <a:gd name="T29" fmla="*/ 15 h 179"/>
                <a:gd name="T30" fmla="*/ 9 w 186"/>
                <a:gd name="T31" fmla="*/ 15 h 179"/>
                <a:gd name="T32" fmla="*/ 12 w 186"/>
                <a:gd name="T33" fmla="*/ 15 h 179"/>
                <a:gd name="T34" fmla="*/ 12 w 186"/>
                <a:gd name="T35" fmla="*/ 13 h 179"/>
                <a:gd name="T36" fmla="*/ 10 w 186"/>
                <a:gd name="T37" fmla="*/ 11 h 179"/>
                <a:gd name="T38" fmla="*/ 6 w 186"/>
                <a:gd name="T39" fmla="*/ 11 h 179"/>
                <a:gd name="T40" fmla="*/ 2 w 186"/>
                <a:gd name="T41" fmla="*/ 10 h 179"/>
                <a:gd name="T42" fmla="*/ 1 w 186"/>
                <a:gd name="T43" fmla="*/ 9 h 179"/>
                <a:gd name="T44" fmla="*/ 1 w 186"/>
                <a:gd name="T45" fmla="*/ 9 h 179"/>
                <a:gd name="T46" fmla="*/ 3 w 186"/>
                <a:gd name="T47" fmla="*/ 10 h 179"/>
                <a:gd name="T48" fmla="*/ 7 w 186"/>
                <a:gd name="T49" fmla="*/ 10 h 179"/>
                <a:gd name="T50" fmla="*/ 7 w 186"/>
                <a:gd name="T51" fmla="*/ 8 h 179"/>
                <a:gd name="T52" fmla="*/ 4 w 186"/>
                <a:gd name="T53" fmla="*/ 5 h 179"/>
                <a:gd name="T54" fmla="*/ 1 w 186"/>
                <a:gd name="T55" fmla="*/ 2 h 179"/>
                <a:gd name="T56" fmla="*/ 1 w 186"/>
                <a:gd name="T57" fmla="*/ 0 h 179"/>
                <a:gd name="T58" fmla="*/ 2 w 186"/>
                <a:gd name="T59" fmla="*/ 2 h 179"/>
                <a:gd name="T60" fmla="*/ 5 w 186"/>
                <a:gd name="T61" fmla="*/ 4 h 179"/>
                <a:gd name="T62" fmla="*/ 8 w 186"/>
                <a:gd name="T63" fmla="*/ 7 h 179"/>
                <a:gd name="T64" fmla="*/ 9 w 186"/>
                <a:gd name="T65" fmla="*/ 5 h 179"/>
                <a:gd name="T66" fmla="*/ 9 w 186"/>
                <a:gd name="T67" fmla="*/ 2 h 179"/>
                <a:gd name="T68" fmla="*/ 10 w 186"/>
                <a:gd name="T69" fmla="*/ 2 h 179"/>
                <a:gd name="T70" fmla="*/ 11 w 186"/>
                <a:gd name="T71" fmla="*/ 8 h 179"/>
                <a:gd name="T72" fmla="*/ 13 w 186"/>
                <a:gd name="T73" fmla="*/ 11 h 179"/>
                <a:gd name="T74" fmla="*/ 15 w 186"/>
                <a:gd name="T75" fmla="*/ 12 h 179"/>
                <a:gd name="T76" fmla="*/ 17 w 186"/>
                <a:gd name="T77" fmla="*/ 8 h 179"/>
                <a:gd name="T78" fmla="*/ 17 w 186"/>
                <a:gd name="T79" fmla="*/ 6 h 179"/>
                <a:gd name="T80" fmla="*/ 18 w 186"/>
                <a:gd name="T81" fmla="*/ 11 h 179"/>
                <a:gd name="T82" fmla="*/ 18 w 186"/>
                <a:gd name="T83" fmla="*/ 15 h 179"/>
                <a:gd name="T84" fmla="*/ 21 w 186"/>
                <a:gd name="T85" fmla="*/ 18 h 179"/>
                <a:gd name="T86" fmla="*/ 22 w 186"/>
                <a:gd name="T87" fmla="*/ 16 h 179"/>
                <a:gd name="T88" fmla="*/ 23 w 186"/>
                <a:gd name="T89" fmla="*/ 15 h 179"/>
                <a:gd name="T90" fmla="*/ 23 w 186"/>
                <a:gd name="T91" fmla="*/ 17 h 179"/>
                <a:gd name="T92" fmla="*/ 22 w 186"/>
                <a:gd name="T93" fmla="*/ 20 h 179"/>
                <a:gd name="T94" fmla="*/ 23 w 186"/>
                <a:gd name="T95" fmla="*/ 2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19" name="Freeform 311">
              <a:extLst>
                <a:ext uri="{FF2B5EF4-FFF2-40B4-BE49-F238E27FC236}">
                  <a16:creationId xmlns:a16="http://schemas.microsoft.com/office/drawing/2014/main" id="{CDBEF007-6651-4D3C-8EF9-B7C23E21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4 w 150"/>
                <a:gd name="T1" fmla="*/ 25 h 200"/>
                <a:gd name="T2" fmla="*/ 2 w 150"/>
                <a:gd name="T3" fmla="*/ 23 h 200"/>
                <a:gd name="T4" fmla="*/ 1 w 150"/>
                <a:gd name="T5" fmla="*/ 21 h 200"/>
                <a:gd name="T6" fmla="*/ 0 w 150"/>
                <a:gd name="T7" fmla="*/ 18 h 200"/>
                <a:gd name="T8" fmla="*/ 1 w 150"/>
                <a:gd name="T9" fmla="*/ 16 h 200"/>
                <a:gd name="T10" fmla="*/ 1 w 150"/>
                <a:gd name="T11" fmla="*/ 16 h 200"/>
                <a:gd name="T12" fmla="*/ 2 w 150"/>
                <a:gd name="T13" fmla="*/ 18 h 200"/>
                <a:gd name="T14" fmla="*/ 3 w 150"/>
                <a:gd name="T15" fmla="*/ 23 h 200"/>
                <a:gd name="T16" fmla="*/ 5 w 150"/>
                <a:gd name="T17" fmla="*/ 23 h 200"/>
                <a:gd name="T18" fmla="*/ 6 w 150"/>
                <a:gd name="T19" fmla="*/ 22 h 200"/>
                <a:gd name="T20" fmla="*/ 5 w 150"/>
                <a:gd name="T21" fmla="*/ 19 h 200"/>
                <a:gd name="T22" fmla="*/ 5 w 150"/>
                <a:gd name="T23" fmla="*/ 14 h 200"/>
                <a:gd name="T24" fmla="*/ 5 w 150"/>
                <a:gd name="T25" fmla="*/ 11 h 200"/>
                <a:gd name="T26" fmla="*/ 5 w 150"/>
                <a:gd name="T27" fmla="*/ 11 h 200"/>
                <a:gd name="T28" fmla="*/ 5 w 150"/>
                <a:gd name="T29" fmla="*/ 14 h 200"/>
                <a:gd name="T30" fmla="*/ 6 w 150"/>
                <a:gd name="T31" fmla="*/ 18 h 200"/>
                <a:gd name="T32" fmla="*/ 8 w 150"/>
                <a:gd name="T33" fmla="*/ 18 h 200"/>
                <a:gd name="T34" fmla="*/ 9 w 150"/>
                <a:gd name="T35" fmla="*/ 15 h 200"/>
                <a:gd name="T36" fmla="*/ 8 w 150"/>
                <a:gd name="T37" fmla="*/ 11 h 200"/>
                <a:gd name="T38" fmla="*/ 9 w 150"/>
                <a:gd name="T39" fmla="*/ 6 h 200"/>
                <a:gd name="T40" fmla="*/ 10 w 150"/>
                <a:gd name="T41" fmla="*/ 3 h 200"/>
                <a:gd name="T42" fmla="*/ 11 w 150"/>
                <a:gd name="T43" fmla="*/ 4 h 200"/>
                <a:gd name="T44" fmla="*/ 10 w 150"/>
                <a:gd name="T45" fmla="*/ 6 h 200"/>
                <a:gd name="T46" fmla="*/ 10 w 150"/>
                <a:gd name="T47" fmla="*/ 10 h 200"/>
                <a:gd name="T48" fmla="*/ 12 w 150"/>
                <a:gd name="T49" fmla="*/ 10 h 200"/>
                <a:gd name="T50" fmla="*/ 13 w 150"/>
                <a:gd name="T51" fmla="*/ 7 h 200"/>
                <a:gd name="T52" fmla="*/ 14 w 150"/>
                <a:gd name="T53" fmla="*/ 5 h 200"/>
                <a:gd name="T54" fmla="*/ 15 w 150"/>
                <a:gd name="T55" fmla="*/ 2 h 200"/>
                <a:gd name="T56" fmla="*/ 17 w 150"/>
                <a:gd name="T57" fmla="*/ 1 h 200"/>
                <a:gd name="T58" fmla="*/ 17 w 150"/>
                <a:gd name="T59" fmla="*/ 1 h 200"/>
                <a:gd name="T60" fmla="*/ 16 w 150"/>
                <a:gd name="T61" fmla="*/ 3 h 200"/>
                <a:gd name="T62" fmla="*/ 14 w 150"/>
                <a:gd name="T63" fmla="*/ 6 h 200"/>
                <a:gd name="T64" fmla="*/ 14 w 150"/>
                <a:gd name="T65" fmla="*/ 8 h 200"/>
                <a:gd name="T66" fmla="*/ 13 w 150"/>
                <a:gd name="T67" fmla="*/ 11 h 200"/>
                <a:gd name="T68" fmla="*/ 13 w 150"/>
                <a:gd name="T69" fmla="*/ 12 h 200"/>
                <a:gd name="T70" fmla="*/ 15 w 150"/>
                <a:gd name="T71" fmla="*/ 11 h 200"/>
                <a:gd name="T72" fmla="*/ 17 w 150"/>
                <a:gd name="T73" fmla="*/ 10 h 200"/>
                <a:gd name="T74" fmla="*/ 18 w 150"/>
                <a:gd name="T75" fmla="*/ 9 h 200"/>
                <a:gd name="T76" fmla="*/ 19 w 150"/>
                <a:gd name="T77" fmla="*/ 9 h 200"/>
                <a:gd name="T78" fmla="*/ 19 w 150"/>
                <a:gd name="T79" fmla="*/ 9 h 200"/>
                <a:gd name="T80" fmla="*/ 18 w 150"/>
                <a:gd name="T81" fmla="*/ 10 h 200"/>
                <a:gd name="T82" fmla="*/ 16 w 150"/>
                <a:gd name="T83" fmla="*/ 12 h 200"/>
                <a:gd name="T84" fmla="*/ 14 w 150"/>
                <a:gd name="T85" fmla="*/ 13 h 200"/>
                <a:gd name="T86" fmla="*/ 13 w 150"/>
                <a:gd name="T87" fmla="*/ 14 h 200"/>
                <a:gd name="T88" fmla="*/ 11 w 150"/>
                <a:gd name="T89" fmla="*/ 15 h 200"/>
                <a:gd name="T90" fmla="*/ 9 w 150"/>
                <a:gd name="T91" fmla="*/ 19 h 200"/>
                <a:gd name="T92" fmla="*/ 10 w 150"/>
                <a:gd name="T93" fmla="*/ 21 h 200"/>
                <a:gd name="T94" fmla="*/ 12 w 150"/>
                <a:gd name="T95" fmla="*/ 21 h 200"/>
                <a:gd name="T96" fmla="*/ 13 w 150"/>
                <a:gd name="T97" fmla="*/ 20 h 200"/>
                <a:gd name="T98" fmla="*/ 15 w 150"/>
                <a:gd name="T99" fmla="*/ 19 h 200"/>
                <a:gd name="T100" fmla="*/ 16 w 150"/>
                <a:gd name="T101" fmla="*/ 18 h 200"/>
                <a:gd name="T102" fmla="*/ 17 w 150"/>
                <a:gd name="T103" fmla="*/ 18 h 200"/>
                <a:gd name="T104" fmla="*/ 16 w 150"/>
                <a:gd name="T105" fmla="*/ 20 h 200"/>
                <a:gd name="T106" fmla="*/ 14 w 150"/>
                <a:gd name="T107" fmla="*/ 21 h 200"/>
                <a:gd name="T108" fmla="*/ 12 w 150"/>
                <a:gd name="T109" fmla="*/ 22 h 200"/>
                <a:gd name="T110" fmla="*/ 10 w 150"/>
                <a:gd name="T111" fmla="*/ 22 h 200"/>
                <a:gd name="T112" fmla="*/ 8 w 150"/>
                <a:gd name="T113" fmla="*/ 23 h 200"/>
                <a:gd name="T114" fmla="*/ 7 w 150"/>
                <a:gd name="T115" fmla="*/ 24 h 200"/>
                <a:gd name="T116" fmla="*/ 6 w 150"/>
                <a:gd name="T117" fmla="*/ 25 h 200"/>
                <a:gd name="T118" fmla="*/ 5 w 150"/>
                <a:gd name="T119" fmla="*/ 25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0" name="Freeform 312">
              <a:extLst>
                <a:ext uri="{FF2B5EF4-FFF2-40B4-BE49-F238E27FC236}">
                  <a16:creationId xmlns:a16="http://schemas.microsoft.com/office/drawing/2014/main" id="{A0055605-0C35-47AC-9C91-B5DAC608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5 h 110"/>
                <a:gd name="T2" fmla="*/ 1 w 237"/>
                <a:gd name="T3" fmla="*/ 5 h 110"/>
                <a:gd name="T4" fmla="*/ 2 w 237"/>
                <a:gd name="T5" fmla="*/ 6 h 110"/>
                <a:gd name="T6" fmla="*/ 4 w 237"/>
                <a:gd name="T7" fmla="*/ 6 h 110"/>
                <a:gd name="T8" fmla="*/ 7 w 237"/>
                <a:gd name="T9" fmla="*/ 6 h 110"/>
                <a:gd name="T10" fmla="*/ 9 w 237"/>
                <a:gd name="T11" fmla="*/ 7 h 110"/>
                <a:gd name="T12" fmla="*/ 9 w 237"/>
                <a:gd name="T13" fmla="*/ 7 h 110"/>
                <a:gd name="T14" fmla="*/ 10 w 237"/>
                <a:gd name="T15" fmla="*/ 9 h 110"/>
                <a:gd name="T16" fmla="*/ 11 w 237"/>
                <a:gd name="T17" fmla="*/ 11 h 110"/>
                <a:gd name="T18" fmla="*/ 12 w 237"/>
                <a:gd name="T19" fmla="*/ 12 h 110"/>
                <a:gd name="T20" fmla="*/ 14 w 237"/>
                <a:gd name="T21" fmla="*/ 13 h 110"/>
                <a:gd name="T22" fmla="*/ 14 w 237"/>
                <a:gd name="T23" fmla="*/ 12 h 110"/>
                <a:gd name="T24" fmla="*/ 13 w 237"/>
                <a:gd name="T25" fmla="*/ 11 h 110"/>
                <a:gd name="T26" fmla="*/ 12 w 237"/>
                <a:gd name="T27" fmla="*/ 8 h 110"/>
                <a:gd name="T28" fmla="*/ 12 w 237"/>
                <a:gd name="T29" fmla="*/ 7 h 110"/>
                <a:gd name="T30" fmla="*/ 14 w 237"/>
                <a:gd name="T31" fmla="*/ 7 h 110"/>
                <a:gd name="T32" fmla="*/ 15 w 237"/>
                <a:gd name="T33" fmla="*/ 7 h 110"/>
                <a:gd name="T34" fmla="*/ 17 w 237"/>
                <a:gd name="T35" fmla="*/ 8 h 110"/>
                <a:gd name="T36" fmla="*/ 17 w 237"/>
                <a:gd name="T37" fmla="*/ 9 h 110"/>
                <a:gd name="T38" fmla="*/ 18 w 237"/>
                <a:gd name="T39" fmla="*/ 10 h 110"/>
                <a:gd name="T40" fmla="*/ 19 w 237"/>
                <a:gd name="T41" fmla="*/ 12 h 110"/>
                <a:gd name="T42" fmla="*/ 21 w 237"/>
                <a:gd name="T43" fmla="*/ 13 h 110"/>
                <a:gd name="T44" fmla="*/ 23 w 237"/>
                <a:gd name="T45" fmla="*/ 14 h 110"/>
                <a:gd name="T46" fmla="*/ 24 w 237"/>
                <a:gd name="T47" fmla="*/ 14 h 110"/>
                <a:gd name="T48" fmla="*/ 23 w 237"/>
                <a:gd name="T49" fmla="*/ 13 h 110"/>
                <a:gd name="T50" fmla="*/ 21 w 237"/>
                <a:gd name="T51" fmla="*/ 12 h 110"/>
                <a:gd name="T52" fmla="*/ 20 w 237"/>
                <a:gd name="T53" fmla="*/ 10 h 110"/>
                <a:gd name="T54" fmla="*/ 19 w 237"/>
                <a:gd name="T55" fmla="*/ 9 h 110"/>
                <a:gd name="T56" fmla="*/ 20 w 237"/>
                <a:gd name="T57" fmla="*/ 9 h 110"/>
                <a:gd name="T58" fmla="*/ 23 w 237"/>
                <a:gd name="T59" fmla="*/ 10 h 110"/>
                <a:gd name="T60" fmla="*/ 26 w 237"/>
                <a:gd name="T61" fmla="*/ 11 h 110"/>
                <a:gd name="T62" fmla="*/ 28 w 237"/>
                <a:gd name="T63" fmla="*/ 11 h 110"/>
                <a:gd name="T64" fmla="*/ 30 w 237"/>
                <a:gd name="T65" fmla="*/ 11 h 110"/>
                <a:gd name="T66" fmla="*/ 30 w 237"/>
                <a:gd name="T67" fmla="*/ 10 h 110"/>
                <a:gd name="T68" fmla="*/ 28 w 237"/>
                <a:gd name="T69" fmla="*/ 10 h 110"/>
                <a:gd name="T70" fmla="*/ 25 w 237"/>
                <a:gd name="T71" fmla="*/ 9 h 110"/>
                <a:gd name="T72" fmla="*/ 22 w 237"/>
                <a:gd name="T73" fmla="*/ 8 h 110"/>
                <a:gd name="T74" fmla="*/ 20 w 237"/>
                <a:gd name="T75" fmla="*/ 8 h 110"/>
                <a:gd name="T76" fmla="*/ 21 w 237"/>
                <a:gd name="T77" fmla="*/ 6 h 110"/>
                <a:gd name="T78" fmla="*/ 23 w 237"/>
                <a:gd name="T79" fmla="*/ 5 h 110"/>
                <a:gd name="T80" fmla="*/ 24 w 237"/>
                <a:gd name="T81" fmla="*/ 5 h 110"/>
                <a:gd name="T82" fmla="*/ 24 w 237"/>
                <a:gd name="T83" fmla="*/ 4 h 110"/>
                <a:gd name="T84" fmla="*/ 23 w 237"/>
                <a:gd name="T85" fmla="*/ 4 h 110"/>
                <a:gd name="T86" fmla="*/ 21 w 237"/>
                <a:gd name="T87" fmla="*/ 4 h 110"/>
                <a:gd name="T88" fmla="*/ 20 w 237"/>
                <a:gd name="T89" fmla="*/ 5 h 110"/>
                <a:gd name="T90" fmla="*/ 19 w 237"/>
                <a:gd name="T91" fmla="*/ 6 h 110"/>
                <a:gd name="T92" fmla="*/ 18 w 237"/>
                <a:gd name="T93" fmla="*/ 6 h 110"/>
                <a:gd name="T94" fmla="*/ 16 w 237"/>
                <a:gd name="T95" fmla="*/ 6 h 110"/>
                <a:gd name="T96" fmla="*/ 14 w 237"/>
                <a:gd name="T97" fmla="*/ 6 h 110"/>
                <a:gd name="T98" fmla="*/ 13 w 237"/>
                <a:gd name="T99" fmla="*/ 6 h 110"/>
                <a:gd name="T100" fmla="*/ 12 w 237"/>
                <a:gd name="T101" fmla="*/ 5 h 110"/>
                <a:gd name="T102" fmla="*/ 13 w 237"/>
                <a:gd name="T103" fmla="*/ 2 h 110"/>
                <a:gd name="T104" fmla="*/ 16 w 237"/>
                <a:gd name="T105" fmla="*/ 1 h 110"/>
                <a:gd name="T106" fmla="*/ 16 w 237"/>
                <a:gd name="T107" fmla="*/ 0 h 110"/>
                <a:gd name="T108" fmla="*/ 14 w 237"/>
                <a:gd name="T109" fmla="*/ 1 h 110"/>
                <a:gd name="T110" fmla="*/ 13 w 237"/>
                <a:gd name="T111" fmla="*/ 1 h 110"/>
                <a:gd name="T112" fmla="*/ 11 w 237"/>
                <a:gd name="T113" fmla="*/ 3 h 110"/>
                <a:gd name="T114" fmla="*/ 9 w 237"/>
                <a:gd name="T115" fmla="*/ 4 h 110"/>
                <a:gd name="T116" fmla="*/ 8 w 237"/>
                <a:gd name="T117" fmla="*/ 4 h 110"/>
                <a:gd name="T118" fmla="*/ 6 w 237"/>
                <a:gd name="T119" fmla="*/ 4 h 110"/>
                <a:gd name="T120" fmla="*/ 3 w 237"/>
                <a:gd name="T121" fmla="*/ 4 h 110"/>
                <a:gd name="T122" fmla="*/ 1 w 237"/>
                <a:gd name="T123" fmla="*/ 5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1" name="Freeform 313">
              <a:extLst>
                <a:ext uri="{FF2B5EF4-FFF2-40B4-BE49-F238E27FC236}">
                  <a16:creationId xmlns:a16="http://schemas.microsoft.com/office/drawing/2014/main" id="{D0D8B373-E8BE-4BD8-AA16-6366F9D33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2 w 194"/>
                <a:gd name="T1" fmla="*/ 1 h 222"/>
                <a:gd name="T2" fmla="*/ 4 w 194"/>
                <a:gd name="T3" fmla="*/ 4 h 222"/>
                <a:gd name="T4" fmla="*/ 4 w 194"/>
                <a:gd name="T5" fmla="*/ 7 h 222"/>
                <a:gd name="T6" fmla="*/ 4 w 194"/>
                <a:gd name="T7" fmla="*/ 13 h 222"/>
                <a:gd name="T8" fmla="*/ 5 w 194"/>
                <a:gd name="T9" fmla="*/ 13 h 222"/>
                <a:gd name="T10" fmla="*/ 5 w 194"/>
                <a:gd name="T11" fmla="*/ 8 h 222"/>
                <a:gd name="T12" fmla="*/ 7 w 194"/>
                <a:gd name="T13" fmla="*/ 6 h 222"/>
                <a:gd name="T14" fmla="*/ 7 w 194"/>
                <a:gd name="T15" fmla="*/ 7 h 222"/>
                <a:gd name="T16" fmla="*/ 8 w 194"/>
                <a:gd name="T17" fmla="*/ 8 h 222"/>
                <a:gd name="T18" fmla="*/ 11 w 194"/>
                <a:gd name="T19" fmla="*/ 11 h 222"/>
                <a:gd name="T20" fmla="*/ 11 w 194"/>
                <a:gd name="T21" fmla="*/ 14 h 222"/>
                <a:gd name="T22" fmla="*/ 11 w 194"/>
                <a:gd name="T23" fmla="*/ 19 h 222"/>
                <a:gd name="T24" fmla="*/ 12 w 194"/>
                <a:gd name="T25" fmla="*/ 19 h 222"/>
                <a:gd name="T26" fmla="*/ 13 w 194"/>
                <a:gd name="T27" fmla="*/ 14 h 222"/>
                <a:gd name="T28" fmla="*/ 14 w 194"/>
                <a:gd name="T29" fmla="*/ 14 h 222"/>
                <a:gd name="T30" fmla="*/ 17 w 194"/>
                <a:gd name="T31" fmla="*/ 17 h 222"/>
                <a:gd name="T32" fmla="*/ 20 w 194"/>
                <a:gd name="T33" fmla="*/ 22 h 222"/>
                <a:gd name="T34" fmla="*/ 23 w 194"/>
                <a:gd name="T35" fmla="*/ 26 h 222"/>
                <a:gd name="T36" fmla="*/ 24 w 194"/>
                <a:gd name="T37" fmla="*/ 28 h 222"/>
                <a:gd name="T38" fmla="*/ 25 w 194"/>
                <a:gd name="T39" fmla="*/ 28 h 222"/>
                <a:gd name="T40" fmla="*/ 24 w 194"/>
                <a:gd name="T41" fmla="*/ 26 h 222"/>
                <a:gd name="T42" fmla="*/ 22 w 194"/>
                <a:gd name="T43" fmla="*/ 22 h 222"/>
                <a:gd name="T44" fmla="*/ 19 w 194"/>
                <a:gd name="T45" fmla="*/ 17 h 222"/>
                <a:gd name="T46" fmla="*/ 16 w 194"/>
                <a:gd name="T47" fmla="*/ 14 h 222"/>
                <a:gd name="T48" fmla="*/ 16 w 194"/>
                <a:gd name="T49" fmla="*/ 12 h 222"/>
                <a:gd name="T50" fmla="*/ 17 w 194"/>
                <a:gd name="T51" fmla="*/ 11 h 222"/>
                <a:gd name="T52" fmla="*/ 19 w 194"/>
                <a:gd name="T53" fmla="*/ 11 h 222"/>
                <a:gd name="T54" fmla="*/ 20 w 194"/>
                <a:gd name="T55" fmla="*/ 11 h 222"/>
                <a:gd name="T56" fmla="*/ 22 w 194"/>
                <a:gd name="T57" fmla="*/ 12 h 222"/>
                <a:gd name="T58" fmla="*/ 23 w 194"/>
                <a:gd name="T59" fmla="*/ 12 h 222"/>
                <a:gd name="T60" fmla="*/ 21 w 194"/>
                <a:gd name="T61" fmla="*/ 11 h 222"/>
                <a:gd name="T62" fmla="*/ 19 w 194"/>
                <a:gd name="T63" fmla="*/ 10 h 222"/>
                <a:gd name="T64" fmla="*/ 17 w 194"/>
                <a:gd name="T65" fmla="*/ 10 h 222"/>
                <a:gd name="T66" fmla="*/ 15 w 194"/>
                <a:gd name="T67" fmla="*/ 10 h 222"/>
                <a:gd name="T68" fmla="*/ 13 w 194"/>
                <a:gd name="T69" fmla="*/ 10 h 222"/>
                <a:gd name="T70" fmla="*/ 12 w 194"/>
                <a:gd name="T71" fmla="*/ 9 h 222"/>
                <a:gd name="T72" fmla="*/ 10 w 194"/>
                <a:gd name="T73" fmla="*/ 8 h 222"/>
                <a:gd name="T74" fmla="*/ 9 w 194"/>
                <a:gd name="T75" fmla="*/ 7 h 222"/>
                <a:gd name="T76" fmla="*/ 9 w 194"/>
                <a:gd name="T77" fmla="*/ 6 h 222"/>
                <a:gd name="T78" fmla="*/ 11 w 194"/>
                <a:gd name="T79" fmla="*/ 6 h 222"/>
                <a:gd name="T80" fmla="*/ 12 w 194"/>
                <a:gd name="T81" fmla="*/ 5 h 222"/>
                <a:gd name="T82" fmla="*/ 13 w 194"/>
                <a:gd name="T83" fmla="*/ 6 h 222"/>
                <a:gd name="T84" fmla="*/ 15 w 194"/>
                <a:gd name="T85" fmla="*/ 6 h 222"/>
                <a:gd name="T86" fmla="*/ 14 w 194"/>
                <a:gd name="T87" fmla="*/ 5 h 222"/>
                <a:gd name="T88" fmla="*/ 13 w 194"/>
                <a:gd name="T89" fmla="*/ 5 h 222"/>
                <a:gd name="T90" fmla="*/ 11 w 194"/>
                <a:gd name="T91" fmla="*/ 5 h 222"/>
                <a:gd name="T92" fmla="*/ 10 w 194"/>
                <a:gd name="T93" fmla="*/ 5 h 222"/>
                <a:gd name="T94" fmla="*/ 8 w 194"/>
                <a:gd name="T95" fmla="*/ 5 h 222"/>
                <a:gd name="T96" fmla="*/ 6 w 194"/>
                <a:gd name="T97" fmla="*/ 4 h 222"/>
                <a:gd name="T98" fmla="*/ 5 w 194"/>
                <a:gd name="T99" fmla="*/ 3 h 222"/>
                <a:gd name="T100" fmla="*/ 3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2" name="Freeform 314">
              <a:extLst>
                <a:ext uri="{FF2B5EF4-FFF2-40B4-BE49-F238E27FC236}">
                  <a16:creationId xmlns:a16="http://schemas.microsoft.com/office/drawing/2014/main" id="{A989BA90-9B38-4CAA-B60E-F837B3118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11 w 147"/>
                <a:gd name="T1" fmla="*/ 4 h 255"/>
                <a:gd name="T2" fmla="*/ 10 w 147"/>
                <a:gd name="T3" fmla="*/ 6 h 255"/>
                <a:gd name="T4" fmla="*/ 5 w 147"/>
                <a:gd name="T5" fmla="*/ 8 h 255"/>
                <a:gd name="T6" fmla="*/ 2 w 147"/>
                <a:gd name="T7" fmla="*/ 11 h 255"/>
                <a:gd name="T8" fmla="*/ 2 w 147"/>
                <a:gd name="T9" fmla="*/ 12 h 255"/>
                <a:gd name="T10" fmla="*/ 3 w 147"/>
                <a:gd name="T11" fmla="*/ 11 h 255"/>
                <a:gd name="T12" fmla="*/ 6 w 147"/>
                <a:gd name="T13" fmla="*/ 9 h 255"/>
                <a:gd name="T14" fmla="*/ 9 w 147"/>
                <a:gd name="T15" fmla="*/ 8 h 255"/>
                <a:gd name="T16" fmla="*/ 9 w 147"/>
                <a:gd name="T17" fmla="*/ 11 h 255"/>
                <a:gd name="T18" fmla="*/ 7 w 147"/>
                <a:gd name="T19" fmla="*/ 14 h 255"/>
                <a:gd name="T20" fmla="*/ 3 w 147"/>
                <a:gd name="T21" fmla="*/ 16 h 255"/>
                <a:gd name="T22" fmla="*/ 1 w 147"/>
                <a:gd name="T23" fmla="*/ 18 h 255"/>
                <a:gd name="T24" fmla="*/ 1 w 147"/>
                <a:gd name="T25" fmla="*/ 20 h 255"/>
                <a:gd name="T26" fmla="*/ 2 w 147"/>
                <a:gd name="T27" fmla="*/ 18 h 255"/>
                <a:gd name="T28" fmla="*/ 4 w 147"/>
                <a:gd name="T29" fmla="*/ 17 h 255"/>
                <a:gd name="T30" fmla="*/ 8 w 147"/>
                <a:gd name="T31" fmla="*/ 15 h 255"/>
                <a:gd name="T32" fmla="*/ 8 w 147"/>
                <a:gd name="T33" fmla="*/ 19 h 255"/>
                <a:gd name="T34" fmla="*/ 6 w 147"/>
                <a:gd name="T35" fmla="*/ 21 h 255"/>
                <a:gd name="T36" fmla="*/ 3 w 147"/>
                <a:gd name="T37" fmla="*/ 23 h 255"/>
                <a:gd name="T38" fmla="*/ 1 w 147"/>
                <a:gd name="T39" fmla="*/ 25 h 255"/>
                <a:gd name="T40" fmla="*/ 2 w 147"/>
                <a:gd name="T41" fmla="*/ 25 h 255"/>
                <a:gd name="T42" fmla="*/ 5 w 147"/>
                <a:gd name="T43" fmla="*/ 23 h 255"/>
                <a:gd name="T44" fmla="*/ 7 w 147"/>
                <a:gd name="T45" fmla="*/ 22 h 255"/>
                <a:gd name="T46" fmla="*/ 5 w 147"/>
                <a:gd name="T47" fmla="*/ 26 h 255"/>
                <a:gd name="T48" fmla="*/ 3 w 147"/>
                <a:gd name="T49" fmla="*/ 30 h 255"/>
                <a:gd name="T50" fmla="*/ 0 w 147"/>
                <a:gd name="T51" fmla="*/ 32 h 255"/>
                <a:gd name="T52" fmla="*/ 1 w 147"/>
                <a:gd name="T53" fmla="*/ 32 h 255"/>
                <a:gd name="T54" fmla="*/ 3 w 147"/>
                <a:gd name="T55" fmla="*/ 30 h 255"/>
                <a:gd name="T56" fmla="*/ 7 w 147"/>
                <a:gd name="T57" fmla="*/ 26 h 255"/>
                <a:gd name="T58" fmla="*/ 9 w 147"/>
                <a:gd name="T59" fmla="*/ 23 h 255"/>
                <a:gd name="T60" fmla="*/ 11 w 147"/>
                <a:gd name="T61" fmla="*/ 26 h 255"/>
                <a:gd name="T62" fmla="*/ 11 w 147"/>
                <a:gd name="T63" fmla="*/ 28 h 255"/>
                <a:gd name="T64" fmla="*/ 12 w 147"/>
                <a:gd name="T65" fmla="*/ 26 h 255"/>
                <a:gd name="T66" fmla="*/ 12 w 147"/>
                <a:gd name="T67" fmla="*/ 24 h 255"/>
                <a:gd name="T68" fmla="*/ 10 w 147"/>
                <a:gd name="T69" fmla="*/ 21 h 255"/>
                <a:gd name="T70" fmla="*/ 11 w 147"/>
                <a:gd name="T71" fmla="*/ 16 h 255"/>
                <a:gd name="T72" fmla="*/ 11 w 147"/>
                <a:gd name="T73" fmla="*/ 14 h 255"/>
                <a:gd name="T74" fmla="*/ 14 w 147"/>
                <a:gd name="T75" fmla="*/ 16 h 255"/>
                <a:gd name="T76" fmla="*/ 16 w 147"/>
                <a:gd name="T77" fmla="*/ 20 h 255"/>
                <a:gd name="T78" fmla="*/ 16 w 147"/>
                <a:gd name="T79" fmla="*/ 21 h 255"/>
                <a:gd name="T80" fmla="*/ 16 w 147"/>
                <a:gd name="T81" fmla="*/ 18 h 255"/>
                <a:gd name="T82" fmla="*/ 15 w 147"/>
                <a:gd name="T83" fmla="*/ 15 h 255"/>
                <a:gd name="T84" fmla="*/ 11 w 147"/>
                <a:gd name="T85" fmla="*/ 12 h 255"/>
                <a:gd name="T86" fmla="*/ 12 w 147"/>
                <a:gd name="T87" fmla="*/ 9 h 255"/>
                <a:gd name="T88" fmla="*/ 14 w 147"/>
                <a:gd name="T89" fmla="*/ 9 h 255"/>
                <a:gd name="T90" fmla="*/ 16 w 147"/>
                <a:gd name="T91" fmla="*/ 10 h 255"/>
                <a:gd name="T92" fmla="*/ 17 w 147"/>
                <a:gd name="T93" fmla="*/ 12 h 255"/>
                <a:gd name="T94" fmla="*/ 18 w 147"/>
                <a:gd name="T95" fmla="*/ 12 h 255"/>
                <a:gd name="T96" fmla="*/ 17 w 147"/>
                <a:gd name="T97" fmla="*/ 10 h 255"/>
                <a:gd name="T98" fmla="*/ 15 w 147"/>
                <a:gd name="T99" fmla="*/ 8 h 255"/>
                <a:gd name="T100" fmla="*/ 13 w 147"/>
                <a:gd name="T101" fmla="*/ 6 h 255"/>
                <a:gd name="T102" fmla="*/ 13 w 147"/>
                <a:gd name="T103" fmla="*/ 2 h 255"/>
                <a:gd name="T104" fmla="*/ 12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3" name="Freeform 315">
              <a:extLst>
                <a:ext uri="{FF2B5EF4-FFF2-40B4-BE49-F238E27FC236}">
                  <a16:creationId xmlns:a16="http://schemas.microsoft.com/office/drawing/2014/main" id="{2C5A0CA1-71BB-4D2E-86C4-6B26F194A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26 w 234"/>
                <a:gd name="T1" fmla="*/ 1 h 131"/>
                <a:gd name="T2" fmla="*/ 23 w 234"/>
                <a:gd name="T3" fmla="*/ 2 h 131"/>
                <a:gd name="T4" fmla="*/ 20 w 234"/>
                <a:gd name="T5" fmla="*/ 3 h 131"/>
                <a:gd name="T6" fmla="*/ 18 w 234"/>
                <a:gd name="T7" fmla="*/ 4 h 131"/>
                <a:gd name="T8" fmla="*/ 17 w 234"/>
                <a:gd name="T9" fmla="*/ 4 h 131"/>
                <a:gd name="T10" fmla="*/ 15 w 234"/>
                <a:gd name="T11" fmla="*/ 3 h 131"/>
                <a:gd name="T12" fmla="*/ 13 w 234"/>
                <a:gd name="T13" fmla="*/ 3 h 131"/>
                <a:gd name="T14" fmla="*/ 11 w 234"/>
                <a:gd name="T15" fmla="*/ 3 h 131"/>
                <a:gd name="T16" fmla="*/ 10 w 234"/>
                <a:gd name="T17" fmla="*/ 4 h 131"/>
                <a:gd name="T18" fmla="*/ 11 w 234"/>
                <a:gd name="T19" fmla="*/ 4 h 131"/>
                <a:gd name="T20" fmla="*/ 12 w 234"/>
                <a:gd name="T21" fmla="*/ 4 h 131"/>
                <a:gd name="T22" fmla="*/ 13 w 234"/>
                <a:gd name="T23" fmla="*/ 4 h 131"/>
                <a:gd name="T24" fmla="*/ 15 w 234"/>
                <a:gd name="T25" fmla="*/ 5 h 131"/>
                <a:gd name="T26" fmla="*/ 16 w 234"/>
                <a:gd name="T27" fmla="*/ 6 h 131"/>
                <a:gd name="T28" fmla="*/ 16 w 234"/>
                <a:gd name="T29" fmla="*/ 7 h 131"/>
                <a:gd name="T30" fmla="*/ 14 w 234"/>
                <a:gd name="T31" fmla="*/ 8 h 131"/>
                <a:gd name="T32" fmla="*/ 12 w 234"/>
                <a:gd name="T33" fmla="*/ 8 h 131"/>
                <a:gd name="T34" fmla="*/ 10 w 234"/>
                <a:gd name="T35" fmla="*/ 8 h 131"/>
                <a:gd name="T36" fmla="*/ 7 w 234"/>
                <a:gd name="T37" fmla="*/ 8 h 131"/>
                <a:gd name="T38" fmla="*/ 5 w 234"/>
                <a:gd name="T39" fmla="*/ 8 h 131"/>
                <a:gd name="T40" fmla="*/ 5 w 234"/>
                <a:gd name="T41" fmla="*/ 8 h 131"/>
                <a:gd name="T42" fmla="*/ 7 w 234"/>
                <a:gd name="T43" fmla="*/ 8 h 131"/>
                <a:gd name="T44" fmla="*/ 9 w 234"/>
                <a:gd name="T45" fmla="*/ 9 h 131"/>
                <a:gd name="T46" fmla="*/ 11 w 234"/>
                <a:gd name="T47" fmla="*/ 9 h 131"/>
                <a:gd name="T48" fmla="*/ 10 w 234"/>
                <a:gd name="T49" fmla="*/ 11 h 131"/>
                <a:gd name="T50" fmla="*/ 8 w 234"/>
                <a:gd name="T51" fmla="*/ 12 h 131"/>
                <a:gd name="T52" fmla="*/ 5 w 234"/>
                <a:gd name="T53" fmla="*/ 13 h 131"/>
                <a:gd name="T54" fmla="*/ 3 w 234"/>
                <a:gd name="T55" fmla="*/ 14 h 131"/>
                <a:gd name="T56" fmla="*/ 1 w 234"/>
                <a:gd name="T57" fmla="*/ 14 h 131"/>
                <a:gd name="T58" fmla="*/ 1 w 234"/>
                <a:gd name="T59" fmla="*/ 14 h 131"/>
                <a:gd name="T60" fmla="*/ 2 w 234"/>
                <a:gd name="T61" fmla="*/ 14 h 131"/>
                <a:gd name="T62" fmla="*/ 5 w 234"/>
                <a:gd name="T63" fmla="*/ 14 h 131"/>
                <a:gd name="T64" fmla="*/ 8 w 234"/>
                <a:gd name="T65" fmla="*/ 14 h 131"/>
                <a:gd name="T66" fmla="*/ 11 w 234"/>
                <a:gd name="T67" fmla="*/ 12 h 131"/>
                <a:gd name="T68" fmla="*/ 13 w 234"/>
                <a:gd name="T69" fmla="*/ 12 h 131"/>
                <a:gd name="T70" fmla="*/ 13 w 234"/>
                <a:gd name="T71" fmla="*/ 15 h 131"/>
                <a:gd name="T72" fmla="*/ 12 w 234"/>
                <a:gd name="T73" fmla="*/ 17 h 131"/>
                <a:gd name="T74" fmla="*/ 13 w 234"/>
                <a:gd name="T75" fmla="*/ 17 h 131"/>
                <a:gd name="T76" fmla="*/ 14 w 234"/>
                <a:gd name="T77" fmla="*/ 16 h 131"/>
                <a:gd name="T78" fmla="*/ 15 w 234"/>
                <a:gd name="T79" fmla="*/ 13 h 131"/>
                <a:gd name="T80" fmla="*/ 15 w 234"/>
                <a:gd name="T81" fmla="*/ 10 h 131"/>
                <a:gd name="T82" fmla="*/ 16 w 234"/>
                <a:gd name="T83" fmla="*/ 9 h 131"/>
                <a:gd name="T84" fmla="*/ 18 w 234"/>
                <a:gd name="T85" fmla="*/ 7 h 131"/>
                <a:gd name="T86" fmla="*/ 19 w 234"/>
                <a:gd name="T87" fmla="*/ 6 h 131"/>
                <a:gd name="T88" fmla="*/ 21 w 234"/>
                <a:gd name="T89" fmla="*/ 7 h 131"/>
                <a:gd name="T90" fmla="*/ 21 w 234"/>
                <a:gd name="T91" fmla="*/ 11 h 131"/>
                <a:gd name="T92" fmla="*/ 21 w 234"/>
                <a:gd name="T93" fmla="*/ 13 h 131"/>
                <a:gd name="T94" fmla="*/ 21 w 234"/>
                <a:gd name="T95" fmla="*/ 13 h 131"/>
                <a:gd name="T96" fmla="*/ 22 w 234"/>
                <a:gd name="T97" fmla="*/ 11 h 131"/>
                <a:gd name="T98" fmla="*/ 22 w 234"/>
                <a:gd name="T99" fmla="*/ 7 h 131"/>
                <a:gd name="T100" fmla="*/ 22 w 234"/>
                <a:gd name="T101" fmla="*/ 5 h 131"/>
                <a:gd name="T102" fmla="*/ 24 w 234"/>
                <a:gd name="T103" fmla="*/ 3 h 131"/>
                <a:gd name="T104" fmla="*/ 27 w 234"/>
                <a:gd name="T105" fmla="*/ 2 h 131"/>
                <a:gd name="T106" fmla="*/ 29 w 234"/>
                <a:gd name="T107" fmla="*/ 1 h 131"/>
                <a:gd name="T108" fmla="*/ 29 w 234"/>
                <a:gd name="T109" fmla="*/ 0 h 131"/>
                <a:gd name="T110" fmla="*/ 27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4" name="Freeform 316">
              <a:extLst>
                <a:ext uri="{FF2B5EF4-FFF2-40B4-BE49-F238E27FC236}">
                  <a16:creationId xmlns:a16="http://schemas.microsoft.com/office/drawing/2014/main" id="{6B2B1BBF-0B97-44B3-A9A7-509D763A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2 w 22"/>
                <a:gd name="T3" fmla="*/ 0 h 23"/>
                <a:gd name="T4" fmla="*/ 2 w 22"/>
                <a:gd name="T5" fmla="*/ 0 h 23"/>
                <a:gd name="T6" fmla="*/ 3 w 22"/>
                <a:gd name="T7" fmla="*/ 1 h 23"/>
                <a:gd name="T8" fmla="*/ 3 w 22"/>
                <a:gd name="T9" fmla="*/ 1 h 23"/>
                <a:gd name="T10" fmla="*/ 3 w 22"/>
                <a:gd name="T11" fmla="*/ 2 h 23"/>
                <a:gd name="T12" fmla="*/ 3 w 22"/>
                <a:gd name="T13" fmla="*/ 2 h 23"/>
                <a:gd name="T14" fmla="*/ 3 w 22"/>
                <a:gd name="T15" fmla="*/ 3 h 23"/>
                <a:gd name="T16" fmla="*/ 3 w 22"/>
                <a:gd name="T17" fmla="*/ 3 h 23"/>
                <a:gd name="T18" fmla="*/ 2 w 22"/>
                <a:gd name="T19" fmla="*/ 3 h 23"/>
                <a:gd name="T20" fmla="*/ 2 w 22"/>
                <a:gd name="T21" fmla="*/ 3 h 23"/>
                <a:gd name="T22" fmla="*/ 1 w 22"/>
                <a:gd name="T23" fmla="*/ 3 h 23"/>
                <a:gd name="T24" fmla="*/ 1 w 22"/>
                <a:gd name="T25" fmla="*/ 3 h 23"/>
                <a:gd name="T26" fmla="*/ 1 w 22"/>
                <a:gd name="T27" fmla="*/ 2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5" name="Freeform 317">
              <a:extLst>
                <a:ext uri="{FF2B5EF4-FFF2-40B4-BE49-F238E27FC236}">
                  <a16:creationId xmlns:a16="http://schemas.microsoft.com/office/drawing/2014/main" id="{1DCA006B-B1F8-4C69-BBE7-1DC7E638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1 w 19"/>
                <a:gd name="T5" fmla="*/ 0 h 15"/>
                <a:gd name="T6" fmla="*/ 1 w 19"/>
                <a:gd name="T7" fmla="*/ 0 h 15"/>
                <a:gd name="T8" fmla="*/ 2 w 19"/>
                <a:gd name="T9" fmla="*/ 1 h 15"/>
                <a:gd name="T10" fmla="*/ 2 w 19"/>
                <a:gd name="T11" fmla="*/ 1 h 15"/>
                <a:gd name="T12" fmla="*/ 2 w 19"/>
                <a:gd name="T13" fmla="*/ 1 h 15"/>
                <a:gd name="T14" fmla="*/ 2 w 19"/>
                <a:gd name="T15" fmla="*/ 2 h 15"/>
                <a:gd name="T16" fmla="*/ 2 w 19"/>
                <a:gd name="T17" fmla="*/ 2 h 15"/>
                <a:gd name="T18" fmla="*/ 1 w 19"/>
                <a:gd name="T19" fmla="*/ 2 h 15"/>
                <a:gd name="T20" fmla="*/ 1 w 19"/>
                <a:gd name="T21" fmla="*/ 2 h 15"/>
                <a:gd name="T22" fmla="*/ 0 w 19"/>
                <a:gd name="T23" fmla="*/ 2 h 15"/>
                <a:gd name="T24" fmla="*/ 0 w 19"/>
                <a:gd name="T25" fmla="*/ 2 h 15"/>
                <a:gd name="T26" fmla="*/ 0 w 19"/>
                <a:gd name="T27" fmla="*/ 2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6" name="Freeform 318">
              <a:extLst>
                <a:ext uri="{FF2B5EF4-FFF2-40B4-BE49-F238E27FC236}">
                  <a16:creationId xmlns:a16="http://schemas.microsoft.com/office/drawing/2014/main" id="{09B4BAEE-D2C8-41B6-96A2-1DF43001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2 w 24"/>
                <a:gd name="T5" fmla="*/ 0 h 23"/>
                <a:gd name="T6" fmla="*/ 2 w 24"/>
                <a:gd name="T7" fmla="*/ 0 h 23"/>
                <a:gd name="T8" fmla="*/ 3 w 24"/>
                <a:gd name="T9" fmla="*/ 1 h 23"/>
                <a:gd name="T10" fmla="*/ 3 w 24"/>
                <a:gd name="T11" fmla="*/ 1 h 23"/>
                <a:gd name="T12" fmla="*/ 3 w 24"/>
                <a:gd name="T13" fmla="*/ 2 h 23"/>
                <a:gd name="T14" fmla="*/ 3 w 24"/>
                <a:gd name="T15" fmla="*/ 2 h 23"/>
                <a:gd name="T16" fmla="*/ 3 w 24"/>
                <a:gd name="T17" fmla="*/ 3 h 23"/>
                <a:gd name="T18" fmla="*/ 3 w 24"/>
                <a:gd name="T19" fmla="*/ 3 h 23"/>
                <a:gd name="T20" fmla="*/ 2 w 24"/>
                <a:gd name="T21" fmla="*/ 3 h 23"/>
                <a:gd name="T22" fmla="*/ 1 w 24"/>
                <a:gd name="T23" fmla="*/ 3 h 23"/>
                <a:gd name="T24" fmla="*/ 1 w 24"/>
                <a:gd name="T25" fmla="*/ 3 h 23"/>
                <a:gd name="T26" fmla="*/ 1 w 24"/>
                <a:gd name="T27" fmla="*/ 3 h 23"/>
                <a:gd name="T28" fmla="*/ 0 w 24"/>
                <a:gd name="T29" fmla="*/ 2 h 23"/>
                <a:gd name="T30" fmla="*/ 0 w 24"/>
                <a:gd name="T31" fmla="*/ 2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7" name="Freeform 319">
              <a:extLst>
                <a:ext uri="{FF2B5EF4-FFF2-40B4-BE49-F238E27FC236}">
                  <a16:creationId xmlns:a16="http://schemas.microsoft.com/office/drawing/2014/main" id="{532ECFF2-D5BC-4A06-BEB0-ADD6EAA3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2 w 26"/>
                <a:gd name="T1" fmla="*/ 0 h 25"/>
                <a:gd name="T2" fmla="*/ 3 w 26"/>
                <a:gd name="T3" fmla="*/ 1 h 25"/>
                <a:gd name="T4" fmla="*/ 4 w 26"/>
                <a:gd name="T5" fmla="*/ 1 h 25"/>
                <a:gd name="T6" fmla="*/ 4 w 26"/>
                <a:gd name="T7" fmla="*/ 1 h 25"/>
                <a:gd name="T8" fmla="*/ 4 w 26"/>
                <a:gd name="T9" fmla="*/ 2 h 25"/>
                <a:gd name="T10" fmla="*/ 4 w 26"/>
                <a:gd name="T11" fmla="*/ 3 h 25"/>
                <a:gd name="T12" fmla="*/ 3 w 26"/>
                <a:gd name="T13" fmla="*/ 3 h 25"/>
                <a:gd name="T14" fmla="*/ 3 w 26"/>
                <a:gd name="T15" fmla="*/ 3 h 25"/>
                <a:gd name="T16" fmla="*/ 2 w 26"/>
                <a:gd name="T17" fmla="*/ 4 h 25"/>
                <a:gd name="T18" fmla="*/ 2 w 26"/>
                <a:gd name="T19" fmla="*/ 3 h 25"/>
                <a:gd name="T20" fmla="*/ 1 w 26"/>
                <a:gd name="T21" fmla="*/ 3 h 25"/>
                <a:gd name="T22" fmla="*/ 1 w 26"/>
                <a:gd name="T23" fmla="*/ 3 h 25"/>
                <a:gd name="T24" fmla="*/ 0 w 26"/>
                <a:gd name="T25" fmla="*/ 2 h 25"/>
                <a:gd name="T26" fmla="*/ 1 w 26"/>
                <a:gd name="T27" fmla="*/ 2 h 25"/>
                <a:gd name="T28" fmla="*/ 1 w 26"/>
                <a:gd name="T29" fmla="*/ 1 h 25"/>
                <a:gd name="T30" fmla="*/ 1 w 26"/>
                <a:gd name="T31" fmla="*/ 1 h 25"/>
                <a:gd name="T32" fmla="*/ 2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8" name="Freeform 320">
              <a:extLst>
                <a:ext uri="{FF2B5EF4-FFF2-40B4-BE49-F238E27FC236}">
                  <a16:creationId xmlns:a16="http://schemas.microsoft.com/office/drawing/2014/main" id="{D3DAEFE4-07E0-4C18-8ADC-F635CBD74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2 h 26"/>
                <a:gd name="T2" fmla="*/ 0 w 27"/>
                <a:gd name="T3" fmla="*/ 1 h 26"/>
                <a:gd name="T4" fmla="*/ 0 w 27"/>
                <a:gd name="T5" fmla="*/ 1 h 26"/>
                <a:gd name="T6" fmla="*/ 1 w 27"/>
                <a:gd name="T7" fmla="*/ 1 h 26"/>
                <a:gd name="T8" fmla="*/ 1 w 27"/>
                <a:gd name="T9" fmla="*/ 0 h 26"/>
                <a:gd name="T10" fmla="*/ 2 w 27"/>
                <a:gd name="T11" fmla="*/ 0 h 26"/>
                <a:gd name="T12" fmla="*/ 2 w 27"/>
                <a:gd name="T13" fmla="*/ 1 h 26"/>
                <a:gd name="T14" fmla="*/ 3 w 27"/>
                <a:gd name="T15" fmla="*/ 1 h 26"/>
                <a:gd name="T16" fmla="*/ 3 w 27"/>
                <a:gd name="T17" fmla="*/ 1 h 26"/>
                <a:gd name="T18" fmla="*/ 3 w 27"/>
                <a:gd name="T19" fmla="*/ 2 h 26"/>
                <a:gd name="T20" fmla="*/ 3 w 27"/>
                <a:gd name="T21" fmla="*/ 3 h 26"/>
                <a:gd name="T22" fmla="*/ 2 w 27"/>
                <a:gd name="T23" fmla="*/ 3 h 26"/>
                <a:gd name="T24" fmla="*/ 2 w 27"/>
                <a:gd name="T25" fmla="*/ 4 h 26"/>
                <a:gd name="T26" fmla="*/ 1 w 27"/>
                <a:gd name="T27" fmla="*/ 4 h 26"/>
                <a:gd name="T28" fmla="*/ 1 w 27"/>
                <a:gd name="T29" fmla="*/ 3 h 26"/>
                <a:gd name="T30" fmla="*/ 0 w 27"/>
                <a:gd name="T31" fmla="*/ 3 h 26"/>
                <a:gd name="T32" fmla="*/ 0 w 27"/>
                <a:gd name="T33" fmla="*/ 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29" name="Freeform 321">
              <a:extLst>
                <a:ext uri="{FF2B5EF4-FFF2-40B4-BE49-F238E27FC236}">
                  <a16:creationId xmlns:a16="http://schemas.microsoft.com/office/drawing/2014/main" id="{1649C1EA-21E3-4ACE-B1FF-B20C0E41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2 h 22"/>
                <a:gd name="T2" fmla="*/ 0 w 23"/>
                <a:gd name="T3" fmla="*/ 2 h 22"/>
                <a:gd name="T4" fmla="*/ 0 w 23"/>
                <a:gd name="T5" fmla="*/ 1 h 22"/>
                <a:gd name="T6" fmla="*/ 0 w 23"/>
                <a:gd name="T7" fmla="*/ 1 h 22"/>
                <a:gd name="T8" fmla="*/ 1 w 23"/>
                <a:gd name="T9" fmla="*/ 0 h 22"/>
                <a:gd name="T10" fmla="*/ 2 w 23"/>
                <a:gd name="T11" fmla="*/ 0 h 22"/>
                <a:gd name="T12" fmla="*/ 2 w 23"/>
                <a:gd name="T13" fmla="*/ 1 h 22"/>
                <a:gd name="T14" fmla="*/ 2 w 23"/>
                <a:gd name="T15" fmla="*/ 1 h 22"/>
                <a:gd name="T16" fmla="*/ 2 w 23"/>
                <a:gd name="T17" fmla="*/ 2 h 22"/>
                <a:gd name="T18" fmla="*/ 2 w 23"/>
                <a:gd name="T19" fmla="*/ 2 h 22"/>
                <a:gd name="T20" fmla="*/ 2 w 23"/>
                <a:gd name="T21" fmla="*/ 3 h 22"/>
                <a:gd name="T22" fmla="*/ 2 w 23"/>
                <a:gd name="T23" fmla="*/ 3 h 22"/>
                <a:gd name="T24" fmla="*/ 1 w 23"/>
                <a:gd name="T25" fmla="*/ 3 h 22"/>
                <a:gd name="T26" fmla="*/ 1 w 23"/>
                <a:gd name="T27" fmla="*/ 3 h 22"/>
                <a:gd name="T28" fmla="*/ 0 w 23"/>
                <a:gd name="T29" fmla="*/ 3 h 22"/>
                <a:gd name="T30" fmla="*/ 0 w 23"/>
                <a:gd name="T31" fmla="*/ 3 h 22"/>
                <a:gd name="T32" fmla="*/ 0 w 23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0" name="Freeform 322">
              <a:extLst>
                <a:ext uri="{FF2B5EF4-FFF2-40B4-BE49-F238E27FC236}">
                  <a16:creationId xmlns:a16="http://schemas.microsoft.com/office/drawing/2014/main" id="{E0C625C7-9E37-41E4-9945-DD431B916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2 w 24"/>
                <a:gd name="T9" fmla="*/ 0 h 23"/>
                <a:gd name="T10" fmla="*/ 2 w 24"/>
                <a:gd name="T11" fmla="*/ 0 h 23"/>
                <a:gd name="T12" fmla="*/ 3 w 24"/>
                <a:gd name="T13" fmla="*/ 0 h 23"/>
                <a:gd name="T14" fmla="*/ 3 w 24"/>
                <a:gd name="T15" fmla="*/ 0 h 23"/>
                <a:gd name="T16" fmla="*/ 3 w 24"/>
                <a:gd name="T17" fmla="*/ 1 h 23"/>
                <a:gd name="T18" fmla="*/ 3 w 24"/>
                <a:gd name="T19" fmla="*/ 1 h 23"/>
                <a:gd name="T20" fmla="*/ 3 w 24"/>
                <a:gd name="T21" fmla="*/ 2 h 23"/>
                <a:gd name="T22" fmla="*/ 3 w 24"/>
                <a:gd name="T23" fmla="*/ 2 h 23"/>
                <a:gd name="T24" fmla="*/ 2 w 24"/>
                <a:gd name="T25" fmla="*/ 2 h 23"/>
                <a:gd name="T26" fmla="*/ 2 w 24"/>
                <a:gd name="T27" fmla="*/ 2 h 23"/>
                <a:gd name="T28" fmla="*/ 1 w 24"/>
                <a:gd name="T29" fmla="*/ 2 h 23"/>
                <a:gd name="T30" fmla="*/ 1 w 24"/>
                <a:gd name="T31" fmla="*/ 2 h 23"/>
                <a:gd name="T32" fmla="*/ 0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1" name="Freeform 323">
              <a:extLst>
                <a:ext uri="{FF2B5EF4-FFF2-40B4-BE49-F238E27FC236}">
                  <a16:creationId xmlns:a16="http://schemas.microsoft.com/office/drawing/2014/main" id="{FCC410CA-A2F8-4165-AE70-2C7A42D4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20 w 195"/>
                <a:gd name="T1" fmla="*/ 19 h 190"/>
                <a:gd name="T2" fmla="*/ 22 w 195"/>
                <a:gd name="T3" fmla="*/ 17 h 190"/>
                <a:gd name="T4" fmla="*/ 21 w 195"/>
                <a:gd name="T5" fmla="*/ 14 h 190"/>
                <a:gd name="T6" fmla="*/ 19 w 195"/>
                <a:gd name="T7" fmla="*/ 13 h 190"/>
                <a:gd name="T8" fmla="*/ 17 w 195"/>
                <a:gd name="T9" fmla="*/ 12 h 190"/>
                <a:gd name="T10" fmla="*/ 16 w 195"/>
                <a:gd name="T11" fmla="*/ 11 h 190"/>
                <a:gd name="T12" fmla="*/ 18 w 195"/>
                <a:gd name="T13" fmla="*/ 11 h 190"/>
                <a:gd name="T14" fmla="*/ 19 w 195"/>
                <a:gd name="T15" fmla="*/ 11 h 190"/>
                <a:gd name="T16" fmla="*/ 20 w 195"/>
                <a:gd name="T17" fmla="*/ 13 h 190"/>
                <a:gd name="T18" fmla="*/ 23 w 195"/>
                <a:gd name="T19" fmla="*/ 13 h 190"/>
                <a:gd name="T20" fmla="*/ 25 w 195"/>
                <a:gd name="T21" fmla="*/ 10 h 190"/>
                <a:gd name="T22" fmla="*/ 24 w 195"/>
                <a:gd name="T23" fmla="*/ 8 h 190"/>
                <a:gd name="T24" fmla="*/ 23 w 195"/>
                <a:gd name="T25" fmla="*/ 7 h 190"/>
                <a:gd name="T26" fmla="*/ 21 w 195"/>
                <a:gd name="T27" fmla="*/ 6 h 190"/>
                <a:gd name="T28" fmla="*/ 19 w 195"/>
                <a:gd name="T29" fmla="*/ 7 h 190"/>
                <a:gd name="T30" fmla="*/ 18 w 195"/>
                <a:gd name="T31" fmla="*/ 7 h 190"/>
                <a:gd name="T32" fmla="*/ 20 w 195"/>
                <a:gd name="T33" fmla="*/ 4 h 190"/>
                <a:gd name="T34" fmla="*/ 20 w 195"/>
                <a:gd name="T35" fmla="*/ 1 h 190"/>
                <a:gd name="T36" fmla="*/ 18 w 195"/>
                <a:gd name="T37" fmla="*/ 0 h 190"/>
                <a:gd name="T38" fmla="*/ 15 w 195"/>
                <a:gd name="T39" fmla="*/ 1 h 190"/>
                <a:gd name="T40" fmla="*/ 14 w 195"/>
                <a:gd name="T41" fmla="*/ 4 h 190"/>
                <a:gd name="T42" fmla="*/ 15 w 195"/>
                <a:gd name="T43" fmla="*/ 7 h 190"/>
                <a:gd name="T44" fmla="*/ 14 w 195"/>
                <a:gd name="T45" fmla="*/ 7 h 190"/>
                <a:gd name="T46" fmla="*/ 14 w 195"/>
                <a:gd name="T47" fmla="*/ 6 h 190"/>
                <a:gd name="T48" fmla="*/ 13 w 195"/>
                <a:gd name="T49" fmla="*/ 4 h 190"/>
                <a:gd name="T50" fmla="*/ 9 w 195"/>
                <a:gd name="T51" fmla="*/ 3 h 190"/>
                <a:gd name="T52" fmla="*/ 7 w 195"/>
                <a:gd name="T53" fmla="*/ 2 h 190"/>
                <a:gd name="T54" fmla="*/ 4 w 195"/>
                <a:gd name="T55" fmla="*/ 3 h 190"/>
                <a:gd name="T56" fmla="*/ 3 w 195"/>
                <a:gd name="T57" fmla="*/ 5 h 190"/>
                <a:gd name="T58" fmla="*/ 3 w 195"/>
                <a:gd name="T59" fmla="*/ 6 h 190"/>
                <a:gd name="T60" fmla="*/ 6 w 195"/>
                <a:gd name="T61" fmla="*/ 8 h 190"/>
                <a:gd name="T62" fmla="*/ 8 w 195"/>
                <a:gd name="T63" fmla="*/ 9 h 190"/>
                <a:gd name="T64" fmla="*/ 7 w 195"/>
                <a:gd name="T65" fmla="*/ 11 h 190"/>
                <a:gd name="T66" fmla="*/ 5 w 195"/>
                <a:gd name="T67" fmla="*/ 12 h 190"/>
                <a:gd name="T68" fmla="*/ 3 w 195"/>
                <a:gd name="T69" fmla="*/ 12 h 190"/>
                <a:gd name="T70" fmla="*/ 1 w 195"/>
                <a:gd name="T71" fmla="*/ 13 h 190"/>
                <a:gd name="T72" fmla="*/ 0 w 195"/>
                <a:gd name="T73" fmla="*/ 15 h 190"/>
                <a:gd name="T74" fmla="*/ 1 w 195"/>
                <a:gd name="T75" fmla="*/ 17 h 190"/>
                <a:gd name="T76" fmla="*/ 3 w 195"/>
                <a:gd name="T77" fmla="*/ 18 h 190"/>
                <a:gd name="T78" fmla="*/ 5 w 195"/>
                <a:gd name="T79" fmla="*/ 18 h 190"/>
                <a:gd name="T80" fmla="*/ 6 w 195"/>
                <a:gd name="T81" fmla="*/ 16 h 190"/>
                <a:gd name="T82" fmla="*/ 7 w 195"/>
                <a:gd name="T83" fmla="*/ 14 h 190"/>
                <a:gd name="T84" fmla="*/ 10 w 195"/>
                <a:gd name="T85" fmla="*/ 13 h 190"/>
                <a:gd name="T86" fmla="*/ 11 w 195"/>
                <a:gd name="T87" fmla="*/ 14 h 190"/>
                <a:gd name="T88" fmla="*/ 10 w 195"/>
                <a:gd name="T89" fmla="*/ 16 h 190"/>
                <a:gd name="T90" fmla="*/ 8 w 195"/>
                <a:gd name="T91" fmla="*/ 18 h 190"/>
                <a:gd name="T92" fmla="*/ 7 w 195"/>
                <a:gd name="T93" fmla="*/ 21 h 190"/>
                <a:gd name="T94" fmla="*/ 9 w 195"/>
                <a:gd name="T95" fmla="*/ 24 h 190"/>
                <a:gd name="T96" fmla="*/ 12 w 195"/>
                <a:gd name="T97" fmla="*/ 24 h 190"/>
                <a:gd name="T98" fmla="*/ 14 w 195"/>
                <a:gd name="T99" fmla="*/ 22 h 190"/>
                <a:gd name="T100" fmla="*/ 14 w 195"/>
                <a:gd name="T101" fmla="*/ 21 h 190"/>
                <a:gd name="T102" fmla="*/ 13 w 195"/>
                <a:gd name="T103" fmla="*/ 18 h 190"/>
                <a:gd name="T104" fmla="*/ 13 w 195"/>
                <a:gd name="T105" fmla="*/ 16 h 190"/>
                <a:gd name="T106" fmla="*/ 13 w 195"/>
                <a:gd name="T107" fmla="*/ 15 h 190"/>
                <a:gd name="T108" fmla="*/ 14 w 195"/>
                <a:gd name="T109" fmla="*/ 14 h 190"/>
                <a:gd name="T110" fmla="*/ 16 w 195"/>
                <a:gd name="T111" fmla="*/ 19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2" name="Freeform 324">
              <a:extLst>
                <a:ext uri="{FF2B5EF4-FFF2-40B4-BE49-F238E27FC236}">
                  <a16:creationId xmlns:a16="http://schemas.microsoft.com/office/drawing/2014/main" id="{1DA6D063-2B71-4ED0-9034-E19861B8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42 h 328"/>
                <a:gd name="T2" fmla="*/ 2 w 211"/>
                <a:gd name="T3" fmla="*/ 39 h 328"/>
                <a:gd name="T4" fmla="*/ 4 w 211"/>
                <a:gd name="T5" fmla="*/ 37 h 328"/>
                <a:gd name="T6" fmla="*/ 7 w 211"/>
                <a:gd name="T7" fmla="*/ 35 h 328"/>
                <a:gd name="T8" fmla="*/ 10 w 211"/>
                <a:gd name="T9" fmla="*/ 34 h 328"/>
                <a:gd name="T10" fmla="*/ 13 w 211"/>
                <a:gd name="T11" fmla="*/ 33 h 328"/>
                <a:gd name="T12" fmla="*/ 15 w 211"/>
                <a:gd name="T13" fmla="*/ 33 h 328"/>
                <a:gd name="T14" fmla="*/ 18 w 211"/>
                <a:gd name="T15" fmla="*/ 33 h 328"/>
                <a:gd name="T16" fmla="*/ 20 w 211"/>
                <a:gd name="T17" fmla="*/ 33 h 328"/>
                <a:gd name="T18" fmla="*/ 20 w 211"/>
                <a:gd name="T19" fmla="*/ 32 h 328"/>
                <a:gd name="T20" fmla="*/ 21 w 211"/>
                <a:gd name="T21" fmla="*/ 31 h 328"/>
                <a:gd name="T22" fmla="*/ 21 w 211"/>
                <a:gd name="T23" fmla="*/ 30 h 328"/>
                <a:gd name="T24" fmla="*/ 21 w 211"/>
                <a:gd name="T25" fmla="*/ 29 h 328"/>
                <a:gd name="T26" fmla="*/ 22 w 211"/>
                <a:gd name="T27" fmla="*/ 27 h 328"/>
                <a:gd name="T28" fmla="*/ 23 w 211"/>
                <a:gd name="T29" fmla="*/ 26 h 328"/>
                <a:gd name="T30" fmla="*/ 24 w 211"/>
                <a:gd name="T31" fmla="*/ 25 h 328"/>
                <a:gd name="T32" fmla="*/ 26 w 211"/>
                <a:gd name="T33" fmla="*/ 25 h 328"/>
                <a:gd name="T34" fmla="*/ 25 w 211"/>
                <a:gd name="T35" fmla="*/ 22 h 328"/>
                <a:gd name="T36" fmla="*/ 24 w 211"/>
                <a:gd name="T37" fmla="*/ 18 h 328"/>
                <a:gd name="T38" fmla="*/ 24 w 211"/>
                <a:gd name="T39" fmla="*/ 15 h 328"/>
                <a:gd name="T40" fmla="*/ 26 w 211"/>
                <a:gd name="T41" fmla="*/ 12 h 328"/>
                <a:gd name="T42" fmla="*/ 25 w 211"/>
                <a:gd name="T43" fmla="*/ 11 h 328"/>
                <a:gd name="T44" fmla="*/ 23 w 211"/>
                <a:gd name="T45" fmla="*/ 11 h 328"/>
                <a:gd name="T46" fmla="*/ 22 w 211"/>
                <a:gd name="T47" fmla="*/ 10 h 328"/>
                <a:gd name="T48" fmla="*/ 21 w 211"/>
                <a:gd name="T49" fmla="*/ 9 h 328"/>
                <a:gd name="T50" fmla="*/ 19 w 211"/>
                <a:gd name="T51" fmla="*/ 7 h 328"/>
                <a:gd name="T52" fmla="*/ 18 w 211"/>
                <a:gd name="T53" fmla="*/ 5 h 328"/>
                <a:gd name="T54" fmla="*/ 17 w 211"/>
                <a:gd name="T55" fmla="*/ 3 h 328"/>
                <a:gd name="T56" fmla="*/ 17 w 211"/>
                <a:gd name="T57" fmla="*/ 0 h 328"/>
                <a:gd name="T58" fmla="*/ 16 w 211"/>
                <a:gd name="T59" fmla="*/ 2 h 328"/>
                <a:gd name="T60" fmla="*/ 15 w 211"/>
                <a:gd name="T61" fmla="*/ 3 h 328"/>
                <a:gd name="T62" fmla="*/ 14 w 211"/>
                <a:gd name="T63" fmla="*/ 5 h 328"/>
                <a:gd name="T64" fmla="*/ 12 w 211"/>
                <a:gd name="T65" fmla="*/ 6 h 328"/>
                <a:gd name="T66" fmla="*/ 11 w 211"/>
                <a:gd name="T67" fmla="*/ 7 h 328"/>
                <a:gd name="T68" fmla="*/ 9 w 211"/>
                <a:gd name="T69" fmla="*/ 8 h 328"/>
                <a:gd name="T70" fmla="*/ 7 w 211"/>
                <a:gd name="T71" fmla="*/ 9 h 328"/>
                <a:gd name="T72" fmla="*/ 5 w 211"/>
                <a:gd name="T73" fmla="*/ 9 h 328"/>
                <a:gd name="T74" fmla="*/ 6 w 211"/>
                <a:gd name="T75" fmla="*/ 11 h 328"/>
                <a:gd name="T76" fmla="*/ 6 w 211"/>
                <a:gd name="T77" fmla="*/ 13 h 328"/>
                <a:gd name="T78" fmla="*/ 6 w 211"/>
                <a:gd name="T79" fmla="*/ 16 h 328"/>
                <a:gd name="T80" fmla="*/ 4 w 211"/>
                <a:gd name="T81" fmla="*/ 19 h 328"/>
                <a:gd name="T82" fmla="*/ 5 w 211"/>
                <a:gd name="T83" fmla="*/ 23 h 328"/>
                <a:gd name="T84" fmla="*/ 5 w 211"/>
                <a:gd name="T85" fmla="*/ 28 h 328"/>
                <a:gd name="T86" fmla="*/ 4 w 211"/>
                <a:gd name="T87" fmla="*/ 32 h 328"/>
                <a:gd name="T88" fmla="*/ 3 w 211"/>
                <a:gd name="T89" fmla="*/ 35 h 328"/>
                <a:gd name="T90" fmla="*/ 2 w 211"/>
                <a:gd name="T91" fmla="*/ 36 h 328"/>
                <a:gd name="T92" fmla="*/ 1 w 211"/>
                <a:gd name="T93" fmla="*/ 38 h 328"/>
                <a:gd name="T94" fmla="*/ 1 w 211"/>
                <a:gd name="T95" fmla="*/ 40 h 328"/>
                <a:gd name="T96" fmla="*/ 0 w 211"/>
                <a:gd name="T97" fmla="*/ 40 h 328"/>
                <a:gd name="T98" fmla="*/ 0 w 211"/>
                <a:gd name="T99" fmla="*/ 41 h 328"/>
                <a:gd name="T100" fmla="*/ 0 w 211"/>
                <a:gd name="T101" fmla="*/ 41 h 328"/>
                <a:gd name="T102" fmla="*/ 0 w 211"/>
                <a:gd name="T103" fmla="*/ 41 h 328"/>
                <a:gd name="T104" fmla="*/ 0 w 211"/>
                <a:gd name="T105" fmla="*/ 42 h 328"/>
                <a:gd name="T106" fmla="*/ 0 w 211"/>
                <a:gd name="T107" fmla="*/ 4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3" name="Freeform 325">
              <a:extLst>
                <a:ext uri="{FF2B5EF4-FFF2-40B4-BE49-F238E27FC236}">
                  <a16:creationId xmlns:a16="http://schemas.microsoft.com/office/drawing/2014/main" id="{2486403B-E935-4C0A-876B-198E18864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22 w 341"/>
                <a:gd name="T1" fmla="*/ 37 h 291"/>
                <a:gd name="T2" fmla="*/ 23 w 341"/>
                <a:gd name="T3" fmla="*/ 37 h 291"/>
                <a:gd name="T4" fmla="*/ 26 w 341"/>
                <a:gd name="T5" fmla="*/ 36 h 291"/>
                <a:gd name="T6" fmla="*/ 28 w 341"/>
                <a:gd name="T7" fmla="*/ 36 h 291"/>
                <a:gd name="T8" fmla="*/ 30 w 341"/>
                <a:gd name="T9" fmla="*/ 35 h 291"/>
                <a:gd name="T10" fmla="*/ 33 w 341"/>
                <a:gd name="T11" fmla="*/ 35 h 291"/>
                <a:gd name="T12" fmla="*/ 36 w 341"/>
                <a:gd name="T13" fmla="*/ 34 h 291"/>
                <a:gd name="T14" fmla="*/ 38 w 341"/>
                <a:gd name="T15" fmla="*/ 34 h 291"/>
                <a:gd name="T16" fmla="*/ 40 w 341"/>
                <a:gd name="T17" fmla="*/ 34 h 291"/>
                <a:gd name="T18" fmla="*/ 41 w 341"/>
                <a:gd name="T19" fmla="*/ 34 h 291"/>
                <a:gd name="T20" fmla="*/ 42 w 341"/>
                <a:gd name="T21" fmla="*/ 34 h 291"/>
                <a:gd name="T22" fmla="*/ 43 w 341"/>
                <a:gd name="T23" fmla="*/ 35 h 291"/>
                <a:gd name="T24" fmla="*/ 43 w 341"/>
                <a:gd name="T25" fmla="*/ 35 h 291"/>
                <a:gd name="T26" fmla="*/ 41 w 341"/>
                <a:gd name="T27" fmla="*/ 33 h 291"/>
                <a:gd name="T28" fmla="*/ 39 w 341"/>
                <a:gd name="T29" fmla="*/ 31 h 291"/>
                <a:gd name="T30" fmla="*/ 37 w 341"/>
                <a:gd name="T31" fmla="*/ 28 h 291"/>
                <a:gd name="T32" fmla="*/ 36 w 341"/>
                <a:gd name="T33" fmla="*/ 25 h 291"/>
                <a:gd name="T34" fmla="*/ 34 w 341"/>
                <a:gd name="T35" fmla="*/ 22 h 291"/>
                <a:gd name="T36" fmla="*/ 34 w 341"/>
                <a:gd name="T37" fmla="*/ 18 h 291"/>
                <a:gd name="T38" fmla="*/ 33 w 341"/>
                <a:gd name="T39" fmla="*/ 15 h 291"/>
                <a:gd name="T40" fmla="*/ 33 w 341"/>
                <a:gd name="T41" fmla="*/ 12 h 291"/>
                <a:gd name="T42" fmla="*/ 31 w 341"/>
                <a:gd name="T43" fmla="*/ 11 h 291"/>
                <a:gd name="T44" fmla="*/ 30 w 341"/>
                <a:gd name="T45" fmla="*/ 11 h 291"/>
                <a:gd name="T46" fmla="*/ 28 w 341"/>
                <a:gd name="T47" fmla="*/ 10 h 291"/>
                <a:gd name="T48" fmla="*/ 27 w 341"/>
                <a:gd name="T49" fmla="*/ 9 h 291"/>
                <a:gd name="T50" fmla="*/ 25 w 341"/>
                <a:gd name="T51" fmla="*/ 7 h 291"/>
                <a:gd name="T52" fmla="*/ 24 w 341"/>
                <a:gd name="T53" fmla="*/ 5 h 291"/>
                <a:gd name="T54" fmla="*/ 23 w 341"/>
                <a:gd name="T55" fmla="*/ 4 h 291"/>
                <a:gd name="T56" fmla="*/ 22 w 341"/>
                <a:gd name="T57" fmla="*/ 1 h 291"/>
                <a:gd name="T58" fmla="*/ 20 w 341"/>
                <a:gd name="T59" fmla="*/ 2 h 291"/>
                <a:gd name="T60" fmla="*/ 18 w 341"/>
                <a:gd name="T61" fmla="*/ 3 h 291"/>
                <a:gd name="T62" fmla="*/ 16 w 341"/>
                <a:gd name="T63" fmla="*/ 4 h 291"/>
                <a:gd name="T64" fmla="*/ 14 w 341"/>
                <a:gd name="T65" fmla="*/ 4 h 291"/>
                <a:gd name="T66" fmla="*/ 11 w 341"/>
                <a:gd name="T67" fmla="*/ 4 h 291"/>
                <a:gd name="T68" fmla="*/ 7 w 341"/>
                <a:gd name="T69" fmla="*/ 3 h 291"/>
                <a:gd name="T70" fmla="*/ 4 w 341"/>
                <a:gd name="T71" fmla="*/ 2 h 291"/>
                <a:gd name="T72" fmla="*/ 1 w 341"/>
                <a:gd name="T73" fmla="*/ 0 h 291"/>
                <a:gd name="T74" fmla="*/ 2 w 341"/>
                <a:gd name="T75" fmla="*/ 2 h 291"/>
                <a:gd name="T76" fmla="*/ 2 w 341"/>
                <a:gd name="T77" fmla="*/ 4 h 291"/>
                <a:gd name="T78" fmla="*/ 3 w 341"/>
                <a:gd name="T79" fmla="*/ 5 h 291"/>
                <a:gd name="T80" fmla="*/ 4 w 341"/>
                <a:gd name="T81" fmla="*/ 8 h 291"/>
                <a:gd name="T82" fmla="*/ 4 w 341"/>
                <a:gd name="T83" fmla="*/ 10 h 291"/>
                <a:gd name="T84" fmla="*/ 3 w 341"/>
                <a:gd name="T85" fmla="*/ 13 h 291"/>
                <a:gd name="T86" fmla="*/ 2 w 341"/>
                <a:gd name="T87" fmla="*/ 16 h 291"/>
                <a:gd name="T88" fmla="*/ 0 w 341"/>
                <a:gd name="T89" fmla="*/ 19 h 291"/>
                <a:gd name="T90" fmla="*/ 3 w 341"/>
                <a:gd name="T91" fmla="*/ 20 h 291"/>
                <a:gd name="T92" fmla="*/ 5 w 341"/>
                <a:gd name="T93" fmla="*/ 21 h 291"/>
                <a:gd name="T94" fmla="*/ 7 w 341"/>
                <a:gd name="T95" fmla="*/ 22 h 291"/>
                <a:gd name="T96" fmla="*/ 8 w 341"/>
                <a:gd name="T97" fmla="*/ 24 h 291"/>
                <a:gd name="T98" fmla="*/ 10 w 341"/>
                <a:gd name="T99" fmla="*/ 25 h 291"/>
                <a:gd name="T100" fmla="*/ 11 w 341"/>
                <a:gd name="T101" fmla="*/ 28 h 291"/>
                <a:gd name="T102" fmla="*/ 11 w 341"/>
                <a:gd name="T103" fmla="*/ 30 h 291"/>
                <a:gd name="T104" fmla="*/ 11 w 341"/>
                <a:gd name="T105" fmla="*/ 34 h 291"/>
                <a:gd name="T106" fmla="*/ 12 w 341"/>
                <a:gd name="T107" fmla="*/ 33 h 291"/>
                <a:gd name="T108" fmla="*/ 14 w 341"/>
                <a:gd name="T109" fmla="*/ 33 h 291"/>
                <a:gd name="T110" fmla="*/ 15 w 341"/>
                <a:gd name="T111" fmla="*/ 33 h 291"/>
                <a:gd name="T112" fmla="*/ 16 w 341"/>
                <a:gd name="T113" fmla="*/ 34 h 291"/>
                <a:gd name="T114" fmla="*/ 17 w 341"/>
                <a:gd name="T115" fmla="*/ 34 h 291"/>
                <a:gd name="T116" fmla="*/ 19 w 341"/>
                <a:gd name="T117" fmla="*/ 35 h 291"/>
                <a:gd name="T118" fmla="*/ 20 w 341"/>
                <a:gd name="T119" fmla="*/ 36 h 291"/>
                <a:gd name="T120" fmla="*/ 22 w 341"/>
                <a:gd name="T121" fmla="*/ 37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4" name="Freeform 326">
              <a:extLst>
                <a:ext uri="{FF2B5EF4-FFF2-40B4-BE49-F238E27FC236}">
                  <a16:creationId xmlns:a16="http://schemas.microsoft.com/office/drawing/2014/main" id="{3652D958-ADA3-4948-AB70-C9D953764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6 w 349"/>
                <a:gd name="T1" fmla="*/ 22 h 367"/>
                <a:gd name="T2" fmla="*/ 8 w 349"/>
                <a:gd name="T3" fmla="*/ 22 h 367"/>
                <a:gd name="T4" fmla="*/ 10 w 349"/>
                <a:gd name="T5" fmla="*/ 23 h 367"/>
                <a:gd name="T6" fmla="*/ 14 w 349"/>
                <a:gd name="T7" fmla="*/ 22 h 367"/>
                <a:gd name="T8" fmla="*/ 17 w 349"/>
                <a:gd name="T9" fmla="*/ 22 h 367"/>
                <a:gd name="T10" fmla="*/ 21 w 349"/>
                <a:gd name="T11" fmla="*/ 20 h 367"/>
                <a:gd name="T12" fmla="*/ 24 w 349"/>
                <a:gd name="T13" fmla="*/ 18 h 367"/>
                <a:gd name="T14" fmla="*/ 28 w 349"/>
                <a:gd name="T15" fmla="*/ 14 h 367"/>
                <a:gd name="T16" fmla="*/ 30 w 349"/>
                <a:gd name="T17" fmla="*/ 9 h 367"/>
                <a:gd name="T18" fmla="*/ 32 w 349"/>
                <a:gd name="T19" fmla="*/ 6 h 367"/>
                <a:gd name="T20" fmla="*/ 33 w 349"/>
                <a:gd name="T21" fmla="*/ 3 h 367"/>
                <a:gd name="T22" fmla="*/ 35 w 349"/>
                <a:gd name="T23" fmla="*/ 2 h 367"/>
                <a:gd name="T24" fmla="*/ 37 w 349"/>
                <a:gd name="T25" fmla="*/ 2 h 367"/>
                <a:gd name="T26" fmla="*/ 39 w 349"/>
                <a:gd name="T27" fmla="*/ 1 h 367"/>
                <a:gd name="T28" fmla="*/ 41 w 349"/>
                <a:gd name="T29" fmla="*/ 1 h 367"/>
                <a:gd name="T30" fmla="*/ 43 w 349"/>
                <a:gd name="T31" fmla="*/ 1 h 367"/>
                <a:gd name="T32" fmla="*/ 43 w 349"/>
                <a:gd name="T33" fmla="*/ 1 h 367"/>
                <a:gd name="T34" fmla="*/ 43 w 349"/>
                <a:gd name="T35" fmla="*/ 1 h 367"/>
                <a:gd name="T36" fmla="*/ 40 w 349"/>
                <a:gd name="T37" fmla="*/ 2 h 367"/>
                <a:gd name="T38" fmla="*/ 35 w 349"/>
                <a:gd name="T39" fmla="*/ 7 h 367"/>
                <a:gd name="T40" fmla="*/ 32 w 349"/>
                <a:gd name="T41" fmla="*/ 13 h 367"/>
                <a:gd name="T42" fmla="*/ 31 w 349"/>
                <a:gd name="T43" fmla="*/ 18 h 367"/>
                <a:gd name="T44" fmla="*/ 31 w 349"/>
                <a:gd name="T45" fmla="*/ 21 h 367"/>
                <a:gd name="T46" fmla="*/ 31 w 349"/>
                <a:gd name="T47" fmla="*/ 25 h 367"/>
                <a:gd name="T48" fmla="*/ 31 w 349"/>
                <a:gd name="T49" fmla="*/ 28 h 367"/>
                <a:gd name="T50" fmla="*/ 27 w 349"/>
                <a:gd name="T51" fmla="*/ 30 h 367"/>
                <a:gd name="T52" fmla="*/ 24 w 349"/>
                <a:gd name="T53" fmla="*/ 33 h 367"/>
                <a:gd name="T54" fmla="*/ 23 w 349"/>
                <a:gd name="T55" fmla="*/ 37 h 367"/>
                <a:gd name="T56" fmla="*/ 21 w 349"/>
                <a:gd name="T57" fmla="*/ 39 h 367"/>
                <a:gd name="T58" fmla="*/ 16 w 349"/>
                <a:gd name="T59" fmla="*/ 40 h 367"/>
                <a:gd name="T60" fmla="*/ 11 w 349"/>
                <a:gd name="T61" fmla="*/ 42 h 367"/>
                <a:gd name="T62" fmla="*/ 7 w 349"/>
                <a:gd name="T63" fmla="*/ 45 h 367"/>
                <a:gd name="T64" fmla="*/ 6 w 349"/>
                <a:gd name="T65" fmla="*/ 44 h 367"/>
                <a:gd name="T66" fmla="*/ 5 w 349"/>
                <a:gd name="T67" fmla="*/ 40 h 367"/>
                <a:gd name="T68" fmla="*/ 4 w 349"/>
                <a:gd name="T69" fmla="*/ 35 h 367"/>
                <a:gd name="T70" fmla="*/ 1 w 349"/>
                <a:gd name="T71" fmla="*/ 31 h 367"/>
                <a:gd name="T72" fmla="*/ 1 w 349"/>
                <a:gd name="T73" fmla="*/ 29 h 367"/>
                <a:gd name="T74" fmla="*/ 4 w 349"/>
                <a:gd name="T75" fmla="*/ 28 h 367"/>
                <a:gd name="T76" fmla="*/ 6 w 349"/>
                <a:gd name="T77" fmla="*/ 27 h 367"/>
                <a:gd name="T78" fmla="*/ 6 w 349"/>
                <a:gd name="T79" fmla="*/ 24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5" name="Freeform 327">
              <a:extLst>
                <a:ext uri="{FF2B5EF4-FFF2-40B4-BE49-F238E27FC236}">
                  <a16:creationId xmlns:a16="http://schemas.microsoft.com/office/drawing/2014/main" id="{2845DB2D-2561-4F47-9BD6-E84651095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16 w 213"/>
                <a:gd name="T1" fmla="*/ 0 h 373"/>
                <a:gd name="T2" fmla="*/ 18 w 213"/>
                <a:gd name="T3" fmla="*/ 2 h 373"/>
                <a:gd name="T4" fmla="*/ 20 w 213"/>
                <a:gd name="T5" fmla="*/ 2 h 373"/>
                <a:gd name="T6" fmla="*/ 22 w 213"/>
                <a:gd name="T7" fmla="*/ 3 h 373"/>
                <a:gd name="T8" fmla="*/ 21 w 213"/>
                <a:gd name="T9" fmla="*/ 4 h 373"/>
                <a:gd name="T10" fmla="*/ 19 w 213"/>
                <a:gd name="T11" fmla="*/ 5 h 373"/>
                <a:gd name="T12" fmla="*/ 18 w 213"/>
                <a:gd name="T13" fmla="*/ 6 h 373"/>
                <a:gd name="T14" fmla="*/ 17 w 213"/>
                <a:gd name="T15" fmla="*/ 6 h 373"/>
                <a:gd name="T16" fmla="*/ 15 w 213"/>
                <a:gd name="T17" fmla="*/ 6 h 373"/>
                <a:gd name="T18" fmla="*/ 15 w 213"/>
                <a:gd name="T19" fmla="*/ 7 h 373"/>
                <a:gd name="T20" fmla="*/ 14 w 213"/>
                <a:gd name="T21" fmla="*/ 7 h 373"/>
                <a:gd name="T22" fmla="*/ 14 w 213"/>
                <a:gd name="T23" fmla="*/ 8 h 373"/>
                <a:gd name="T24" fmla="*/ 14 w 213"/>
                <a:gd name="T25" fmla="*/ 9 h 373"/>
                <a:gd name="T26" fmla="*/ 14 w 213"/>
                <a:gd name="T27" fmla="*/ 10 h 373"/>
                <a:gd name="T28" fmla="*/ 15 w 213"/>
                <a:gd name="T29" fmla="*/ 11 h 373"/>
                <a:gd name="T30" fmla="*/ 16 w 213"/>
                <a:gd name="T31" fmla="*/ 12 h 373"/>
                <a:gd name="T32" fmla="*/ 17 w 213"/>
                <a:gd name="T33" fmla="*/ 12 h 373"/>
                <a:gd name="T34" fmla="*/ 18 w 213"/>
                <a:gd name="T35" fmla="*/ 12 h 373"/>
                <a:gd name="T36" fmla="*/ 19 w 213"/>
                <a:gd name="T37" fmla="*/ 11 h 373"/>
                <a:gd name="T38" fmla="*/ 20 w 213"/>
                <a:gd name="T39" fmla="*/ 9 h 373"/>
                <a:gd name="T40" fmla="*/ 20 w 213"/>
                <a:gd name="T41" fmla="*/ 8 h 373"/>
                <a:gd name="T42" fmla="*/ 22 w 213"/>
                <a:gd name="T43" fmla="*/ 7 h 373"/>
                <a:gd name="T44" fmla="*/ 23 w 213"/>
                <a:gd name="T45" fmla="*/ 7 h 373"/>
                <a:gd name="T46" fmla="*/ 24 w 213"/>
                <a:gd name="T47" fmla="*/ 8 h 373"/>
                <a:gd name="T48" fmla="*/ 24 w 213"/>
                <a:gd name="T49" fmla="*/ 9 h 373"/>
                <a:gd name="T50" fmla="*/ 23 w 213"/>
                <a:gd name="T51" fmla="*/ 11 h 373"/>
                <a:gd name="T52" fmla="*/ 22 w 213"/>
                <a:gd name="T53" fmla="*/ 12 h 373"/>
                <a:gd name="T54" fmla="*/ 20 w 213"/>
                <a:gd name="T55" fmla="*/ 13 h 373"/>
                <a:gd name="T56" fmla="*/ 20 w 213"/>
                <a:gd name="T57" fmla="*/ 14 h 373"/>
                <a:gd name="T58" fmla="*/ 20 w 213"/>
                <a:gd name="T59" fmla="*/ 15 h 373"/>
                <a:gd name="T60" fmla="*/ 20 w 213"/>
                <a:gd name="T61" fmla="*/ 16 h 373"/>
                <a:gd name="T62" fmla="*/ 21 w 213"/>
                <a:gd name="T63" fmla="*/ 17 h 373"/>
                <a:gd name="T64" fmla="*/ 23 w 213"/>
                <a:gd name="T65" fmla="*/ 18 h 373"/>
                <a:gd name="T66" fmla="*/ 24 w 213"/>
                <a:gd name="T67" fmla="*/ 18 h 373"/>
                <a:gd name="T68" fmla="*/ 25 w 213"/>
                <a:gd name="T69" fmla="*/ 18 h 373"/>
                <a:gd name="T70" fmla="*/ 26 w 213"/>
                <a:gd name="T71" fmla="*/ 17 h 373"/>
                <a:gd name="T72" fmla="*/ 27 w 213"/>
                <a:gd name="T73" fmla="*/ 19 h 373"/>
                <a:gd name="T74" fmla="*/ 27 w 213"/>
                <a:gd name="T75" fmla="*/ 24 h 373"/>
                <a:gd name="T76" fmla="*/ 25 w 213"/>
                <a:gd name="T77" fmla="*/ 28 h 373"/>
                <a:gd name="T78" fmla="*/ 22 w 213"/>
                <a:gd name="T79" fmla="*/ 32 h 373"/>
                <a:gd name="T80" fmla="*/ 19 w 213"/>
                <a:gd name="T81" fmla="*/ 37 h 373"/>
                <a:gd name="T82" fmla="*/ 14 w 213"/>
                <a:gd name="T83" fmla="*/ 40 h 373"/>
                <a:gd name="T84" fmla="*/ 10 w 213"/>
                <a:gd name="T85" fmla="*/ 43 h 373"/>
                <a:gd name="T86" fmla="*/ 6 w 213"/>
                <a:gd name="T87" fmla="*/ 44 h 373"/>
                <a:gd name="T88" fmla="*/ 4 w 213"/>
                <a:gd name="T89" fmla="*/ 45 h 373"/>
                <a:gd name="T90" fmla="*/ 2 w 213"/>
                <a:gd name="T91" fmla="*/ 46 h 373"/>
                <a:gd name="T92" fmla="*/ 1 w 213"/>
                <a:gd name="T93" fmla="*/ 46 h 373"/>
                <a:gd name="T94" fmla="*/ 0 w 213"/>
                <a:gd name="T95" fmla="*/ 46 h 373"/>
                <a:gd name="T96" fmla="*/ 2 w 213"/>
                <a:gd name="T97" fmla="*/ 44 h 373"/>
                <a:gd name="T98" fmla="*/ 4 w 213"/>
                <a:gd name="T99" fmla="*/ 42 h 373"/>
                <a:gd name="T100" fmla="*/ 5 w 213"/>
                <a:gd name="T101" fmla="*/ 40 h 373"/>
                <a:gd name="T102" fmla="*/ 6 w 213"/>
                <a:gd name="T103" fmla="*/ 37 h 373"/>
                <a:gd name="T104" fmla="*/ 6 w 213"/>
                <a:gd name="T105" fmla="*/ 34 h 373"/>
                <a:gd name="T106" fmla="*/ 5 w 213"/>
                <a:gd name="T107" fmla="*/ 29 h 373"/>
                <a:gd name="T108" fmla="*/ 4 w 213"/>
                <a:gd name="T109" fmla="*/ 24 h 373"/>
                <a:gd name="T110" fmla="*/ 4 w 213"/>
                <a:gd name="T111" fmla="*/ 20 h 373"/>
                <a:gd name="T112" fmla="*/ 4 w 213"/>
                <a:gd name="T113" fmla="*/ 16 h 373"/>
                <a:gd name="T114" fmla="*/ 5 w 213"/>
                <a:gd name="T115" fmla="*/ 11 h 373"/>
                <a:gd name="T116" fmla="*/ 8 w 213"/>
                <a:gd name="T117" fmla="*/ 5 h 373"/>
                <a:gd name="T118" fmla="*/ 13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6" name="Freeform 328">
              <a:extLst>
                <a:ext uri="{FF2B5EF4-FFF2-40B4-BE49-F238E27FC236}">
                  <a16:creationId xmlns:a16="http://schemas.microsoft.com/office/drawing/2014/main" id="{E7B4405F-1F92-465B-97A6-57A0F601B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65 w 957"/>
                <a:gd name="T1" fmla="*/ 21 h 620"/>
                <a:gd name="T2" fmla="*/ 70 w 957"/>
                <a:gd name="T3" fmla="*/ 10 h 620"/>
                <a:gd name="T4" fmla="*/ 75 w 957"/>
                <a:gd name="T5" fmla="*/ 4 h 620"/>
                <a:gd name="T6" fmla="*/ 77 w 957"/>
                <a:gd name="T7" fmla="*/ 5 h 620"/>
                <a:gd name="T8" fmla="*/ 83 w 957"/>
                <a:gd name="T9" fmla="*/ 15 h 620"/>
                <a:gd name="T10" fmla="*/ 88 w 957"/>
                <a:gd name="T11" fmla="*/ 26 h 620"/>
                <a:gd name="T12" fmla="*/ 85 w 957"/>
                <a:gd name="T13" fmla="*/ 40 h 620"/>
                <a:gd name="T14" fmla="*/ 78 w 957"/>
                <a:gd name="T15" fmla="*/ 48 h 620"/>
                <a:gd name="T16" fmla="*/ 77 w 957"/>
                <a:gd name="T17" fmla="*/ 53 h 620"/>
                <a:gd name="T18" fmla="*/ 80 w 957"/>
                <a:gd name="T19" fmla="*/ 48 h 620"/>
                <a:gd name="T20" fmla="*/ 88 w 957"/>
                <a:gd name="T21" fmla="*/ 39 h 620"/>
                <a:gd name="T22" fmla="*/ 101 w 957"/>
                <a:gd name="T23" fmla="*/ 35 h 620"/>
                <a:gd name="T24" fmla="*/ 107 w 957"/>
                <a:gd name="T25" fmla="*/ 36 h 620"/>
                <a:gd name="T26" fmla="*/ 114 w 957"/>
                <a:gd name="T27" fmla="*/ 40 h 620"/>
                <a:gd name="T28" fmla="*/ 117 w 957"/>
                <a:gd name="T29" fmla="*/ 44 h 620"/>
                <a:gd name="T30" fmla="*/ 109 w 957"/>
                <a:gd name="T31" fmla="*/ 47 h 620"/>
                <a:gd name="T32" fmla="*/ 100 w 957"/>
                <a:gd name="T33" fmla="*/ 56 h 620"/>
                <a:gd name="T34" fmla="*/ 88 w 957"/>
                <a:gd name="T35" fmla="*/ 58 h 620"/>
                <a:gd name="T36" fmla="*/ 84 w 957"/>
                <a:gd name="T37" fmla="*/ 57 h 620"/>
                <a:gd name="T38" fmla="*/ 82 w 957"/>
                <a:gd name="T39" fmla="*/ 58 h 620"/>
                <a:gd name="T40" fmla="*/ 84 w 957"/>
                <a:gd name="T41" fmla="*/ 54 h 620"/>
                <a:gd name="T42" fmla="*/ 84 w 957"/>
                <a:gd name="T43" fmla="*/ 52 h 620"/>
                <a:gd name="T44" fmla="*/ 81 w 957"/>
                <a:gd name="T45" fmla="*/ 52 h 620"/>
                <a:gd name="T46" fmla="*/ 78 w 957"/>
                <a:gd name="T47" fmla="*/ 56 h 620"/>
                <a:gd name="T48" fmla="*/ 78 w 957"/>
                <a:gd name="T49" fmla="*/ 58 h 620"/>
                <a:gd name="T50" fmla="*/ 77 w 957"/>
                <a:gd name="T51" fmla="*/ 55 h 620"/>
                <a:gd name="T52" fmla="*/ 72 w 957"/>
                <a:gd name="T53" fmla="*/ 54 h 620"/>
                <a:gd name="T54" fmla="*/ 68 w 957"/>
                <a:gd name="T55" fmla="*/ 54 h 620"/>
                <a:gd name="T56" fmla="*/ 64 w 957"/>
                <a:gd name="T57" fmla="*/ 56 h 620"/>
                <a:gd name="T58" fmla="*/ 58 w 957"/>
                <a:gd name="T59" fmla="*/ 57 h 620"/>
                <a:gd name="T60" fmla="*/ 55 w 957"/>
                <a:gd name="T61" fmla="*/ 63 h 620"/>
                <a:gd name="T62" fmla="*/ 48 w 957"/>
                <a:gd name="T63" fmla="*/ 73 h 620"/>
                <a:gd name="T64" fmla="*/ 39 w 957"/>
                <a:gd name="T65" fmla="*/ 77 h 620"/>
                <a:gd name="T66" fmla="*/ 31 w 957"/>
                <a:gd name="T67" fmla="*/ 78 h 620"/>
                <a:gd name="T68" fmla="*/ 27 w 957"/>
                <a:gd name="T69" fmla="*/ 77 h 620"/>
                <a:gd name="T70" fmla="*/ 18 w 957"/>
                <a:gd name="T71" fmla="*/ 74 h 620"/>
                <a:gd name="T72" fmla="*/ 9 w 957"/>
                <a:gd name="T73" fmla="*/ 70 h 620"/>
                <a:gd name="T74" fmla="*/ 0 w 957"/>
                <a:gd name="T75" fmla="*/ 69 h 620"/>
                <a:gd name="T76" fmla="*/ 6 w 957"/>
                <a:gd name="T77" fmla="*/ 62 h 620"/>
                <a:gd name="T78" fmla="*/ 21 w 957"/>
                <a:gd name="T79" fmla="*/ 49 h 620"/>
                <a:gd name="T80" fmla="*/ 32 w 957"/>
                <a:gd name="T81" fmla="*/ 46 h 620"/>
                <a:gd name="T82" fmla="*/ 44 w 957"/>
                <a:gd name="T83" fmla="*/ 46 h 620"/>
                <a:gd name="T84" fmla="*/ 54 w 957"/>
                <a:gd name="T85" fmla="*/ 50 h 620"/>
                <a:gd name="T86" fmla="*/ 59 w 957"/>
                <a:gd name="T87" fmla="*/ 54 h 620"/>
                <a:gd name="T88" fmla="*/ 63 w 957"/>
                <a:gd name="T89" fmla="*/ 55 h 620"/>
                <a:gd name="T90" fmla="*/ 67 w 957"/>
                <a:gd name="T91" fmla="*/ 53 h 620"/>
                <a:gd name="T92" fmla="*/ 66 w 957"/>
                <a:gd name="T93" fmla="*/ 51 h 620"/>
                <a:gd name="T94" fmla="*/ 60 w 957"/>
                <a:gd name="T95" fmla="*/ 52 h 620"/>
                <a:gd name="T96" fmla="*/ 54 w 957"/>
                <a:gd name="T97" fmla="*/ 51 h 620"/>
                <a:gd name="T98" fmla="*/ 42 w 957"/>
                <a:gd name="T99" fmla="*/ 44 h 620"/>
                <a:gd name="T100" fmla="*/ 35 w 957"/>
                <a:gd name="T101" fmla="*/ 30 h 620"/>
                <a:gd name="T102" fmla="*/ 35 w 957"/>
                <a:gd name="T103" fmla="*/ 16 h 620"/>
                <a:gd name="T104" fmla="*/ 43 w 957"/>
                <a:gd name="T105" fmla="*/ 20 h 620"/>
                <a:gd name="T106" fmla="*/ 55 w 957"/>
                <a:gd name="T107" fmla="*/ 25 h 620"/>
                <a:gd name="T108" fmla="*/ 63 w 957"/>
                <a:gd name="T109" fmla="*/ 29 h 620"/>
                <a:gd name="T110" fmla="*/ 68 w 957"/>
                <a:gd name="T111" fmla="*/ 42 h 620"/>
                <a:gd name="T112" fmla="*/ 69 w 957"/>
                <a:gd name="T113" fmla="*/ 50 h 620"/>
                <a:gd name="T114" fmla="*/ 73 w 957"/>
                <a:gd name="T115" fmla="*/ 53 h 620"/>
                <a:gd name="T116" fmla="*/ 75 w 957"/>
                <a:gd name="T117" fmla="*/ 51 h 620"/>
                <a:gd name="T118" fmla="*/ 72 w 957"/>
                <a:gd name="T119" fmla="*/ 46 h 620"/>
                <a:gd name="T120" fmla="*/ 65 w 957"/>
                <a:gd name="T121" fmla="*/ 33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7" name="Freeform 329">
              <a:extLst>
                <a:ext uri="{FF2B5EF4-FFF2-40B4-BE49-F238E27FC236}">
                  <a16:creationId xmlns:a16="http://schemas.microsoft.com/office/drawing/2014/main" id="{44C473F2-6DE8-45B2-A66A-365234F8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8 w 248"/>
                <a:gd name="T1" fmla="*/ 2 h 305"/>
                <a:gd name="T2" fmla="*/ 7 w 248"/>
                <a:gd name="T3" fmla="*/ 3 h 305"/>
                <a:gd name="T4" fmla="*/ 4 w 248"/>
                <a:gd name="T5" fmla="*/ 4 h 305"/>
                <a:gd name="T6" fmla="*/ 3 w 248"/>
                <a:gd name="T7" fmla="*/ 3 h 305"/>
                <a:gd name="T8" fmla="*/ 3 w 248"/>
                <a:gd name="T9" fmla="*/ 2 h 305"/>
                <a:gd name="T10" fmla="*/ 2 w 248"/>
                <a:gd name="T11" fmla="*/ 2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3 h 305"/>
                <a:gd name="T18" fmla="*/ 1 w 248"/>
                <a:gd name="T19" fmla="*/ 4 h 305"/>
                <a:gd name="T20" fmla="*/ 2 w 248"/>
                <a:gd name="T21" fmla="*/ 4 h 305"/>
                <a:gd name="T22" fmla="*/ 4 w 248"/>
                <a:gd name="T23" fmla="*/ 4 h 305"/>
                <a:gd name="T24" fmla="*/ 5 w 248"/>
                <a:gd name="T25" fmla="*/ 6 h 305"/>
                <a:gd name="T26" fmla="*/ 5 w 248"/>
                <a:gd name="T27" fmla="*/ 7 h 305"/>
                <a:gd name="T28" fmla="*/ 5 w 248"/>
                <a:gd name="T29" fmla="*/ 8 h 305"/>
                <a:gd name="T30" fmla="*/ 5 w 248"/>
                <a:gd name="T31" fmla="*/ 9 h 305"/>
                <a:gd name="T32" fmla="*/ 3 w 248"/>
                <a:gd name="T33" fmla="*/ 10 h 305"/>
                <a:gd name="T34" fmla="*/ 2 w 248"/>
                <a:gd name="T35" fmla="*/ 10 h 305"/>
                <a:gd name="T36" fmla="*/ 0 w 248"/>
                <a:gd name="T37" fmla="*/ 14 h 305"/>
                <a:gd name="T38" fmla="*/ 0 w 248"/>
                <a:gd name="T39" fmla="*/ 21 h 305"/>
                <a:gd name="T40" fmla="*/ 4 w 248"/>
                <a:gd name="T41" fmla="*/ 27 h 305"/>
                <a:gd name="T42" fmla="*/ 12 w 248"/>
                <a:gd name="T43" fmla="*/ 32 h 305"/>
                <a:gd name="T44" fmla="*/ 19 w 248"/>
                <a:gd name="T45" fmla="*/ 34 h 305"/>
                <a:gd name="T46" fmla="*/ 23 w 248"/>
                <a:gd name="T47" fmla="*/ 35 h 305"/>
                <a:gd name="T48" fmla="*/ 27 w 248"/>
                <a:gd name="T49" fmla="*/ 37 h 305"/>
                <a:gd name="T50" fmla="*/ 29 w 248"/>
                <a:gd name="T51" fmla="*/ 38 h 305"/>
                <a:gd name="T52" fmla="*/ 29 w 248"/>
                <a:gd name="T53" fmla="*/ 37 h 305"/>
                <a:gd name="T54" fmla="*/ 28 w 248"/>
                <a:gd name="T55" fmla="*/ 32 h 305"/>
                <a:gd name="T56" fmla="*/ 27 w 248"/>
                <a:gd name="T57" fmla="*/ 27 h 305"/>
                <a:gd name="T58" fmla="*/ 26 w 248"/>
                <a:gd name="T59" fmla="*/ 22 h 305"/>
                <a:gd name="T60" fmla="*/ 25 w 248"/>
                <a:gd name="T61" fmla="*/ 18 h 305"/>
                <a:gd name="T62" fmla="*/ 24 w 248"/>
                <a:gd name="T63" fmla="*/ 12 h 305"/>
                <a:gd name="T64" fmla="*/ 20 w 248"/>
                <a:gd name="T65" fmla="*/ 6 h 305"/>
                <a:gd name="T66" fmla="*/ 13 w 248"/>
                <a:gd name="T67" fmla="*/ 2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8" name="Freeform 330">
              <a:extLst>
                <a:ext uri="{FF2B5EF4-FFF2-40B4-BE49-F238E27FC236}">
                  <a16:creationId xmlns:a16="http://schemas.microsoft.com/office/drawing/2014/main" id="{DBBA1B54-8809-4769-A71D-6F2C437D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4 w 29"/>
                <a:gd name="T1" fmla="*/ 2 h 31"/>
                <a:gd name="T2" fmla="*/ 4 w 29"/>
                <a:gd name="T3" fmla="*/ 3 h 31"/>
                <a:gd name="T4" fmla="*/ 3 w 29"/>
                <a:gd name="T5" fmla="*/ 3 h 31"/>
                <a:gd name="T6" fmla="*/ 3 w 29"/>
                <a:gd name="T7" fmla="*/ 3 h 31"/>
                <a:gd name="T8" fmla="*/ 2 w 29"/>
                <a:gd name="T9" fmla="*/ 3 h 31"/>
                <a:gd name="T10" fmla="*/ 1 w 29"/>
                <a:gd name="T11" fmla="*/ 3 h 31"/>
                <a:gd name="T12" fmla="*/ 1 w 29"/>
                <a:gd name="T13" fmla="*/ 3 h 31"/>
                <a:gd name="T14" fmla="*/ 1 w 29"/>
                <a:gd name="T15" fmla="*/ 2 h 31"/>
                <a:gd name="T16" fmla="*/ 0 w 29"/>
                <a:gd name="T17" fmla="*/ 1 h 31"/>
                <a:gd name="T18" fmla="*/ 1 w 29"/>
                <a:gd name="T19" fmla="*/ 1 h 31"/>
                <a:gd name="T20" fmla="*/ 1 w 29"/>
                <a:gd name="T21" fmla="*/ 0 h 31"/>
                <a:gd name="T22" fmla="*/ 2 w 29"/>
                <a:gd name="T23" fmla="*/ 0 h 31"/>
                <a:gd name="T24" fmla="*/ 2 w 29"/>
                <a:gd name="T25" fmla="*/ 0 h 31"/>
                <a:gd name="T26" fmla="*/ 3 w 29"/>
                <a:gd name="T27" fmla="*/ 0 h 31"/>
                <a:gd name="T28" fmla="*/ 4 w 29"/>
                <a:gd name="T29" fmla="*/ 0 h 31"/>
                <a:gd name="T30" fmla="*/ 4 w 29"/>
                <a:gd name="T31" fmla="*/ 1 h 31"/>
                <a:gd name="T32" fmla="*/ 4 w 29"/>
                <a:gd name="T33" fmla="*/ 2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39" name="Freeform 331">
              <a:extLst>
                <a:ext uri="{FF2B5EF4-FFF2-40B4-BE49-F238E27FC236}">
                  <a16:creationId xmlns:a16="http://schemas.microsoft.com/office/drawing/2014/main" id="{8FCC9B6C-176D-4EB1-8751-469763135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4 w 31"/>
                <a:gd name="T1" fmla="*/ 4 h 31"/>
                <a:gd name="T2" fmla="*/ 3 w 31"/>
                <a:gd name="T3" fmla="*/ 4 h 31"/>
                <a:gd name="T4" fmla="*/ 2 w 31"/>
                <a:gd name="T5" fmla="*/ 4 h 31"/>
                <a:gd name="T6" fmla="*/ 1 w 31"/>
                <a:gd name="T7" fmla="*/ 4 h 31"/>
                <a:gd name="T8" fmla="*/ 1 w 31"/>
                <a:gd name="T9" fmla="*/ 4 h 31"/>
                <a:gd name="T10" fmla="*/ 0 w 31"/>
                <a:gd name="T11" fmla="*/ 3 h 31"/>
                <a:gd name="T12" fmla="*/ 0 w 31"/>
                <a:gd name="T13" fmla="*/ 2 h 31"/>
                <a:gd name="T14" fmla="*/ 1 w 31"/>
                <a:gd name="T15" fmla="*/ 1 h 31"/>
                <a:gd name="T16" fmla="*/ 1 w 31"/>
                <a:gd name="T17" fmla="*/ 1 h 31"/>
                <a:gd name="T18" fmla="*/ 2 w 31"/>
                <a:gd name="T19" fmla="*/ 0 h 31"/>
                <a:gd name="T20" fmla="*/ 3 w 31"/>
                <a:gd name="T21" fmla="*/ 0 h 31"/>
                <a:gd name="T22" fmla="*/ 3 w 31"/>
                <a:gd name="T23" fmla="*/ 1 h 31"/>
                <a:gd name="T24" fmla="*/ 4 w 31"/>
                <a:gd name="T25" fmla="*/ 1 h 31"/>
                <a:gd name="T26" fmla="*/ 4 w 31"/>
                <a:gd name="T27" fmla="*/ 2 h 31"/>
                <a:gd name="T28" fmla="*/ 4 w 31"/>
                <a:gd name="T29" fmla="*/ 3 h 31"/>
                <a:gd name="T30" fmla="*/ 4 w 31"/>
                <a:gd name="T31" fmla="*/ 3 h 31"/>
                <a:gd name="T32" fmla="*/ 4 w 31"/>
                <a:gd name="T33" fmla="*/ 4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0" name="Freeform 332">
              <a:extLst>
                <a:ext uri="{FF2B5EF4-FFF2-40B4-BE49-F238E27FC236}">
                  <a16:creationId xmlns:a16="http://schemas.microsoft.com/office/drawing/2014/main" id="{4E3E348D-3B05-4943-9F71-04F17EF0B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4 w 31"/>
                <a:gd name="T1" fmla="*/ 4 h 32"/>
                <a:gd name="T2" fmla="*/ 3 w 31"/>
                <a:gd name="T3" fmla="*/ 5 h 32"/>
                <a:gd name="T4" fmla="*/ 2 w 31"/>
                <a:gd name="T5" fmla="*/ 5 h 32"/>
                <a:gd name="T6" fmla="*/ 2 w 31"/>
                <a:gd name="T7" fmla="*/ 5 h 32"/>
                <a:gd name="T8" fmla="*/ 1 w 31"/>
                <a:gd name="T9" fmla="*/ 4 h 32"/>
                <a:gd name="T10" fmla="*/ 0 w 31"/>
                <a:gd name="T11" fmla="*/ 3 h 32"/>
                <a:gd name="T12" fmla="*/ 1 w 31"/>
                <a:gd name="T13" fmla="*/ 2 h 32"/>
                <a:gd name="T14" fmla="*/ 1 w 31"/>
                <a:gd name="T15" fmla="*/ 1 h 32"/>
                <a:gd name="T16" fmla="*/ 1 w 31"/>
                <a:gd name="T17" fmla="*/ 1 h 32"/>
                <a:gd name="T18" fmla="*/ 2 w 31"/>
                <a:gd name="T19" fmla="*/ 1 h 32"/>
                <a:gd name="T20" fmla="*/ 3 w 31"/>
                <a:gd name="T21" fmla="*/ 0 h 32"/>
                <a:gd name="T22" fmla="*/ 3 w 31"/>
                <a:gd name="T23" fmla="*/ 1 h 32"/>
                <a:gd name="T24" fmla="*/ 4 w 31"/>
                <a:gd name="T25" fmla="*/ 1 h 32"/>
                <a:gd name="T26" fmla="*/ 4 w 31"/>
                <a:gd name="T27" fmla="*/ 2 h 32"/>
                <a:gd name="T28" fmla="*/ 4 w 31"/>
                <a:gd name="T29" fmla="*/ 3 h 32"/>
                <a:gd name="T30" fmla="*/ 4 w 31"/>
                <a:gd name="T31" fmla="*/ 3 h 32"/>
                <a:gd name="T32" fmla="*/ 4 w 31"/>
                <a:gd name="T33" fmla="*/ 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1" name="Freeform 333">
              <a:extLst>
                <a:ext uri="{FF2B5EF4-FFF2-40B4-BE49-F238E27FC236}">
                  <a16:creationId xmlns:a16="http://schemas.microsoft.com/office/drawing/2014/main" id="{F4815061-5BAA-47EE-9CFB-E4CF8237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3 w 31"/>
                <a:gd name="T1" fmla="*/ 4 h 31"/>
                <a:gd name="T2" fmla="*/ 4 w 31"/>
                <a:gd name="T3" fmla="*/ 4 h 31"/>
                <a:gd name="T4" fmla="*/ 4 w 31"/>
                <a:gd name="T5" fmla="*/ 3 h 31"/>
                <a:gd name="T6" fmla="*/ 4 w 31"/>
                <a:gd name="T7" fmla="*/ 2 h 31"/>
                <a:gd name="T8" fmla="*/ 4 w 31"/>
                <a:gd name="T9" fmla="*/ 1 h 31"/>
                <a:gd name="T10" fmla="*/ 4 w 31"/>
                <a:gd name="T11" fmla="*/ 1 h 31"/>
                <a:gd name="T12" fmla="*/ 3 w 31"/>
                <a:gd name="T13" fmla="*/ 1 h 31"/>
                <a:gd name="T14" fmla="*/ 2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2 h 31"/>
                <a:gd name="T22" fmla="*/ 0 w 31"/>
                <a:gd name="T23" fmla="*/ 2 h 31"/>
                <a:gd name="T24" fmla="*/ 0 w 31"/>
                <a:gd name="T25" fmla="*/ 3 h 31"/>
                <a:gd name="T26" fmla="*/ 1 w 31"/>
                <a:gd name="T27" fmla="*/ 4 h 31"/>
                <a:gd name="T28" fmla="*/ 2 w 31"/>
                <a:gd name="T29" fmla="*/ 4 h 31"/>
                <a:gd name="T30" fmla="*/ 3 w 31"/>
                <a:gd name="T31" fmla="*/ 4 h 31"/>
                <a:gd name="T32" fmla="*/ 3 w 31"/>
                <a:gd name="T33" fmla="*/ 4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2" name="Freeform 334">
              <a:extLst>
                <a:ext uri="{FF2B5EF4-FFF2-40B4-BE49-F238E27FC236}">
                  <a16:creationId xmlns:a16="http://schemas.microsoft.com/office/drawing/2014/main" id="{7CD7A27D-F7D6-4EC2-9D2B-90C6D2B3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4 w 27"/>
                <a:gd name="T1" fmla="*/ 2 h 28"/>
                <a:gd name="T2" fmla="*/ 4 w 27"/>
                <a:gd name="T3" fmla="*/ 2 h 28"/>
                <a:gd name="T4" fmla="*/ 4 w 27"/>
                <a:gd name="T5" fmla="*/ 3 h 28"/>
                <a:gd name="T6" fmla="*/ 3 w 27"/>
                <a:gd name="T7" fmla="*/ 4 h 28"/>
                <a:gd name="T8" fmla="*/ 2 w 27"/>
                <a:gd name="T9" fmla="*/ 4 h 28"/>
                <a:gd name="T10" fmla="*/ 2 w 27"/>
                <a:gd name="T11" fmla="*/ 4 h 28"/>
                <a:gd name="T12" fmla="*/ 1 w 27"/>
                <a:gd name="T13" fmla="*/ 4 h 28"/>
                <a:gd name="T14" fmla="*/ 1 w 27"/>
                <a:gd name="T15" fmla="*/ 3 h 28"/>
                <a:gd name="T16" fmla="*/ 0 w 27"/>
                <a:gd name="T17" fmla="*/ 3 h 28"/>
                <a:gd name="T18" fmla="*/ 1 w 27"/>
                <a:gd name="T19" fmla="*/ 2 h 28"/>
                <a:gd name="T20" fmla="*/ 1 w 27"/>
                <a:gd name="T21" fmla="*/ 1 h 28"/>
                <a:gd name="T22" fmla="*/ 1 w 27"/>
                <a:gd name="T23" fmla="*/ 1 h 28"/>
                <a:gd name="T24" fmla="*/ 2 w 27"/>
                <a:gd name="T25" fmla="*/ 0 h 28"/>
                <a:gd name="T26" fmla="*/ 2 w 27"/>
                <a:gd name="T27" fmla="*/ 0 h 28"/>
                <a:gd name="T28" fmla="*/ 3 w 27"/>
                <a:gd name="T29" fmla="*/ 1 h 28"/>
                <a:gd name="T30" fmla="*/ 4 w 27"/>
                <a:gd name="T31" fmla="*/ 1 h 28"/>
                <a:gd name="T32" fmla="*/ 4 w 27"/>
                <a:gd name="T33" fmla="*/ 2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3" name="Freeform 335">
              <a:extLst>
                <a:ext uri="{FF2B5EF4-FFF2-40B4-BE49-F238E27FC236}">
                  <a16:creationId xmlns:a16="http://schemas.microsoft.com/office/drawing/2014/main" id="{B1EAA564-7E6A-4C09-A530-A27FDCC13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2 w 25"/>
                <a:gd name="T1" fmla="*/ 0 h 31"/>
                <a:gd name="T2" fmla="*/ 2 w 25"/>
                <a:gd name="T3" fmla="*/ 0 h 31"/>
                <a:gd name="T4" fmla="*/ 3 w 25"/>
                <a:gd name="T5" fmla="*/ 0 h 31"/>
                <a:gd name="T6" fmla="*/ 3 w 25"/>
                <a:gd name="T7" fmla="*/ 1 h 31"/>
                <a:gd name="T8" fmla="*/ 3 w 25"/>
                <a:gd name="T9" fmla="*/ 2 h 31"/>
                <a:gd name="T10" fmla="*/ 2 w 25"/>
                <a:gd name="T11" fmla="*/ 3 h 31"/>
                <a:gd name="T12" fmla="*/ 2 w 25"/>
                <a:gd name="T13" fmla="*/ 3 h 31"/>
                <a:gd name="T14" fmla="*/ 1 w 25"/>
                <a:gd name="T15" fmla="*/ 3 h 31"/>
                <a:gd name="T16" fmla="*/ 0 w 25"/>
                <a:gd name="T17" fmla="*/ 3 h 31"/>
                <a:gd name="T18" fmla="*/ 0 w 25"/>
                <a:gd name="T19" fmla="*/ 3 h 31"/>
                <a:gd name="T20" fmla="*/ 0 w 25"/>
                <a:gd name="T21" fmla="*/ 3 h 31"/>
                <a:gd name="T22" fmla="*/ 0 w 25"/>
                <a:gd name="T23" fmla="*/ 2 h 31"/>
                <a:gd name="T24" fmla="*/ 0 w 25"/>
                <a:gd name="T25" fmla="*/ 1 h 31"/>
                <a:gd name="T26" fmla="*/ 0 w 25"/>
                <a:gd name="T27" fmla="*/ 1 h 31"/>
                <a:gd name="T28" fmla="*/ 0 w 25"/>
                <a:gd name="T29" fmla="*/ 0 h 31"/>
                <a:gd name="T30" fmla="*/ 1 w 25"/>
                <a:gd name="T31" fmla="*/ 0 h 31"/>
                <a:gd name="T32" fmla="*/ 2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4" name="Freeform 336">
              <a:extLst>
                <a:ext uri="{FF2B5EF4-FFF2-40B4-BE49-F238E27FC236}">
                  <a16:creationId xmlns:a16="http://schemas.microsoft.com/office/drawing/2014/main" id="{7C988B98-6909-41A2-B0AF-AD6CB5443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4 w 30"/>
                <a:gd name="T1" fmla="*/ 3 h 33"/>
                <a:gd name="T2" fmla="*/ 3 w 30"/>
                <a:gd name="T3" fmla="*/ 3 h 33"/>
                <a:gd name="T4" fmla="*/ 3 w 30"/>
                <a:gd name="T5" fmla="*/ 4 h 33"/>
                <a:gd name="T6" fmla="*/ 2 w 30"/>
                <a:gd name="T7" fmla="*/ 4 h 33"/>
                <a:gd name="T8" fmla="*/ 2 w 30"/>
                <a:gd name="T9" fmla="*/ 5 h 33"/>
                <a:gd name="T10" fmla="*/ 1 w 30"/>
                <a:gd name="T11" fmla="*/ 4 h 33"/>
                <a:gd name="T12" fmla="*/ 0 w 30"/>
                <a:gd name="T13" fmla="*/ 4 h 33"/>
                <a:gd name="T14" fmla="*/ 0 w 30"/>
                <a:gd name="T15" fmla="*/ 3 h 33"/>
                <a:gd name="T16" fmla="*/ 1 w 30"/>
                <a:gd name="T17" fmla="*/ 2 h 33"/>
                <a:gd name="T18" fmla="*/ 1 w 30"/>
                <a:gd name="T19" fmla="*/ 2 h 33"/>
                <a:gd name="T20" fmla="*/ 2 w 30"/>
                <a:gd name="T21" fmla="*/ 1 h 33"/>
                <a:gd name="T22" fmla="*/ 2 w 30"/>
                <a:gd name="T23" fmla="*/ 1 h 33"/>
                <a:gd name="T24" fmla="*/ 3 w 30"/>
                <a:gd name="T25" fmla="*/ 0 h 33"/>
                <a:gd name="T26" fmla="*/ 4 w 30"/>
                <a:gd name="T27" fmla="*/ 1 h 33"/>
                <a:gd name="T28" fmla="*/ 4 w 30"/>
                <a:gd name="T29" fmla="*/ 1 h 33"/>
                <a:gd name="T30" fmla="*/ 4 w 30"/>
                <a:gd name="T31" fmla="*/ 2 h 33"/>
                <a:gd name="T32" fmla="*/ 4 w 30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5" name="Freeform 337">
              <a:extLst>
                <a:ext uri="{FF2B5EF4-FFF2-40B4-BE49-F238E27FC236}">
                  <a16:creationId xmlns:a16="http://schemas.microsoft.com/office/drawing/2014/main" id="{5F7733A6-41FC-45E0-AC91-4B949173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3 h 29"/>
                <a:gd name="T2" fmla="*/ 1 w 29"/>
                <a:gd name="T3" fmla="*/ 2 h 29"/>
                <a:gd name="T4" fmla="*/ 0 w 29"/>
                <a:gd name="T5" fmla="*/ 2 h 29"/>
                <a:gd name="T6" fmla="*/ 0 w 29"/>
                <a:gd name="T7" fmla="*/ 1 h 29"/>
                <a:gd name="T8" fmla="*/ 1 w 29"/>
                <a:gd name="T9" fmla="*/ 1 h 29"/>
                <a:gd name="T10" fmla="*/ 1 w 29"/>
                <a:gd name="T11" fmla="*/ 0 h 29"/>
                <a:gd name="T12" fmla="*/ 2 w 29"/>
                <a:gd name="T13" fmla="*/ 0 h 29"/>
                <a:gd name="T14" fmla="*/ 2 w 29"/>
                <a:gd name="T15" fmla="*/ 0 h 29"/>
                <a:gd name="T16" fmla="*/ 3 w 29"/>
                <a:gd name="T17" fmla="*/ 0 h 29"/>
                <a:gd name="T18" fmla="*/ 4 w 29"/>
                <a:gd name="T19" fmla="*/ 0 h 29"/>
                <a:gd name="T20" fmla="*/ 4 w 29"/>
                <a:gd name="T21" fmla="*/ 1 h 29"/>
                <a:gd name="T22" fmla="*/ 4 w 29"/>
                <a:gd name="T23" fmla="*/ 1 h 29"/>
                <a:gd name="T24" fmla="*/ 4 w 29"/>
                <a:gd name="T25" fmla="*/ 2 h 29"/>
                <a:gd name="T26" fmla="*/ 3 w 29"/>
                <a:gd name="T27" fmla="*/ 2 h 29"/>
                <a:gd name="T28" fmla="*/ 3 w 29"/>
                <a:gd name="T29" fmla="*/ 3 h 29"/>
                <a:gd name="T30" fmla="*/ 2 w 29"/>
                <a:gd name="T31" fmla="*/ 3 h 29"/>
                <a:gd name="T32" fmla="*/ 1 w 29"/>
                <a:gd name="T33" fmla="*/ 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6" name="Freeform 338">
              <a:extLst>
                <a:ext uri="{FF2B5EF4-FFF2-40B4-BE49-F238E27FC236}">
                  <a16:creationId xmlns:a16="http://schemas.microsoft.com/office/drawing/2014/main" id="{4D67DCC1-011D-461E-A83C-CC9019337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16 h 159"/>
                <a:gd name="T2" fmla="*/ 1 w 247"/>
                <a:gd name="T3" fmla="*/ 17 h 159"/>
                <a:gd name="T4" fmla="*/ 1 w 247"/>
                <a:gd name="T5" fmla="*/ 17 h 159"/>
                <a:gd name="T6" fmla="*/ 2 w 247"/>
                <a:gd name="T7" fmla="*/ 16 h 159"/>
                <a:gd name="T8" fmla="*/ 5 w 247"/>
                <a:gd name="T9" fmla="*/ 17 h 159"/>
                <a:gd name="T10" fmla="*/ 11 w 247"/>
                <a:gd name="T11" fmla="*/ 19 h 159"/>
                <a:gd name="T12" fmla="*/ 16 w 247"/>
                <a:gd name="T13" fmla="*/ 19 h 159"/>
                <a:gd name="T14" fmla="*/ 17 w 247"/>
                <a:gd name="T15" fmla="*/ 19 h 159"/>
                <a:gd name="T16" fmla="*/ 13 w 247"/>
                <a:gd name="T17" fmla="*/ 19 h 159"/>
                <a:gd name="T18" fmla="*/ 8 w 247"/>
                <a:gd name="T19" fmla="*/ 17 h 159"/>
                <a:gd name="T20" fmla="*/ 4 w 247"/>
                <a:gd name="T21" fmla="*/ 15 h 159"/>
                <a:gd name="T22" fmla="*/ 5 w 247"/>
                <a:gd name="T23" fmla="*/ 14 h 159"/>
                <a:gd name="T24" fmla="*/ 7 w 247"/>
                <a:gd name="T25" fmla="*/ 13 h 159"/>
                <a:gd name="T26" fmla="*/ 10 w 247"/>
                <a:gd name="T27" fmla="*/ 13 h 159"/>
                <a:gd name="T28" fmla="*/ 14 w 247"/>
                <a:gd name="T29" fmla="*/ 14 h 159"/>
                <a:gd name="T30" fmla="*/ 19 w 247"/>
                <a:gd name="T31" fmla="*/ 15 h 159"/>
                <a:gd name="T32" fmla="*/ 22 w 247"/>
                <a:gd name="T33" fmla="*/ 15 h 159"/>
                <a:gd name="T34" fmla="*/ 20 w 247"/>
                <a:gd name="T35" fmla="*/ 15 h 159"/>
                <a:gd name="T36" fmla="*/ 18 w 247"/>
                <a:gd name="T37" fmla="*/ 14 h 159"/>
                <a:gd name="T38" fmla="*/ 15 w 247"/>
                <a:gd name="T39" fmla="*/ 13 h 159"/>
                <a:gd name="T40" fmla="*/ 12 w 247"/>
                <a:gd name="T41" fmla="*/ 12 h 159"/>
                <a:gd name="T42" fmla="*/ 11 w 247"/>
                <a:gd name="T43" fmla="*/ 11 h 159"/>
                <a:gd name="T44" fmla="*/ 13 w 247"/>
                <a:gd name="T45" fmla="*/ 10 h 159"/>
                <a:gd name="T46" fmla="*/ 15 w 247"/>
                <a:gd name="T47" fmla="*/ 10 h 159"/>
                <a:gd name="T48" fmla="*/ 17 w 247"/>
                <a:gd name="T49" fmla="*/ 10 h 159"/>
                <a:gd name="T50" fmla="*/ 19 w 247"/>
                <a:gd name="T51" fmla="*/ 10 h 159"/>
                <a:gd name="T52" fmla="*/ 21 w 247"/>
                <a:gd name="T53" fmla="*/ 11 h 159"/>
                <a:gd name="T54" fmla="*/ 24 w 247"/>
                <a:gd name="T55" fmla="*/ 12 h 159"/>
                <a:gd name="T56" fmla="*/ 22 w 247"/>
                <a:gd name="T57" fmla="*/ 11 h 159"/>
                <a:gd name="T58" fmla="*/ 20 w 247"/>
                <a:gd name="T59" fmla="*/ 10 h 159"/>
                <a:gd name="T60" fmla="*/ 19 w 247"/>
                <a:gd name="T61" fmla="*/ 9 h 159"/>
                <a:gd name="T62" fmla="*/ 23 w 247"/>
                <a:gd name="T63" fmla="*/ 8 h 159"/>
                <a:gd name="T64" fmla="*/ 28 w 247"/>
                <a:gd name="T65" fmla="*/ 7 h 159"/>
                <a:gd name="T66" fmla="*/ 30 w 247"/>
                <a:gd name="T67" fmla="*/ 7 h 159"/>
                <a:gd name="T68" fmla="*/ 29 w 247"/>
                <a:gd name="T69" fmla="*/ 6 h 159"/>
                <a:gd name="T70" fmla="*/ 25 w 247"/>
                <a:gd name="T71" fmla="*/ 6 h 159"/>
                <a:gd name="T72" fmla="*/ 20 w 247"/>
                <a:gd name="T73" fmla="*/ 7 h 159"/>
                <a:gd name="T74" fmla="*/ 18 w 247"/>
                <a:gd name="T75" fmla="*/ 6 h 159"/>
                <a:gd name="T76" fmla="*/ 21 w 247"/>
                <a:gd name="T77" fmla="*/ 0 h 159"/>
                <a:gd name="T78" fmla="*/ 21 w 247"/>
                <a:gd name="T79" fmla="*/ 0 h 159"/>
                <a:gd name="T80" fmla="*/ 19 w 247"/>
                <a:gd name="T81" fmla="*/ 1 h 159"/>
                <a:gd name="T82" fmla="*/ 17 w 247"/>
                <a:gd name="T83" fmla="*/ 5 h 159"/>
                <a:gd name="T84" fmla="*/ 16 w 247"/>
                <a:gd name="T85" fmla="*/ 8 h 159"/>
                <a:gd name="T86" fmla="*/ 13 w 247"/>
                <a:gd name="T87" fmla="*/ 8 h 159"/>
                <a:gd name="T88" fmla="*/ 10 w 247"/>
                <a:gd name="T89" fmla="*/ 9 h 159"/>
                <a:gd name="T90" fmla="*/ 9 w 247"/>
                <a:gd name="T91" fmla="*/ 8 h 159"/>
                <a:gd name="T92" fmla="*/ 11 w 247"/>
                <a:gd name="T93" fmla="*/ 1 h 159"/>
                <a:gd name="T94" fmla="*/ 11 w 247"/>
                <a:gd name="T95" fmla="*/ 0 h 159"/>
                <a:gd name="T96" fmla="*/ 8 w 247"/>
                <a:gd name="T97" fmla="*/ 5 h 159"/>
                <a:gd name="T98" fmla="*/ 5 w 247"/>
                <a:gd name="T99" fmla="*/ 11 h 159"/>
                <a:gd name="T100" fmla="*/ 3 w 247"/>
                <a:gd name="T101" fmla="*/ 13 h 159"/>
                <a:gd name="T102" fmla="*/ 2 w 247"/>
                <a:gd name="T103" fmla="*/ 13 h 159"/>
                <a:gd name="T104" fmla="*/ 3 w 247"/>
                <a:gd name="T105" fmla="*/ 8 h 159"/>
                <a:gd name="T106" fmla="*/ 2 w 247"/>
                <a:gd name="T107" fmla="*/ 6 h 159"/>
                <a:gd name="T108" fmla="*/ 0 w 247"/>
                <a:gd name="T109" fmla="*/ 16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7" name="Freeform 339">
              <a:extLst>
                <a:ext uri="{FF2B5EF4-FFF2-40B4-BE49-F238E27FC236}">
                  <a16:creationId xmlns:a16="http://schemas.microsoft.com/office/drawing/2014/main" id="{2814EF1C-ECD2-4832-A779-45F70DC60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2 h 200"/>
                <a:gd name="T4" fmla="*/ 0 w 171"/>
                <a:gd name="T5" fmla="*/ 3 h 200"/>
                <a:gd name="T6" fmla="*/ 2 w 171"/>
                <a:gd name="T7" fmla="*/ 5 h 200"/>
                <a:gd name="T8" fmla="*/ 2 w 171"/>
                <a:gd name="T9" fmla="*/ 7 h 200"/>
                <a:gd name="T10" fmla="*/ 2 w 171"/>
                <a:gd name="T11" fmla="*/ 13 h 200"/>
                <a:gd name="T12" fmla="*/ 3 w 171"/>
                <a:gd name="T13" fmla="*/ 16 h 200"/>
                <a:gd name="T14" fmla="*/ 3 w 171"/>
                <a:gd name="T15" fmla="*/ 16 h 200"/>
                <a:gd name="T16" fmla="*/ 3 w 171"/>
                <a:gd name="T17" fmla="*/ 13 h 200"/>
                <a:gd name="T18" fmla="*/ 3 w 171"/>
                <a:gd name="T19" fmla="*/ 9 h 200"/>
                <a:gd name="T20" fmla="*/ 4 w 171"/>
                <a:gd name="T21" fmla="*/ 8 h 200"/>
                <a:gd name="T22" fmla="*/ 5 w 171"/>
                <a:gd name="T23" fmla="*/ 8 h 200"/>
                <a:gd name="T24" fmla="*/ 7 w 171"/>
                <a:gd name="T25" fmla="*/ 10 h 200"/>
                <a:gd name="T26" fmla="*/ 8 w 171"/>
                <a:gd name="T27" fmla="*/ 11 h 200"/>
                <a:gd name="T28" fmla="*/ 8 w 171"/>
                <a:gd name="T29" fmla="*/ 13 h 200"/>
                <a:gd name="T30" fmla="*/ 9 w 171"/>
                <a:gd name="T31" fmla="*/ 17 h 200"/>
                <a:gd name="T32" fmla="*/ 9 w 171"/>
                <a:gd name="T33" fmla="*/ 20 h 200"/>
                <a:gd name="T34" fmla="*/ 9 w 171"/>
                <a:gd name="T35" fmla="*/ 22 h 200"/>
                <a:gd name="T36" fmla="*/ 9 w 171"/>
                <a:gd name="T37" fmla="*/ 24 h 200"/>
                <a:gd name="T38" fmla="*/ 10 w 171"/>
                <a:gd name="T39" fmla="*/ 23 h 200"/>
                <a:gd name="T40" fmla="*/ 10 w 171"/>
                <a:gd name="T41" fmla="*/ 21 h 200"/>
                <a:gd name="T42" fmla="*/ 10 w 171"/>
                <a:gd name="T43" fmla="*/ 19 h 200"/>
                <a:gd name="T44" fmla="*/ 10 w 171"/>
                <a:gd name="T45" fmla="*/ 17 h 200"/>
                <a:gd name="T46" fmla="*/ 10 w 171"/>
                <a:gd name="T47" fmla="*/ 14 h 200"/>
                <a:gd name="T48" fmla="*/ 12 w 171"/>
                <a:gd name="T49" fmla="*/ 14 h 200"/>
                <a:gd name="T50" fmla="*/ 15 w 171"/>
                <a:gd name="T51" fmla="*/ 18 h 200"/>
                <a:gd name="T52" fmla="*/ 18 w 171"/>
                <a:gd name="T53" fmla="*/ 22 h 200"/>
                <a:gd name="T54" fmla="*/ 20 w 171"/>
                <a:gd name="T55" fmla="*/ 25 h 200"/>
                <a:gd name="T56" fmla="*/ 20 w 171"/>
                <a:gd name="T57" fmla="*/ 24 h 200"/>
                <a:gd name="T58" fmla="*/ 19 w 171"/>
                <a:gd name="T59" fmla="*/ 22 h 200"/>
                <a:gd name="T60" fmla="*/ 18 w 171"/>
                <a:gd name="T61" fmla="*/ 20 h 200"/>
                <a:gd name="T62" fmla="*/ 16 w 171"/>
                <a:gd name="T63" fmla="*/ 18 h 200"/>
                <a:gd name="T64" fmla="*/ 16 w 171"/>
                <a:gd name="T65" fmla="*/ 16 h 200"/>
                <a:gd name="T66" fmla="*/ 15 w 171"/>
                <a:gd name="T67" fmla="*/ 15 h 200"/>
                <a:gd name="T68" fmla="*/ 13 w 171"/>
                <a:gd name="T69" fmla="*/ 13 h 200"/>
                <a:gd name="T70" fmla="*/ 12 w 171"/>
                <a:gd name="T71" fmla="*/ 12 h 200"/>
                <a:gd name="T72" fmla="*/ 12 w 171"/>
                <a:gd name="T73" fmla="*/ 12 h 200"/>
                <a:gd name="T74" fmla="*/ 13 w 171"/>
                <a:gd name="T75" fmla="*/ 12 h 200"/>
                <a:gd name="T76" fmla="*/ 15 w 171"/>
                <a:gd name="T77" fmla="*/ 12 h 200"/>
                <a:gd name="T78" fmla="*/ 16 w 171"/>
                <a:gd name="T79" fmla="*/ 13 h 200"/>
                <a:gd name="T80" fmla="*/ 17 w 171"/>
                <a:gd name="T81" fmla="*/ 14 h 200"/>
                <a:gd name="T82" fmla="*/ 18 w 171"/>
                <a:gd name="T83" fmla="*/ 14 h 200"/>
                <a:gd name="T84" fmla="*/ 17 w 171"/>
                <a:gd name="T85" fmla="*/ 13 h 200"/>
                <a:gd name="T86" fmla="*/ 15 w 171"/>
                <a:gd name="T87" fmla="*/ 11 h 200"/>
                <a:gd name="T88" fmla="*/ 13 w 171"/>
                <a:gd name="T89" fmla="*/ 10 h 200"/>
                <a:gd name="T90" fmla="*/ 10 w 171"/>
                <a:gd name="T91" fmla="*/ 9 h 200"/>
                <a:gd name="T92" fmla="*/ 9 w 171"/>
                <a:gd name="T93" fmla="*/ 8 h 200"/>
                <a:gd name="T94" fmla="*/ 7 w 171"/>
                <a:gd name="T95" fmla="*/ 8 h 200"/>
                <a:gd name="T96" fmla="*/ 6 w 171"/>
                <a:gd name="T97" fmla="*/ 7 h 200"/>
                <a:gd name="T98" fmla="*/ 5 w 171"/>
                <a:gd name="T99" fmla="*/ 6 h 200"/>
                <a:gd name="T100" fmla="*/ 5 w 171"/>
                <a:gd name="T101" fmla="*/ 5 h 200"/>
                <a:gd name="T102" fmla="*/ 7 w 171"/>
                <a:gd name="T103" fmla="*/ 4 h 200"/>
                <a:gd name="T104" fmla="*/ 9 w 171"/>
                <a:gd name="T105" fmla="*/ 4 h 200"/>
                <a:gd name="T106" fmla="*/ 11 w 171"/>
                <a:gd name="T107" fmla="*/ 5 h 200"/>
                <a:gd name="T108" fmla="*/ 13 w 171"/>
                <a:gd name="T109" fmla="*/ 5 h 200"/>
                <a:gd name="T110" fmla="*/ 13 w 171"/>
                <a:gd name="T111" fmla="*/ 4 h 200"/>
                <a:gd name="T112" fmla="*/ 11 w 171"/>
                <a:gd name="T113" fmla="*/ 4 h 200"/>
                <a:gd name="T114" fmla="*/ 8 w 171"/>
                <a:gd name="T115" fmla="*/ 3 h 200"/>
                <a:gd name="T116" fmla="*/ 6 w 171"/>
                <a:gd name="T117" fmla="*/ 3 h 200"/>
                <a:gd name="T118" fmla="*/ 4 w 171"/>
                <a:gd name="T119" fmla="*/ 3 h 200"/>
                <a:gd name="T120" fmla="*/ 2 w 171"/>
                <a:gd name="T121" fmla="*/ 3 h 200"/>
                <a:gd name="T122" fmla="*/ 1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8" name="Freeform 340">
              <a:extLst>
                <a:ext uri="{FF2B5EF4-FFF2-40B4-BE49-F238E27FC236}">
                  <a16:creationId xmlns:a16="http://schemas.microsoft.com/office/drawing/2014/main" id="{DBB2A82D-AC97-4A5D-8AC5-498F55C7D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14 w 125"/>
                <a:gd name="T1" fmla="*/ 5 h 263"/>
                <a:gd name="T2" fmla="*/ 13 w 125"/>
                <a:gd name="T3" fmla="*/ 7 h 263"/>
                <a:gd name="T4" fmla="*/ 12 w 125"/>
                <a:gd name="T5" fmla="*/ 6 h 263"/>
                <a:gd name="T6" fmla="*/ 11 w 125"/>
                <a:gd name="T7" fmla="*/ 9 h 263"/>
                <a:gd name="T8" fmla="*/ 13 w 125"/>
                <a:gd name="T9" fmla="*/ 14 h 263"/>
                <a:gd name="T10" fmla="*/ 14 w 125"/>
                <a:gd name="T11" fmla="*/ 20 h 263"/>
                <a:gd name="T12" fmla="*/ 14 w 125"/>
                <a:gd name="T13" fmla="*/ 19 h 263"/>
                <a:gd name="T14" fmla="*/ 12 w 125"/>
                <a:gd name="T15" fmla="*/ 14 h 263"/>
                <a:gd name="T16" fmla="*/ 9 w 125"/>
                <a:gd name="T17" fmla="*/ 17 h 263"/>
                <a:gd name="T18" fmla="*/ 8 w 125"/>
                <a:gd name="T19" fmla="*/ 24 h 263"/>
                <a:gd name="T20" fmla="*/ 8 w 125"/>
                <a:gd name="T21" fmla="*/ 29 h 263"/>
                <a:gd name="T22" fmla="*/ 7 w 125"/>
                <a:gd name="T23" fmla="*/ 29 h 263"/>
                <a:gd name="T24" fmla="*/ 7 w 125"/>
                <a:gd name="T25" fmla="*/ 26 h 263"/>
                <a:gd name="T26" fmla="*/ 6 w 125"/>
                <a:gd name="T27" fmla="*/ 24 h 263"/>
                <a:gd name="T28" fmla="*/ 5 w 125"/>
                <a:gd name="T29" fmla="*/ 28 h 263"/>
                <a:gd name="T30" fmla="*/ 3 w 125"/>
                <a:gd name="T31" fmla="*/ 32 h 263"/>
                <a:gd name="T32" fmla="*/ 1 w 125"/>
                <a:gd name="T33" fmla="*/ 32 h 263"/>
                <a:gd name="T34" fmla="*/ 2 w 125"/>
                <a:gd name="T35" fmla="*/ 30 h 263"/>
                <a:gd name="T36" fmla="*/ 5 w 125"/>
                <a:gd name="T37" fmla="*/ 23 h 263"/>
                <a:gd name="T38" fmla="*/ 4 w 125"/>
                <a:gd name="T39" fmla="*/ 23 h 263"/>
                <a:gd name="T40" fmla="*/ 2 w 125"/>
                <a:gd name="T41" fmla="*/ 24 h 263"/>
                <a:gd name="T42" fmla="*/ 1 w 125"/>
                <a:gd name="T43" fmla="*/ 25 h 263"/>
                <a:gd name="T44" fmla="*/ 1 w 125"/>
                <a:gd name="T45" fmla="*/ 24 h 263"/>
                <a:gd name="T46" fmla="*/ 3 w 125"/>
                <a:gd name="T47" fmla="*/ 23 h 263"/>
                <a:gd name="T48" fmla="*/ 5 w 125"/>
                <a:gd name="T49" fmla="*/ 22 h 263"/>
                <a:gd name="T50" fmla="*/ 7 w 125"/>
                <a:gd name="T51" fmla="*/ 19 h 263"/>
                <a:gd name="T52" fmla="*/ 9 w 125"/>
                <a:gd name="T53" fmla="*/ 12 h 263"/>
                <a:gd name="T54" fmla="*/ 6 w 125"/>
                <a:gd name="T55" fmla="*/ 12 h 263"/>
                <a:gd name="T56" fmla="*/ 3 w 125"/>
                <a:gd name="T57" fmla="*/ 12 h 263"/>
                <a:gd name="T58" fmla="*/ 1 w 125"/>
                <a:gd name="T59" fmla="*/ 13 h 263"/>
                <a:gd name="T60" fmla="*/ 1 w 125"/>
                <a:gd name="T61" fmla="*/ 12 h 263"/>
                <a:gd name="T62" fmla="*/ 4 w 125"/>
                <a:gd name="T63" fmla="*/ 11 h 263"/>
                <a:gd name="T64" fmla="*/ 7 w 125"/>
                <a:gd name="T65" fmla="*/ 10 h 263"/>
                <a:gd name="T66" fmla="*/ 10 w 125"/>
                <a:gd name="T67" fmla="*/ 9 h 263"/>
                <a:gd name="T68" fmla="*/ 11 w 125"/>
                <a:gd name="T69" fmla="*/ 6 h 263"/>
                <a:gd name="T70" fmla="*/ 9 w 125"/>
                <a:gd name="T71" fmla="*/ 5 h 263"/>
                <a:gd name="T72" fmla="*/ 6 w 125"/>
                <a:gd name="T73" fmla="*/ 6 h 263"/>
                <a:gd name="T74" fmla="*/ 3 w 125"/>
                <a:gd name="T75" fmla="*/ 7 h 263"/>
                <a:gd name="T76" fmla="*/ 2 w 125"/>
                <a:gd name="T77" fmla="*/ 7 h 263"/>
                <a:gd name="T78" fmla="*/ 1 w 125"/>
                <a:gd name="T79" fmla="*/ 8 h 263"/>
                <a:gd name="T80" fmla="*/ 2 w 125"/>
                <a:gd name="T81" fmla="*/ 6 h 263"/>
                <a:gd name="T82" fmla="*/ 5 w 125"/>
                <a:gd name="T83" fmla="*/ 3 h 263"/>
                <a:gd name="T84" fmla="*/ 7 w 125"/>
                <a:gd name="T85" fmla="*/ 2 h 263"/>
                <a:gd name="T86" fmla="*/ 7 w 125"/>
                <a:gd name="T87" fmla="*/ 3 h 263"/>
                <a:gd name="T88" fmla="*/ 8 w 125"/>
                <a:gd name="T89" fmla="*/ 4 h 263"/>
                <a:gd name="T90" fmla="*/ 10 w 125"/>
                <a:gd name="T91" fmla="*/ 5 h 263"/>
                <a:gd name="T92" fmla="*/ 12 w 125"/>
                <a:gd name="T93" fmla="*/ 4 h 263"/>
                <a:gd name="T94" fmla="*/ 13 w 125"/>
                <a:gd name="T95" fmla="*/ 2 h 263"/>
                <a:gd name="T96" fmla="*/ 15 w 125"/>
                <a:gd name="T97" fmla="*/ 0 h 263"/>
                <a:gd name="T98" fmla="*/ 15 w 125"/>
                <a:gd name="T99" fmla="*/ 1 h 263"/>
                <a:gd name="T100" fmla="*/ 14 w 125"/>
                <a:gd name="T101" fmla="*/ 3 h 263"/>
                <a:gd name="T102" fmla="*/ 15 w 125"/>
                <a:gd name="T103" fmla="*/ 4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9" name="Freeform 341">
              <a:extLst>
                <a:ext uri="{FF2B5EF4-FFF2-40B4-BE49-F238E27FC236}">
                  <a16:creationId xmlns:a16="http://schemas.microsoft.com/office/drawing/2014/main" id="{3397B425-6BD3-4724-BF9C-AE206BC6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2 w 20"/>
                <a:gd name="T5" fmla="*/ 1 h 33"/>
                <a:gd name="T6" fmla="*/ 2 w 20"/>
                <a:gd name="T7" fmla="*/ 1 h 33"/>
                <a:gd name="T8" fmla="*/ 3 w 20"/>
                <a:gd name="T9" fmla="*/ 0 h 33"/>
                <a:gd name="T10" fmla="*/ 3 w 20"/>
                <a:gd name="T11" fmla="*/ 1 h 33"/>
                <a:gd name="T12" fmla="*/ 3 w 20"/>
                <a:gd name="T13" fmla="*/ 2 h 33"/>
                <a:gd name="T14" fmla="*/ 3 w 20"/>
                <a:gd name="T15" fmla="*/ 3 h 33"/>
                <a:gd name="T16" fmla="*/ 3 w 20"/>
                <a:gd name="T17" fmla="*/ 4 h 33"/>
                <a:gd name="T18" fmla="*/ 2 w 20"/>
                <a:gd name="T19" fmla="*/ 5 h 33"/>
                <a:gd name="T20" fmla="*/ 2 w 20"/>
                <a:gd name="T21" fmla="*/ 5 h 33"/>
                <a:gd name="T22" fmla="*/ 2 w 20"/>
                <a:gd name="T23" fmla="*/ 4 h 33"/>
                <a:gd name="T24" fmla="*/ 2 w 20"/>
                <a:gd name="T25" fmla="*/ 4 h 33"/>
                <a:gd name="T26" fmla="*/ 2 w 20"/>
                <a:gd name="T27" fmla="*/ 3 h 33"/>
                <a:gd name="T28" fmla="*/ 2 w 20"/>
                <a:gd name="T29" fmla="*/ 2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0" name="Freeform 342">
              <a:extLst>
                <a:ext uri="{FF2B5EF4-FFF2-40B4-BE49-F238E27FC236}">
                  <a16:creationId xmlns:a16="http://schemas.microsoft.com/office/drawing/2014/main" id="{DA09280E-75FF-4AAD-97A3-A60B3D93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43 w 386"/>
                <a:gd name="T1" fmla="*/ 11 h 232"/>
                <a:gd name="T2" fmla="*/ 38 w 386"/>
                <a:gd name="T3" fmla="*/ 13 h 232"/>
                <a:gd name="T4" fmla="*/ 35 w 386"/>
                <a:gd name="T5" fmla="*/ 20 h 232"/>
                <a:gd name="T6" fmla="*/ 31 w 386"/>
                <a:gd name="T7" fmla="*/ 25 h 232"/>
                <a:gd name="T8" fmla="*/ 26 w 386"/>
                <a:gd name="T9" fmla="*/ 29 h 232"/>
                <a:gd name="T10" fmla="*/ 24 w 386"/>
                <a:gd name="T11" fmla="*/ 29 h 232"/>
                <a:gd name="T12" fmla="*/ 27 w 386"/>
                <a:gd name="T13" fmla="*/ 26 h 232"/>
                <a:gd name="T14" fmla="*/ 32 w 386"/>
                <a:gd name="T15" fmla="*/ 21 h 232"/>
                <a:gd name="T16" fmla="*/ 35 w 386"/>
                <a:gd name="T17" fmla="*/ 16 h 232"/>
                <a:gd name="T18" fmla="*/ 34 w 386"/>
                <a:gd name="T19" fmla="*/ 15 h 232"/>
                <a:gd name="T20" fmla="*/ 31 w 386"/>
                <a:gd name="T21" fmla="*/ 17 h 232"/>
                <a:gd name="T22" fmla="*/ 28 w 386"/>
                <a:gd name="T23" fmla="*/ 18 h 232"/>
                <a:gd name="T24" fmla="*/ 22 w 386"/>
                <a:gd name="T25" fmla="*/ 23 h 232"/>
                <a:gd name="T26" fmla="*/ 15 w 386"/>
                <a:gd name="T27" fmla="*/ 27 h 232"/>
                <a:gd name="T28" fmla="*/ 13 w 386"/>
                <a:gd name="T29" fmla="*/ 28 h 232"/>
                <a:gd name="T30" fmla="*/ 19 w 386"/>
                <a:gd name="T31" fmla="*/ 24 h 232"/>
                <a:gd name="T32" fmla="*/ 24 w 386"/>
                <a:gd name="T33" fmla="*/ 19 h 232"/>
                <a:gd name="T34" fmla="*/ 24 w 386"/>
                <a:gd name="T35" fmla="*/ 18 h 232"/>
                <a:gd name="T36" fmla="*/ 21 w 386"/>
                <a:gd name="T37" fmla="*/ 18 h 232"/>
                <a:gd name="T38" fmla="*/ 18 w 386"/>
                <a:gd name="T39" fmla="*/ 18 h 232"/>
                <a:gd name="T40" fmla="*/ 13 w 386"/>
                <a:gd name="T41" fmla="*/ 21 h 232"/>
                <a:gd name="T42" fmla="*/ 5 w 386"/>
                <a:gd name="T43" fmla="*/ 23 h 232"/>
                <a:gd name="T44" fmla="*/ 4 w 386"/>
                <a:gd name="T45" fmla="*/ 23 h 232"/>
                <a:gd name="T46" fmla="*/ 9 w 386"/>
                <a:gd name="T47" fmla="*/ 21 h 232"/>
                <a:gd name="T48" fmla="*/ 14 w 386"/>
                <a:gd name="T49" fmla="*/ 18 h 232"/>
                <a:gd name="T50" fmla="*/ 9 w 386"/>
                <a:gd name="T51" fmla="*/ 17 h 232"/>
                <a:gd name="T52" fmla="*/ 2 w 386"/>
                <a:gd name="T53" fmla="*/ 18 h 232"/>
                <a:gd name="T54" fmla="*/ 0 w 386"/>
                <a:gd name="T55" fmla="*/ 19 h 232"/>
                <a:gd name="T56" fmla="*/ 4 w 386"/>
                <a:gd name="T57" fmla="*/ 16 h 232"/>
                <a:gd name="T58" fmla="*/ 12 w 386"/>
                <a:gd name="T59" fmla="*/ 15 h 232"/>
                <a:gd name="T60" fmla="*/ 11 w 386"/>
                <a:gd name="T61" fmla="*/ 13 h 232"/>
                <a:gd name="T62" fmla="*/ 7 w 386"/>
                <a:gd name="T63" fmla="*/ 10 h 232"/>
                <a:gd name="T64" fmla="*/ 5 w 386"/>
                <a:gd name="T65" fmla="*/ 8 h 232"/>
                <a:gd name="T66" fmla="*/ 10 w 386"/>
                <a:gd name="T67" fmla="*/ 10 h 232"/>
                <a:gd name="T68" fmla="*/ 16 w 386"/>
                <a:gd name="T69" fmla="*/ 14 h 232"/>
                <a:gd name="T70" fmla="*/ 20 w 386"/>
                <a:gd name="T71" fmla="*/ 15 h 232"/>
                <a:gd name="T72" fmla="*/ 23 w 386"/>
                <a:gd name="T73" fmla="*/ 15 h 232"/>
                <a:gd name="T74" fmla="*/ 22 w 386"/>
                <a:gd name="T75" fmla="*/ 12 h 232"/>
                <a:gd name="T76" fmla="*/ 19 w 386"/>
                <a:gd name="T77" fmla="*/ 9 h 232"/>
                <a:gd name="T78" fmla="*/ 17 w 386"/>
                <a:gd name="T79" fmla="*/ 7 h 232"/>
                <a:gd name="T80" fmla="*/ 14 w 386"/>
                <a:gd name="T81" fmla="*/ 6 h 232"/>
                <a:gd name="T82" fmla="*/ 14 w 386"/>
                <a:gd name="T83" fmla="*/ 4 h 232"/>
                <a:gd name="T84" fmla="*/ 19 w 386"/>
                <a:gd name="T85" fmla="*/ 8 h 232"/>
                <a:gd name="T86" fmla="*/ 25 w 386"/>
                <a:gd name="T87" fmla="*/ 13 h 232"/>
                <a:gd name="T88" fmla="*/ 28 w 386"/>
                <a:gd name="T89" fmla="*/ 14 h 232"/>
                <a:gd name="T90" fmla="*/ 31 w 386"/>
                <a:gd name="T91" fmla="*/ 13 h 232"/>
                <a:gd name="T92" fmla="*/ 34 w 386"/>
                <a:gd name="T93" fmla="*/ 13 h 232"/>
                <a:gd name="T94" fmla="*/ 35 w 386"/>
                <a:gd name="T95" fmla="*/ 11 h 232"/>
                <a:gd name="T96" fmla="*/ 31 w 386"/>
                <a:gd name="T97" fmla="*/ 7 h 232"/>
                <a:gd name="T98" fmla="*/ 25 w 386"/>
                <a:gd name="T99" fmla="*/ 2 h 232"/>
                <a:gd name="T100" fmla="*/ 24 w 386"/>
                <a:gd name="T101" fmla="*/ 1 h 232"/>
                <a:gd name="T102" fmla="*/ 30 w 386"/>
                <a:gd name="T103" fmla="*/ 5 h 232"/>
                <a:gd name="T104" fmla="*/ 36 w 386"/>
                <a:gd name="T105" fmla="*/ 10 h 232"/>
                <a:gd name="T106" fmla="*/ 40 w 386"/>
                <a:gd name="T107" fmla="*/ 10 h 232"/>
                <a:gd name="T108" fmla="*/ 47 w 386"/>
                <a:gd name="T109" fmla="*/ 8 h 232"/>
                <a:gd name="T110" fmla="*/ 47 w 386"/>
                <a:gd name="T111" fmla="*/ 9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1" name="Freeform 343">
              <a:extLst>
                <a:ext uri="{FF2B5EF4-FFF2-40B4-BE49-F238E27FC236}">
                  <a16:creationId xmlns:a16="http://schemas.microsoft.com/office/drawing/2014/main" id="{430AEBBB-BA54-47D6-BFEC-A23B21A3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30 w 254"/>
                <a:gd name="T1" fmla="*/ 31 h 254"/>
                <a:gd name="T2" fmla="*/ 28 w 254"/>
                <a:gd name="T3" fmla="*/ 29 h 254"/>
                <a:gd name="T4" fmla="*/ 26 w 254"/>
                <a:gd name="T5" fmla="*/ 28 h 254"/>
                <a:gd name="T6" fmla="*/ 20 w 254"/>
                <a:gd name="T7" fmla="*/ 29 h 254"/>
                <a:gd name="T8" fmla="*/ 13 w 254"/>
                <a:gd name="T9" fmla="*/ 28 h 254"/>
                <a:gd name="T10" fmla="*/ 9 w 254"/>
                <a:gd name="T11" fmla="*/ 27 h 254"/>
                <a:gd name="T12" fmla="*/ 11 w 254"/>
                <a:gd name="T13" fmla="*/ 27 h 254"/>
                <a:gd name="T14" fmla="*/ 16 w 254"/>
                <a:gd name="T15" fmla="*/ 27 h 254"/>
                <a:gd name="T16" fmla="*/ 22 w 254"/>
                <a:gd name="T17" fmla="*/ 27 h 254"/>
                <a:gd name="T18" fmla="*/ 24 w 254"/>
                <a:gd name="T19" fmla="*/ 26 h 254"/>
                <a:gd name="T20" fmla="*/ 21 w 254"/>
                <a:gd name="T21" fmla="*/ 24 h 254"/>
                <a:gd name="T22" fmla="*/ 18 w 254"/>
                <a:gd name="T23" fmla="*/ 23 h 254"/>
                <a:gd name="T24" fmla="*/ 14 w 254"/>
                <a:gd name="T25" fmla="*/ 23 h 254"/>
                <a:gd name="T26" fmla="*/ 7 w 254"/>
                <a:gd name="T27" fmla="*/ 21 h 254"/>
                <a:gd name="T28" fmla="*/ 2 w 254"/>
                <a:gd name="T29" fmla="*/ 19 h 254"/>
                <a:gd name="T30" fmla="*/ 2 w 254"/>
                <a:gd name="T31" fmla="*/ 18 h 254"/>
                <a:gd name="T32" fmla="*/ 6 w 254"/>
                <a:gd name="T33" fmla="*/ 19 h 254"/>
                <a:gd name="T34" fmla="*/ 12 w 254"/>
                <a:gd name="T35" fmla="*/ 21 h 254"/>
                <a:gd name="T36" fmla="*/ 16 w 254"/>
                <a:gd name="T37" fmla="*/ 21 h 254"/>
                <a:gd name="T38" fmla="*/ 12 w 254"/>
                <a:gd name="T39" fmla="*/ 18 h 254"/>
                <a:gd name="T40" fmla="*/ 9 w 254"/>
                <a:gd name="T41" fmla="*/ 17 h 254"/>
                <a:gd name="T42" fmla="*/ 4 w 254"/>
                <a:gd name="T43" fmla="*/ 15 h 254"/>
                <a:gd name="T44" fmla="*/ 0 w 254"/>
                <a:gd name="T45" fmla="*/ 10 h 254"/>
                <a:gd name="T46" fmla="*/ 4 w 254"/>
                <a:gd name="T47" fmla="*/ 13 h 254"/>
                <a:gd name="T48" fmla="*/ 8 w 254"/>
                <a:gd name="T49" fmla="*/ 15 h 254"/>
                <a:gd name="T50" fmla="*/ 9 w 254"/>
                <a:gd name="T51" fmla="*/ 13 h 254"/>
                <a:gd name="T52" fmla="*/ 5 w 254"/>
                <a:gd name="T53" fmla="*/ 8 h 254"/>
                <a:gd name="T54" fmla="*/ 2 w 254"/>
                <a:gd name="T55" fmla="*/ 5 h 254"/>
                <a:gd name="T56" fmla="*/ 2 w 254"/>
                <a:gd name="T57" fmla="*/ 3 h 254"/>
                <a:gd name="T58" fmla="*/ 2 w 254"/>
                <a:gd name="T59" fmla="*/ 2 h 254"/>
                <a:gd name="T60" fmla="*/ 6 w 254"/>
                <a:gd name="T61" fmla="*/ 8 h 254"/>
                <a:gd name="T62" fmla="*/ 10 w 254"/>
                <a:gd name="T63" fmla="*/ 14 h 254"/>
                <a:gd name="T64" fmla="*/ 12 w 254"/>
                <a:gd name="T65" fmla="*/ 14 h 254"/>
                <a:gd name="T66" fmla="*/ 12 w 254"/>
                <a:gd name="T67" fmla="*/ 11 h 254"/>
                <a:gd name="T68" fmla="*/ 10 w 254"/>
                <a:gd name="T69" fmla="*/ 5 h 254"/>
                <a:gd name="T70" fmla="*/ 11 w 254"/>
                <a:gd name="T71" fmla="*/ 4 h 254"/>
                <a:gd name="T72" fmla="*/ 13 w 254"/>
                <a:gd name="T73" fmla="*/ 10 h 254"/>
                <a:gd name="T74" fmla="*/ 14 w 254"/>
                <a:gd name="T75" fmla="*/ 17 h 254"/>
                <a:gd name="T76" fmla="*/ 17 w 254"/>
                <a:gd name="T77" fmla="*/ 19 h 254"/>
                <a:gd name="T78" fmla="*/ 18 w 254"/>
                <a:gd name="T79" fmla="*/ 20 h 254"/>
                <a:gd name="T80" fmla="*/ 19 w 254"/>
                <a:gd name="T81" fmla="*/ 21 h 254"/>
                <a:gd name="T82" fmla="*/ 20 w 254"/>
                <a:gd name="T83" fmla="*/ 18 h 254"/>
                <a:gd name="T84" fmla="*/ 18 w 254"/>
                <a:gd name="T85" fmla="*/ 9 h 254"/>
                <a:gd name="T86" fmla="*/ 18 w 254"/>
                <a:gd name="T87" fmla="*/ 7 h 254"/>
                <a:gd name="T88" fmla="*/ 19 w 254"/>
                <a:gd name="T89" fmla="*/ 10 h 254"/>
                <a:gd name="T90" fmla="*/ 21 w 254"/>
                <a:gd name="T91" fmla="*/ 15 h 254"/>
                <a:gd name="T92" fmla="*/ 21 w 254"/>
                <a:gd name="T93" fmla="*/ 22 h 254"/>
                <a:gd name="T94" fmla="*/ 23 w 254"/>
                <a:gd name="T95" fmla="*/ 24 h 254"/>
                <a:gd name="T96" fmla="*/ 25 w 254"/>
                <a:gd name="T97" fmla="*/ 25 h 254"/>
                <a:gd name="T98" fmla="*/ 26 w 254"/>
                <a:gd name="T99" fmla="*/ 24 h 254"/>
                <a:gd name="T100" fmla="*/ 26 w 254"/>
                <a:gd name="T101" fmla="*/ 19 h 254"/>
                <a:gd name="T102" fmla="*/ 26 w 254"/>
                <a:gd name="T103" fmla="*/ 12 h 254"/>
                <a:gd name="T104" fmla="*/ 26 w 254"/>
                <a:gd name="T105" fmla="*/ 11 h 254"/>
                <a:gd name="T106" fmla="*/ 27 w 254"/>
                <a:gd name="T107" fmla="*/ 16 h 254"/>
                <a:gd name="T108" fmla="*/ 28 w 254"/>
                <a:gd name="T109" fmla="*/ 26 h 254"/>
                <a:gd name="T110" fmla="*/ 30 w 254"/>
                <a:gd name="T111" fmla="*/ 29 h 254"/>
                <a:gd name="T112" fmla="*/ 32 w 254"/>
                <a:gd name="T113" fmla="*/ 31 h 254"/>
                <a:gd name="T114" fmla="*/ 32 w 254"/>
                <a:gd name="T115" fmla="*/ 32 h 254"/>
                <a:gd name="T116" fmla="*/ 31 w 254"/>
                <a:gd name="T117" fmla="*/ 32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2" name="Freeform 344">
              <a:extLst>
                <a:ext uri="{FF2B5EF4-FFF2-40B4-BE49-F238E27FC236}">
                  <a16:creationId xmlns:a16="http://schemas.microsoft.com/office/drawing/2014/main" id="{7A3FFCEC-2436-4078-974E-029BE7E18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11 w 186"/>
                <a:gd name="T1" fmla="*/ 38 h 313"/>
                <a:gd name="T2" fmla="*/ 11 w 186"/>
                <a:gd name="T3" fmla="*/ 34 h 313"/>
                <a:gd name="T4" fmla="*/ 10 w 186"/>
                <a:gd name="T5" fmla="*/ 32 h 313"/>
                <a:gd name="T6" fmla="*/ 9 w 186"/>
                <a:gd name="T7" fmla="*/ 31 h 313"/>
                <a:gd name="T8" fmla="*/ 7 w 186"/>
                <a:gd name="T9" fmla="*/ 29 h 313"/>
                <a:gd name="T10" fmla="*/ 5 w 186"/>
                <a:gd name="T11" fmla="*/ 25 h 313"/>
                <a:gd name="T12" fmla="*/ 3 w 186"/>
                <a:gd name="T13" fmla="*/ 20 h 313"/>
                <a:gd name="T14" fmla="*/ 1 w 186"/>
                <a:gd name="T15" fmla="*/ 17 h 313"/>
                <a:gd name="T16" fmla="*/ 1 w 186"/>
                <a:gd name="T17" fmla="*/ 15 h 313"/>
                <a:gd name="T18" fmla="*/ 1 w 186"/>
                <a:gd name="T19" fmla="*/ 15 h 313"/>
                <a:gd name="T20" fmla="*/ 2 w 186"/>
                <a:gd name="T21" fmla="*/ 17 h 313"/>
                <a:gd name="T22" fmla="*/ 3 w 186"/>
                <a:gd name="T23" fmla="*/ 20 h 313"/>
                <a:gd name="T24" fmla="*/ 5 w 186"/>
                <a:gd name="T25" fmla="*/ 23 h 313"/>
                <a:gd name="T26" fmla="*/ 6 w 186"/>
                <a:gd name="T27" fmla="*/ 26 h 313"/>
                <a:gd name="T28" fmla="*/ 8 w 186"/>
                <a:gd name="T29" fmla="*/ 28 h 313"/>
                <a:gd name="T30" fmla="*/ 9 w 186"/>
                <a:gd name="T31" fmla="*/ 29 h 313"/>
                <a:gd name="T32" fmla="*/ 10 w 186"/>
                <a:gd name="T33" fmla="*/ 27 h 313"/>
                <a:gd name="T34" fmla="*/ 11 w 186"/>
                <a:gd name="T35" fmla="*/ 23 h 313"/>
                <a:gd name="T36" fmla="*/ 10 w 186"/>
                <a:gd name="T37" fmla="*/ 20 h 313"/>
                <a:gd name="T38" fmla="*/ 7 w 186"/>
                <a:gd name="T39" fmla="*/ 17 h 313"/>
                <a:gd name="T40" fmla="*/ 5 w 186"/>
                <a:gd name="T41" fmla="*/ 14 h 313"/>
                <a:gd name="T42" fmla="*/ 3 w 186"/>
                <a:gd name="T43" fmla="*/ 9 h 313"/>
                <a:gd name="T44" fmla="*/ 3 w 186"/>
                <a:gd name="T45" fmla="*/ 6 h 313"/>
                <a:gd name="T46" fmla="*/ 4 w 186"/>
                <a:gd name="T47" fmla="*/ 7 h 313"/>
                <a:gd name="T48" fmla="*/ 5 w 186"/>
                <a:gd name="T49" fmla="*/ 11 h 313"/>
                <a:gd name="T50" fmla="*/ 7 w 186"/>
                <a:gd name="T51" fmla="*/ 14 h 313"/>
                <a:gd name="T52" fmla="*/ 8 w 186"/>
                <a:gd name="T53" fmla="*/ 16 h 313"/>
                <a:gd name="T54" fmla="*/ 10 w 186"/>
                <a:gd name="T55" fmla="*/ 18 h 313"/>
                <a:gd name="T56" fmla="*/ 10 w 186"/>
                <a:gd name="T57" fmla="*/ 15 h 313"/>
                <a:gd name="T58" fmla="*/ 10 w 186"/>
                <a:gd name="T59" fmla="*/ 5 h 313"/>
                <a:gd name="T60" fmla="*/ 11 w 186"/>
                <a:gd name="T61" fmla="*/ 0 h 313"/>
                <a:gd name="T62" fmla="*/ 11 w 186"/>
                <a:gd name="T63" fmla="*/ 0 h 313"/>
                <a:gd name="T64" fmla="*/ 11 w 186"/>
                <a:gd name="T65" fmla="*/ 4 h 313"/>
                <a:gd name="T66" fmla="*/ 12 w 186"/>
                <a:gd name="T67" fmla="*/ 14 h 313"/>
                <a:gd name="T68" fmla="*/ 13 w 186"/>
                <a:gd name="T69" fmla="*/ 16 h 313"/>
                <a:gd name="T70" fmla="*/ 15 w 186"/>
                <a:gd name="T71" fmla="*/ 15 h 313"/>
                <a:gd name="T72" fmla="*/ 17 w 186"/>
                <a:gd name="T73" fmla="*/ 12 h 313"/>
                <a:gd name="T74" fmla="*/ 19 w 186"/>
                <a:gd name="T75" fmla="*/ 10 h 313"/>
                <a:gd name="T76" fmla="*/ 20 w 186"/>
                <a:gd name="T77" fmla="*/ 8 h 313"/>
                <a:gd name="T78" fmla="*/ 20 w 186"/>
                <a:gd name="T79" fmla="*/ 9 h 313"/>
                <a:gd name="T80" fmla="*/ 19 w 186"/>
                <a:gd name="T81" fmla="*/ 11 h 313"/>
                <a:gd name="T82" fmla="*/ 18 w 186"/>
                <a:gd name="T83" fmla="*/ 14 h 313"/>
                <a:gd name="T84" fmla="*/ 16 w 186"/>
                <a:gd name="T85" fmla="*/ 17 h 313"/>
                <a:gd name="T86" fmla="*/ 14 w 186"/>
                <a:gd name="T87" fmla="*/ 19 h 313"/>
                <a:gd name="T88" fmla="*/ 13 w 186"/>
                <a:gd name="T89" fmla="*/ 22 h 313"/>
                <a:gd name="T90" fmla="*/ 12 w 186"/>
                <a:gd name="T91" fmla="*/ 27 h 313"/>
                <a:gd name="T92" fmla="*/ 13 w 186"/>
                <a:gd name="T93" fmla="*/ 28 h 313"/>
                <a:gd name="T94" fmla="*/ 16 w 186"/>
                <a:gd name="T95" fmla="*/ 26 h 313"/>
                <a:gd name="T96" fmla="*/ 20 w 186"/>
                <a:gd name="T97" fmla="*/ 23 h 313"/>
                <a:gd name="T98" fmla="*/ 22 w 186"/>
                <a:gd name="T99" fmla="*/ 19 h 313"/>
                <a:gd name="T100" fmla="*/ 23 w 186"/>
                <a:gd name="T101" fmla="*/ 17 h 313"/>
                <a:gd name="T102" fmla="*/ 24 w 186"/>
                <a:gd name="T103" fmla="*/ 18 h 313"/>
                <a:gd name="T104" fmla="*/ 23 w 186"/>
                <a:gd name="T105" fmla="*/ 20 h 313"/>
                <a:gd name="T106" fmla="*/ 20 w 186"/>
                <a:gd name="T107" fmla="*/ 23 h 313"/>
                <a:gd name="T108" fmla="*/ 17 w 186"/>
                <a:gd name="T109" fmla="*/ 27 h 313"/>
                <a:gd name="T110" fmla="*/ 14 w 186"/>
                <a:gd name="T111" fmla="*/ 31 h 313"/>
                <a:gd name="T112" fmla="*/ 12 w 186"/>
                <a:gd name="T113" fmla="*/ 33 h 313"/>
                <a:gd name="T114" fmla="*/ 12 w 186"/>
                <a:gd name="T115" fmla="*/ 36 h 313"/>
                <a:gd name="T116" fmla="*/ 12 w 186"/>
                <a:gd name="T117" fmla="*/ 38 h 313"/>
                <a:gd name="T118" fmla="*/ 12 w 186"/>
                <a:gd name="T119" fmla="*/ 38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3" name="Freeform 345">
              <a:extLst>
                <a:ext uri="{FF2B5EF4-FFF2-40B4-BE49-F238E27FC236}">
                  <a16:creationId xmlns:a16="http://schemas.microsoft.com/office/drawing/2014/main" id="{6DF6B308-1B8B-4626-BC11-64977CF23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32 w 253"/>
                <a:gd name="T1" fmla="*/ 1 h 299"/>
                <a:gd name="T2" fmla="*/ 30 w 253"/>
                <a:gd name="T3" fmla="*/ 3 h 299"/>
                <a:gd name="T4" fmla="*/ 29 w 253"/>
                <a:gd name="T5" fmla="*/ 6 h 299"/>
                <a:gd name="T6" fmla="*/ 27 w 253"/>
                <a:gd name="T7" fmla="*/ 8 h 299"/>
                <a:gd name="T8" fmla="*/ 27 w 253"/>
                <a:gd name="T9" fmla="*/ 10 h 299"/>
                <a:gd name="T10" fmla="*/ 25 w 253"/>
                <a:gd name="T11" fmla="*/ 12 h 299"/>
                <a:gd name="T12" fmla="*/ 24 w 253"/>
                <a:gd name="T13" fmla="*/ 15 h 299"/>
                <a:gd name="T14" fmla="*/ 23 w 253"/>
                <a:gd name="T15" fmla="*/ 17 h 299"/>
                <a:gd name="T16" fmla="*/ 23 w 253"/>
                <a:gd name="T17" fmla="*/ 18 h 299"/>
                <a:gd name="T18" fmla="*/ 24 w 253"/>
                <a:gd name="T19" fmla="*/ 21 h 299"/>
                <a:gd name="T20" fmla="*/ 24 w 253"/>
                <a:gd name="T21" fmla="*/ 23 h 299"/>
                <a:gd name="T22" fmla="*/ 24 w 253"/>
                <a:gd name="T23" fmla="*/ 22 h 299"/>
                <a:gd name="T24" fmla="*/ 23 w 253"/>
                <a:gd name="T25" fmla="*/ 21 h 299"/>
                <a:gd name="T26" fmla="*/ 22 w 253"/>
                <a:gd name="T27" fmla="*/ 20 h 299"/>
                <a:gd name="T28" fmla="*/ 20 w 253"/>
                <a:gd name="T29" fmla="*/ 20 h 299"/>
                <a:gd name="T30" fmla="*/ 18 w 253"/>
                <a:gd name="T31" fmla="*/ 22 h 299"/>
                <a:gd name="T32" fmla="*/ 15 w 253"/>
                <a:gd name="T33" fmla="*/ 25 h 299"/>
                <a:gd name="T34" fmla="*/ 14 w 253"/>
                <a:gd name="T35" fmla="*/ 27 h 299"/>
                <a:gd name="T36" fmla="*/ 13 w 253"/>
                <a:gd name="T37" fmla="*/ 29 h 299"/>
                <a:gd name="T38" fmla="*/ 14 w 253"/>
                <a:gd name="T39" fmla="*/ 34 h 299"/>
                <a:gd name="T40" fmla="*/ 15 w 253"/>
                <a:gd name="T41" fmla="*/ 37 h 299"/>
                <a:gd name="T42" fmla="*/ 15 w 253"/>
                <a:gd name="T43" fmla="*/ 37 h 299"/>
                <a:gd name="T44" fmla="*/ 14 w 253"/>
                <a:gd name="T45" fmla="*/ 35 h 299"/>
                <a:gd name="T46" fmla="*/ 12 w 253"/>
                <a:gd name="T47" fmla="*/ 30 h 299"/>
                <a:gd name="T48" fmla="*/ 11 w 253"/>
                <a:gd name="T49" fmla="*/ 30 h 299"/>
                <a:gd name="T50" fmla="*/ 10 w 253"/>
                <a:gd name="T51" fmla="*/ 32 h 299"/>
                <a:gd name="T52" fmla="*/ 8 w 253"/>
                <a:gd name="T53" fmla="*/ 35 h 299"/>
                <a:gd name="T54" fmla="*/ 6 w 253"/>
                <a:gd name="T55" fmla="*/ 37 h 299"/>
                <a:gd name="T56" fmla="*/ 4 w 253"/>
                <a:gd name="T57" fmla="*/ 38 h 299"/>
                <a:gd name="T58" fmla="*/ 4 w 253"/>
                <a:gd name="T59" fmla="*/ 37 h 299"/>
                <a:gd name="T60" fmla="*/ 5 w 253"/>
                <a:gd name="T61" fmla="*/ 36 h 299"/>
                <a:gd name="T62" fmla="*/ 7 w 253"/>
                <a:gd name="T63" fmla="*/ 33 h 299"/>
                <a:gd name="T64" fmla="*/ 9 w 253"/>
                <a:gd name="T65" fmla="*/ 30 h 299"/>
                <a:gd name="T66" fmla="*/ 11 w 253"/>
                <a:gd name="T67" fmla="*/ 28 h 299"/>
                <a:gd name="T68" fmla="*/ 10 w 253"/>
                <a:gd name="T69" fmla="*/ 27 h 299"/>
                <a:gd name="T70" fmla="*/ 7 w 253"/>
                <a:gd name="T71" fmla="*/ 28 h 299"/>
                <a:gd name="T72" fmla="*/ 5 w 253"/>
                <a:gd name="T73" fmla="*/ 28 h 299"/>
                <a:gd name="T74" fmla="*/ 3 w 253"/>
                <a:gd name="T75" fmla="*/ 29 h 299"/>
                <a:gd name="T76" fmla="*/ 1 w 253"/>
                <a:gd name="T77" fmla="*/ 30 h 299"/>
                <a:gd name="T78" fmla="*/ 0 w 253"/>
                <a:gd name="T79" fmla="*/ 30 h 299"/>
                <a:gd name="T80" fmla="*/ 2 w 253"/>
                <a:gd name="T81" fmla="*/ 28 h 299"/>
                <a:gd name="T82" fmla="*/ 5 w 253"/>
                <a:gd name="T83" fmla="*/ 27 h 299"/>
                <a:gd name="T84" fmla="*/ 8 w 253"/>
                <a:gd name="T85" fmla="*/ 26 h 299"/>
                <a:gd name="T86" fmla="*/ 11 w 253"/>
                <a:gd name="T87" fmla="*/ 25 h 299"/>
                <a:gd name="T88" fmla="*/ 13 w 253"/>
                <a:gd name="T89" fmla="*/ 25 h 299"/>
                <a:gd name="T90" fmla="*/ 14 w 253"/>
                <a:gd name="T91" fmla="*/ 24 h 299"/>
                <a:gd name="T92" fmla="*/ 16 w 253"/>
                <a:gd name="T93" fmla="*/ 22 h 299"/>
                <a:gd name="T94" fmla="*/ 17 w 253"/>
                <a:gd name="T95" fmla="*/ 21 h 299"/>
                <a:gd name="T96" fmla="*/ 16 w 253"/>
                <a:gd name="T97" fmla="*/ 20 h 299"/>
                <a:gd name="T98" fmla="*/ 15 w 253"/>
                <a:gd name="T99" fmla="*/ 19 h 299"/>
                <a:gd name="T100" fmla="*/ 16 w 253"/>
                <a:gd name="T101" fmla="*/ 19 h 299"/>
                <a:gd name="T102" fmla="*/ 17 w 253"/>
                <a:gd name="T103" fmla="*/ 18 h 299"/>
                <a:gd name="T104" fmla="*/ 18 w 253"/>
                <a:gd name="T105" fmla="*/ 18 h 299"/>
                <a:gd name="T106" fmla="*/ 19 w 253"/>
                <a:gd name="T107" fmla="*/ 18 h 299"/>
                <a:gd name="T108" fmla="*/ 19 w 253"/>
                <a:gd name="T109" fmla="*/ 17 h 299"/>
                <a:gd name="T110" fmla="*/ 22 w 253"/>
                <a:gd name="T111" fmla="*/ 14 h 299"/>
                <a:gd name="T112" fmla="*/ 24 w 253"/>
                <a:gd name="T113" fmla="*/ 9 h 299"/>
                <a:gd name="T114" fmla="*/ 26 w 253"/>
                <a:gd name="T115" fmla="*/ 5 h 299"/>
                <a:gd name="T116" fmla="*/ 27 w 253"/>
                <a:gd name="T117" fmla="*/ 3 h 299"/>
                <a:gd name="T118" fmla="*/ 28 w 253"/>
                <a:gd name="T119" fmla="*/ 2 h 299"/>
                <a:gd name="T120" fmla="*/ 29 w 253"/>
                <a:gd name="T121" fmla="*/ 1 h 299"/>
                <a:gd name="T122" fmla="*/ 31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4" name="Freeform 346">
              <a:extLst>
                <a:ext uri="{FF2B5EF4-FFF2-40B4-BE49-F238E27FC236}">
                  <a16:creationId xmlns:a16="http://schemas.microsoft.com/office/drawing/2014/main" id="{0584FA51-FD4F-47A1-8293-754B238C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5 w 146"/>
                <a:gd name="T1" fmla="*/ 29 h 244"/>
                <a:gd name="T2" fmla="*/ 8 w 146"/>
                <a:gd name="T3" fmla="*/ 26 h 244"/>
                <a:gd name="T4" fmla="*/ 9 w 146"/>
                <a:gd name="T5" fmla="*/ 25 h 244"/>
                <a:gd name="T6" fmla="*/ 12 w 146"/>
                <a:gd name="T7" fmla="*/ 24 h 244"/>
                <a:gd name="T8" fmla="*/ 15 w 146"/>
                <a:gd name="T9" fmla="*/ 23 h 244"/>
                <a:gd name="T10" fmla="*/ 17 w 146"/>
                <a:gd name="T11" fmla="*/ 22 h 244"/>
                <a:gd name="T12" fmla="*/ 18 w 146"/>
                <a:gd name="T13" fmla="*/ 21 h 244"/>
                <a:gd name="T14" fmla="*/ 18 w 146"/>
                <a:gd name="T15" fmla="*/ 20 h 244"/>
                <a:gd name="T16" fmla="*/ 17 w 146"/>
                <a:gd name="T17" fmla="*/ 21 h 244"/>
                <a:gd name="T18" fmla="*/ 15 w 146"/>
                <a:gd name="T19" fmla="*/ 22 h 244"/>
                <a:gd name="T20" fmla="*/ 12 w 146"/>
                <a:gd name="T21" fmla="*/ 23 h 244"/>
                <a:gd name="T22" fmla="*/ 10 w 146"/>
                <a:gd name="T23" fmla="*/ 24 h 244"/>
                <a:gd name="T24" fmla="*/ 9 w 146"/>
                <a:gd name="T25" fmla="*/ 22 h 244"/>
                <a:gd name="T26" fmla="*/ 11 w 146"/>
                <a:gd name="T27" fmla="*/ 18 h 244"/>
                <a:gd name="T28" fmla="*/ 12 w 146"/>
                <a:gd name="T29" fmla="*/ 16 h 244"/>
                <a:gd name="T30" fmla="*/ 14 w 146"/>
                <a:gd name="T31" fmla="*/ 15 h 244"/>
                <a:gd name="T32" fmla="*/ 16 w 146"/>
                <a:gd name="T33" fmla="*/ 12 h 244"/>
                <a:gd name="T34" fmla="*/ 18 w 146"/>
                <a:gd name="T35" fmla="*/ 11 h 244"/>
                <a:gd name="T36" fmla="*/ 19 w 146"/>
                <a:gd name="T37" fmla="*/ 10 h 244"/>
                <a:gd name="T38" fmla="*/ 18 w 146"/>
                <a:gd name="T39" fmla="*/ 9 h 244"/>
                <a:gd name="T40" fmla="*/ 17 w 146"/>
                <a:gd name="T41" fmla="*/ 10 h 244"/>
                <a:gd name="T42" fmla="*/ 16 w 146"/>
                <a:gd name="T43" fmla="*/ 12 h 244"/>
                <a:gd name="T44" fmla="*/ 14 w 146"/>
                <a:gd name="T45" fmla="*/ 13 h 244"/>
                <a:gd name="T46" fmla="*/ 12 w 146"/>
                <a:gd name="T47" fmla="*/ 14 h 244"/>
                <a:gd name="T48" fmla="*/ 11 w 146"/>
                <a:gd name="T49" fmla="*/ 12 h 244"/>
                <a:gd name="T50" fmla="*/ 12 w 146"/>
                <a:gd name="T51" fmla="*/ 4 h 244"/>
                <a:gd name="T52" fmla="*/ 11 w 146"/>
                <a:gd name="T53" fmla="*/ 1 h 244"/>
                <a:gd name="T54" fmla="*/ 11 w 146"/>
                <a:gd name="T55" fmla="*/ 1 h 244"/>
                <a:gd name="T56" fmla="*/ 11 w 146"/>
                <a:gd name="T57" fmla="*/ 4 h 244"/>
                <a:gd name="T58" fmla="*/ 10 w 146"/>
                <a:gd name="T59" fmla="*/ 13 h 244"/>
                <a:gd name="T60" fmla="*/ 9 w 146"/>
                <a:gd name="T61" fmla="*/ 16 h 244"/>
                <a:gd name="T62" fmla="*/ 9 w 146"/>
                <a:gd name="T63" fmla="*/ 16 h 244"/>
                <a:gd name="T64" fmla="*/ 8 w 146"/>
                <a:gd name="T65" fmla="*/ 14 h 244"/>
                <a:gd name="T66" fmla="*/ 7 w 146"/>
                <a:gd name="T67" fmla="*/ 12 h 244"/>
                <a:gd name="T68" fmla="*/ 5 w 146"/>
                <a:gd name="T69" fmla="*/ 10 h 244"/>
                <a:gd name="T70" fmla="*/ 4 w 146"/>
                <a:gd name="T71" fmla="*/ 8 h 244"/>
                <a:gd name="T72" fmla="*/ 3 w 146"/>
                <a:gd name="T73" fmla="*/ 7 h 244"/>
                <a:gd name="T74" fmla="*/ 3 w 146"/>
                <a:gd name="T75" fmla="*/ 8 h 244"/>
                <a:gd name="T76" fmla="*/ 5 w 146"/>
                <a:gd name="T77" fmla="*/ 11 h 244"/>
                <a:gd name="T78" fmla="*/ 7 w 146"/>
                <a:gd name="T79" fmla="*/ 15 h 244"/>
                <a:gd name="T80" fmla="*/ 8 w 146"/>
                <a:gd name="T81" fmla="*/ 18 h 244"/>
                <a:gd name="T82" fmla="*/ 7 w 146"/>
                <a:gd name="T83" fmla="*/ 22 h 244"/>
                <a:gd name="T84" fmla="*/ 6 w 146"/>
                <a:gd name="T85" fmla="*/ 23 h 244"/>
                <a:gd name="T86" fmla="*/ 6 w 146"/>
                <a:gd name="T87" fmla="*/ 23 h 244"/>
                <a:gd name="T88" fmla="*/ 5 w 146"/>
                <a:gd name="T89" fmla="*/ 22 h 244"/>
                <a:gd name="T90" fmla="*/ 4 w 146"/>
                <a:gd name="T91" fmla="*/ 20 h 244"/>
                <a:gd name="T92" fmla="*/ 2 w 146"/>
                <a:gd name="T93" fmla="*/ 19 h 244"/>
                <a:gd name="T94" fmla="*/ 1 w 146"/>
                <a:gd name="T95" fmla="*/ 17 h 244"/>
                <a:gd name="T96" fmla="*/ 0 w 146"/>
                <a:gd name="T97" fmla="*/ 17 h 244"/>
                <a:gd name="T98" fmla="*/ 1 w 146"/>
                <a:gd name="T99" fmla="*/ 19 h 244"/>
                <a:gd name="T100" fmla="*/ 3 w 146"/>
                <a:gd name="T101" fmla="*/ 21 h 244"/>
                <a:gd name="T102" fmla="*/ 4 w 146"/>
                <a:gd name="T103" fmla="*/ 23 h 244"/>
                <a:gd name="T104" fmla="*/ 5 w 146"/>
                <a:gd name="T105" fmla="*/ 25 h 244"/>
                <a:gd name="T106" fmla="*/ 5 w 146"/>
                <a:gd name="T107" fmla="*/ 28 h 244"/>
                <a:gd name="T108" fmla="*/ 3 w 146"/>
                <a:gd name="T109" fmla="*/ 30 h 244"/>
                <a:gd name="T110" fmla="*/ 4 w 146"/>
                <a:gd name="T111" fmla="*/ 3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5" name="Freeform 347">
              <a:extLst>
                <a:ext uri="{FF2B5EF4-FFF2-40B4-BE49-F238E27FC236}">
                  <a16:creationId xmlns:a16="http://schemas.microsoft.com/office/drawing/2014/main" id="{2FB9E70E-045F-4D83-8B3E-77EC174D7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33 w 279"/>
                <a:gd name="T1" fmla="*/ 26 h 227"/>
                <a:gd name="T2" fmla="*/ 31 w 279"/>
                <a:gd name="T3" fmla="*/ 25 h 227"/>
                <a:gd name="T4" fmla="*/ 29 w 279"/>
                <a:gd name="T5" fmla="*/ 23 h 227"/>
                <a:gd name="T6" fmla="*/ 27 w 279"/>
                <a:gd name="T7" fmla="*/ 22 h 227"/>
                <a:gd name="T8" fmla="*/ 28 w 279"/>
                <a:gd name="T9" fmla="*/ 16 h 227"/>
                <a:gd name="T10" fmla="*/ 27 w 279"/>
                <a:gd name="T11" fmla="*/ 10 h 227"/>
                <a:gd name="T12" fmla="*/ 27 w 279"/>
                <a:gd name="T13" fmla="*/ 12 h 227"/>
                <a:gd name="T14" fmla="*/ 26 w 279"/>
                <a:gd name="T15" fmla="*/ 20 h 227"/>
                <a:gd name="T16" fmla="*/ 24 w 279"/>
                <a:gd name="T17" fmla="*/ 20 h 227"/>
                <a:gd name="T18" fmla="*/ 21 w 279"/>
                <a:gd name="T19" fmla="*/ 17 h 227"/>
                <a:gd name="T20" fmla="*/ 19 w 279"/>
                <a:gd name="T21" fmla="*/ 15 h 227"/>
                <a:gd name="T22" fmla="*/ 18 w 279"/>
                <a:gd name="T23" fmla="*/ 3 h 227"/>
                <a:gd name="T24" fmla="*/ 17 w 279"/>
                <a:gd name="T25" fmla="*/ 0 h 227"/>
                <a:gd name="T26" fmla="*/ 18 w 279"/>
                <a:gd name="T27" fmla="*/ 5 h 227"/>
                <a:gd name="T28" fmla="*/ 18 w 279"/>
                <a:gd name="T29" fmla="*/ 14 h 227"/>
                <a:gd name="T30" fmla="*/ 11 w 279"/>
                <a:gd name="T31" fmla="*/ 9 h 227"/>
                <a:gd name="T32" fmla="*/ 4 w 279"/>
                <a:gd name="T33" fmla="*/ 4 h 227"/>
                <a:gd name="T34" fmla="*/ 1 w 279"/>
                <a:gd name="T35" fmla="*/ 2 h 227"/>
                <a:gd name="T36" fmla="*/ 2 w 279"/>
                <a:gd name="T37" fmla="*/ 3 h 227"/>
                <a:gd name="T38" fmla="*/ 7 w 279"/>
                <a:gd name="T39" fmla="*/ 8 h 227"/>
                <a:gd name="T40" fmla="*/ 14 w 279"/>
                <a:gd name="T41" fmla="*/ 13 h 227"/>
                <a:gd name="T42" fmla="*/ 17 w 279"/>
                <a:gd name="T43" fmla="*/ 15 h 227"/>
                <a:gd name="T44" fmla="*/ 15 w 279"/>
                <a:gd name="T45" fmla="*/ 16 h 227"/>
                <a:gd name="T46" fmla="*/ 10 w 279"/>
                <a:gd name="T47" fmla="*/ 16 h 227"/>
                <a:gd name="T48" fmla="*/ 3 w 279"/>
                <a:gd name="T49" fmla="*/ 16 h 227"/>
                <a:gd name="T50" fmla="*/ 0 w 279"/>
                <a:gd name="T51" fmla="*/ 14 h 227"/>
                <a:gd name="T52" fmla="*/ 1 w 279"/>
                <a:gd name="T53" fmla="*/ 16 h 227"/>
                <a:gd name="T54" fmla="*/ 6 w 279"/>
                <a:gd name="T55" fmla="*/ 17 h 227"/>
                <a:gd name="T56" fmla="*/ 14 w 279"/>
                <a:gd name="T57" fmla="*/ 17 h 227"/>
                <a:gd name="T58" fmla="*/ 17 w 279"/>
                <a:gd name="T59" fmla="*/ 18 h 227"/>
                <a:gd name="T60" fmla="*/ 20 w 279"/>
                <a:gd name="T61" fmla="*/ 20 h 227"/>
                <a:gd name="T62" fmla="*/ 22 w 279"/>
                <a:gd name="T63" fmla="*/ 22 h 227"/>
                <a:gd name="T64" fmla="*/ 20 w 279"/>
                <a:gd name="T65" fmla="*/ 24 h 227"/>
                <a:gd name="T66" fmla="*/ 16 w 279"/>
                <a:gd name="T67" fmla="*/ 26 h 227"/>
                <a:gd name="T68" fmla="*/ 12 w 279"/>
                <a:gd name="T69" fmla="*/ 27 h 227"/>
                <a:gd name="T70" fmla="*/ 12 w 279"/>
                <a:gd name="T71" fmla="*/ 28 h 227"/>
                <a:gd name="T72" fmla="*/ 16 w 279"/>
                <a:gd name="T73" fmla="*/ 27 h 227"/>
                <a:gd name="T74" fmla="*/ 21 w 279"/>
                <a:gd name="T75" fmla="*/ 25 h 227"/>
                <a:gd name="T76" fmla="*/ 24 w 279"/>
                <a:gd name="T77" fmla="*/ 24 h 227"/>
                <a:gd name="T78" fmla="*/ 27 w 279"/>
                <a:gd name="T79" fmla="*/ 24 h 227"/>
                <a:gd name="T80" fmla="*/ 30 w 279"/>
                <a:gd name="T81" fmla="*/ 26 h 227"/>
                <a:gd name="T82" fmla="*/ 33 w 279"/>
                <a:gd name="T83" fmla="*/ 27 h 227"/>
                <a:gd name="T84" fmla="*/ 34 w 279"/>
                <a:gd name="T85" fmla="*/ 28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1" name="Group 348">
            <a:extLst>
              <a:ext uri="{FF2B5EF4-FFF2-40B4-BE49-F238E27FC236}">
                <a16:creationId xmlns:a16="http://schemas.microsoft.com/office/drawing/2014/main" id="{498907C8-3D94-4D28-84A0-4DB3C5E10C4C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0" y="0"/>
            <a:ext cx="1597025" cy="1463675"/>
            <a:chOff x="1728" y="192"/>
            <a:chExt cx="1259" cy="1154"/>
          </a:xfrm>
        </p:grpSpPr>
        <p:sp>
          <p:nvSpPr>
            <p:cNvPr id="32786" name="AutoShape 349">
              <a:extLst>
                <a:ext uri="{FF2B5EF4-FFF2-40B4-BE49-F238E27FC236}">
                  <a16:creationId xmlns:a16="http://schemas.microsoft.com/office/drawing/2014/main" id="{C00D91C5-A112-4270-A368-CFCE11FC4D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92"/>
              <a:ext cx="1259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7" name="Group 350">
              <a:extLst>
                <a:ext uri="{FF2B5EF4-FFF2-40B4-BE49-F238E27FC236}">
                  <a16:creationId xmlns:a16="http://schemas.microsoft.com/office/drawing/2014/main" id="{3251D0E2-685C-4409-A457-CCA21CAA5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" y="192"/>
              <a:ext cx="1017" cy="1111"/>
              <a:chOff x="1905" y="192"/>
              <a:chExt cx="1017" cy="1111"/>
            </a:xfrm>
          </p:grpSpPr>
          <p:sp>
            <p:nvSpPr>
              <p:cNvPr id="32921" name="Freeform 351">
                <a:extLst>
                  <a:ext uri="{FF2B5EF4-FFF2-40B4-BE49-F238E27FC236}">
                    <a16:creationId xmlns:a16="http://schemas.microsoft.com/office/drawing/2014/main" id="{AF16B577-B095-4680-9653-C4E04BA65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336"/>
                <a:ext cx="444" cy="445"/>
              </a:xfrm>
              <a:custGeom>
                <a:avLst/>
                <a:gdLst>
                  <a:gd name="T0" fmla="*/ 61 w 889"/>
                  <a:gd name="T1" fmla="*/ 111 h 890"/>
                  <a:gd name="T2" fmla="*/ 72 w 889"/>
                  <a:gd name="T3" fmla="*/ 109 h 890"/>
                  <a:gd name="T4" fmla="*/ 82 w 889"/>
                  <a:gd name="T5" fmla="*/ 105 h 890"/>
                  <a:gd name="T6" fmla="*/ 90 w 889"/>
                  <a:gd name="T7" fmla="*/ 99 h 890"/>
                  <a:gd name="T8" fmla="*/ 98 w 889"/>
                  <a:gd name="T9" fmla="*/ 91 h 890"/>
                  <a:gd name="T10" fmla="*/ 104 w 889"/>
                  <a:gd name="T11" fmla="*/ 83 h 890"/>
                  <a:gd name="T12" fmla="*/ 108 w 889"/>
                  <a:gd name="T13" fmla="*/ 73 h 890"/>
                  <a:gd name="T14" fmla="*/ 110 w 889"/>
                  <a:gd name="T15" fmla="*/ 62 h 890"/>
                  <a:gd name="T16" fmla="*/ 110 w 889"/>
                  <a:gd name="T17" fmla="*/ 50 h 890"/>
                  <a:gd name="T18" fmla="*/ 108 w 889"/>
                  <a:gd name="T19" fmla="*/ 39 h 890"/>
                  <a:gd name="T20" fmla="*/ 104 w 889"/>
                  <a:gd name="T21" fmla="*/ 30 h 890"/>
                  <a:gd name="T22" fmla="*/ 98 w 889"/>
                  <a:gd name="T23" fmla="*/ 21 h 890"/>
                  <a:gd name="T24" fmla="*/ 90 w 889"/>
                  <a:gd name="T25" fmla="*/ 13 h 890"/>
                  <a:gd name="T26" fmla="*/ 82 w 889"/>
                  <a:gd name="T27" fmla="*/ 7 h 890"/>
                  <a:gd name="T28" fmla="*/ 72 w 889"/>
                  <a:gd name="T29" fmla="*/ 3 h 890"/>
                  <a:gd name="T30" fmla="*/ 61 w 889"/>
                  <a:gd name="T31" fmla="*/ 1 h 890"/>
                  <a:gd name="T32" fmla="*/ 50 w 889"/>
                  <a:gd name="T33" fmla="*/ 1 h 890"/>
                  <a:gd name="T34" fmla="*/ 39 w 889"/>
                  <a:gd name="T35" fmla="*/ 3 h 890"/>
                  <a:gd name="T36" fmla="*/ 29 w 889"/>
                  <a:gd name="T37" fmla="*/ 7 h 890"/>
                  <a:gd name="T38" fmla="*/ 20 w 889"/>
                  <a:gd name="T39" fmla="*/ 13 h 890"/>
                  <a:gd name="T40" fmla="*/ 12 w 889"/>
                  <a:gd name="T41" fmla="*/ 21 h 890"/>
                  <a:gd name="T42" fmla="*/ 6 w 889"/>
                  <a:gd name="T43" fmla="*/ 30 h 890"/>
                  <a:gd name="T44" fmla="*/ 2 w 889"/>
                  <a:gd name="T45" fmla="*/ 39 h 890"/>
                  <a:gd name="T46" fmla="*/ 0 w 889"/>
                  <a:gd name="T47" fmla="*/ 50 h 890"/>
                  <a:gd name="T48" fmla="*/ 0 w 889"/>
                  <a:gd name="T49" fmla="*/ 62 h 890"/>
                  <a:gd name="T50" fmla="*/ 2 w 889"/>
                  <a:gd name="T51" fmla="*/ 73 h 890"/>
                  <a:gd name="T52" fmla="*/ 6 w 889"/>
                  <a:gd name="T53" fmla="*/ 83 h 890"/>
                  <a:gd name="T54" fmla="*/ 12 w 889"/>
                  <a:gd name="T55" fmla="*/ 91 h 890"/>
                  <a:gd name="T56" fmla="*/ 20 w 889"/>
                  <a:gd name="T57" fmla="*/ 99 h 890"/>
                  <a:gd name="T58" fmla="*/ 29 w 889"/>
                  <a:gd name="T59" fmla="*/ 105 h 890"/>
                  <a:gd name="T60" fmla="*/ 39 w 889"/>
                  <a:gd name="T61" fmla="*/ 109 h 890"/>
                  <a:gd name="T62" fmla="*/ 50 w 889"/>
                  <a:gd name="T63" fmla="*/ 111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4" y="880"/>
                    </a:lnTo>
                    <a:lnTo>
                      <a:pt x="577" y="870"/>
                    </a:lnTo>
                    <a:lnTo>
                      <a:pt x="617" y="855"/>
                    </a:lnTo>
                    <a:lnTo>
                      <a:pt x="656" y="835"/>
                    </a:lnTo>
                    <a:lnTo>
                      <a:pt x="693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69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69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3" y="76"/>
                    </a:lnTo>
                    <a:lnTo>
                      <a:pt x="656" y="54"/>
                    </a:lnTo>
                    <a:lnTo>
                      <a:pt x="617" y="35"/>
                    </a:lnTo>
                    <a:lnTo>
                      <a:pt x="577" y="20"/>
                    </a:lnTo>
                    <a:lnTo>
                      <a:pt x="534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3" y="101"/>
                    </a:lnTo>
                    <a:lnTo>
                      <a:pt x="130" y="130"/>
                    </a:lnTo>
                    <a:lnTo>
                      <a:pt x="102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5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3" y="400"/>
                    </a:lnTo>
                    <a:lnTo>
                      <a:pt x="0" y="445"/>
                    </a:lnTo>
                    <a:lnTo>
                      <a:pt x="3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5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2" y="727"/>
                    </a:lnTo>
                    <a:lnTo>
                      <a:pt x="130" y="759"/>
                    </a:lnTo>
                    <a:lnTo>
                      <a:pt x="163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2" name="Freeform 352">
                <a:extLst>
                  <a:ext uri="{FF2B5EF4-FFF2-40B4-BE49-F238E27FC236}">
                    <a16:creationId xmlns:a16="http://schemas.microsoft.com/office/drawing/2014/main" id="{F38C50C5-DAEF-4AEE-8821-D2119976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3 w 366"/>
                  <a:gd name="T1" fmla="*/ 46 h 367"/>
                  <a:gd name="T2" fmla="*/ 28 w 366"/>
                  <a:gd name="T3" fmla="*/ 46 h 367"/>
                  <a:gd name="T4" fmla="*/ 32 w 366"/>
                  <a:gd name="T5" fmla="*/ 44 h 367"/>
                  <a:gd name="T6" fmla="*/ 36 w 366"/>
                  <a:gd name="T7" fmla="*/ 42 h 367"/>
                  <a:gd name="T8" fmla="*/ 40 w 366"/>
                  <a:gd name="T9" fmla="*/ 40 h 367"/>
                  <a:gd name="T10" fmla="*/ 42 w 366"/>
                  <a:gd name="T11" fmla="*/ 36 h 367"/>
                  <a:gd name="T12" fmla="*/ 44 w 366"/>
                  <a:gd name="T13" fmla="*/ 32 h 367"/>
                  <a:gd name="T14" fmla="*/ 46 w 366"/>
                  <a:gd name="T15" fmla="*/ 28 h 367"/>
                  <a:gd name="T16" fmla="*/ 46 w 366"/>
                  <a:gd name="T17" fmla="*/ 23 h 367"/>
                  <a:gd name="T18" fmla="*/ 46 w 366"/>
                  <a:gd name="T19" fmla="*/ 19 h 367"/>
                  <a:gd name="T20" fmla="*/ 44 w 366"/>
                  <a:gd name="T21" fmla="*/ 14 h 367"/>
                  <a:gd name="T22" fmla="*/ 42 w 366"/>
                  <a:gd name="T23" fmla="*/ 10 h 367"/>
                  <a:gd name="T24" fmla="*/ 40 w 366"/>
                  <a:gd name="T25" fmla="*/ 7 h 367"/>
                  <a:gd name="T26" fmla="*/ 36 w 366"/>
                  <a:gd name="T27" fmla="*/ 4 h 367"/>
                  <a:gd name="T28" fmla="*/ 32 w 366"/>
                  <a:gd name="T29" fmla="*/ 2 h 367"/>
                  <a:gd name="T30" fmla="*/ 28 w 366"/>
                  <a:gd name="T31" fmla="*/ 1 h 367"/>
                  <a:gd name="T32" fmla="*/ 23 w 366"/>
                  <a:gd name="T33" fmla="*/ 0 h 367"/>
                  <a:gd name="T34" fmla="*/ 19 w 366"/>
                  <a:gd name="T35" fmla="*/ 1 h 367"/>
                  <a:gd name="T36" fmla="*/ 14 w 366"/>
                  <a:gd name="T37" fmla="*/ 2 h 367"/>
                  <a:gd name="T38" fmla="*/ 10 w 366"/>
                  <a:gd name="T39" fmla="*/ 4 h 367"/>
                  <a:gd name="T40" fmla="*/ 7 w 366"/>
                  <a:gd name="T41" fmla="*/ 7 h 367"/>
                  <a:gd name="T42" fmla="*/ 4 w 366"/>
                  <a:gd name="T43" fmla="*/ 10 h 367"/>
                  <a:gd name="T44" fmla="*/ 2 w 366"/>
                  <a:gd name="T45" fmla="*/ 14 h 367"/>
                  <a:gd name="T46" fmla="*/ 1 w 366"/>
                  <a:gd name="T47" fmla="*/ 19 h 367"/>
                  <a:gd name="T48" fmla="*/ 0 w 366"/>
                  <a:gd name="T49" fmla="*/ 23 h 367"/>
                  <a:gd name="T50" fmla="*/ 1 w 366"/>
                  <a:gd name="T51" fmla="*/ 28 h 367"/>
                  <a:gd name="T52" fmla="*/ 2 w 366"/>
                  <a:gd name="T53" fmla="*/ 32 h 367"/>
                  <a:gd name="T54" fmla="*/ 4 w 366"/>
                  <a:gd name="T55" fmla="*/ 36 h 367"/>
                  <a:gd name="T56" fmla="*/ 7 w 366"/>
                  <a:gd name="T57" fmla="*/ 40 h 367"/>
                  <a:gd name="T58" fmla="*/ 10 w 366"/>
                  <a:gd name="T59" fmla="*/ 42 h 367"/>
                  <a:gd name="T60" fmla="*/ 14 w 366"/>
                  <a:gd name="T61" fmla="*/ 44 h 367"/>
                  <a:gd name="T62" fmla="*/ 19 w 366"/>
                  <a:gd name="T63" fmla="*/ 46 h 367"/>
                  <a:gd name="T64" fmla="*/ 23 w 366"/>
                  <a:gd name="T65" fmla="*/ 46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3" name="Freeform 353">
                <a:extLst>
                  <a:ext uri="{FF2B5EF4-FFF2-40B4-BE49-F238E27FC236}">
                    <a16:creationId xmlns:a16="http://schemas.microsoft.com/office/drawing/2014/main" id="{3FC7CC5A-E472-4009-9312-B09F085C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467"/>
                <a:ext cx="183" cy="184"/>
              </a:xfrm>
              <a:custGeom>
                <a:avLst/>
                <a:gdLst>
                  <a:gd name="T0" fmla="*/ 23 w 366"/>
                  <a:gd name="T1" fmla="*/ 46 h 367"/>
                  <a:gd name="T2" fmla="*/ 28 w 366"/>
                  <a:gd name="T3" fmla="*/ 46 h 367"/>
                  <a:gd name="T4" fmla="*/ 32 w 366"/>
                  <a:gd name="T5" fmla="*/ 44 h 367"/>
                  <a:gd name="T6" fmla="*/ 36 w 366"/>
                  <a:gd name="T7" fmla="*/ 42 h 367"/>
                  <a:gd name="T8" fmla="*/ 40 w 366"/>
                  <a:gd name="T9" fmla="*/ 40 h 367"/>
                  <a:gd name="T10" fmla="*/ 42 w 366"/>
                  <a:gd name="T11" fmla="*/ 36 h 367"/>
                  <a:gd name="T12" fmla="*/ 44 w 366"/>
                  <a:gd name="T13" fmla="*/ 32 h 367"/>
                  <a:gd name="T14" fmla="*/ 46 w 366"/>
                  <a:gd name="T15" fmla="*/ 28 h 367"/>
                  <a:gd name="T16" fmla="*/ 46 w 366"/>
                  <a:gd name="T17" fmla="*/ 23 h 367"/>
                  <a:gd name="T18" fmla="*/ 46 w 366"/>
                  <a:gd name="T19" fmla="*/ 19 h 367"/>
                  <a:gd name="T20" fmla="*/ 44 w 366"/>
                  <a:gd name="T21" fmla="*/ 14 h 367"/>
                  <a:gd name="T22" fmla="*/ 42 w 366"/>
                  <a:gd name="T23" fmla="*/ 10 h 367"/>
                  <a:gd name="T24" fmla="*/ 40 w 366"/>
                  <a:gd name="T25" fmla="*/ 7 h 367"/>
                  <a:gd name="T26" fmla="*/ 36 w 366"/>
                  <a:gd name="T27" fmla="*/ 4 h 367"/>
                  <a:gd name="T28" fmla="*/ 32 w 366"/>
                  <a:gd name="T29" fmla="*/ 2 h 367"/>
                  <a:gd name="T30" fmla="*/ 28 w 366"/>
                  <a:gd name="T31" fmla="*/ 1 h 367"/>
                  <a:gd name="T32" fmla="*/ 23 w 366"/>
                  <a:gd name="T33" fmla="*/ 0 h 367"/>
                  <a:gd name="T34" fmla="*/ 19 w 366"/>
                  <a:gd name="T35" fmla="*/ 1 h 367"/>
                  <a:gd name="T36" fmla="*/ 14 w 366"/>
                  <a:gd name="T37" fmla="*/ 2 h 367"/>
                  <a:gd name="T38" fmla="*/ 10 w 366"/>
                  <a:gd name="T39" fmla="*/ 4 h 367"/>
                  <a:gd name="T40" fmla="*/ 7 w 366"/>
                  <a:gd name="T41" fmla="*/ 7 h 367"/>
                  <a:gd name="T42" fmla="*/ 4 w 366"/>
                  <a:gd name="T43" fmla="*/ 10 h 367"/>
                  <a:gd name="T44" fmla="*/ 2 w 366"/>
                  <a:gd name="T45" fmla="*/ 14 h 367"/>
                  <a:gd name="T46" fmla="*/ 1 w 366"/>
                  <a:gd name="T47" fmla="*/ 19 h 367"/>
                  <a:gd name="T48" fmla="*/ 0 w 366"/>
                  <a:gd name="T49" fmla="*/ 23 h 367"/>
                  <a:gd name="T50" fmla="*/ 1 w 366"/>
                  <a:gd name="T51" fmla="*/ 28 h 367"/>
                  <a:gd name="T52" fmla="*/ 2 w 366"/>
                  <a:gd name="T53" fmla="*/ 32 h 367"/>
                  <a:gd name="T54" fmla="*/ 4 w 366"/>
                  <a:gd name="T55" fmla="*/ 36 h 367"/>
                  <a:gd name="T56" fmla="*/ 7 w 366"/>
                  <a:gd name="T57" fmla="*/ 40 h 367"/>
                  <a:gd name="T58" fmla="*/ 10 w 366"/>
                  <a:gd name="T59" fmla="*/ 42 h 367"/>
                  <a:gd name="T60" fmla="*/ 14 w 366"/>
                  <a:gd name="T61" fmla="*/ 44 h 367"/>
                  <a:gd name="T62" fmla="*/ 19 w 366"/>
                  <a:gd name="T63" fmla="*/ 46 h 367"/>
                  <a:gd name="T64" fmla="*/ 23 w 366"/>
                  <a:gd name="T65" fmla="*/ 46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6" h="367">
                    <a:moveTo>
                      <a:pt x="183" y="367"/>
                    </a:moveTo>
                    <a:lnTo>
                      <a:pt x="219" y="364"/>
                    </a:lnTo>
                    <a:lnTo>
                      <a:pt x="254" y="352"/>
                    </a:lnTo>
                    <a:lnTo>
                      <a:pt x="285" y="336"/>
                    </a:lnTo>
                    <a:lnTo>
                      <a:pt x="313" y="313"/>
                    </a:lnTo>
                    <a:lnTo>
                      <a:pt x="335" y="285"/>
                    </a:lnTo>
                    <a:lnTo>
                      <a:pt x="352" y="254"/>
                    </a:lnTo>
                    <a:lnTo>
                      <a:pt x="362" y="220"/>
                    </a:lnTo>
                    <a:lnTo>
                      <a:pt x="366" y="183"/>
                    </a:lnTo>
                    <a:lnTo>
                      <a:pt x="362" y="146"/>
                    </a:lnTo>
                    <a:lnTo>
                      <a:pt x="352" y="111"/>
                    </a:lnTo>
                    <a:lnTo>
                      <a:pt x="335" y="80"/>
                    </a:lnTo>
                    <a:lnTo>
                      <a:pt x="313" y="53"/>
                    </a:lnTo>
                    <a:lnTo>
                      <a:pt x="285" y="31"/>
                    </a:lnTo>
                    <a:lnTo>
                      <a:pt x="254" y="13"/>
                    </a:lnTo>
                    <a:lnTo>
                      <a:pt x="219" y="3"/>
                    </a:lnTo>
                    <a:lnTo>
                      <a:pt x="183" y="0"/>
                    </a:lnTo>
                    <a:lnTo>
                      <a:pt x="146" y="3"/>
                    </a:lnTo>
                    <a:lnTo>
                      <a:pt x="111" y="13"/>
                    </a:lnTo>
                    <a:lnTo>
                      <a:pt x="80" y="31"/>
                    </a:lnTo>
                    <a:lnTo>
                      <a:pt x="54" y="53"/>
                    </a:lnTo>
                    <a:lnTo>
                      <a:pt x="31" y="80"/>
                    </a:lnTo>
                    <a:lnTo>
                      <a:pt x="15" y="111"/>
                    </a:lnTo>
                    <a:lnTo>
                      <a:pt x="3" y="146"/>
                    </a:lnTo>
                    <a:lnTo>
                      <a:pt x="0" y="183"/>
                    </a:lnTo>
                    <a:lnTo>
                      <a:pt x="3" y="220"/>
                    </a:lnTo>
                    <a:lnTo>
                      <a:pt x="15" y="254"/>
                    </a:lnTo>
                    <a:lnTo>
                      <a:pt x="31" y="285"/>
                    </a:lnTo>
                    <a:lnTo>
                      <a:pt x="54" y="313"/>
                    </a:lnTo>
                    <a:lnTo>
                      <a:pt x="80" y="336"/>
                    </a:lnTo>
                    <a:lnTo>
                      <a:pt x="111" y="352"/>
                    </a:lnTo>
                    <a:lnTo>
                      <a:pt x="146" y="364"/>
                    </a:lnTo>
                    <a:lnTo>
                      <a:pt x="183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4" name="Freeform 354">
                <a:extLst>
                  <a:ext uri="{FF2B5EF4-FFF2-40B4-BE49-F238E27FC236}">
                    <a16:creationId xmlns:a16="http://schemas.microsoft.com/office/drawing/2014/main" id="{3C030A9E-E615-4701-B04B-F425B8614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945"/>
                <a:ext cx="59" cy="126"/>
              </a:xfrm>
              <a:custGeom>
                <a:avLst/>
                <a:gdLst>
                  <a:gd name="T0" fmla="*/ 14 w 119"/>
                  <a:gd name="T1" fmla="*/ 32 h 251"/>
                  <a:gd name="T2" fmla="*/ 10 w 119"/>
                  <a:gd name="T3" fmla="*/ 0 h 251"/>
                  <a:gd name="T4" fmla="*/ 3 w 119"/>
                  <a:gd name="T5" fmla="*/ 0 h 251"/>
                  <a:gd name="T6" fmla="*/ 0 w 119"/>
                  <a:gd name="T7" fmla="*/ 32 h 251"/>
                  <a:gd name="T8" fmla="*/ 14 w 119"/>
                  <a:gd name="T9" fmla="*/ 32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5" name="Freeform 355">
                <a:extLst>
                  <a:ext uri="{FF2B5EF4-FFF2-40B4-BE49-F238E27FC236}">
                    <a16:creationId xmlns:a16="http://schemas.microsoft.com/office/drawing/2014/main" id="{D3DA94CC-F5EA-40C1-AE48-A5B88CBE1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3" y="1137"/>
                <a:ext cx="155" cy="62"/>
              </a:xfrm>
              <a:custGeom>
                <a:avLst/>
                <a:gdLst>
                  <a:gd name="T0" fmla="*/ 0 w 310"/>
                  <a:gd name="T1" fmla="*/ 14 h 123"/>
                  <a:gd name="T2" fmla="*/ 1 w 310"/>
                  <a:gd name="T3" fmla="*/ 15 h 123"/>
                  <a:gd name="T4" fmla="*/ 2 w 310"/>
                  <a:gd name="T5" fmla="*/ 15 h 123"/>
                  <a:gd name="T6" fmla="*/ 4 w 310"/>
                  <a:gd name="T7" fmla="*/ 15 h 123"/>
                  <a:gd name="T8" fmla="*/ 6 w 310"/>
                  <a:gd name="T9" fmla="*/ 15 h 123"/>
                  <a:gd name="T10" fmla="*/ 9 w 310"/>
                  <a:gd name="T11" fmla="*/ 16 h 123"/>
                  <a:gd name="T12" fmla="*/ 12 w 310"/>
                  <a:gd name="T13" fmla="*/ 16 h 123"/>
                  <a:gd name="T14" fmla="*/ 16 w 310"/>
                  <a:gd name="T15" fmla="*/ 16 h 123"/>
                  <a:gd name="T16" fmla="*/ 20 w 310"/>
                  <a:gd name="T17" fmla="*/ 16 h 123"/>
                  <a:gd name="T18" fmla="*/ 24 w 310"/>
                  <a:gd name="T19" fmla="*/ 16 h 123"/>
                  <a:gd name="T20" fmla="*/ 27 w 310"/>
                  <a:gd name="T21" fmla="*/ 16 h 123"/>
                  <a:gd name="T22" fmla="*/ 31 w 310"/>
                  <a:gd name="T23" fmla="*/ 16 h 123"/>
                  <a:gd name="T24" fmla="*/ 34 w 310"/>
                  <a:gd name="T25" fmla="*/ 15 h 123"/>
                  <a:gd name="T26" fmla="*/ 36 w 310"/>
                  <a:gd name="T27" fmla="*/ 15 h 123"/>
                  <a:gd name="T28" fmla="*/ 38 w 310"/>
                  <a:gd name="T29" fmla="*/ 15 h 123"/>
                  <a:gd name="T30" fmla="*/ 39 w 310"/>
                  <a:gd name="T31" fmla="*/ 15 h 123"/>
                  <a:gd name="T32" fmla="*/ 39 w 310"/>
                  <a:gd name="T33" fmla="*/ 14 h 123"/>
                  <a:gd name="T34" fmla="*/ 36 w 310"/>
                  <a:gd name="T35" fmla="*/ 14 h 123"/>
                  <a:gd name="T36" fmla="*/ 33 w 310"/>
                  <a:gd name="T37" fmla="*/ 13 h 123"/>
                  <a:gd name="T38" fmla="*/ 30 w 310"/>
                  <a:gd name="T39" fmla="*/ 11 h 123"/>
                  <a:gd name="T40" fmla="*/ 28 w 310"/>
                  <a:gd name="T41" fmla="*/ 8 h 123"/>
                  <a:gd name="T42" fmla="*/ 26 w 310"/>
                  <a:gd name="T43" fmla="*/ 6 h 123"/>
                  <a:gd name="T44" fmla="*/ 25 w 310"/>
                  <a:gd name="T45" fmla="*/ 4 h 123"/>
                  <a:gd name="T46" fmla="*/ 24 w 310"/>
                  <a:gd name="T47" fmla="*/ 2 h 123"/>
                  <a:gd name="T48" fmla="*/ 24 w 310"/>
                  <a:gd name="T49" fmla="*/ 0 h 123"/>
                  <a:gd name="T50" fmla="*/ 16 w 310"/>
                  <a:gd name="T51" fmla="*/ 0 h 123"/>
                  <a:gd name="T52" fmla="*/ 15 w 310"/>
                  <a:gd name="T53" fmla="*/ 2 h 123"/>
                  <a:gd name="T54" fmla="*/ 15 w 310"/>
                  <a:gd name="T55" fmla="*/ 4 h 123"/>
                  <a:gd name="T56" fmla="*/ 13 w 310"/>
                  <a:gd name="T57" fmla="*/ 6 h 123"/>
                  <a:gd name="T58" fmla="*/ 12 w 310"/>
                  <a:gd name="T59" fmla="*/ 8 h 123"/>
                  <a:gd name="T60" fmla="*/ 9 w 310"/>
                  <a:gd name="T61" fmla="*/ 11 h 123"/>
                  <a:gd name="T62" fmla="*/ 7 w 310"/>
                  <a:gd name="T63" fmla="*/ 13 h 123"/>
                  <a:gd name="T64" fmla="*/ 4 w 310"/>
                  <a:gd name="T65" fmla="*/ 14 h 123"/>
                  <a:gd name="T66" fmla="*/ 0 w 310"/>
                  <a:gd name="T67" fmla="*/ 14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8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6" name="Rectangle 356">
                <a:extLst>
                  <a:ext uri="{FF2B5EF4-FFF2-40B4-BE49-F238E27FC236}">
                    <a16:creationId xmlns:a16="http://schemas.microsoft.com/office/drawing/2014/main" id="{7DFFF73F-D828-455D-9F6F-F5F236E7C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879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4572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27" name="Freeform 357">
                <a:extLst>
                  <a:ext uri="{FF2B5EF4-FFF2-40B4-BE49-F238E27FC236}">
                    <a16:creationId xmlns:a16="http://schemas.microsoft.com/office/drawing/2014/main" id="{3A956513-2A79-4DBC-863D-041DFEB12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071"/>
                <a:ext cx="59" cy="27"/>
              </a:xfrm>
              <a:custGeom>
                <a:avLst/>
                <a:gdLst>
                  <a:gd name="T0" fmla="*/ 3 w 119"/>
                  <a:gd name="T1" fmla="*/ 7 h 54"/>
                  <a:gd name="T2" fmla="*/ 0 w 119"/>
                  <a:gd name="T3" fmla="*/ 0 h 54"/>
                  <a:gd name="T4" fmla="*/ 14 w 119"/>
                  <a:gd name="T5" fmla="*/ 0 h 54"/>
                  <a:gd name="T6" fmla="*/ 11 w 119"/>
                  <a:gd name="T7" fmla="*/ 7 h 54"/>
                  <a:gd name="T8" fmla="*/ 3 w 119"/>
                  <a:gd name="T9" fmla="*/ 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8" name="Freeform 358">
                <a:extLst>
                  <a:ext uri="{FF2B5EF4-FFF2-40B4-BE49-F238E27FC236}">
                    <a16:creationId xmlns:a16="http://schemas.microsoft.com/office/drawing/2014/main" id="{92013638-EA5B-483E-81DF-7E92A9356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908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2 h 81"/>
                  <a:gd name="T4" fmla="*/ 1 w 152"/>
                  <a:gd name="T5" fmla="*/ 3 h 81"/>
                  <a:gd name="T6" fmla="*/ 2 w 152"/>
                  <a:gd name="T7" fmla="*/ 5 h 81"/>
                  <a:gd name="T8" fmla="*/ 3 w 152"/>
                  <a:gd name="T9" fmla="*/ 7 h 81"/>
                  <a:gd name="T10" fmla="*/ 5 w 152"/>
                  <a:gd name="T11" fmla="*/ 8 h 81"/>
                  <a:gd name="T12" fmla="*/ 6 w 152"/>
                  <a:gd name="T13" fmla="*/ 9 h 81"/>
                  <a:gd name="T14" fmla="*/ 8 w 152"/>
                  <a:gd name="T15" fmla="*/ 10 h 81"/>
                  <a:gd name="T16" fmla="*/ 10 w 152"/>
                  <a:gd name="T17" fmla="*/ 10 h 81"/>
                  <a:gd name="T18" fmla="*/ 12 w 152"/>
                  <a:gd name="T19" fmla="*/ 10 h 81"/>
                  <a:gd name="T20" fmla="*/ 14 w 152"/>
                  <a:gd name="T21" fmla="*/ 9 h 81"/>
                  <a:gd name="T22" fmla="*/ 15 w 152"/>
                  <a:gd name="T23" fmla="*/ 8 h 81"/>
                  <a:gd name="T24" fmla="*/ 17 w 152"/>
                  <a:gd name="T25" fmla="*/ 7 h 81"/>
                  <a:gd name="T26" fmla="*/ 18 w 152"/>
                  <a:gd name="T27" fmla="*/ 5 h 81"/>
                  <a:gd name="T28" fmla="*/ 19 w 152"/>
                  <a:gd name="T29" fmla="*/ 3 h 81"/>
                  <a:gd name="T30" fmla="*/ 19 w 152"/>
                  <a:gd name="T31" fmla="*/ 2 h 81"/>
                  <a:gd name="T32" fmla="*/ 19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Freeform 359">
                <a:extLst>
                  <a:ext uri="{FF2B5EF4-FFF2-40B4-BE49-F238E27FC236}">
                    <a16:creationId xmlns:a16="http://schemas.microsoft.com/office/drawing/2014/main" id="{2C4F277E-3090-4452-966E-25896C72E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098"/>
                <a:ext cx="64" cy="39"/>
              </a:xfrm>
              <a:custGeom>
                <a:avLst/>
                <a:gdLst>
                  <a:gd name="T0" fmla="*/ 5 w 128"/>
                  <a:gd name="T1" fmla="*/ 9 h 80"/>
                  <a:gd name="T2" fmla="*/ 3 w 128"/>
                  <a:gd name="T3" fmla="*/ 9 h 80"/>
                  <a:gd name="T4" fmla="*/ 2 w 128"/>
                  <a:gd name="T5" fmla="*/ 8 h 80"/>
                  <a:gd name="T6" fmla="*/ 1 w 128"/>
                  <a:gd name="T7" fmla="*/ 6 h 80"/>
                  <a:gd name="T8" fmla="*/ 0 w 128"/>
                  <a:gd name="T9" fmla="*/ 5 h 80"/>
                  <a:gd name="T10" fmla="*/ 1 w 128"/>
                  <a:gd name="T11" fmla="*/ 3 h 80"/>
                  <a:gd name="T12" fmla="*/ 2 w 128"/>
                  <a:gd name="T13" fmla="*/ 1 h 80"/>
                  <a:gd name="T14" fmla="*/ 3 w 128"/>
                  <a:gd name="T15" fmla="*/ 0 h 80"/>
                  <a:gd name="T16" fmla="*/ 5 w 128"/>
                  <a:gd name="T17" fmla="*/ 0 h 80"/>
                  <a:gd name="T18" fmla="*/ 12 w 128"/>
                  <a:gd name="T19" fmla="*/ 0 h 80"/>
                  <a:gd name="T20" fmla="*/ 14 w 128"/>
                  <a:gd name="T21" fmla="*/ 0 h 80"/>
                  <a:gd name="T22" fmla="*/ 15 w 128"/>
                  <a:gd name="T23" fmla="*/ 1 h 80"/>
                  <a:gd name="T24" fmla="*/ 16 w 128"/>
                  <a:gd name="T25" fmla="*/ 3 h 80"/>
                  <a:gd name="T26" fmla="*/ 16 w 128"/>
                  <a:gd name="T27" fmla="*/ 5 h 80"/>
                  <a:gd name="T28" fmla="*/ 16 w 128"/>
                  <a:gd name="T29" fmla="*/ 6 h 80"/>
                  <a:gd name="T30" fmla="*/ 15 w 128"/>
                  <a:gd name="T31" fmla="*/ 8 h 80"/>
                  <a:gd name="T32" fmla="*/ 14 w 128"/>
                  <a:gd name="T33" fmla="*/ 9 h 80"/>
                  <a:gd name="T34" fmla="*/ 12 w 128"/>
                  <a:gd name="T35" fmla="*/ 9 h 80"/>
                  <a:gd name="T36" fmla="*/ 5 w 128"/>
                  <a:gd name="T37" fmla="*/ 9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0" name="Freeform 360">
                <a:extLst>
                  <a:ext uri="{FF2B5EF4-FFF2-40B4-BE49-F238E27FC236}">
                    <a16:creationId xmlns:a16="http://schemas.microsoft.com/office/drawing/2014/main" id="{FB17AE0B-C38C-40EA-99B6-2F6F438BA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193"/>
                <a:ext cx="185" cy="26"/>
              </a:xfrm>
              <a:custGeom>
                <a:avLst/>
                <a:gdLst>
                  <a:gd name="T0" fmla="*/ 0 w 369"/>
                  <a:gd name="T1" fmla="*/ 2 h 54"/>
                  <a:gd name="T2" fmla="*/ 1 w 369"/>
                  <a:gd name="T3" fmla="*/ 3 h 54"/>
                  <a:gd name="T4" fmla="*/ 1 w 369"/>
                  <a:gd name="T5" fmla="*/ 3 h 54"/>
                  <a:gd name="T6" fmla="*/ 1 w 369"/>
                  <a:gd name="T7" fmla="*/ 3 h 54"/>
                  <a:gd name="T8" fmla="*/ 2 w 369"/>
                  <a:gd name="T9" fmla="*/ 4 h 54"/>
                  <a:gd name="T10" fmla="*/ 3 w 369"/>
                  <a:gd name="T11" fmla="*/ 4 h 54"/>
                  <a:gd name="T12" fmla="*/ 4 w 369"/>
                  <a:gd name="T13" fmla="*/ 4 h 54"/>
                  <a:gd name="T14" fmla="*/ 6 w 369"/>
                  <a:gd name="T15" fmla="*/ 5 h 54"/>
                  <a:gd name="T16" fmla="*/ 7 w 369"/>
                  <a:gd name="T17" fmla="*/ 5 h 54"/>
                  <a:gd name="T18" fmla="*/ 9 w 369"/>
                  <a:gd name="T19" fmla="*/ 5 h 54"/>
                  <a:gd name="T20" fmla="*/ 11 w 369"/>
                  <a:gd name="T21" fmla="*/ 5 h 54"/>
                  <a:gd name="T22" fmla="*/ 12 w 369"/>
                  <a:gd name="T23" fmla="*/ 6 h 54"/>
                  <a:gd name="T24" fmla="*/ 14 w 369"/>
                  <a:gd name="T25" fmla="*/ 6 h 54"/>
                  <a:gd name="T26" fmla="*/ 17 w 369"/>
                  <a:gd name="T27" fmla="*/ 6 h 54"/>
                  <a:gd name="T28" fmla="*/ 19 w 369"/>
                  <a:gd name="T29" fmla="*/ 6 h 54"/>
                  <a:gd name="T30" fmla="*/ 21 w 369"/>
                  <a:gd name="T31" fmla="*/ 6 h 54"/>
                  <a:gd name="T32" fmla="*/ 23 w 369"/>
                  <a:gd name="T33" fmla="*/ 6 h 54"/>
                  <a:gd name="T34" fmla="*/ 26 w 369"/>
                  <a:gd name="T35" fmla="*/ 6 h 54"/>
                  <a:gd name="T36" fmla="*/ 28 w 369"/>
                  <a:gd name="T37" fmla="*/ 6 h 54"/>
                  <a:gd name="T38" fmla="*/ 30 w 369"/>
                  <a:gd name="T39" fmla="*/ 6 h 54"/>
                  <a:gd name="T40" fmla="*/ 32 w 369"/>
                  <a:gd name="T41" fmla="*/ 6 h 54"/>
                  <a:gd name="T42" fmla="*/ 34 w 369"/>
                  <a:gd name="T43" fmla="*/ 6 h 54"/>
                  <a:gd name="T44" fmla="*/ 36 w 369"/>
                  <a:gd name="T45" fmla="*/ 5 h 54"/>
                  <a:gd name="T46" fmla="*/ 38 w 369"/>
                  <a:gd name="T47" fmla="*/ 5 h 54"/>
                  <a:gd name="T48" fmla="*/ 40 w 369"/>
                  <a:gd name="T49" fmla="*/ 5 h 54"/>
                  <a:gd name="T50" fmla="*/ 41 w 369"/>
                  <a:gd name="T51" fmla="*/ 5 h 54"/>
                  <a:gd name="T52" fmla="*/ 43 w 369"/>
                  <a:gd name="T53" fmla="*/ 4 h 54"/>
                  <a:gd name="T54" fmla="*/ 44 w 369"/>
                  <a:gd name="T55" fmla="*/ 4 h 54"/>
                  <a:gd name="T56" fmla="*/ 45 w 369"/>
                  <a:gd name="T57" fmla="*/ 4 h 54"/>
                  <a:gd name="T58" fmla="*/ 46 w 369"/>
                  <a:gd name="T59" fmla="*/ 3 h 54"/>
                  <a:gd name="T60" fmla="*/ 46 w 369"/>
                  <a:gd name="T61" fmla="*/ 3 h 54"/>
                  <a:gd name="T62" fmla="*/ 46 w 369"/>
                  <a:gd name="T63" fmla="*/ 3 h 54"/>
                  <a:gd name="T64" fmla="*/ 47 w 369"/>
                  <a:gd name="T65" fmla="*/ 2 h 54"/>
                  <a:gd name="T66" fmla="*/ 43 w 369"/>
                  <a:gd name="T67" fmla="*/ 0 h 54"/>
                  <a:gd name="T68" fmla="*/ 42 w 369"/>
                  <a:gd name="T69" fmla="*/ 0 h 54"/>
                  <a:gd name="T70" fmla="*/ 41 w 369"/>
                  <a:gd name="T71" fmla="*/ 0 h 54"/>
                  <a:gd name="T72" fmla="*/ 40 w 369"/>
                  <a:gd name="T73" fmla="*/ 1 h 54"/>
                  <a:gd name="T74" fmla="*/ 37 w 369"/>
                  <a:gd name="T75" fmla="*/ 1 h 54"/>
                  <a:gd name="T76" fmla="*/ 34 w 369"/>
                  <a:gd name="T77" fmla="*/ 1 h 54"/>
                  <a:gd name="T78" fmla="*/ 31 w 369"/>
                  <a:gd name="T79" fmla="*/ 1 h 54"/>
                  <a:gd name="T80" fmla="*/ 27 w 369"/>
                  <a:gd name="T81" fmla="*/ 1 h 54"/>
                  <a:gd name="T82" fmla="*/ 23 w 369"/>
                  <a:gd name="T83" fmla="*/ 1 h 54"/>
                  <a:gd name="T84" fmla="*/ 20 w 369"/>
                  <a:gd name="T85" fmla="*/ 1 h 54"/>
                  <a:gd name="T86" fmla="*/ 16 w 369"/>
                  <a:gd name="T87" fmla="*/ 1 h 54"/>
                  <a:gd name="T88" fmla="*/ 13 w 369"/>
                  <a:gd name="T89" fmla="*/ 1 h 54"/>
                  <a:gd name="T90" fmla="*/ 10 w 369"/>
                  <a:gd name="T91" fmla="*/ 1 h 54"/>
                  <a:gd name="T92" fmla="*/ 7 w 369"/>
                  <a:gd name="T93" fmla="*/ 1 h 54"/>
                  <a:gd name="T94" fmla="*/ 6 w 369"/>
                  <a:gd name="T95" fmla="*/ 0 h 54"/>
                  <a:gd name="T96" fmla="*/ 5 w 369"/>
                  <a:gd name="T97" fmla="*/ 0 h 54"/>
                  <a:gd name="T98" fmla="*/ 4 w 369"/>
                  <a:gd name="T99" fmla="*/ 0 h 54"/>
                  <a:gd name="T100" fmla="*/ 0 w 369"/>
                  <a:gd name="T101" fmla="*/ 2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9" h="54">
                    <a:moveTo>
                      <a:pt x="0" y="22"/>
                    </a:moveTo>
                    <a:lnTo>
                      <a:pt x="1" y="26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5" y="35"/>
                    </a:lnTo>
                    <a:lnTo>
                      <a:pt x="21" y="37"/>
                    </a:lnTo>
                    <a:lnTo>
                      <a:pt x="31" y="40"/>
                    </a:lnTo>
                    <a:lnTo>
                      <a:pt x="42" y="42"/>
                    </a:lnTo>
                    <a:lnTo>
                      <a:pt x="54" y="44"/>
                    </a:lnTo>
                    <a:lnTo>
                      <a:pt x="66" y="47"/>
                    </a:lnTo>
                    <a:lnTo>
                      <a:pt x="81" y="48"/>
                    </a:lnTo>
                    <a:lnTo>
                      <a:pt x="96" y="50"/>
                    </a:lnTo>
                    <a:lnTo>
                      <a:pt x="112" y="51"/>
                    </a:lnTo>
                    <a:lnTo>
                      <a:pt x="130" y="52"/>
                    </a:lnTo>
                    <a:lnTo>
                      <a:pt x="147" y="52"/>
                    </a:lnTo>
                    <a:lnTo>
                      <a:pt x="165" y="54"/>
                    </a:lnTo>
                    <a:lnTo>
                      <a:pt x="184" y="54"/>
                    </a:lnTo>
                    <a:lnTo>
                      <a:pt x="202" y="54"/>
                    </a:lnTo>
                    <a:lnTo>
                      <a:pt x="221" y="52"/>
                    </a:lnTo>
                    <a:lnTo>
                      <a:pt x="239" y="52"/>
                    </a:lnTo>
                    <a:lnTo>
                      <a:pt x="256" y="51"/>
                    </a:lnTo>
                    <a:lnTo>
                      <a:pt x="272" y="50"/>
                    </a:lnTo>
                    <a:lnTo>
                      <a:pt x="287" y="48"/>
                    </a:lnTo>
                    <a:lnTo>
                      <a:pt x="301" y="47"/>
                    </a:lnTo>
                    <a:lnTo>
                      <a:pt x="315" y="44"/>
                    </a:lnTo>
                    <a:lnTo>
                      <a:pt x="327" y="42"/>
                    </a:lnTo>
                    <a:lnTo>
                      <a:pt x="338" y="40"/>
                    </a:lnTo>
                    <a:lnTo>
                      <a:pt x="347" y="37"/>
                    </a:lnTo>
                    <a:lnTo>
                      <a:pt x="354" y="35"/>
                    </a:lnTo>
                    <a:lnTo>
                      <a:pt x="361" y="32"/>
                    </a:lnTo>
                    <a:lnTo>
                      <a:pt x="366" y="28"/>
                    </a:lnTo>
                    <a:lnTo>
                      <a:pt x="368" y="26"/>
                    </a:lnTo>
                    <a:lnTo>
                      <a:pt x="369" y="22"/>
                    </a:lnTo>
                    <a:lnTo>
                      <a:pt x="339" y="0"/>
                    </a:lnTo>
                    <a:lnTo>
                      <a:pt x="336" y="3"/>
                    </a:lnTo>
                    <a:lnTo>
                      <a:pt x="327" y="6"/>
                    </a:lnTo>
                    <a:lnTo>
                      <a:pt x="313" y="9"/>
                    </a:lnTo>
                    <a:lnTo>
                      <a:pt x="294" y="10"/>
                    </a:lnTo>
                    <a:lnTo>
                      <a:pt x="271" y="11"/>
                    </a:lnTo>
                    <a:lnTo>
                      <a:pt x="245" y="12"/>
                    </a:lnTo>
                    <a:lnTo>
                      <a:pt x="215" y="13"/>
                    </a:lnTo>
                    <a:lnTo>
                      <a:pt x="184" y="13"/>
                    </a:lnTo>
                    <a:lnTo>
                      <a:pt x="153" y="13"/>
                    </a:lnTo>
                    <a:lnTo>
                      <a:pt x="124" y="12"/>
                    </a:lnTo>
                    <a:lnTo>
                      <a:pt x="97" y="11"/>
                    </a:lnTo>
                    <a:lnTo>
                      <a:pt x="74" y="10"/>
                    </a:lnTo>
                    <a:lnTo>
                      <a:pt x="56" y="9"/>
                    </a:lnTo>
                    <a:lnTo>
                      <a:pt x="42" y="6"/>
                    </a:lnTo>
                    <a:lnTo>
                      <a:pt x="33" y="3"/>
                    </a:lnTo>
                    <a:lnTo>
                      <a:pt x="2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1" name="Freeform 361">
                <a:extLst>
                  <a:ext uri="{FF2B5EF4-FFF2-40B4-BE49-F238E27FC236}">
                    <a16:creationId xmlns:a16="http://schemas.microsoft.com/office/drawing/2014/main" id="{C2B35781-EA17-43A4-B7F5-0C74E1A5A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592"/>
                <a:ext cx="36" cy="287"/>
              </a:xfrm>
              <a:custGeom>
                <a:avLst/>
                <a:gdLst>
                  <a:gd name="T0" fmla="*/ 9 w 72"/>
                  <a:gd name="T1" fmla="*/ 72 h 573"/>
                  <a:gd name="T2" fmla="*/ 9 w 72"/>
                  <a:gd name="T3" fmla="*/ 58 h 573"/>
                  <a:gd name="T4" fmla="*/ 9 w 72"/>
                  <a:gd name="T5" fmla="*/ 46 h 573"/>
                  <a:gd name="T6" fmla="*/ 9 w 72"/>
                  <a:gd name="T7" fmla="*/ 36 h 573"/>
                  <a:gd name="T8" fmla="*/ 9 w 72"/>
                  <a:gd name="T9" fmla="*/ 27 h 573"/>
                  <a:gd name="T10" fmla="*/ 9 w 72"/>
                  <a:gd name="T11" fmla="*/ 19 h 573"/>
                  <a:gd name="T12" fmla="*/ 8 w 72"/>
                  <a:gd name="T13" fmla="*/ 12 h 573"/>
                  <a:gd name="T14" fmla="*/ 7 w 72"/>
                  <a:gd name="T15" fmla="*/ 6 h 573"/>
                  <a:gd name="T16" fmla="*/ 5 w 72"/>
                  <a:gd name="T17" fmla="*/ 0 h 573"/>
                  <a:gd name="T18" fmla="*/ 5 w 72"/>
                  <a:gd name="T19" fmla="*/ 0 h 573"/>
                  <a:gd name="T20" fmla="*/ 3 w 72"/>
                  <a:gd name="T21" fmla="*/ 6 h 573"/>
                  <a:gd name="T22" fmla="*/ 2 w 72"/>
                  <a:gd name="T23" fmla="*/ 12 h 573"/>
                  <a:gd name="T24" fmla="*/ 1 w 72"/>
                  <a:gd name="T25" fmla="*/ 19 h 573"/>
                  <a:gd name="T26" fmla="*/ 1 w 72"/>
                  <a:gd name="T27" fmla="*/ 27 h 573"/>
                  <a:gd name="T28" fmla="*/ 0 w 72"/>
                  <a:gd name="T29" fmla="*/ 36 h 573"/>
                  <a:gd name="T30" fmla="*/ 0 w 72"/>
                  <a:gd name="T31" fmla="*/ 46 h 573"/>
                  <a:gd name="T32" fmla="*/ 0 w 72"/>
                  <a:gd name="T33" fmla="*/ 58 h 573"/>
                  <a:gd name="T34" fmla="*/ 0 w 72"/>
                  <a:gd name="T35" fmla="*/ 72 h 573"/>
                  <a:gd name="T36" fmla="*/ 9 w 72"/>
                  <a:gd name="T37" fmla="*/ 72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2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49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2" name="Freeform 362">
                <a:extLst>
                  <a:ext uri="{FF2B5EF4-FFF2-40B4-BE49-F238E27FC236}">
                    <a16:creationId xmlns:a16="http://schemas.microsoft.com/office/drawing/2014/main" id="{1FDC4920-BFB4-4F33-A152-65D2D89F0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489"/>
                <a:ext cx="40" cy="103"/>
              </a:xfrm>
              <a:custGeom>
                <a:avLst/>
                <a:gdLst>
                  <a:gd name="T0" fmla="*/ 5 w 80"/>
                  <a:gd name="T1" fmla="*/ 26 h 206"/>
                  <a:gd name="T2" fmla="*/ 9 w 80"/>
                  <a:gd name="T3" fmla="*/ 24 h 206"/>
                  <a:gd name="T4" fmla="*/ 10 w 80"/>
                  <a:gd name="T5" fmla="*/ 20 h 206"/>
                  <a:gd name="T6" fmla="*/ 10 w 80"/>
                  <a:gd name="T7" fmla="*/ 17 h 206"/>
                  <a:gd name="T8" fmla="*/ 10 w 80"/>
                  <a:gd name="T9" fmla="*/ 13 h 206"/>
                  <a:gd name="T10" fmla="*/ 8 w 80"/>
                  <a:gd name="T11" fmla="*/ 10 h 206"/>
                  <a:gd name="T12" fmla="*/ 7 w 80"/>
                  <a:gd name="T13" fmla="*/ 6 h 206"/>
                  <a:gd name="T14" fmla="*/ 6 w 80"/>
                  <a:gd name="T15" fmla="*/ 3 h 206"/>
                  <a:gd name="T16" fmla="*/ 5 w 80"/>
                  <a:gd name="T17" fmla="*/ 0 h 206"/>
                  <a:gd name="T18" fmla="*/ 5 w 80"/>
                  <a:gd name="T19" fmla="*/ 3 h 206"/>
                  <a:gd name="T20" fmla="*/ 4 w 80"/>
                  <a:gd name="T21" fmla="*/ 6 h 206"/>
                  <a:gd name="T22" fmla="*/ 2 w 80"/>
                  <a:gd name="T23" fmla="*/ 10 h 206"/>
                  <a:gd name="T24" fmla="*/ 1 w 80"/>
                  <a:gd name="T25" fmla="*/ 13 h 206"/>
                  <a:gd name="T26" fmla="*/ 0 w 80"/>
                  <a:gd name="T27" fmla="*/ 17 h 206"/>
                  <a:gd name="T28" fmla="*/ 1 w 80"/>
                  <a:gd name="T29" fmla="*/ 20 h 206"/>
                  <a:gd name="T30" fmla="*/ 2 w 80"/>
                  <a:gd name="T31" fmla="*/ 24 h 206"/>
                  <a:gd name="T32" fmla="*/ 5 w 80"/>
                  <a:gd name="T33" fmla="*/ 26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206">
                    <a:moveTo>
                      <a:pt x="40" y="206"/>
                    </a:moveTo>
                    <a:lnTo>
                      <a:pt x="66" y="185"/>
                    </a:lnTo>
                    <a:lnTo>
                      <a:pt x="79" y="160"/>
                    </a:lnTo>
                    <a:lnTo>
                      <a:pt x="80" y="132"/>
                    </a:lnTo>
                    <a:lnTo>
                      <a:pt x="74" y="102"/>
                    </a:lnTo>
                    <a:lnTo>
                      <a:pt x="64" y="73"/>
                    </a:lnTo>
                    <a:lnTo>
                      <a:pt x="52" y="45"/>
                    </a:lnTo>
                    <a:lnTo>
                      <a:pt x="43" y="20"/>
                    </a:lnTo>
                    <a:lnTo>
                      <a:pt x="40" y="0"/>
                    </a:lnTo>
                    <a:lnTo>
                      <a:pt x="36" y="20"/>
                    </a:lnTo>
                    <a:lnTo>
                      <a:pt x="27" y="45"/>
                    </a:lnTo>
                    <a:lnTo>
                      <a:pt x="15" y="73"/>
                    </a:lnTo>
                    <a:lnTo>
                      <a:pt x="6" y="102"/>
                    </a:lnTo>
                    <a:lnTo>
                      <a:pt x="0" y="132"/>
                    </a:lnTo>
                    <a:lnTo>
                      <a:pt x="2" y="160"/>
                    </a:lnTo>
                    <a:lnTo>
                      <a:pt x="14" y="185"/>
                    </a:lnTo>
                    <a:lnTo>
                      <a:pt x="40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3" name="Freeform 363">
                <a:extLst>
                  <a:ext uri="{FF2B5EF4-FFF2-40B4-BE49-F238E27FC236}">
                    <a16:creationId xmlns:a16="http://schemas.microsoft.com/office/drawing/2014/main" id="{67E16EA6-7295-45B6-A6D0-038338DB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526"/>
                <a:ext cx="56" cy="151"/>
              </a:xfrm>
              <a:custGeom>
                <a:avLst/>
                <a:gdLst>
                  <a:gd name="T0" fmla="*/ 11 w 112"/>
                  <a:gd name="T1" fmla="*/ 38 h 302"/>
                  <a:gd name="T2" fmla="*/ 11 w 112"/>
                  <a:gd name="T3" fmla="*/ 38 h 302"/>
                  <a:gd name="T4" fmla="*/ 11 w 112"/>
                  <a:gd name="T5" fmla="*/ 38 h 302"/>
                  <a:gd name="T6" fmla="*/ 11 w 112"/>
                  <a:gd name="T7" fmla="*/ 37 h 302"/>
                  <a:gd name="T8" fmla="*/ 11 w 112"/>
                  <a:gd name="T9" fmla="*/ 37 h 302"/>
                  <a:gd name="T10" fmla="*/ 13 w 112"/>
                  <a:gd name="T11" fmla="*/ 31 h 302"/>
                  <a:gd name="T12" fmla="*/ 13 w 112"/>
                  <a:gd name="T13" fmla="*/ 26 h 302"/>
                  <a:gd name="T14" fmla="*/ 12 w 112"/>
                  <a:gd name="T15" fmla="*/ 20 h 302"/>
                  <a:gd name="T16" fmla="*/ 10 w 112"/>
                  <a:gd name="T17" fmla="*/ 15 h 302"/>
                  <a:gd name="T18" fmla="*/ 8 w 112"/>
                  <a:gd name="T19" fmla="*/ 11 h 302"/>
                  <a:gd name="T20" fmla="*/ 5 w 112"/>
                  <a:gd name="T21" fmla="*/ 7 h 302"/>
                  <a:gd name="T22" fmla="*/ 3 w 112"/>
                  <a:gd name="T23" fmla="*/ 3 h 302"/>
                  <a:gd name="T24" fmla="*/ 0 w 112"/>
                  <a:gd name="T25" fmla="*/ 0 h 302"/>
                  <a:gd name="T26" fmla="*/ 3 w 112"/>
                  <a:gd name="T27" fmla="*/ 2 h 302"/>
                  <a:gd name="T28" fmla="*/ 6 w 112"/>
                  <a:gd name="T29" fmla="*/ 5 h 302"/>
                  <a:gd name="T30" fmla="*/ 9 w 112"/>
                  <a:gd name="T31" fmla="*/ 10 h 302"/>
                  <a:gd name="T32" fmla="*/ 12 w 112"/>
                  <a:gd name="T33" fmla="*/ 16 h 302"/>
                  <a:gd name="T34" fmla="*/ 14 w 112"/>
                  <a:gd name="T35" fmla="*/ 22 h 302"/>
                  <a:gd name="T36" fmla="*/ 14 w 112"/>
                  <a:gd name="T37" fmla="*/ 28 h 302"/>
                  <a:gd name="T38" fmla="*/ 14 w 112"/>
                  <a:gd name="T39" fmla="*/ 33 h 302"/>
                  <a:gd name="T40" fmla="*/ 11 w 112"/>
                  <a:gd name="T41" fmla="*/ 38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2" h="302">
                    <a:moveTo>
                      <a:pt x="88" y="302"/>
                    </a:moveTo>
                    <a:lnTo>
                      <a:pt x="87" y="302"/>
                    </a:lnTo>
                    <a:lnTo>
                      <a:pt x="86" y="299"/>
                    </a:lnTo>
                    <a:lnTo>
                      <a:pt x="84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8" y="120"/>
                    </a:lnTo>
                    <a:lnTo>
                      <a:pt x="60" y="84"/>
                    </a:lnTo>
                    <a:lnTo>
                      <a:pt x="39" y="52"/>
                    </a:lnTo>
                    <a:lnTo>
                      <a:pt x="18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7" y="39"/>
                    </a:lnTo>
                    <a:lnTo>
                      <a:pt x="71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7" y="264"/>
                    </a:lnTo>
                    <a:lnTo>
                      <a:pt x="88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4" name="Freeform 364">
                <a:extLst>
                  <a:ext uri="{FF2B5EF4-FFF2-40B4-BE49-F238E27FC236}">
                    <a16:creationId xmlns:a16="http://schemas.microsoft.com/office/drawing/2014/main" id="{36F58A36-F9A1-4A8A-BA84-51EF8BA13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549"/>
                <a:ext cx="50" cy="11"/>
              </a:xfrm>
              <a:custGeom>
                <a:avLst/>
                <a:gdLst>
                  <a:gd name="T0" fmla="*/ 0 w 101"/>
                  <a:gd name="T1" fmla="*/ 0 h 23"/>
                  <a:gd name="T2" fmla="*/ 0 w 101"/>
                  <a:gd name="T3" fmla="*/ 0 h 23"/>
                  <a:gd name="T4" fmla="*/ 1 w 101"/>
                  <a:gd name="T5" fmla="*/ 0 h 23"/>
                  <a:gd name="T6" fmla="*/ 3 w 101"/>
                  <a:gd name="T7" fmla="*/ 0 h 23"/>
                  <a:gd name="T8" fmla="*/ 5 w 101"/>
                  <a:gd name="T9" fmla="*/ 0 h 23"/>
                  <a:gd name="T10" fmla="*/ 7 w 101"/>
                  <a:gd name="T11" fmla="*/ 0 h 23"/>
                  <a:gd name="T12" fmla="*/ 9 w 101"/>
                  <a:gd name="T13" fmla="*/ 1 h 23"/>
                  <a:gd name="T14" fmla="*/ 11 w 101"/>
                  <a:gd name="T15" fmla="*/ 1 h 23"/>
                  <a:gd name="T16" fmla="*/ 12 w 101"/>
                  <a:gd name="T17" fmla="*/ 2 h 23"/>
                  <a:gd name="T18" fmla="*/ 11 w 101"/>
                  <a:gd name="T19" fmla="*/ 2 h 23"/>
                  <a:gd name="T20" fmla="*/ 9 w 101"/>
                  <a:gd name="T21" fmla="*/ 2 h 23"/>
                  <a:gd name="T22" fmla="*/ 7 w 101"/>
                  <a:gd name="T23" fmla="*/ 1 h 23"/>
                  <a:gd name="T24" fmla="*/ 5 w 101"/>
                  <a:gd name="T25" fmla="*/ 1 h 23"/>
                  <a:gd name="T26" fmla="*/ 3 w 101"/>
                  <a:gd name="T27" fmla="*/ 1 h 23"/>
                  <a:gd name="T28" fmla="*/ 1 w 101"/>
                  <a:gd name="T29" fmla="*/ 0 h 23"/>
                  <a:gd name="T30" fmla="*/ 0 w 101"/>
                  <a:gd name="T31" fmla="*/ 0 h 23"/>
                  <a:gd name="T32" fmla="*/ 0 w 101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23">
                    <a:moveTo>
                      <a:pt x="0" y="3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1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2" y="13"/>
                    </a:lnTo>
                    <a:lnTo>
                      <a:pt x="26" y="11"/>
                    </a:lnTo>
                    <a:lnTo>
                      <a:pt x="13" y="7"/>
                    </a:lnTo>
                    <a:lnTo>
                      <a:pt x="4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5" name="Freeform 365">
                <a:extLst>
                  <a:ext uri="{FF2B5EF4-FFF2-40B4-BE49-F238E27FC236}">
                    <a16:creationId xmlns:a16="http://schemas.microsoft.com/office/drawing/2014/main" id="{7FF072D4-831F-44E2-9C39-649F6177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558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2 w 120"/>
                  <a:gd name="T5" fmla="*/ 0 h 31"/>
                  <a:gd name="T6" fmla="*/ 4 w 120"/>
                  <a:gd name="T7" fmla="*/ 0 h 31"/>
                  <a:gd name="T8" fmla="*/ 7 w 120"/>
                  <a:gd name="T9" fmla="*/ 0 h 31"/>
                  <a:gd name="T10" fmla="*/ 9 w 120"/>
                  <a:gd name="T11" fmla="*/ 1 h 31"/>
                  <a:gd name="T12" fmla="*/ 12 w 120"/>
                  <a:gd name="T13" fmla="*/ 2 h 31"/>
                  <a:gd name="T14" fmla="*/ 14 w 120"/>
                  <a:gd name="T15" fmla="*/ 2 h 31"/>
                  <a:gd name="T16" fmla="*/ 15 w 120"/>
                  <a:gd name="T17" fmla="*/ 3 h 31"/>
                  <a:gd name="T18" fmla="*/ 14 w 120"/>
                  <a:gd name="T19" fmla="*/ 3 h 31"/>
                  <a:gd name="T20" fmla="*/ 12 w 120"/>
                  <a:gd name="T21" fmla="*/ 3 h 31"/>
                  <a:gd name="T22" fmla="*/ 10 w 120"/>
                  <a:gd name="T23" fmla="*/ 2 h 31"/>
                  <a:gd name="T24" fmla="*/ 7 w 120"/>
                  <a:gd name="T25" fmla="*/ 2 h 31"/>
                  <a:gd name="T26" fmla="*/ 5 w 120"/>
                  <a:gd name="T27" fmla="*/ 1 h 31"/>
                  <a:gd name="T28" fmla="*/ 2 w 120"/>
                  <a:gd name="T29" fmla="*/ 1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1" y="1"/>
                    </a:lnTo>
                    <a:lnTo>
                      <a:pt x="51" y="4"/>
                    </a:lnTo>
                    <a:lnTo>
                      <a:pt x="70" y="9"/>
                    </a:lnTo>
                    <a:lnTo>
                      <a:pt x="90" y="16"/>
                    </a:lnTo>
                    <a:lnTo>
                      <a:pt x="107" y="23"/>
                    </a:lnTo>
                    <a:lnTo>
                      <a:pt x="120" y="31"/>
                    </a:lnTo>
                    <a:lnTo>
                      <a:pt x="110" y="28"/>
                    </a:lnTo>
                    <a:lnTo>
                      <a:pt x="94" y="25"/>
                    </a:lnTo>
                    <a:lnTo>
                      <a:pt x="75" y="23"/>
                    </a:lnTo>
                    <a:lnTo>
                      <a:pt x="54" y="18"/>
                    </a:lnTo>
                    <a:lnTo>
                      <a:pt x="33" y="15"/>
                    </a:lnTo>
                    <a:lnTo>
                      <a:pt x="16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6" name="Freeform 366">
                <a:extLst>
                  <a:ext uri="{FF2B5EF4-FFF2-40B4-BE49-F238E27FC236}">
                    <a16:creationId xmlns:a16="http://schemas.microsoft.com/office/drawing/2014/main" id="{55959605-DCCD-46D0-BFCB-3B78821EA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583"/>
                <a:ext cx="62" cy="12"/>
              </a:xfrm>
              <a:custGeom>
                <a:avLst/>
                <a:gdLst>
                  <a:gd name="T0" fmla="*/ 0 w 124"/>
                  <a:gd name="T1" fmla="*/ 0 h 25"/>
                  <a:gd name="T2" fmla="*/ 1 w 124"/>
                  <a:gd name="T3" fmla="*/ 0 h 25"/>
                  <a:gd name="T4" fmla="*/ 3 w 124"/>
                  <a:gd name="T5" fmla="*/ 0 h 25"/>
                  <a:gd name="T6" fmla="*/ 5 w 124"/>
                  <a:gd name="T7" fmla="*/ 0 h 25"/>
                  <a:gd name="T8" fmla="*/ 7 w 124"/>
                  <a:gd name="T9" fmla="*/ 0 h 25"/>
                  <a:gd name="T10" fmla="*/ 10 w 124"/>
                  <a:gd name="T11" fmla="*/ 0 h 25"/>
                  <a:gd name="T12" fmla="*/ 13 w 124"/>
                  <a:gd name="T13" fmla="*/ 1 h 25"/>
                  <a:gd name="T14" fmla="*/ 15 w 124"/>
                  <a:gd name="T15" fmla="*/ 2 h 25"/>
                  <a:gd name="T16" fmla="*/ 16 w 124"/>
                  <a:gd name="T17" fmla="*/ 3 h 25"/>
                  <a:gd name="T18" fmla="*/ 15 w 124"/>
                  <a:gd name="T19" fmla="*/ 2 h 25"/>
                  <a:gd name="T20" fmla="*/ 13 w 124"/>
                  <a:gd name="T21" fmla="*/ 2 h 25"/>
                  <a:gd name="T22" fmla="*/ 10 w 124"/>
                  <a:gd name="T23" fmla="*/ 2 h 25"/>
                  <a:gd name="T24" fmla="*/ 7 w 124"/>
                  <a:gd name="T25" fmla="*/ 2 h 25"/>
                  <a:gd name="T26" fmla="*/ 5 w 124"/>
                  <a:gd name="T27" fmla="*/ 1 h 25"/>
                  <a:gd name="T28" fmla="*/ 3 w 124"/>
                  <a:gd name="T29" fmla="*/ 1 h 25"/>
                  <a:gd name="T30" fmla="*/ 1 w 124"/>
                  <a:gd name="T31" fmla="*/ 1 h 25"/>
                  <a:gd name="T32" fmla="*/ 0 w 124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0" y="5"/>
                    </a:moveTo>
                    <a:lnTo>
                      <a:pt x="5" y="2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55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4" y="25"/>
                    </a:lnTo>
                    <a:lnTo>
                      <a:pt x="115" y="23"/>
                    </a:lnTo>
                    <a:lnTo>
                      <a:pt x="99" y="22"/>
                    </a:lnTo>
                    <a:lnTo>
                      <a:pt x="78" y="20"/>
                    </a:lnTo>
                    <a:lnTo>
                      <a:pt x="56" y="18"/>
                    </a:lnTo>
                    <a:lnTo>
                      <a:pt x="36" y="14"/>
                    </a:lnTo>
                    <a:lnTo>
                      <a:pt x="17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Freeform 367">
                <a:extLst>
                  <a:ext uri="{FF2B5EF4-FFF2-40B4-BE49-F238E27FC236}">
                    <a16:creationId xmlns:a16="http://schemas.microsoft.com/office/drawing/2014/main" id="{113866E7-1BD1-42EF-8D54-6FFA54A6B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599"/>
                <a:ext cx="56" cy="10"/>
              </a:xfrm>
              <a:custGeom>
                <a:avLst/>
                <a:gdLst>
                  <a:gd name="T0" fmla="*/ 0 w 112"/>
                  <a:gd name="T1" fmla="*/ 1 h 19"/>
                  <a:gd name="T2" fmla="*/ 1 w 112"/>
                  <a:gd name="T3" fmla="*/ 1 h 19"/>
                  <a:gd name="T4" fmla="*/ 2 w 112"/>
                  <a:gd name="T5" fmla="*/ 0 h 19"/>
                  <a:gd name="T6" fmla="*/ 4 w 112"/>
                  <a:gd name="T7" fmla="*/ 0 h 19"/>
                  <a:gd name="T8" fmla="*/ 7 w 112"/>
                  <a:gd name="T9" fmla="*/ 1 h 19"/>
                  <a:gd name="T10" fmla="*/ 9 w 112"/>
                  <a:gd name="T11" fmla="*/ 1 h 19"/>
                  <a:gd name="T12" fmla="*/ 12 w 112"/>
                  <a:gd name="T13" fmla="*/ 1 h 19"/>
                  <a:gd name="T14" fmla="*/ 13 w 112"/>
                  <a:gd name="T15" fmla="*/ 2 h 19"/>
                  <a:gd name="T16" fmla="*/ 14 w 112"/>
                  <a:gd name="T17" fmla="*/ 3 h 19"/>
                  <a:gd name="T18" fmla="*/ 13 w 112"/>
                  <a:gd name="T19" fmla="*/ 3 h 19"/>
                  <a:gd name="T20" fmla="*/ 11 w 112"/>
                  <a:gd name="T21" fmla="*/ 3 h 19"/>
                  <a:gd name="T22" fmla="*/ 9 w 112"/>
                  <a:gd name="T23" fmla="*/ 2 h 19"/>
                  <a:gd name="T24" fmla="*/ 7 w 112"/>
                  <a:gd name="T25" fmla="*/ 2 h 19"/>
                  <a:gd name="T26" fmla="*/ 4 w 112"/>
                  <a:gd name="T27" fmla="*/ 2 h 19"/>
                  <a:gd name="T28" fmla="*/ 2 w 112"/>
                  <a:gd name="T29" fmla="*/ 2 h 19"/>
                  <a:gd name="T30" fmla="*/ 1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19">
                    <a:moveTo>
                      <a:pt x="0" y="3"/>
                    </a:moveTo>
                    <a:lnTo>
                      <a:pt x="4" y="1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51" y="2"/>
                    </a:lnTo>
                    <a:lnTo>
                      <a:pt x="71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2" y="18"/>
                    </a:lnTo>
                    <a:lnTo>
                      <a:pt x="87" y="17"/>
                    </a:lnTo>
                    <a:lnTo>
                      <a:pt x="68" y="16"/>
                    </a:lnTo>
                    <a:lnTo>
                      <a:pt x="49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8" name="Freeform 368">
                <a:extLst>
                  <a:ext uri="{FF2B5EF4-FFF2-40B4-BE49-F238E27FC236}">
                    <a16:creationId xmlns:a16="http://schemas.microsoft.com/office/drawing/2014/main" id="{FC79E4BA-F363-42E2-BFB4-91802FC51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626"/>
                <a:ext cx="47" cy="7"/>
              </a:xfrm>
              <a:custGeom>
                <a:avLst/>
                <a:gdLst>
                  <a:gd name="T0" fmla="*/ 0 w 94"/>
                  <a:gd name="T1" fmla="*/ 1 h 15"/>
                  <a:gd name="T2" fmla="*/ 1 w 94"/>
                  <a:gd name="T3" fmla="*/ 0 h 15"/>
                  <a:gd name="T4" fmla="*/ 2 w 94"/>
                  <a:gd name="T5" fmla="*/ 0 h 15"/>
                  <a:gd name="T6" fmla="*/ 3 w 94"/>
                  <a:gd name="T7" fmla="*/ 0 h 15"/>
                  <a:gd name="T8" fmla="*/ 5 w 94"/>
                  <a:gd name="T9" fmla="*/ 0 h 15"/>
                  <a:gd name="T10" fmla="*/ 7 w 94"/>
                  <a:gd name="T11" fmla="*/ 0 h 15"/>
                  <a:gd name="T12" fmla="*/ 9 w 94"/>
                  <a:gd name="T13" fmla="*/ 0 h 15"/>
                  <a:gd name="T14" fmla="*/ 11 w 94"/>
                  <a:gd name="T15" fmla="*/ 1 h 15"/>
                  <a:gd name="T16" fmla="*/ 12 w 94"/>
                  <a:gd name="T17" fmla="*/ 1 h 15"/>
                  <a:gd name="T18" fmla="*/ 11 w 94"/>
                  <a:gd name="T19" fmla="*/ 1 h 15"/>
                  <a:gd name="T20" fmla="*/ 9 w 94"/>
                  <a:gd name="T21" fmla="*/ 1 h 15"/>
                  <a:gd name="T22" fmla="*/ 7 w 94"/>
                  <a:gd name="T23" fmla="*/ 1 h 15"/>
                  <a:gd name="T24" fmla="*/ 5 w 94"/>
                  <a:gd name="T25" fmla="*/ 1 h 15"/>
                  <a:gd name="T26" fmla="*/ 3 w 94"/>
                  <a:gd name="T27" fmla="*/ 1 h 15"/>
                  <a:gd name="T28" fmla="*/ 2 w 94"/>
                  <a:gd name="T29" fmla="*/ 1 h 15"/>
                  <a:gd name="T30" fmla="*/ 1 w 94"/>
                  <a:gd name="T31" fmla="*/ 1 h 15"/>
                  <a:gd name="T32" fmla="*/ 0 w 94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4" h="15">
                    <a:moveTo>
                      <a:pt x="0" y="9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4" y="15"/>
                    </a:lnTo>
                    <a:lnTo>
                      <a:pt x="85" y="13"/>
                    </a:lnTo>
                    <a:lnTo>
                      <a:pt x="71" y="13"/>
                    </a:lnTo>
                    <a:lnTo>
                      <a:pt x="55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1" y="13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9" name="Freeform 369">
                <a:extLst>
                  <a:ext uri="{FF2B5EF4-FFF2-40B4-BE49-F238E27FC236}">
                    <a16:creationId xmlns:a16="http://schemas.microsoft.com/office/drawing/2014/main" id="{564C63DD-C4CC-47AF-8014-A15582985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664"/>
                <a:ext cx="23" cy="9"/>
              </a:xfrm>
              <a:custGeom>
                <a:avLst/>
                <a:gdLst>
                  <a:gd name="T0" fmla="*/ 0 w 46"/>
                  <a:gd name="T1" fmla="*/ 2 h 18"/>
                  <a:gd name="T2" fmla="*/ 1 w 46"/>
                  <a:gd name="T3" fmla="*/ 2 h 18"/>
                  <a:gd name="T4" fmla="*/ 1 w 46"/>
                  <a:gd name="T5" fmla="*/ 2 h 18"/>
                  <a:gd name="T6" fmla="*/ 2 w 46"/>
                  <a:gd name="T7" fmla="*/ 1 h 18"/>
                  <a:gd name="T8" fmla="*/ 3 w 46"/>
                  <a:gd name="T9" fmla="*/ 1 h 18"/>
                  <a:gd name="T10" fmla="*/ 4 w 46"/>
                  <a:gd name="T11" fmla="*/ 1 h 18"/>
                  <a:gd name="T12" fmla="*/ 5 w 46"/>
                  <a:gd name="T13" fmla="*/ 0 h 18"/>
                  <a:gd name="T14" fmla="*/ 6 w 46"/>
                  <a:gd name="T15" fmla="*/ 1 h 18"/>
                  <a:gd name="T16" fmla="*/ 6 w 46"/>
                  <a:gd name="T17" fmla="*/ 1 h 18"/>
                  <a:gd name="T18" fmla="*/ 5 w 46"/>
                  <a:gd name="T19" fmla="*/ 1 h 18"/>
                  <a:gd name="T20" fmla="*/ 5 w 46"/>
                  <a:gd name="T21" fmla="*/ 1 h 18"/>
                  <a:gd name="T22" fmla="*/ 4 w 46"/>
                  <a:gd name="T23" fmla="*/ 2 h 18"/>
                  <a:gd name="T24" fmla="*/ 2 w 46"/>
                  <a:gd name="T25" fmla="*/ 2 h 18"/>
                  <a:gd name="T26" fmla="*/ 2 w 46"/>
                  <a:gd name="T27" fmla="*/ 2 h 18"/>
                  <a:gd name="T28" fmla="*/ 1 w 46"/>
                  <a:gd name="T29" fmla="*/ 3 h 18"/>
                  <a:gd name="T30" fmla="*/ 1 w 46"/>
                  <a:gd name="T31" fmla="*/ 3 h 18"/>
                  <a:gd name="T32" fmla="*/ 0 w 46"/>
                  <a:gd name="T33" fmla="*/ 2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2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2"/>
                    </a:lnTo>
                    <a:lnTo>
                      <a:pt x="11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0" name="Freeform 370">
                <a:extLst>
                  <a:ext uri="{FF2B5EF4-FFF2-40B4-BE49-F238E27FC236}">
                    <a16:creationId xmlns:a16="http://schemas.microsoft.com/office/drawing/2014/main" id="{CE2C9807-C07E-4D92-BB9D-BECF2C5C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534"/>
                <a:ext cx="42" cy="11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1 w 86"/>
                  <a:gd name="T5" fmla="*/ 0 h 23"/>
                  <a:gd name="T6" fmla="*/ 2 w 86"/>
                  <a:gd name="T7" fmla="*/ 0 h 23"/>
                  <a:gd name="T8" fmla="*/ 4 w 86"/>
                  <a:gd name="T9" fmla="*/ 0 h 23"/>
                  <a:gd name="T10" fmla="*/ 6 w 86"/>
                  <a:gd name="T11" fmla="*/ 0 h 23"/>
                  <a:gd name="T12" fmla="*/ 7 w 86"/>
                  <a:gd name="T13" fmla="*/ 1 h 23"/>
                  <a:gd name="T14" fmla="*/ 9 w 86"/>
                  <a:gd name="T15" fmla="*/ 1 h 23"/>
                  <a:gd name="T16" fmla="*/ 10 w 86"/>
                  <a:gd name="T17" fmla="*/ 2 h 23"/>
                  <a:gd name="T18" fmla="*/ 9 w 86"/>
                  <a:gd name="T19" fmla="*/ 2 h 23"/>
                  <a:gd name="T20" fmla="*/ 7 w 86"/>
                  <a:gd name="T21" fmla="*/ 2 h 23"/>
                  <a:gd name="T22" fmla="*/ 6 w 86"/>
                  <a:gd name="T23" fmla="*/ 2 h 23"/>
                  <a:gd name="T24" fmla="*/ 4 w 86"/>
                  <a:gd name="T25" fmla="*/ 1 h 23"/>
                  <a:gd name="T26" fmla="*/ 2 w 86"/>
                  <a:gd name="T27" fmla="*/ 1 h 23"/>
                  <a:gd name="T28" fmla="*/ 1 w 86"/>
                  <a:gd name="T29" fmla="*/ 1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0" y="4"/>
                    </a:moveTo>
                    <a:lnTo>
                      <a:pt x="4" y="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9" y="4"/>
                    </a:lnTo>
                    <a:lnTo>
                      <a:pt x="63" y="8"/>
                    </a:lnTo>
                    <a:lnTo>
                      <a:pt x="75" y="15"/>
                    </a:lnTo>
                    <a:lnTo>
                      <a:pt x="86" y="23"/>
                    </a:lnTo>
                    <a:lnTo>
                      <a:pt x="75" y="21"/>
                    </a:lnTo>
                    <a:lnTo>
                      <a:pt x="63" y="19"/>
                    </a:lnTo>
                    <a:lnTo>
                      <a:pt x="49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1" name="Freeform 371">
                <a:extLst>
                  <a:ext uri="{FF2B5EF4-FFF2-40B4-BE49-F238E27FC236}">
                    <a16:creationId xmlns:a16="http://schemas.microsoft.com/office/drawing/2014/main" id="{10EAEC45-5AFB-48E6-91E3-4ABF7A35D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571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3 w 121"/>
                  <a:gd name="T5" fmla="*/ 0 h 24"/>
                  <a:gd name="T6" fmla="*/ 5 w 121"/>
                  <a:gd name="T7" fmla="*/ 0 h 24"/>
                  <a:gd name="T8" fmla="*/ 7 w 121"/>
                  <a:gd name="T9" fmla="*/ 1 h 24"/>
                  <a:gd name="T10" fmla="*/ 10 w 121"/>
                  <a:gd name="T11" fmla="*/ 1 h 24"/>
                  <a:gd name="T12" fmla="*/ 12 w 121"/>
                  <a:gd name="T13" fmla="*/ 2 h 24"/>
                  <a:gd name="T14" fmla="*/ 14 w 121"/>
                  <a:gd name="T15" fmla="*/ 2 h 24"/>
                  <a:gd name="T16" fmla="*/ 16 w 121"/>
                  <a:gd name="T17" fmla="*/ 3 h 24"/>
                  <a:gd name="T18" fmla="*/ 14 w 121"/>
                  <a:gd name="T19" fmla="*/ 3 h 24"/>
                  <a:gd name="T20" fmla="*/ 12 w 121"/>
                  <a:gd name="T21" fmla="*/ 3 h 24"/>
                  <a:gd name="T22" fmla="*/ 10 w 121"/>
                  <a:gd name="T23" fmla="*/ 3 h 24"/>
                  <a:gd name="T24" fmla="*/ 7 w 121"/>
                  <a:gd name="T25" fmla="*/ 3 h 24"/>
                  <a:gd name="T26" fmla="*/ 5 w 121"/>
                  <a:gd name="T27" fmla="*/ 2 h 24"/>
                  <a:gd name="T28" fmla="*/ 2 w 121"/>
                  <a:gd name="T29" fmla="*/ 2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1" h="24">
                    <a:moveTo>
                      <a:pt x="0" y="5"/>
                    </a:moveTo>
                    <a:lnTo>
                      <a:pt x="5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4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2" y="23"/>
                    </a:lnTo>
                    <a:lnTo>
                      <a:pt x="96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5" y="14"/>
                    </a:lnTo>
                    <a:lnTo>
                      <a:pt x="16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2" name="Freeform 372">
                <a:extLst>
                  <a:ext uri="{FF2B5EF4-FFF2-40B4-BE49-F238E27FC236}">
                    <a16:creationId xmlns:a16="http://schemas.microsoft.com/office/drawing/2014/main" id="{C3A1630F-D3AF-4360-9987-869046161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615"/>
                <a:ext cx="55" cy="7"/>
              </a:xfrm>
              <a:custGeom>
                <a:avLst/>
                <a:gdLst>
                  <a:gd name="T0" fmla="*/ 0 w 110"/>
                  <a:gd name="T1" fmla="*/ 2 h 14"/>
                  <a:gd name="T2" fmla="*/ 1 w 110"/>
                  <a:gd name="T3" fmla="*/ 1 h 14"/>
                  <a:gd name="T4" fmla="*/ 2 w 110"/>
                  <a:gd name="T5" fmla="*/ 1 h 14"/>
                  <a:gd name="T6" fmla="*/ 4 w 110"/>
                  <a:gd name="T7" fmla="*/ 1 h 14"/>
                  <a:gd name="T8" fmla="*/ 6 w 110"/>
                  <a:gd name="T9" fmla="*/ 0 h 14"/>
                  <a:gd name="T10" fmla="*/ 9 w 110"/>
                  <a:gd name="T11" fmla="*/ 0 h 14"/>
                  <a:gd name="T12" fmla="*/ 11 w 110"/>
                  <a:gd name="T13" fmla="*/ 1 h 14"/>
                  <a:gd name="T14" fmla="*/ 13 w 110"/>
                  <a:gd name="T15" fmla="*/ 1 h 14"/>
                  <a:gd name="T16" fmla="*/ 14 w 110"/>
                  <a:gd name="T17" fmla="*/ 2 h 14"/>
                  <a:gd name="T18" fmla="*/ 13 w 110"/>
                  <a:gd name="T19" fmla="*/ 2 h 14"/>
                  <a:gd name="T20" fmla="*/ 11 w 110"/>
                  <a:gd name="T21" fmla="*/ 2 h 14"/>
                  <a:gd name="T22" fmla="*/ 9 w 110"/>
                  <a:gd name="T23" fmla="*/ 2 h 14"/>
                  <a:gd name="T24" fmla="*/ 6 w 110"/>
                  <a:gd name="T25" fmla="*/ 2 h 14"/>
                  <a:gd name="T26" fmla="*/ 4 w 110"/>
                  <a:gd name="T27" fmla="*/ 2 h 14"/>
                  <a:gd name="T28" fmla="*/ 2 w 110"/>
                  <a:gd name="T29" fmla="*/ 2 h 14"/>
                  <a:gd name="T30" fmla="*/ 1 w 110"/>
                  <a:gd name="T31" fmla="*/ 2 h 14"/>
                  <a:gd name="T32" fmla="*/ 0 w 110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0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5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10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8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3" name="Freeform 373">
                <a:extLst>
                  <a:ext uri="{FF2B5EF4-FFF2-40B4-BE49-F238E27FC236}">
                    <a16:creationId xmlns:a16="http://schemas.microsoft.com/office/drawing/2014/main" id="{A53FD1E6-502B-41CF-87BA-DB3CE110F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638"/>
                <a:ext cx="44" cy="7"/>
              </a:xfrm>
              <a:custGeom>
                <a:avLst/>
                <a:gdLst>
                  <a:gd name="T0" fmla="*/ 0 w 89"/>
                  <a:gd name="T1" fmla="*/ 1 h 14"/>
                  <a:gd name="T2" fmla="*/ 0 w 89"/>
                  <a:gd name="T3" fmla="*/ 1 h 14"/>
                  <a:gd name="T4" fmla="*/ 1 w 89"/>
                  <a:gd name="T5" fmla="*/ 0 h 14"/>
                  <a:gd name="T6" fmla="*/ 3 w 89"/>
                  <a:gd name="T7" fmla="*/ 0 h 14"/>
                  <a:gd name="T8" fmla="*/ 5 w 89"/>
                  <a:gd name="T9" fmla="*/ 1 h 14"/>
                  <a:gd name="T10" fmla="*/ 7 w 89"/>
                  <a:gd name="T11" fmla="*/ 1 h 14"/>
                  <a:gd name="T12" fmla="*/ 9 w 89"/>
                  <a:gd name="T13" fmla="*/ 1 h 14"/>
                  <a:gd name="T14" fmla="*/ 10 w 89"/>
                  <a:gd name="T15" fmla="*/ 2 h 14"/>
                  <a:gd name="T16" fmla="*/ 11 w 89"/>
                  <a:gd name="T17" fmla="*/ 2 h 14"/>
                  <a:gd name="T18" fmla="*/ 10 w 89"/>
                  <a:gd name="T19" fmla="*/ 2 h 14"/>
                  <a:gd name="T20" fmla="*/ 8 w 89"/>
                  <a:gd name="T21" fmla="*/ 2 h 14"/>
                  <a:gd name="T22" fmla="*/ 6 w 89"/>
                  <a:gd name="T23" fmla="*/ 2 h 14"/>
                  <a:gd name="T24" fmla="*/ 5 w 89"/>
                  <a:gd name="T25" fmla="*/ 2 h 14"/>
                  <a:gd name="T26" fmla="*/ 3 w 89"/>
                  <a:gd name="T27" fmla="*/ 2 h 14"/>
                  <a:gd name="T28" fmla="*/ 1 w 89"/>
                  <a:gd name="T29" fmla="*/ 1 h 14"/>
                  <a:gd name="T30" fmla="*/ 0 w 89"/>
                  <a:gd name="T31" fmla="*/ 1 h 14"/>
                  <a:gd name="T32" fmla="*/ 0 w 8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14">
                    <a:moveTo>
                      <a:pt x="0" y="4"/>
                    </a:moveTo>
                    <a:lnTo>
                      <a:pt x="4" y="2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43" y="1"/>
                    </a:lnTo>
                    <a:lnTo>
                      <a:pt x="58" y="3"/>
                    </a:lnTo>
                    <a:lnTo>
                      <a:pt x="73" y="6"/>
                    </a:lnTo>
                    <a:lnTo>
                      <a:pt x="83" y="9"/>
                    </a:lnTo>
                    <a:lnTo>
                      <a:pt x="89" y="14"/>
                    </a:lnTo>
                    <a:lnTo>
                      <a:pt x="81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7" y="10"/>
                    </a:lnTo>
                    <a:lnTo>
                      <a:pt x="14" y="8"/>
                    </a:lnTo>
                    <a:lnTo>
                      <a:pt x="5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4" name="Freeform 374">
                <a:extLst>
                  <a:ext uri="{FF2B5EF4-FFF2-40B4-BE49-F238E27FC236}">
                    <a16:creationId xmlns:a16="http://schemas.microsoft.com/office/drawing/2014/main" id="{ADD388F0-73ED-48F8-A776-F9B0A57A3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652"/>
                <a:ext cx="27" cy="7"/>
              </a:xfrm>
              <a:custGeom>
                <a:avLst/>
                <a:gdLst>
                  <a:gd name="T0" fmla="*/ 0 w 55"/>
                  <a:gd name="T1" fmla="*/ 2 h 14"/>
                  <a:gd name="T2" fmla="*/ 0 w 55"/>
                  <a:gd name="T3" fmla="*/ 2 h 14"/>
                  <a:gd name="T4" fmla="*/ 1 w 55"/>
                  <a:gd name="T5" fmla="*/ 1 h 14"/>
                  <a:gd name="T6" fmla="*/ 1 w 55"/>
                  <a:gd name="T7" fmla="*/ 1 h 14"/>
                  <a:gd name="T8" fmla="*/ 3 w 55"/>
                  <a:gd name="T9" fmla="*/ 1 h 14"/>
                  <a:gd name="T10" fmla="*/ 4 w 55"/>
                  <a:gd name="T11" fmla="*/ 0 h 14"/>
                  <a:gd name="T12" fmla="*/ 5 w 55"/>
                  <a:gd name="T13" fmla="*/ 1 h 14"/>
                  <a:gd name="T14" fmla="*/ 6 w 55"/>
                  <a:gd name="T15" fmla="*/ 1 h 14"/>
                  <a:gd name="T16" fmla="*/ 6 w 55"/>
                  <a:gd name="T17" fmla="*/ 1 h 14"/>
                  <a:gd name="T18" fmla="*/ 6 w 55"/>
                  <a:gd name="T19" fmla="*/ 1 h 14"/>
                  <a:gd name="T20" fmla="*/ 4 w 55"/>
                  <a:gd name="T21" fmla="*/ 1 h 14"/>
                  <a:gd name="T22" fmla="*/ 3 w 55"/>
                  <a:gd name="T23" fmla="*/ 1 h 14"/>
                  <a:gd name="T24" fmla="*/ 2 w 55"/>
                  <a:gd name="T25" fmla="*/ 2 h 14"/>
                  <a:gd name="T26" fmla="*/ 1 w 55"/>
                  <a:gd name="T27" fmla="*/ 2 h 14"/>
                  <a:gd name="T28" fmla="*/ 0 w 55"/>
                  <a:gd name="T29" fmla="*/ 2 h 14"/>
                  <a:gd name="T30" fmla="*/ 0 w 55"/>
                  <a:gd name="T31" fmla="*/ 2 h 14"/>
                  <a:gd name="T32" fmla="*/ 0 w 55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1" y="10"/>
                    </a:lnTo>
                    <a:lnTo>
                      <a:pt x="13" y="13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Freeform 375">
                <a:extLst>
                  <a:ext uri="{FF2B5EF4-FFF2-40B4-BE49-F238E27FC236}">
                    <a16:creationId xmlns:a16="http://schemas.microsoft.com/office/drawing/2014/main" id="{343381C6-ECF9-4F42-B162-B48A6F61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522"/>
                <a:ext cx="27" cy="11"/>
              </a:xfrm>
              <a:custGeom>
                <a:avLst/>
                <a:gdLst>
                  <a:gd name="T0" fmla="*/ 7 w 54"/>
                  <a:gd name="T1" fmla="*/ 2 h 23"/>
                  <a:gd name="T2" fmla="*/ 7 w 54"/>
                  <a:gd name="T3" fmla="*/ 2 h 23"/>
                  <a:gd name="T4" fmla="*/ 6 w 54"/>
                  <a:gd name="T5" fmla="*/ 2 h 23"/>
                  <a:gd name="T6" fmla="*/ 5 w 54"/>
                  <a:gd name="T7" fmla="*/ 2 h 23"/>
                  <a:gd name="T8" fmla="*/ 3 w 54"/>
                  <a:gd name="T9" fmla="*/ 2 h 23"/>
                  <a:gd name="T10" fmla="*/ 2 w 54"/>
                  <a:gd name="T11" fmla="*/ 1 h 23"/>
                  <a:gd name="T12" fmla="*/ 1 w 54"/>
                  <a:gd name="T13" fmla="*/ 1 h 23"/>
                  <a:gd name="T14" fmla="*/ 0 w 54"/>
                  <a:gd name="T15" fmla="*/ 1 h 23"/>
                  <a:gd name="T16" fmla="*/ 0 w 54"/>
                  <a:gd name="T17" fmla="*/ 0 h 23"/>
                  <a:gd name="T18" fmla="*/ 1 w 54"/>
                  <a:gd name="T19" fmla="*/ 0 h 23"/>
                  <a:gd name="T20" fmla="*/ 2 w 54"/>
                  <a:gd name="T21" fmla="*/ 0 h 23"/>
                  <a:gd name="T22" fmla="*/ 2 w 54"/>
                  <a:gd name="T23" fmla="*/ 0 h 23"/>
                  <a:gd name="T24" fmla="*/ 4 w 54"/>
                  <a:gd name="T25" fmla="*/ 0 h 23"/>
                  <a:gd name="T26" fmla="*/ 5 w 54"/>
                  <a:gd name="T27" fmla="*/ 1 h 23"/>
                  <a:gd name="T28" fmla="*/ 6 w 54"/>
                  <a:gd name="T29" fmla="*/ 2 h 23"/>
                  <a:gd name="T30" fmla="*/ 7 w 54"/>
                  <a:gd name="T31" fmla="*/ 2 h 23"/>
                  <a:gd name="T32" fmla="*/ 7 w 54"/>
                  <a:gd name="T33" fmla="*/ 2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3">
                    <a:moveTo>
                      <a:pt x="54" y="23"/>
                    </a:moveTo>
                    <a:lnTo>
                      <a:pt x="50" y="22"/>
                    </a:lnTo>
                    <a:lnTo>
                      <a:pt x="42" y="21"/>
                    </a:lnTo>
                    <a:lnTo>
                      <a:pt x="33" y="20"/>
                    </a:lnTo>
                    <a:lnTo>
                      <a:pt x="22" y="17"/>
                    </a:lnTo>
                    <a:lnTo>
                      <a:pt x="13" y="15"/>
                    </a:lnTo>
                    <a:lnTo>
                      <a:pt x="5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26" y="7"/>
                    </a:lnTo>
                    <a:lnTo>
                      <a:pt x="34" y="12"/>
                    </a:lnTo>
                    <a:lnTo>
                      <a:pt x="42" y="16"/>
                    </a:lnTo>
                    <a:lnTo>
                      <a:pt x="50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6" name="Freeform 376">
                <a:extLst>
                  <a:ext uri="{FF2B5EF4-FFF2-40B4-BE49-F238E27FC236}">
                    <a16:creationId xmlns:a16="http://schemas.microsoft.com/office/drawing/2014/main" id="{D38E1388-79A9-46BA-843E-296819A71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509"/>
                <a:ext cx="5" cy="26"/>
              </a:xfrm>
              <a:custGeom>
                <a:avLst/>
                <a:gdLst>
                  <a:gd name="T0" fmla="*/ 1 w 10"/>
                  <a:gd name="T1" fmla="*/ 7 h 52"/>
                  <a:gd name="T2" fmla="*/ 1 w 10"/>
                  <a:gd name="T3" fmla="*/ 6 h 52"/>
                  <a:gd name="T4" fmla="*/ 2 w 10"/>
                  <a:gd name="T5" fmla="*/ 3 h 52"/>
                  <a:gd name="T6" fmla="*/ 2 w 10"/>
                  <a:gd name="T7" fmla="*/ 1 h 52"/>
                  <a:gd name="T8" fmla="*/ 1 w 10"/>
                  <a:gd name="T9" fmla="*/ 0 h 52"/>
                  <a:gd name="T10" fmla="*/ 0 w 10"/>
                  <a:gd name="T11" fmla="*/ 1 h 52"/>
                  <a:gd name="T12" fmla="*/ 1 w 10"/>
                  <a:gd name="T13" fmla="*/ 3 h 52"/>
                  <a:gd name="T14" fmla="*/ 1 w 10"/>
                  <a:gd name="T15" fmla="*/ 5 h 52"/>
                  <a:gd name="T16" fmla="*/ 1 w 10"/>
                  <a:gd name="T17" fmla="*/ 7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7" y="52"/>
                    </a:moveTo>
                    <a:lnTo>
                      <a:pt x="8" y="41"/>
                    </a:lnTo>
                    <a:lnTo>
                      <a:pt x="10" y="24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7" name="Freeform 377">
                <a:extLst>
                  <a:ext uri="{FF2B5EF4-FFF2-40B4-BE49-F238E27FC236}">
                    <a16:creationId xmlns:a16="http://schemas.microsoft.com/office/drawing/2014/main" id="{D9B4DDC4-1B85-4F57-B1AA-3E47DF510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504"/>
                <a:ext cx="16" cy="23"/>
              </a:xfrm>
              <a:custGeom>
                <a:avLst/>
                <a:gdLst>
                  <a:gd name="T0" fmla="*/ 4 w 31"/>
                  <a:gd name="T1" fmla="*/ 6 h 44"/>
                  <a:gd name="T2" fmla="*/ 4 w 31"/>
                  <a:gd name="T3" fmla="*/ 5 h 44"/>
                  <a:gd name="T4" fmla="*/ 3 w 31"/>
                  <a:gd name="T5" fmla="*/ 3 h 44"/>
                  <a:gd name="T6" fmla="*/ 2 w 31"/>
                  <a:gd name="T7" fmla="*/ 1 h 44"/>
                  <a:gd name="T8" fmla="*/ 1 w 31"/>
                  <a:gd name="T9" fmla="*/ 0 h 44"/>
                  <a:gd name="T10" fmla="*/ 0 w 31"/>
                  <a:gd name="T11" fmla="*/ 1 h 44"/>
                  <a:gd name="T12" fmla="*/ 1 w 31"/>
                  <a:gd name="T13" fmla="*/ 1 h 44"/>
                  <a:gd name="T14" fmla="*/ 1 w 31"/>
                  <a:gd name="T15" fmla="*/ 2 h 44"/>
                  <a:gd name="T16" fmla="*/ 2 w 31"/>
                  <a:gd name="T17" fmla="*/ 3 h 44"/>
                  <a:gd name="T18" fmla="*/ 2 w 31"/>
                  <a:gd name="T19" fmla="*/ 4 h 44"/>
                  <a:gd name="T20" fmla="*/ 3 w 31"/>
                  <a:gd name="T21" fmla="*/ 5 h 44"/>
                  <a:gd name="T22" fmla="*/ 4 w 31"/>
                  <a:gd name="T23" fmla="*/ 6 h 44"/>
                  <a:gd name="T24" fmla="*/ 4 w 31"/>
                  <a:gd name="T25" fmla="*/ 6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4">
                    <a:moveTo>
                      <a:pt x="31" y="44"/>
                    </a:moveTo>
                    <a:lnTo>
                      <a:pt x="27" y="35"/>
                    </a:lnTo>
                    <a:lnTo>
                      <a:pt x="20" y="18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5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8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8" name="Freeform 378">
                <a:extLst>
                  <a:ext uri="{FF2B5EF4-FFF2-40B4-BE49-F238E27FC236}">
                    <a16:creationId xmlns:a16="http://schemas.microsoft.com/office/drawing/2014/main" id="{2038A937-1FFD-4BE5-9E2F-369EEAB1F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650"/>
                <a:ext cx="35" cy="8"/>
              </a:xfrm>
              <a:custGeom>
                <a:avLst/>
                <a:gdLst>
                  <a:gd name="T0" fmla="*/ 0 w 69"/>
                  <a:gd name="T1" fmla="*/ 2 h 15"/>
                  <a:gd name="T2" fmla="*/ 1 w 69"/>
                  <a:gd name="T3" fmla="*/ 1 h 15"/>
                  <a:gd name="T4" fmla="*/ 3 w 69"/>
                  <a:gd name="T5" fmla="*/ 1 h 15"/>
                  <a:gd name="T6" fmla="*/ 4 w 69"/>
                  <a:gd name="T7" fmla="*/ 1 h 15"/>
                  <a:gd name="T8" fmla="*/ 5 w 69"/>
                  <a:gd name="T9" fmla="*/ 0 h 15"/>
                  <a:gd name="T10" fmla="*/ 7 w 69"/>
                  <a:gd name="T11" fmla="*/ 0 h 15"/>
                  <a:gd name="T12" fmla="*/ 8 w 69"/>
                  <a:gd name="T13" fmla="*/ 1 h 15"/>
                  <a:gd name="T14" fmla="*/ 9 w 69"/>
                  <a:gd name="T15" fmla="*/ 1 h 15"/>
                  <a:gd name="T16" fmla="*/ 9 w 69"/>
                  <a:gd name="T17" fmla="*/ 2 h 15"/>
                  <a:gd name="T18" fmla="*/ 9 w 69"/>
                  <a:gd name="T19" fmla="*/ 2 h 15"/>
                  <a:gd name="T20" fmla="*/ 8 w 69"/>
                  <a:gd name="T21" fmla="*/ 2 h 15"/>
                  <a:gd name="T22" fmla="*/ 7 w 69"/>
                  <a:gd name="T23" fmla="*/ 2 h 15"/>
                  <a:gd name="T24" fmla="*/ 6 w 69"/>
                  <a:gd name="T25" fmla="*/ 2 h 15"/>
                  <a:gd name="T26" fmla="*/ 4 w 69"/>
                  <a:gd name="T27" fmla="*/ 2 h 15"/>
                  <a:gd name="T28" fmla="*/ 3 w 69"/>
                  <a:gd name="T29" fmla="*/ 2 h 15"/>
                  <a:gd name="T30" fmla="*/ 1 w 69"/>
                  <a:gd name="T31" fmla="*/ 2 h 15"/>
                  <a:gd name="T32" fmla="*/ 0 w 69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0" y="10"/>
                    </a:moveTo>
                    <a:lnTo>
                      <a:pt x="6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67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1" y="15"/>
                    </a:lnTo>
                    <a:lnTo>
                      <a:pt x="29" y="13"/>
                    </a:lnTo>
                    <a:lnTo>
                      <a:pt x="18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9" name="Freeform 379">
                <a:extLst>
                  <a:ext uri="{FF2B5EF4-FFF2-40B4-BE49-F238E27FC236}">
                    <a16:creationId xmlns:a16="http://schemas.microsoft.com/office/drawing/2014/main" id="{F2189A0D-2FA4-4EAD-8FA5-C208694CE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669"/>
                <a:ext cx="31" cy="14"/>
              </a:xfrm>
              <a:custGeom>
                <a:avLst/>
                <a:gdLst>
                  <a:gd name="T0" fmla="*/ 0 w 63"/>
                  <a:gd name="T1" fmla="*/ 0 h 28"/>
                  <a:gd name="T2" fmla="*/ 0 w 63"/>
                  <a:gd name="T3" fmla="*/ 1 h 28"/>
                  <a:gd name="T4" fmla="*/ 1 w 63"/>
                  <a:gd name="T5" fmla="*/ 1 h 28"/>
                  <a:gd name="T6" fmla="*/ 3 w 63"/>
                  <a:gd name="T7" fmla="*/ 1 h 28"/>
                  <a:gd name="T8" fmla="*/ 4 w 63"/>
                  <a:gd name="T9" fmla="*/ 1 h 28"/>
                  <a:gd name="T10" fmla="*/ 5 w 63"/>
                  <a:gd name="T11" fmla="*/ 2 h 28"/>
                  <a:gd name="T12" fmla="*/ 6 w 63"/>
                  <a:gd name="T13" fmla="*/ 2 h 28"/>
                  <a:gd name="T14" fmla="*/ 7 w 63"/>
                  <a:gd name="T15" fmla="*/ 3 h 28"/>
                  <a:gd name="T16" fmla="*/ 7 w 63"/>
                  <a:gd name="T17" fmla="*/ 4 h 28"/>
                  <a:gd name="T18" fmla="*/ 7 w 63"/>
                  <a:gd name="T19" fmla="*/ 4 h 28"/>
                  <a:gd name="T20" fmla="*/ 6 w 63"/>
                  <a:gd name="T21" fmla="*/ 4 h 28"/>
                  <a:gd name="T22" fmla="*/ 5 w 63"/>
                  <a:gd name="T23" fmla="*/ 3 h 28"/>
                  <a:gd name="T24" fmla="*/ 4 w 63"/>
                  <a:gd name="T25" fmla="*/ 3 h 28"/>
                  <a:gd name="T26" fmla="*/ 2 w 63"/>
                  <a:gd name="T27" fmla="*/ 2 h 28"/>
                  <a:gd name="T28" fmla="*/ 1 w 63"/>
                  <a:gd name="T29" fmla="*/ 1 h 28"/>
                  <a:gd name="T30" fmla="*/ 0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5" y="20"/>
                    </a:lnTo>
                    <a:lnTo>
                      <a:pt x="23" y="14"/>
                    </a:lnTo>
                    <a:lnTo>
                      <a:pt x="13" y="8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0" name="Freeform 380">
                <a:extLst>
                  <a:ext uri="{FF2B5EF4-FFF2-40B4-BE49-F238E27FC236}">
                    <a16:creationId xmlns:a16="http://schemas.microsoft.com/office/drawing/2014/main" id="{0749E584-9792-4EFD-9941-4833B0FC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37"/>
                <a:ext cx="31" cy="8"/>
              </a:xfrm>
              <a:custGeom>
                <a:avLst/>
                <a:gdLst>
                  <a:gd name="T0" fmla="*/ 0 w 64"/>
                  <a:gd name="T1" fmla="*/ 2 h 15"/>
                  <a:gd name="T2" fmla="*/ 0 w 64"/>
                  <a:gd name="T3" fmla="*/ 2 h 15"/>
                  <a:gd name="T4" fmla="*/ 1 w 64"/>
                  <a:gd name="T5" fmla="*/ 1 h 15"/>
                  <a:gd name="T6" fmla="*/ 2 w 64"/>
                  <a:gd name="T7" fmla="*/ 1 h 15"/>
                  <a:gd name="T8" fmla="*/ 3 w 64"/>
                  <a:gd name="T9" fmla="*/ 0 h 15"/>
                  <a:gd name="T10" fmla="*/ 5 w 64"/>
                  <a:gd name="T11" fmla="*/ 0 h 15"/>
                  <a:gd name="T12" fmla="*/ 6 w 64"/>
                  <a:gd name="T13" fmla="*/ 1 h 15"/>
                  <a:gd name="T14" fmla="*/ 7 w 64"/>
                  <a:gd name="T15" fmla="*/ 1 h 15"/>
                  <a:gd name="T16" fmla="*/ 7 w 64"/>
                  <a:gd name="T17" fmla="*/ 1 h 15"/>
                  <a:gd name="T18" fmla="*/ 7 w 64"/>
                  <a:gd name="T19" fmla="*/ 2 h 15"/>
                  <a:gd name="T20" fmla="*/ 7 w 64"/>
                  <a:gd name="T21" fmla="*/ 2 h 15"/>
                  <a:gd name="T22" fmla="*/ 6 w 64"/>
                  <a:gd name="T23" fmla="*/ 2 h 15"/>
                  <a:gd name="T24" fmla="*/ 5 w 64"/>
                  <a:gd name="T25" fmla="*/ 2 h 15"/>
                  <a:gd name="T26" fmla="*/ 3 w 64"/>
                  <a:gd name="T27" fmla="*/ 2 h 15"/>
                  <a:gd name="T28" fmla="*/ 2 w 64"/>
                  <a:gd name="T29" fmla="*/ 2 h 15"/>
                  <a:gd name="T30" fmla="*/ 1 w 64"/>
                  <a:gd name="T31" fmla="*/ 2 h 15"/>
                  <a:gd name="T32" fmla="*/ 0 w 64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5">
                    <a:moveTo>
                      <a:pt x="0" y="15"/>
                    </a:moveTo>
                    <a:lnTo>
                      <a:pt x="3" y="10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9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1" name="Freeform 381">
                <a:extLst>
                  <a:ext uri="{FF2B5EF4-FFF2-40B4-BE49-F238E27FC236}">
                    <a16:creationId xmlns:a16="http://schemas.microsoft.com/office/drawing/2014/main" id="{A7FF1102-5423-46C7-BE9A-7E58CBC80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624"/>
                <a:ext cx="34" cy="9"/>
              </a:xfrm>
              <a:custGeom>
                <a:avLst/>
                <a:gdLst>
                  <a:gd name="T0" fmla="*/ 0 w 66"/>
                  <a:gd name="T1" fmla="*/ 2 h 20"/>
                  <a:gd name="T2" fmla="*/ 1 w 66"/>
                  <a:gd name="T3" fmla="*/ 1 h 20"/>
                  <a:gd name="T4" fmla="*/ 2 w 66"/>
                  <a:gd name="T5" fmla="*/ 1 h 20"/>
                  <a:gd name="T6" fmla="*/ 3 w 66"/>
                  <a:gd name="T7" fmla="*/ 0 h 20"/>
                  <a:gd name="T8" fmla="*/ 5 w 66"/>
                  <a:gd name="T9" fmla="*/ 0 h 20"/>
                  <a:gd name="T10" fmla="*/ 6 w 66"/>
                  <a:gd name="T11" fmla="*/ 0 h 20"/>
                  <a:gd name="T12" fmla="*/ 7 w 66"/>
                  <a:gd name="T13" fmla="*/ 0 h 20"/>
                  <a:gd name="T14" fmla="*/ 8 w 66"/>
                  <a:gd name="T15" fmla="*/ 0 h 20"/>
                  <a:gd name="T16" fmla="*/ 9 w 66"/>
                  <a:gd name="T17" fmla="*/ 0 h 20"/>
                  <a:gd name="T18" fmla="*/ 9 w 66"/>
                  <a:gd name="T19" fmla="*/ 1 h 20"/>
                  <a:gd name="T20" fmla="*/ 8 w 66"/>
                  <a:gd name="T21" fmla="*/ 1 h 20"/>
                  <a:gd name="T22" fmla="*/ 7 w 66"/>
                  <a:gd name="T23" fmla="*/ 1 h 20"/>
                  <a:gd name="T24" fmla="*/ 6 w 66"/>
                  <a:gd name="T25" fmla="*/ 1 h 20"/>
                  <a:gd name="T26" fmla="*/ 5 w 66"/>
                  <a:gd name="T27" fmla="*/ 1 h 20"/>
                  <a:gd name="T28" fmla="*/ 3 w 66"/>
                  <a:gd name="T29" fmla="*/ 1 h 20"/>
                  <a:gd name="T30" fmla="*/ 2 w 66"/>
                  <a:gd name="T31" fmla="*/ 2 h 20"/>
                  <a:gd name="T32" fmla="*/ 0 w 66"/>
                  <a:gd name="T33" fmla="*/ 2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20">
                    <a:moveTo>
                      <a:pt x="0" y="20"/>
                    </a:moveTo>
                    <a:lnTo>
                      <a:pt x="4" y="14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33" y="2"/>
                    </a:lnTo>
                    <a:lnTo>
                      <a:pt x="43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6" y="5"/>
                    </a:lnTo>
                    <a:lnTo>
                      <a:pt x="66" y="8"/>
                    </a:ln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3" y="14"/>
                    </a:lnTo>
                    <a:lnTo>
                      <a:pt x="20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2" name="Freeform 382">
                <a:extLst>
                  <a:ext uri="{FF2B5EF4-FFF2-40B4-BE49-F238E27FC236}">
                    <a16:creationId xmlns:a16="http://schemas.microsoft.com/office/drawing/2014/main" id="{DF15130B-2724-4C14-912A-9993EAC8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610"/>
                <a:ext cx="32" cy="14"/>
              </a:xfrm>
              <a:custGeom>
                <a:avLst/>
                <a:gdLst>
                  <a:gd name="T0" fmla="*/ 0 w 65"/>
                  <a:gd name="T1" fmla="*/ 4 h 26"/>
                  <a:gd name="T2" fmla="*/ 0 w 65"/>
                  <a:gd name="T3" fmla="*/ 3 h 26"/>
                  <a:gd name="T4" fmla="*/ 1 w 65"/>
                  <a:gd name="T5" fmla="*/ 2 h 26"/>
                  <a:gd name="T6" fmla="*/ 3 w 65"/>
                  <a:gd name="T7" fmla="*/ 1 h 26"/>
                  <a:gd name="T8" fmla="*/ 4 w 65"/>
                  <a:gd name="T9" fmla="*/ 1 h 26"/>
                  <a:gd name="T10" fmla="*/ 5 w 65"/>
                  <a:gd name="T11" fmla="*/ 1 h 26"/>
                  <a:gd name="T12" fmla="*/ 6 w 65"/>
                  <a:gd name="T13" fmla="*/ 0 h 26"/>
                  <a:gd name="T14" fmla="*/ 7 w 65"/>
                  <a:gd name="T15" fmla="*/ 1 h 26"/>
                  <a:gd name="T16" fmla="*/ 8 w 65"/>
                  <a:gd name="T17" fmla="*/ 1 h 26"/>
                  <a:gd name="T18" fmla="*/ 8 w 65"/>
                  <a:gd name="T19" fmla="*/ 1 h 26"/>
                  <a:gd name="T20" fmla="*/ 7 w 65"/>
                  <a:gd name="T21" fmla="*/ 2 h 26"/>
                  <a:gd name="T22" fmla="*/ 6 w 65"/>
                  <a:gd name="T23" fmla="*/ 2 h 26"/>
                  <a:gd name="T24" fmla="*/ 5 w 65"/>
                  <a:gd name="T25" fmla="*/ 3 h 26"/>
                  <a:gd name="T26" fmla="*/ 3 w 65"/>
                  <a:gd name="T27" fmla="*/ 3 h 26"/>
                  <a:gd name="T28" fmla="*/ 2 w 65"/>
                  <a:gd name="T29" fmla="*/ 3 h 26"/>
                  <a:gd name="T30" fmla="*/ 1 w 65"/>
                  <a:gd name="T31" fmla="*/ 3 h 26"/>
                  <a:gd name="T32" fmla="*/ 0 w 65"/>
                  <a:gd name="T33" fmla="*/ 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1" y="16"/>
                    </a:lnTo>
                    <a:lnTo>
                      <a:pt x="30" y="18"/>
                    </a:lnTo>
                    <a:lnTo>
                      <a:pt x="19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3" name="Freeform 383">
                <a:extLst>
                  <a:ext uri="{FF2B5EF4-FFF2-40B4-BE49-F238E27FC236}">
                    <a16:creationId xmlns:a16="http://schemas.microsoft.com/office/drawing/2014/main" id="{F0710931-9358-478E-B23E-83E3B09AB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591"/>
                <a:ext cx="33" cy="20"/>
              </a:xfrm>
              <a:custGeom>
                <a:avLst/>
                <a:gdLst>
                  <a:gd name="T0" fmla="*/ 0 w 66"/>
                  <a:gd name="T1" fmla="*/ 5 h 40"/>
                  <a:gd name="T2" fmla="*/ 1 w 66"/>
                  <a:gd name="T3" fmla="*/ 5 h 40"/>
                  <a:gd name="T4" fmla="*/ 2 w 66"/>
                  <a:gd name="T5" fmla="*/ 4 h 40"/>
                  <a:gd name="T6" fmla="*/ 4 w 66"/>
                  <a:gd name="T7" fmla="*/ 3 h 40"/>
                  <a:gd name="T8" fmla="*/ 5 w 66"/>
                  <a:gd name="T9" fmla="*/ 2 h 40"/>
                  <a:gd name="T10" fmla="*/ 6 w 66"/>
                  <a:gd name="T11" fmla="*/ 1 h 40"/>
                  <a:gd name="T12" fmla="*/ 7 w 66"/>
                  <a:gd name="T13" fmla="*/ 1 h 40"/>
                  <a:gd name="T14" fmla="*/ 8 w 66"/>
                  <a:gd name="T15" fmla="*/ 0 h 40"/>
                  <a:gd name="T16" fmla="*/ 9 w 66"/>
                  <a:gd name="T17" fmla="*/ 1 h 40"/>
                  <a:gd name="T18" fmla="*/ 9 w 66"/>
                  <a:gd name="T19" fmla="*/ 2 h 40"/>
                  <a:gd name="T20" fmla="*/ 8 w 66"/>
                  <a:gd name="T21" fmla="*/ 2 h 40"/>
                  <a:gd name="T22" fmla="*/ 7 w 66"/>
                  <a:gd name="T23" fmla="*/ 3 h 40"/>
                  <a:gd name="T24" fmla="*/ 5 w 66"/>
                  <a:gd name="T25" fmla="*/ 3 h 40"/>
                  <a:gd name="T26" fmla="*/ 4 w 66"/>
                  <a:gd name="T27" fmla="*/ 4 h 40"/>
                  <a:gd name="T28" fmla="*/ 3 w 66"/>
                  <a:gd name="T29" fmla="*/ 4 h 40"/>
                  <a:gd name="T30" fmla="*/ 1 w 66"/>
                  <a:gd name="T31" fmla="*/ 5 h 40"/>
                  <a:gd name="T32" fmla="*/ 0 w 66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5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5" y="1"/>
                    </a:lnTo>
                    <a:lnTo>
                      <a:pt x="62" y="0"/>
                    </a:lnTo>
                    <a:lnTo>
                      <a:pt x="66" y="3"/>
                    </a:lnTo>
                    <a:lnTo>
                      <a:pt x="66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0" y="23"/>
                    </a:lnTo>
                    <a:lnTo>
                      <a:pt x="28" y="27"/>
                    </a:lnTo>
                    <a:lnTo>
                      <a:pt x="17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4" name="Freeform 384">
                <a:extLst>
                  <a:ext uri="{FF2B5EF4-FFF2-40B4-BE49-F238E27FC236}">
                    <a16:creationId xmlns:a16="http://schemas.microsoft.com/office/drawing/2014/main" id="{3FE14321-6484-442D-9294-075CEA79D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571"/>
                <a:ext cx="33" cy="27"/>
              </a:xfrm>
              <a:custGeom>
                <a:avLst/>
                <a:gdLst>
                  <a:gd name="T0" fmla="*/ 0 w 67"/>
                  <a:gd name="T1" fmla="*/ 7 h 54"/>
                  <a:gd name="T2" fmla="*/ 0 w 67"/>
                  <a:gd name="T3" fmla="*/ 6 h 54"/>
                  <a:gd name="T4" fmla="*/ 1 w 67"/>
                  <a:gd name="T5" fmla="*/ 5 h 54"/>
                  <a:gd name="T6" fmla="*/ 3 w 67"/>
                  <a:gd name="T7" fmla="*/ 4 h 54"/>
                  <a:gd name="T8" fmla="*/ 4 w 67"/>
                  <a:gd name="T9" fmla="*/ 3 h 54"/>
                  <a:gd name="T10" fmla="*/ 5 w 67"/>
                  <a:gd name="T11" fmla="*/ 2 h 54"/>
                  <a:gd name="T12" fmla="*/ 7 w 67"/>
                  <a:gd name="T13" fmla="*/ 1 h 54"/>
                  <a:gd name="T14" fmla="*/ 8 w 67"/>
                  <a:gd name="T15" fmla="*/ 0 h 54"/>
                  <a:gd name="T16" fmla="*/ 8 w 67"/>
                  <a:gd name="T17" fmla="*/ 1 h 54"/>
                  <a:gd name="T18" fmla="*/ 8 w 67"/>
                  <a:gd name="T19" fmla="*/ 1 h 54"/>
                  <a:gd name="T20" fmla="*/ 7 w 67"/>
                  <a:gd name="T21" fmla="*/ 2 h 54"/>
                  <a:gd name="T22" fmla="*/ 6 w 67"/>
                  <a:gd name="T23" fmla="*/ 3 h 54"/>
                  <a:gd name="T24" fmla="*/ 4 w 67"/>
                  <a:gd name="T25" fmla="*/ 4 h 54"/>
                  <a:gd name="T26" fmla="*/ 3 w 67"/>
                  <a:gd name="T27" fmla="*/ 5 h 54"/>
                  <a:gd name="T28" fmla="*/ 1 w 67"/>
                  <a:gd name="T29" fmla="*/ 6 h 54"/>
                  <a:gd name="T30" fmla="*/ 0 w 67"/>
                  <a:gd name="T31" fmla="*/ 7 h 54"/>
                  <a:gd name="T32" fmla="*/ 0 w 67"/>
                  <a:gd name="T33" fmla="*/ 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5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6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5" name="Freeform 385">
                <a:extLst>
                  <a:ext uri="{FF2B5EF4-FFF2-40B4-BE49-F238E27FC236}">
                    <a16:creationId xmlns:a16="http://schemas.microsoft.com/office/drawing/2014/main" id="{A86F392B-AA0B-44B0-A9D7-F7F289B3E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50"/>
                <a:ext cx="35" cy="31"/>
              </a:xfrm>
              <a:custGeom>
                <a:avLst/>
                <a:gdLst>
                  <a:gd name="T0" fmla="*/ 0 w 69"/>
                  <a:gd name="T1" fmla="*/ 8 h 61"/>
                  <a:gd name="T2" fmla="*/ 1 w 69"/>
                  <a:gd name="T3" fmla="*/ 7 h 61"/>
                  <a:gd name="T4" fmla="*/ 2 w 69"/>
                  <a:gd name="T5" fmla="*/ 6 h 61"/>
                  <a:gd name="T6" fmla="*/ 3 w 69"/>
                  <a:gd name="T7" fmla="*/ 4 h 61"/>
                  <a:gd name="T8" fmla="*/ 5 w 69"/>
                  <a:gd name="T9" fmla="*/ 3 h 61"/>
                  <a:gd name="T10" fmla="*/ 6 w 69"/>
                  <a:gd name="T11" fmla="*/ 2 h 61"/>
                  <a:gd name="T12" fmla="*/ 7 w 69"/>
                  <a:gd name="T13" fmla="*/ 1 h 61"/>
                  <a:gd name="T14" fmla="*/ 8 w 69"/>
                  <a:gd name="T15" fmla="*/ 0 h 61"/>
                  <a:gd name="T16" fmla="*/ 9 w 69"/>
                  <a:gd name="T17" fmla="*/ 1 h 61"/>
                  <a:gd name="T18" fmla="*/ 9 w 69"/>
                  <a:gd name="T19" fmla="*/ 1 h 61"/>
                  <a:gd name="T20" fmla="*/ 8 w 69"/>
                  <a:gd name="T21" fmla="*/ 2 h 61"/>
                  <a:gd name="T22" fmla="*/ 7 w 69"/>
                  <a:gd name="T23" fmla="*/ 3 h 61"/>
                  <a:gd name="T24" fmla="*/ 6 w 69"/>
                  <a:gd name="T25" fmla="*/ 4 h 61"/>
                  <a:gd name="T26" fmla="*/ 4 w 69"/>
                  <a:gd name="T27" fmla="*/ 5 h 61"/>
                  <a:gd name="T28" fmla="*/ 2 w 69"/>
                  <a:gd name="T29" fmla="*/ 6 h 61"/>
                  <a:gd name="T30" fmla="*/ 1 w 69"/>
                  <a:gd name="T31" fmla="*/ 7 h 61"/>
                  <a:gd name="T32" fmla="*/ 0 w 69"/>
                  <a:gd name="T33" fmla="*/ 8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61">
                    <a:moveTo>
                      <a:pt x="0" y="61"/>
                    </a:moveTo>
                    <a:lnTo>
                      <a:pt x="5" y="54"/>
                    </a:lnTo>
                    <a:lnTo>
                      <a:pt x="13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9" y="40"/>
                    </a:lnTo>
                    <a:lnTo>
                      <a:pt x="16" y="48"/>
                    </a:lnTo>
                    <a:lnTo>
                      <a:pt x="6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6" name="Freeform 386">
                <a:extLst>
                  <a:ext uri="{FF2B5EF4-FFF2-40B4-BE49-F238E27FC236}">
                    <a16:creationId xmlns:a16="http://schemas.microsoft.com/office/drawing/2014/main" id="{5B5D60FA-E617-476F-AA22-EE77BEDF2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533"/>
                <a:ext cx="32" cy="36"/>
              </a:xfrm>
              <a:custGeom>
                <a:avLst/>
                <a:gdLst>
                  <a:gd name="T0" fmla="*/ 0 w 65"/>
                  <a:gd name="T1" fmla="*/ 9 h 73"/>
                  <a:gd name="T2" fmla="*/ 0 w 65"/>
                  <a:gd name="T3" fmla="*/ 8 h 73"/>
                  <a:gd name="T4" fmla="*/ 1 w 65"/>
                  <a:gd name="T5" fmla="*/ 6 h 73"/>
                  <a:gd name="T6" fmla="*/ 2 w 65"/>
                  <a:gd name="T7" fmla="*/ 4 h 73"/>
                  <a:gd name="T8" fmla="*/ 3 w 65"/>
                  <a:gd name="T9" fmla="*/ 3 h 73"/>
                  <a:gd name="T10" fmla="*/ 4 w 65"/>
                  <a:gd name="T11" fmla="*/ 2 h 73"/>
                  <a:gd name="T12" fmla="*/ 5 w 65"/>
                  <a:gd name="T13" fmla="*/ 1 h 73"/>
                  <a:gd name="T14" fmla="*/ 6 w 65"/>
                  <a:gd name="T15" fmla="*/ 0 h 73"/>
                  <a:gd name="T16" fmla="*/ 7 w 65"/>
                  <a:gd name="T17" fmla="*/ 0 h 73"/>
                  <a:gd name="T18" fmla="*/ 8 w 65"/>
                  <a:gd name="T19" fmla="*/ 0 h 73"/>
                  <a:gd name="T20" fmla="*/ 7 w 65"/>
                  <a:gd name="T21" fmla="*/ 1 h 73"/>
                  <a:gd name="T22" fmla="*/ 6 w 65"/>
                  <a:gd name="T23" fmla="*/ 2 h 73"/>
                  <a:gd name="T24" fmla="*/ 5 w 65"/>
                  <a:gd name="T25" fmla="*/ 4 h 73"/>
                  <a:gd name="T26" fmla="*/ 3 w 65"/>
                  <a:gd name="T27" fmla="*/ 5 h 73"/>
                  <a:gd name="T28" fmla="*/ 2 w 65"/>
                  <a:gd name="T29" fmla="*/ 7 h 73"/>
                  <a:gd name="T30" fmla="*/ 0 w 65"/>
                  <a:gd name="T31" fmla="*/ 8 h 73"/>
                  <a:gd name="T32" fmla="*/ 0 w 65"/>
                  <a:gd name="T33" fmla="*/ 9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73">
                    <a:moveTo>
                      <a:pt x="0" y="73"/>
                    </a:moveTo>
                    <a:lnTo>
                      <a:pt x="4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4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5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2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7" name="Freeform 387">
                <a:extLst>
                  <a:ext uri="{FF2B5EF4-FFF2-40B4-BE49-F238E27FC236}">
                    <a16:creationId xmlns:a16="http://schemas.microsoft.com/office/drawing/2014/main" id="{11543572-6599-4B4D-B250-9E91D5051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520"/>
                <a:ext cx="16" cy="40"/>
              </a:xfrm>
              <a:custGeom>
                <a:avLst/>
                <a:gdLst>
                  <a:gd name="T0" fmla="*/ 4 w 32"/>
                  <a:gd name="T1" fmla="*/ 1 h 79"/>
                  <a:gd name="T2" fmla="*/ 4 w 32"/>
                  <a:gd name="T3" fmla="*/ 1 h 79"/>
                  <a:gd name="T4" fmla="*/ 4 w 32"/>
                  <a:gd name="T5" fmla="*/ 2 h 79"/>
                  <a:gd name="T6" fmla="*/ 4 w 32"/>
                  <a:gd name="T7" fmla="*/ 3 h 79"/>
                  <a:gd name="T8" fmla="*/ 3 w 32"/>
                  <a:gd name="T9" fmla="*/ 5 h 79"/>
                  <a:gd name="T10" fmla="*/ 2 w 32"/>
                  <a:gd name="T11" fmla="*/ 6 h 79"/>
                  <a:gd name="T12" fmla="*/ 2 w 32"/>
                  <a:gd name="T13" fmla="*/ 8 h 79"/>
                  <a:gd name="T14" fmla="*/ 1 w 32"/>
                  <a:gd name="T15" fmla="*/ 9 h 79"/>
                  <a:gd name="T16" fmla="*/ 1 w 32"/>
                  <a:gd name="T17" fmla="*/ 10 h 79"/>
                  <a:gd name="T18" fmla="*/ 0 w 32"/>
                  <a:gd name="T19" fmla="*/ 9 h 79"/>
                  <a:gd name="T20" fmla="*/ 1 w 32"/>
                  <a:gd name="T21" fmla="*/ 7 h 79"/>
                  <a:gd name="T22" fmla="*/ 1 w 32"/>
                  <a:gd name="T23" fmla="*/ 6 h 79"/>
                  <a:gd name="T24" fmla="*/ 1 w 32"/>
                  <a:gd name="T25" fmla="*/ 4 h 79"/>
                  <a:gd name="T26" fmla="*/ 2 w 32"/>
                  <a:gd name="T27" fmla="*/ 2 h 79"/>
                  <a:gd name="T28" fmla="*/ 3 w 32"/>
                  <a:gd name="T29" fmla="*/ 1 h 79"/>
                  <a:gd name="T30" fmla="*/ 4 w 32"/>
                  <a:gd name="T31" fmla="*/ 0 h 79"/>
                  <a:gd name="T32" fmla="*/ 4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7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4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9" y="5"/>
                    </a:lnTo>
                    <a:lnTo>
                      <a:pt x="26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8" name="Freeform 388">
                <a:extLst>
                  <a:ext uri="{FF2B5EF4-FFF2-40B4-BE49-F238E27FC236}">
                    <a16:creationId xmlns:a16="http://schemas.microsoft.com/office/drawing/2014/main" id="{2CD81E88-77B1-45E7-8B44-27F8FA6C2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507"/>
                <a:ext cx="16" cy="39"/>
              </a:xfrm>
              <a:custGeom>
                <a:avLst/>
                <a:gdLst>
                  <a:gd name="T0" fmla="*/ 4 w 31"/>
                  <a:gd name="T1" fmla="*/ 0 h 79"/>
                  <a:gd name="T2" fmla="*/ 4 w 31"/>
                  <a:gd name="T3" fmla="*/ 0 h 79"/>
                  <a:gd name="T4" fmla="*/ 4 w 31"/>
                  <a:gd name="T5" fmla="*/ 1 h 79"/>
                  <a:gd name="T6" fmla="*/ 4 w 31"/>
                  <a:gd name="T7" fmla="*/ 2 h 79"/>
                  <a:gd name="T8" fmla="*/ 3 w 31"/>
                  <a:gd name="T9" fmla="*/ 4 h 79"/>
                  <a:gd name="T10" fmla="*/ 2 w 31"/>
                  <a:gd name="T11" fmla="*/ 6 h 79"/>
                  <a:gd name="T12" fmla="*/ 2 w 31"/>
                  <a:gd name="T13" fmla="*/ 7 h 79"/>
                  <a:gd name="T14" fmla="*/ 1 w 31"/>
                  <a:gd name="T15" fmla="*/ 9 h 79"/>
                  <a:gd name="T16" fmla="*/ 1 w 31"/>
                  <a:gd name="T17" fmla="*/ 9 h 79"/>
                  <a:gd name="T18" fmla="*/ 0 w 31"/>
                  <a:gd name="T19" fmla="*/ 8 h 79"/>
                  <a:gd name="T20" fmla="*/ 0 w 31"/>
                  <a:gd name="T21" fmla="*/ 6 h 79"/>
                  <a:gd name="T22" fmla="*/ 1 w 31"/>
                  <a:gd name="T23" fmla="*/ 5 h 79"/>
                  <a:gd name="T24" fmla="*/ 1 w 31"/>
                  <a:gd name="T25" fmla="*/ 3 h 79"/>
                  <a:gd name="T26" fmla="*/ 2 w 31"/>
                  <a:gd name="T27" fmla="*/ 1 h 79"/>
                  <a:gd name="T28" fmla="*/ 3 w 31"/>
                  <a:gd name="T29" fmla="*/ 0 h 79"/>
                  <a:gd name="T30" fmla="*/ 4 w 31"/>
                  <a:gd name="T31" fmla="*/ 0 h 79"/>
                  <a:gd name="T32" fmla="*/ 4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6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10" y="61"/>
                    </a:lnTo>
                    <a:lnTo>
                      <a:pt x="5" y="72"/>
                    </a:lnTo>
                    <a:lnTo>
                      <a:pt x="2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2" y="14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9" name="Freeform 389">
                <a:extLst>
                  <a:ext uri="{FF2B5EF4-FFF2-40B4-BE49-F238E27FC236}">
                    <a16:creationId xmlns:a16="http://schemas.microsoft.com/office/drawing/2014/main" id="{50009246-8F2A-43C7-8867-4B081737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390"/>
                <a:ext cx="40" cy="197"/>
              </a:xfrm>
              <a:custGeom>
                <a:avLst/>
                <a:gdLst>
                  <a:gd name="T0" fmla="*/ 8 w 81"/>
                  <a:gd name="T1" fmla="*/ 48 h 395"/>
                  <a:gd name="T2" fmla="*/ 9 w 81"/>
                  <a:gd name="T3" fmla="*/ 49 h 395"/>
                  <a:gd name="T4" fmla="*/ 9 w 81"/>
                  <a:gd name="T5" fmla="*/ 49 h 395"/>
                  <a:gd name="T6" fmla="*/ 9 w 81"/>
                  <a:gd name="T7" fmla="*/ 49 h 395"/>
                  <a:gd name="T8" fmla="*/ 10 w 81"/>
                  <a:gd name="T9" fmla="*/ 49 h 395"/>
                  <a:gd name="T10" fmla="*/ 6 w 81"/>
                  <a:gd name="T11" fmla="*/ 42 h 395"/>
                  <a:gd name="T12" fmla="*/ 4 w 81"/>
                  <a:gd name="T13" fmla="*/ 35 h 395"/>
                  <a:gd name="T14" fmla="*/ 2 w 81"/>
                  <a:gd name="T15" fmla="*/ 28 h 395"/>
                  <a:gd name="T16" fmla="*/ 1 w 81"/>
                  <a:gd name="T17" fmla="*/ 21 h 395"/>
                  <a:gd name="T18" fmla="*/ 1 w 81"/>
                  <a:gd name="T19" fmla="*/ 15 h 395"/>
                  <a:gd name="T20" fmla="*/ 1 w 81"/>
                  <a:gd name="T21" fmla="*/ 9 h 395"/>
                  <a:gd name="T22" fmla="*/ 1 w 81"/>
                  <a:gd name="T23" fmla="*/ 4 h 395"/>
                  <a:gd name="T24" fmla="*/ 1 w 81"/>
                  <a:gd name="T25" fmla="*/ 0 h 395"/>
                  <a:gd name="T26" fmla="*/ 0 w 81"/>
                  <a:gd name="T27" fmla="*/ 3 h 395"/>
                  <a:gd name="T28" fmla="*/ 0 w 81"/>
                  <a:gd name="T29" fmla="*/ 8 h 395"/>
                  <a:gd name="T30" fmla="*/ 0 w 81"/>
                  <a:gd name="T31" fmla="*/ 15 h 395"/>
                  <a:gd name="T32" fmla="*/ 0 w 81"/>
                  <a:gd name="T33" fmla="*/ 22 h 395"/>
                  <a:gd name="T34" fmla="*/ 1 w 81"/>
                  <a:gd name="T35" fmla="*/ 30 h 395"/>
                  <a:gd name="T36" fmla="*/ 2 w 81"/>
                  <a:gd name="T37" fmla="*/ 37 h 395"/>
                  <a:gd name="T38" fmla="*/ 5 w 81"/>
                  <a:gd name="T39" fmla="*/ 43 h 395"/>
                  <a:gd name="T40" fmla="*/ 8 w 81"/>
                  <a:gd name="T41" fmla="*/ 48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1" h="395">
                    <a:moveTo>
                      <a:pt x="68" y="390"/>
                    </a:moveTo>
                    <a:lnTo>
                      <a:pt x="72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1" y="395"/>
                    </a:lnTo>
                    <a:lnTo>
                      <a:pt x="53" y="337"/>
                    </a:lnTo>
                    <a:lnTo>
                      <a:pt x="34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1" y="125"/>
                    </a:lnTo>
                    <a:lnTo>
                      <a:pt x="11" y="79"/>
                    </a:lnTo>
                    <a:lnTo>
                      <a:pt x="13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4" y="180"/>
                    </a:lnTo>
                    <a:lnTo>
                      <a:pt x="11" y="240"/>
                    </a:lnTo>
                    <a:lnTo>
                      <a:pt x="23" y="298"/>
                    </a:lnTo>
                    <a:lnTo>
                      <a:pt x="42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0" name="Freeform 390">
                <a:extLst>
                  <a:ext uri="{FF2B5EF4-FFF2-40B4-BE49-F238E27FC236}">
                    <a16:creationId xmlns:a16="http://schemas.microsoft.com/office/drawing/2014/main" id="{2F74809E-2F3C-4BE4-BA52-347115265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03"/>
                <a:ext cx="30" cy="27"/>
              </a:xfrm>
              <a:custGeom>
                <a:avLst/>
                <a:gdLst>
                  <a:gd name="T0" fmla="*/ 8 w 60"/>
                  <a:gd name="T1" fmla="*/ 1 h 54"/>
                  <a:gd name="T2" fmla="*/ 7 w 60"/>
                  <a:gd name="T3" fmla="*/ 0 h 54"/>
                  <a:gd name="T4" fmla="*/ 7 w 60"/>
                  <a:gd name="T5" fmla="*/ 1 h 54"/>
                  <a:gd name="T6" fmla="*/ 6 w 60"/>
                  <a:gd name="T7" fmla="*/ 1 h 54"/>
                  <a:gd name="T8" fmla="*/ 4 w 60"/>
                  <a:gd name="T9" fmla="*/ 2 h 54"/>
                  <a:gd name="T10" fmla="*/ 3 w 60"/>
                  <a:gd name="T11" fmla="*/ 3 h 54"/>
                  <a:gd name="T12" fmla="*/ 2 w 60"/>
                  <a:gd name="T13" fmla="*/ 4 h 54"/>
                  <a:gd name="T14" fmla="*/ 1 w 60"/>
                  <a:gd name="T15" fmla="*/ 6 h 54"/>
                  <a:gd name="T16" fmla="*/ 0 w 60"/>
                  <a:gd name="T17" fmla="*/ 7 h 54"/>
                  <a:gd name="T18" fmla="*/ 1 w 60"/>
                  <a:gd name="T19" fmla="*/ 6 h 54"/>
                  <a:gd name="T20" fmla="*/ 2 w 60"/>
                  <a:gd name="T21" fmla="*/ 5 h 54"/>
                  <a:gd name="T22" fmla="*/ 4 w 60"/>
                  <a:gd name="T23" fmla="*/ 5 h 54"/>
                  <a:gd name="T24" fmla="*/ 5 w 60"/>
                  <a:gd name="T25" fmla="*/ 4 h 54"/>
                  <a:gd name="T26" fmla="*/ 6 w 60"/>
                  <a:gd name="T27" fmla="*/ 3 h 54"/>
                  <a:gd name="T28" fmla="*/ 7 w 60"/>
                  <a:gd name="T29" fmla="*/ 2 h 54"/>
                  <a:gd name="T30" fmla="*/ 8 w 60"/>
                  <a:gd name="T31" fmla="*/ 1 h 54"/>
                  <a:gd name="T32" fmla="*/ 8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4"/>
                    </a:lnTo>
                    <a:lnTo>
                      <a:pt x="31" y="10"/>
                    </a:lnTo>
                    <a:lnTo>
                      <a:pt x="21" y="19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6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9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1" name="Freeform 391">
                <a:extLst>
                  <a:ext uri="{FF2B5EF4-FFF2-40B4-BE49-F238E27FC236}">
                    <a16:creationId xmlns:a16="http://schemas.microsoft.com/office/drawing/2014/main" id="{0C7F2F82-0A7F-461C-8EFD-74D24CD55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29"/>
                <a:ext cx="34" cy="36"/>
              </a:xfrm>
              <a:custGeom>
                <a:avLst/>
                <a:gdLst>
                  <a:gd name="T0" fmla="*/ 8 w 70"/>
                  <a:gd name="T1" fmla="*/ 1 h 71"/>
                  <a:gd name="T2" fmla="*/ 8 w 70"/>
                  <a:gd name="T3" fmla="*/ 0 h 71"/>
                  <a:gd name="T4" fmla="*/ 7 w 70"/>
                  <a:gd name="T5" fmla="*/ 1 h 71"/>
                  <a:gd name="T6" fmla="*/ 5 w 70"/>
                  <a:gd name="T7" fmla="*/ 2 h 71"/>
                  <a:gd name="T8" fmla="*/ 4 w 70"/>
                  <a:gd name="T9" fmla="*/ 3 h 71"/>
                  <a:gd name="T10" fmla="*/ 3 w 70"/>
                  <a:gd name="T11" fmla="*/ 4 h 71"/>
                  <a:gd name="T12" fmla="*/ 1 w 70"/>
                  <a:gd name="T13" fmla="*/ 6 h 71"/>
                  <a:gd name="T14" fmla="*/ 0 w 70"/>
                  <a:gd name="T15" fmla="*/ 8 h 71"/>
                  <a:gd name="T16" fmla="*/ 0 w 70"/>
                  <a:gd name="T17" fmla="*/ 9 h 71"/>
                  <a:gd name="T18" fmla="*/ 0 w 70"/>
                  <a:gd name="T19" fmla="*/ 9 h 71"/>
                  <a:gd name="T20" fmla="*/ 1 w 70"/>
                  <a:gd name="T21" fmla="*/ 8 h 71"/>
                  <a:gd name="T22" fmla="*/ 3 w 70"/>
                  <a:gd name="T23" fmla="*/ 6 h 71"/>
                  <a:gd name="T24" fmla="*/ 5 w 70"/>
                  <a:gd name="T25" fmla="*/ 5 h 71"/>
                  <a:gd name="T26" fmla="*/ 6 w 70"/>
                  <a:gd name="T27" fmla="*/ 4 h 71"/>
                  <a:gd name="T28" fmla="*/ 7 w 70"/>
                  <a:gd name="T29" fmla="*/ 3 h 71"/>
                  <a:gd name="T30" fmla="*/ 8 w 70"/>
                  <a:gd name="T31" fmla="*/ 1 h 71"/>
                  <a:gd name="T32" fmla="*/ 8 w 70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71">
                    <a:moveTo>
                      <a:pt x="70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8" y="9"/>
                    </a:lnTo>
                    <a:lnTo>
                      <a:pt x="37" y="18"/>
                    </a:lnTo>
                    <a:lnTo>
                      <a:pt x="25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1" y="38"/>
                    </a:lnTo>
                    <a:lnTo>
                      <a:pt x="52" y="26"/>
                    </a:lnTo>
                    <a:lnTo>
                      <a:pt x="63" y="17"/>
                    </a:lnTo>
                    <a:lnTo>
                      <a:pt x="68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2" name="Freeform 392">
                <a:extLst>
                  <a:ext uri="{FF2B5EF4-FFF2-40B4-BE49-F238E27FC236}">
                    <a16:creationId xmlns:a16="http://schemas.microsoft.com/office/drawing/2014/main" id="{A4E03B5D-8C61-44FE-8022-AFF48C644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52"/>
                <a:ext cx="39" cy="31"/>
              </a:xfrm>
              <a:custGeom>
                <a:avLst/>
                <a:gdLst>
                  <a:gd name="T0" fmla="*/ 10 w 77"/>
                  <a:gd name="T1" fmla="*/ 1 h 62"/>
                  <a:gd name="T2" fmla="*/ 10 w 77"/>
                  <a:gd name="T3" fmla="*/ 0 h 62"/>
                  <a:gd name="T4" fmla="*/ 8 w 77"/>
                  <a:gd name="T5" fmla="*/ 1 h 62"/>
                  <a:gd name="T6" fmla="*/ 7 w 77"/>
                  <a:gd name="T7" fmla="*/ 1 h 62"/>
                  <a:gd name="T8" fmla="*/ 5 w 77"/>
                  <a:gd name="T9" fmla="*/ 2 h 62"/>
                  <a:gd name="T10" fmla="*/ 4 w 77"/>
                  <a:gd name="T11" fmla="*/ 4 h 62"/>
                  <a:gd name="T12" fmla="*/ 2 w 77"/>
                  <a:gd name="T13" fmla="*/ 5 h 62"/>
                  <a:gd name="T14" fmla="*/ 1 w 77"/>
                  <a:gd name="T15" fmla="*/ 7 h 62"/>
                  <a:gd name="T16" fmla="*/ 0 w 77"/>
                  <a:gd name="T17" fmla="*/ 8 h 62"/>
                  <a:gd name="T18" fmla="*/ 1 w 77"/>
                  <a:gd name="T19" fmla="*/ 8 h 62"/>
                  <a:gd name="T20" fmla="*/ 2 w 77"/>
                  <a:gd name="T21" fmla="*/ 7 h 62"/>
                  <a:gd name="T22" fmla="*/ 4 w 77"/>
                  <a:gd name="T23" fmla="*/ 6 h 62"/>
                  <a:gd name="T24" fmla="*/ 6 w 77"/>
                  <a:gd name="T25" fmla="*/ 5 h 62"/>
                  <a:gd name="T26" fmla="*/ 7 w 77"/>
                  <a:gd name="T27" fmla="*/ 3 h 62"/>
                  <a:gd name="T28" fmla="*/ 9 w 77"/>
                  <a:gd name="T29" fmla="*/ 2 h 62"/>
                  <a:gd name="T30" fmla="*/ 10 w 77"/>
                  <a:gd name="T31" fmla="*/ 1 h 62"/>
                  <a:gd name="T32" fmla="*/ 1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62">
                    <a:moveTo>
                      <a:pt x="77" y="2"/>
                    </a:moveTo>
                    <a:lnTo>
                      <a:pt x="73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5" y="49"/>
                    </a:lnTo>
                    <a:lnTo>
                      <a:pt x="0" y="62"/>
                    </a:lnTo>
                    <a:lnTo>
                      <a:pt x="6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4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3" name="Freeform 393">
                <a:extLst>
                  <a:ext uri="{FF2B5EF4-FFF2-40B4-BE49-F238E27FC236}">
                    <a16:creationId xmlns:a16="http://schemas.microsoft.com/office/drawing/2014/main" id="{6125EB85-AE1E-4A39-9F41-0CD0FFCF0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489"/>
                <a:ext cx="36" cy="27"/>
              </a:xfrm>
              <a:custGeom>
                <a:avLst/>
                <a:gdLst>
                  <a:gd name="T0" fmla="*/ 9 w 71"/>
                  <a:gd name="T1" fmla="*/ 1 h 54"/>
                  <a:gd name="T2" fmla="*/ 9 w 71"/>
                  <a:gd name="T3" fmla="*/ 0 h 54"/>
                  <a:gd name="T4" fmla="*/ 8 w 71"/>
                  <a:gd name="T5" fmla="*/ 1 h 54"/>
                  <a:gd name="T6" fmla="*/ 6 w 71"/>
                  <a:gd name="T7" fmla="*/ 1 h 54"/>
                  <a:gd name="T8" fmla="*/ 5 w 71"/>
                  <a:gd name="T9" fmla="*/ 2 h 54"/>
                  <a:gd name="T10" fmla="*/ 3 w 71"/>
                  <a:gd name="T11" fmla="*/ 3 h 54"/>
                  <a:gd name="T12" fmla="*/ 2 w 71"/>
                  <a:gd name="T13" fmla="*/ 5 h 54"/>
                  <a:gd name="T14" fmla="*/ 1 w 71"/>
                  <a:gd name="T15" fmla="*/ 6 h 54"/>
                  <a:gd name="T16" fmla="*/ 0 w 71"/>
                  <a:gd name="T17" fmla="*/ 7 h 54"/>
                  <a:gd name="T18" fmla="*/ 1 w 71"/>
                  <a:gd name="T19" fmla="*/ 7 h 54"/>
                  <a:gd name="T20" fmla="*/ 3 w 71"/>
                  <a:gd name="T21" fmla="*/ 6 h 54"/>
                  <a:gd name="T22" fmla="*/ 4 w 71"/>
                  <a:gd name="T23" fmla="*/ 5 h 54"/>
                  <a:gd name="T24" fmla="*/ 6 w 71"/>
                  <a:gd name="T25" fmla="*/ 4 h 54"/>
                  <a:gd name="T26" fmla="*/ 7 w 71"/>
                  <a:gd name="T27" fmla="*/ 3 h 54"/>
                  <a:gd name="T28" fmla="*/ 8 w 71"/>
                  <a:gd name="T29" fmla="*/ 2 h 54"/>
                  <a:gd name="T30" fmla="*/ 9 w 71"/>
                  <a:gd name="T31" fmla="*/ 2 h 54"/>
                  <a:gd name="T32" fmla="*/ 9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6"/>
                    </a:lnTo>
                    <a:lnTo>
                      <a:pt x="36" y="15"/>
                    </a:lnTo>
                    <a:lnTo>
                      <a:pt x="23" y="24"/>
                    </a:lnTo>
                    <a:lnTo>
                      <a:pt x="13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3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4" name="Freeform 394">
                <a:extLst>
                  <a:ext uri="{FF2B5EF4-FFF2-40B4-BE49-F238E27FC236}">
                    <a16:creationId xmlns:a16="http://schemas.microsoft.com/office/drawing/2014/main" id="{21821931-3236-4A6D-A770-3B7D40EB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" y="511"/>
                <a:ext cx="32" cy="19"/>
              </a:xfrm>
              <a:custGeom>
                <a:avLst/>
                <a:gdLst>
                  <a:gd name="T0" fmla="*/ 8 w 64"/>
                  <a:gd name="T1" fmla="*/ 1 h 38"/>
                  <a:gd name="T2" fmla="*/ 8 w 64"/>
                  <a:gd name="T3" fmla="*/ 0 h 38"/>
                  <a:gd name="T4" fmla="*/ 7 w 64"/>
                  <a:gd name="T5" fmla="*/ 0 h 38"/>
                  <a:gd name="T6" fmla="*/ 6 w 64"/>
                  <a:gd name="T7" fmla="*/ 1 h 38"/>
                  <a:gd name="T8" fmla="*/ 5 w 64"/>
                  <a:gd name="T9" fmla="*/ 1 h 38"/>
                  <a:gd name="T10" fmla="*/ 3 w 64"/>
                  <a:gd name="T11" fmla="*/ 2 h 38"/>
                  <a:gd name="T12" fmla="*/ 2 w 64"/>
                  <a:gd name="T13" fmla="*/ 2 h 38"/>
                  <a:gd name="T14" fmla="*/ 1 w 64"/>
                  <a:gd name="T15" fmla="*/ 4 h 38"/>
                  <a:gd name="T16" fmla="*/ 0 w 64"/>
                  <a:gd name="T17" fmla="*/ 5 h 38"/>
                  <a:gd name="T18" fmla="*/ 1 w 64"/>
                  <a:gd name="T19" fmla="*/ 5 h 38"/>
                  <a:gd name="T20" fmla="*/ 2 w 64"/>
                  <a:gd name="T21" fmla="*/ 4 h 38"/>
                  <a:gd name="T22" fmla="*/ 4 w 64"/>
                  <a:gd name="T23" fmla="*/ 4 h 38"/>
                  <a:gd name="T24" fmla="*/ 5 w 64"/>
                  <a:gd name="T25" fmla="*/ 3 h 38"/>
                  <a:gd name="T26" fmla="*/ 7 w 64"/>
                  <a:gd name="T27" fmla="*/ 3 h 38"/>
                  <a:gd name="T28" fmla="*/ 8 w 64"/>
                  <a:gd name="T29" fmla="*/ 2 h 38"/>
                  <a:gd name="T30" fmla="*/ 8 w 64"/>
                  <a:gd name="T31" fmla="*/ 1 h 38"/>
                  <a:gd name="T32" fmla="*/ 8 w 64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8">
                    <a:moveTo>
                      <a:pt x="64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7" y="27"/>
                    </a:lnTo>
                    <a:lnTo>
                      <a:pt x="38" y="22"/>
                    </a:lnTo>
                    <a:lnTo>
                      <a:pt x="49" y="18"/>
                    </a:lnTo>
                    <a:lnTo>
                      <a:pt x="58" y="13"/>
                    </a:lnTo>
                    <a:lnTo>
                      <a:pt x="62" y="8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5" name="Freeform 395">
                <a:extLst>
                  <a:ext uri="{FF2B5EF4-FFF2-40B4-BE49-F238E27FC236}">
                    <a16:creationId xmlns:a16="http://schemas.microsoft.com/office/drawing/2014/main" id="{4370918F-5A15-4824-9C09-EF98B6D3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" y="546"/>
                <a:ext cx="24" cy="15"/>
              </a:xfrm>
              <a:custGeom>
                <a:avLst/>
                <a:gdLst>
                  <a:gd name="T0" fmla="*/ 6 w 49"/>
                  <a:gd name="T1" fmla="*/ 1 h 28"/>
                  <a:gd name="T2" fmla="*/ 5 w 49"/>
                  <a:gd name="T3" fmla="*/ 0 h 28"/>
                  <a:gd name="T4" fmla="*/ 4 w 49"/>
                  <a:gd name="T5" fmla="*/ 0 h 28"/>
                  <a:gd name="T6" fmla="*/ 3 w 49"/>
                  <a:gd name="T7" fmla="*/ 1 h 28"/>
                  <a:gd name="T8" fmla="*/ 2 w 49"/>
                  <a:gd name="T9" fmla="*/ 1 h 28"/>
                  <a:gd name="T10" fmla="*/ 1 w 49"/>
                  <a:gd name="T11" fmla="*/ 2 h 28"/>
                  <a:gd name="T12" fmla="*/ 0 w 49"/>
                  <a:gd name="T13" fmla="*/ 3 h 28"/>
                  <a:gd name="T14" fmla="*/ 0 w 49"/>
                  <a:gd name="T15" fmla="*/ 3 h 28"/>
                  <a:gd name="T16" fmla="*/ 0 w 49"/>
                  <a:gd name="T17" fmla="*/ 4 h 28"/>
                  <a:gd name="T18" fmla="*/ 0 w 49"/>
                  <a:gd name="T19" fmla="*/ 4 h 28"/>
                  <a:gd name="T20" fmla="*/ 1 w 49"/>
                  <a:gd name="T21" fmla="*/ 4 h 28"/>
                  <a:gd name="T22" fmla="*/ 2 w 49"/>
                  <a:gd name="T23" fmla="*/ 3 h 28"/>
                  <a:gd name="T24" fmla="*/ 3 w 49"/>
                  <a:gd name="T25" fmla="*/ 3 h 28"/>
                  <a:gd name="T26" fmla="*/ 4 w 49"/>
                  <a:gd name="T27" fmla="*/ 2 h 28"/>
                  <a:gd name="T28" fmla="*/ 5 w 49"/>
                  <a:gd name="T29" fmla="*/ 2 h 28"/>
                  <a:gd name="T30" fmla="*/ 5 w 49"/>
                  <a:gd name="T31" fmla="*/ 1 h 28"/>
                  <a:gd name="T32" fmla="*/ 6 w 49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8">
                    <a:moveTo>
                      <a:pt x="49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5" y="26"/>
                    </a:lnTo>
                    <a:lnTo>
                      <a:pt x="12" y="24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2" y="10"/>
                    </a:lnTo>
                    <a:lnTo>
                      <a:pt x="46" y="5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6" name="Freeform 396">
                <a:extLst>
                  <a:ext uri="{FF2B5EF4-FFF2-40B4-BE49-F238E27FC236}">
                    <a16:creationId xmlns:a16="http://schemas.microsoft.com/office/drawing/2014/main" id="{FF4E3383-D2AC-4B84-9409-6530B7A14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564"/>
                <a:ext cx="16" cy="11"/>
              </a:xfrm>
              <a:custGeom>
                <a:avLst/>
                <a:gdLst>
                  <a:gd name="T0" fmla="*/ 3 w 33"/>
                  <a:gd name="T1" fmla="*/ 1 h 22"/>
                  <a:gd name="T2" fmla="*/ 3 w 33"/>
                  <a:gd name="T3" fmla="*/ 0 h 22"/>
                  <a:gd name="T4" fmla="*/ 2 w 33"/>
                  <a:gd name="T5" fmla="*/ 0 h 22"/>
                  <a:gd name="T6" fmla="*/ 2 w 33"/>
                  <a:gd name="T7" fmla="*/ 1 h 22"/>
                  <a:gd name="T8" fmla="*/ 1 w 33"/>
                  <a:gd name="T9" fmla="*/ 1 h 22"/>
                  <a:gd name="T10" fmla="*/ 0 w 33"/>
                  <a:gd name="T11" fmla="*/ 1 h 22"/>
                  <a:gd name="T12" fmla="*/ 0 w 33"/>
                  <a:gd name="T13" fmla="*/ 2 h 22"/>
                  <a:gd name="T14" fmla="*/ 0 w 33"/>
                  <a:gd name="T15" fmla="*/ 2 h 22"/>
                  <a:gd name="T16" fmla="*/ 0 w 33"/>
                  <a:gd name="T17" fmla="*/ 3 h 22"/>
                  <a:gd name="T18" fmla="*/ 0 w 33"/>
                  <a:gd name="T19" fmla="*/ 2 h 22"/>
                  <a:gd name="T20" fmla="*/ 1 w 33"/>
                  <a:gd name="T21" fmla="*/ 2 h 22"/>
                  <a:gd name="T22" fmla="*/ 1 w 33"/>
                  <a:gd name="T23" fmla="*/ 2 h 22"/>
                  <a:gd name="T24" fmla="*/ 2 w 33"/>
                  <a:gd name="T25" fmla="*/ 2 h 22"/>
                  <a:gd name="T26" fmla="*/ 3 w 33"/>
                  <a:gd name="T27" fmla="*/ 1 h 22"/>
                  <a:gd name="T28" fmla="*/ 4 w 33"/>
                  <a:gd name="T29" fmla="*/ 1 h 22"/>
                  <a:gd name="T30" fmla="*/ 4 w 33"/>
                  <a:gd name="T31" fmla="*/ 1 h 22"/>
                  <a:gd name="T32" fmla="*/ 3 w 33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22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1" y="9"/>
                    </a:lnTo>
                    <a:lnTo>
                      <a:pt x="27" y="8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7" name="Freeform 397">
                <a:extLst>
                  <a:ext uri="{FF2B5EF4-FFF2-40B4-BE49-F238E27FC236}">
                    <a16:creationId xmlns:a16="http://schemas.microsoft.com/office/drawing/2014/main" id="{3EFF8420-EAB4-4555-988E-66069A90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417"/>
                <a:ext cx="33" cy="31"/>
              </a:xfrm>
              <a:custGeom>
                <a:avLst/>
                <a:gdLst>
                  <a:gd name="T0" fmla="*/ 9 w 65"/>
                  <a:gd name="T1" fmla="*/ 0 h 64"/>
                  <a:gd name="T2" fmla="*/ 8 w 65"/>
                  <a:gd name="T3" fmla="*/ 0 h 64"/>
                  <a:gd name="T4" fmla="*/ 7 w 65"/>
                  <a:gd name="T5" fmla="*/ 0 h 64"/>
                  <a:gd name="T6" fmla="*/ 6 w 65"/>
                  <a:gd name="T7" fmla="*/ 0 h 64"/>
                  <a:gd name="T8" fmla="*/ 5 w 65"/>
                  <a:gd name="T9" fmla="*/ 1 h 64"/>
                  <a:gd name="T10" fmla="*/ 3 w 65"/>
                  <a:gd name="T11" fmla="*/ 3 h 64"/>
                  <a:gd name="T12" fmla="*/ 2 w 65"/>
                  <a:gd name="T13" fmla="*/ 4 h 64"/>
                  <a:gd name="T14" fmla="*/ 1 w 65"/>
                  <a:gd name="T15" fmla="*/ 6 h 64"/>
                  <a:gd name="T16" fmla="*/ 0 w 65"/>
                  <a:gd name="T17" fmla="*/ 7 h 64"/>
                  <a:gd name="T18" fmla="*/ 1 w 65"/>
                  <a:gd name="T19" fmla="*/ 7 h 64"/>
                  <a:gd name="T20" fmla="*/ 2 w 65"/>
                  <a:gd name="T21" fmla="*/ 6 h 64"/>
                  <a:gd name="T22" fmla="*/ 4 w 65"/>
                  <a:gd name="T23" fmla="*/ 5 h 64"/>
                  <a:gd name="T24" fmla="*/ 5 w 65"/>
                  <a:gd name="T25" fmla="*/ 4 h 64"/>
                  <a:gd name="T26" fmla="*/ 7 w 65"/>
                  <a:gd name="T27" fmla="*/ 3 h 64"/>
                  <a:gd name="T28" fmla="*/ 8 w 65"/>
                  <a:gd name="T29" fmla="*/ 2 h 64"/>
                  <a:gd name="T30" fmla="*/ 8 w 65"/>
                  <a:gd name="T31" fmla="*/ 1 h 64"/>
                  <a:gd name="T32" fmla="*/ 9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65" y="3"/>
                    </a:moveTo>
                    <a:lnTo>
                      <a:pt x="62" y="0"/>
                    </a:lnTo>
                    <a:lnTo>
                      <a:pt x="55" y="2"/>
                    </a:lnTo>
                    <a:lnTo>
                      <a:pt x="45" y="6"/>
                    </a:lnTo>
                    <a:lnTo>
                      <a:pt x="34" y="14"/>
                    </a:lnTo>
                    <a:lnTo>
                      <a:pt x="23" y="25"/>
                    </a:lnTo>
                    <a:lnTo>
                      <a:pt x="13" y="37"/>
                    </a:lnTo>
                    <a:lnTo>
                      <a:pt x="5" y="50"/>
                    </a:lnTo>
                    <a:lnTo>
                      <a:pt x="0" y="64"/>
                    </a:lnTo>
                    <a:lnTo>
                      <a:pt x="5" y="59"/>
                    </a:lnTo>
                    <a:lnTo>
                      <a:pt x="13" y="51"/>
                    </a:lnTo>
                    <a:lnTo>
                      <a:pt x="25" y="43"/>
                    </a:lnTo>
                    <a:lnTo>
                      <a:pt x="38" y="34"/>
                    </a:lnTo>
                    <a:lnTo>
                      <a:pt x="49" y="25"/>
                    </a:lnTo>
                    <a:lnTo>
                      <a:pt x="58" y="17"/>
                    </a:lnTo>
                    <a:lnTo>
                      <a:pt x="64" y="8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8" name="Freeform 398">
                <a:extLst>
                  <a:ext uri="{FF2B5EF4-FFF2-40B4-BE49-F238E27FC236}">
                    <a16:creationId xmlns:a16="http://schemas.microsoft.com/office/drawing/2014/main" id="{2619308D-D0E1-4014-83C4-A5A61677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88"/>
                <a:ext cx="26" cy="25"/>
              </a:xfrm>
              <a:custGeom>
                <a:avLst/>
                <a:gdLst>
                  <a:gd name="T0" fmla="*/ 7 w 52"/>
                  <a:gd name="T1" fmla="*/ 1 h 50"/>
                  <a:gd name="T2" fmla="*/ 7 w 52"/>
                  <a:gd name="T3" fmla="*/ 0 h 50"/>
                  <a:gd name="T4" fmla="*/ 6 w 52"/>
                  <a:gd name="T5" fmla="*/ 1 h 50"/>
                  <a:gd name="T6" fmla="*/ 5 w 52"/>
                  <a:gd name="T7" fmla="*/ 1 h 50"/>
                  <a:gd name="T8" fmla="*/ 4 w 52"/>
                  <a:gd name="T9" fmla="*/ 2 h 50"/>
                  <a:gd name="T10" fmla="*/ 3 w 52"/>
                  <a:gd name="T11" fmla="*/ 2 h 50"/>
                  <a:gd name="T12" fmla="*/ 2 w 52"/>
                  <a:gd name="T13" fmla="*/ 4 h 50"/>
                  <a:gd name="T14" fmla="*/ 1 w 52"/>
                  <a:gd name="T15" fmla="*/ 5 h 50"/>
                  <a:gd name="T16" fmla="*/ 0 w 52"/>
                  <a:gd name="T17" fmla="*/ 7 h 50"/>
                  <a:gd name="T18" fmla="*/ 1 w 52"/>
                  <a:gd name="T19" fmla="*/ 6 h 50"/>
                  <a:gd name="T20" fmla="*/ 2 w 52"/>
                  <a:gd name="T21" fmla="*/ 5 h 50"/>
                  <a:gd name="T22" fmla="*/ 3 w 52"/>
                  <a:gd name="T23" fmla="*/ 4 h 50"/>
                  <a:gd name="T24" fmla="*/ 4 w 52"/>
                  <a:gd name="T25" fmla="*/ 3 h 50"/>
                  <a:gd name="T26" fmla="*/ 5 w 52"/>
                  <a:gd name="T27" fmla="*/ 3 h 50"/>
                  <a:gd name="T28" fmla="*/ 6 w 52"/>
                  <a:gd name="T29" fmla="*/ 2 h 50"/>
                  <a:gd name="T30" fmla="*/ 7 w 52"/>
                  <a:gd name="T31" fmla="*/ 1 h 50"/>
                  <a:gd name="T32" fmla="*/ 7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52" y="2"/>
                    </a:moveTo>
                    <a:lnTo>
                      <a:pt x="50" y="0"/>
                    </a:lnTo>
                    <a:lnTo>
                      <a:pt x="44" y="1"/>
                    </a:lnTo>
                    <a:lnTo>
                      <a:pt x="37" y="4"/>
                    </a:lnTo>
                    <a:lnTo>
                      <a:pt x="28" y="9"/>
                    </a:lnTo>
                    <a:lnTo>
                      <a:pt x="20" y="16"/>
                    </a:lnTo>
                    <a:lnTo>
                      <a:pt x="12" y="26"/>
                    </a:lnTo>
                    <a:lnTo>
                      <a:pt x="5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1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9" name="Freeform 399">
                <a:extLst>
                  <a:ext uri="{FF2B5EF4-FFF2-40B4-BE49-F238E27FC236}">
                    <a16:creationId xmlns:a16="http://schemas.microsoft.com/office/drawing/2014/main" id="{99FD4166-30C4-494A-8CDD-7D10F2A79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475"/>
                <a:ext cx="36" cy="27"/>
              </a:xfrm>
              <a:custGeom>
                <a:avLst/>
                <a:gdLst>
                  <a:gd name="T0" fmla="*/ 9 w 71"/>
                  <a:gd name="T1" fmla="*/ 1 h 53"/>
                  <a:gd name="T2" fmla="*/ 9 w 71"/>
                  <a:gd name="T3" fmla="*/ 0 h 53"/>
                  <a:gd name="T4" fmla="*/ 8 w 71"/>
                  <a:gd name="T5" fmla="*/ 1 h 53"/>
                  <a:gd name="T6" fmla="*/ 6 w 71"/>
                  <a:gd name="T7" fmla="*/ 1 h 53"/>
                  <a:gd name="T8" fmla="*/ 5 w 71"/>
                  <a:gd name="T9" fmla="*/ 2 h 53"/>
                  <a:gd name="T10" fmla="*/ 3 w 71"/>
                  <a:gd name="T11" fmla="*/ 3 h 53"/>
                  <a:gd name="T12" fmla="*/ 2 w 71"/>
                  <a:gd name="T13" fmla="*/ 5 h 53"/>
                  <a:gd name="T14" fmla="*/ 1 w 71"/>
                  <a:gd name="T15" fmla="*/ 6 h 53"/>
                  <a:gd name="T16" fmla="*/ 0 w 71"/>
                  <a:gd name="T17" fmla="*/ 7 h 53"/>
                  <a:gd name="T18" fmla="*/ 1 w 71"/>
                  <a:gd name="T19" fmla="*/ 7 h 53"/>
                  <a:gd name="T20" fmla="*/ 3 w 71"/>
                  <a:gd name="T21" fmla="*/ 6 h 53"/>
                  <a:gd name="T22" fmla="*/ 4 w 71"/>
                  <a:gd name="T23" fmla="*/ 5 h 53"/>
                  <a:gd name="T24" fmla="*/ 6 w 71"/>
                  <a:gd name="T25" fmla="*/ 4 h 53"/>
                  <a:gd name="T26" fmla="*/ 7 w 71"/>
                  <a:gd name="T27" fmla="*/ 3 h 53"/>
                  <a:gd name="T28" fmla="*/ 9 w 71"/>
                  <a:gd name="T29" fmla="*/ 2 h 53"/>
                  <a:gd name="T30" fmla="*/ 9 w 71"/>
                  <a:gd name="T31" fmla="*/ 1 h 53"/>
                  <a:gd name="T32" fmla="*/ 9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9" y="2"/>
                    </a:lnTo>
                    <a:lnTo>
                      <a:pt x="48" y="7"/>
                    </a:lnTo>
                    <a:lnTo>
                      <a:pt x="36" y="15"/>
                    </a:lnTo>
                    <a:lnTo>
                      <a:pt x="23" y="23"/>
                    </a:lnTo>
                    <a:lnTo>
                      <a:pt x="13" y="33"/>
                    </a:lnTo>
                    <a:lnTo>
                      <a:pt x="4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3" y="30"/>
                    </a:lnTo>
                    <a:lnTo>
                      <a:pt x="54" y="23"/>
                    </a:lnTo>
                    <a:lnTo>
                      <a:pt x="65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0" name="Freeform 400">
                <a:extLst>
                  <a:ext uri="{FF2B5EF4-FFF2-40B4-BE49-F238E27FC236}">
                    <a16:creationId xmlns:a16="http://schemas.microsoft.com/office/drawing/2014/main" id="{F91B2397-D233-4A96-94FD-8160672CB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526"/>
                <a:ext cx="30" cy="20"/>
              </a:xfrm>
              <a:custGeom>
                <a:avLst/>
                <a:gdLst>
                  <a:gd name="T0" fmla="*/ 8 w 60"/>
                  <a:gd name="T1" fmla="*/ 0 h 41"/>
                  <a:gd name="T2" fmla="*/ 8 w 60"/>
                  <a:gd name="T3" fmla="*/ 0 h 41"/>
                  <a:gd name="T4" fmla="*/ 7 w 60"/>
                  <a:gd name="T5" fmla="*/ 0 h 41"/>
                  <a:gd name="T6" fmla="*/ 5 w 60"/>
                  <a:gd name="T7" fmla="*/ 0 h 41"/>
                  <a:gd name="T8" fmla="*/ 4 w 60"/>
                  <a:gd name="T9" fmla="*/ 1 h 41"/>
                  <a:gd name="T10" fmla="*/ 3 w 60"/>
                  <a:gd name="T11" fmla="*/ 2 h 41"/>
                  <a:gd name="T12" fmla="*/ 2 w 60"/>
                  <a:gd name="T13" fmla="*/ 3 h 41"/>
                  <a:gd name="T14" fmla="*/ 1 w 60"/>
                  <a:gd name="T15" fmla="*/ 4 h 41"/>
                  <a:gd name="T16" fmla="*/ 0 w 60"/>
                  <a:gd name="T17" fmla="*/ 5 h 41"/>
                  <a:gd name="T18" fmla="*/ 1 w 60"/>
                  <a:gd name="T19" fmla="*/ 4 h 41"/>
                  <a:gd name="T20" fmla="*/ 2 w 60"/>
                  <a:gd name="T21" fmla="*/ 4 h 41"/>
                  <a:gd name="T22" fmla="*/ 3 w 60"/>
                  <a:gd name="T23" fmla="*/ 3 h 41"/>
                  <a:gd name="T24" fmla="*/ 5 w 60"/>
                  <a:gd name="T25" fmla="*/ 2 h 41"/>
                  <a:gd name="T26" fmla="*/ 6 w 60"/>
                  <a:gd name="T27" fmla="*/ 2 h 41"/>
                  <a:gd name="T28" fmla="*/ 7 w 60"/>
                  <a:gd name="T29" fmla="*/ 1 h 41"/>
                  <a:gd name="T30" fmla="*/ 8 w 60"/>
                  <a:gd name="T31" fmla="*/ 0 h 41"/>
                  <a:gd name="T32" fmla="*/ 8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41">
                    <a:moveTo>
                      <a:pt x="60" y="3"/>
                    </a:moveTo>
                    <a:lnTo>
                      <a:pt x="57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4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1" name="Freeform 401">
                <a:extLst>
                  <a:ext uri="{FF2B5EF4-FFF2-40B4-BE49-F238E27FC236}">
                    <a16:creationId xmlns:a16="http://schemas.microsoft.com/office/drawing/2014/main" id="{96274ED2-CBFA-4650-A459-AF48FA4BC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" y="370"/>
                <a:ext cx="4" cy="31"/>
              </a:xfrm>
              <a:custGeom>
                <a:avLst/>
                <a:gdLst>
                  <a:gd name="T0" fmla="*/ 1 w 8"/>
                  <a:gd name="T1" fmla="*/ 8 h 61"/>
                  <a:gd name="T2" fmla="*/ 1 w 8"/>
                  <a:gd name="T3" fmla="*/ 6 h 61"/>
                  <a:gd name="T4" fmla="*/ 0 w 8"/>
                  <a:gd name="T5" fmla="*/ 4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2 h 61"/>
                  <a:gd name="T12" fmla="*/ 1 w 8"/>
                  <a:gd name="T13" fmla="*/ 4 h 61"/>
                  <a:gd name="T14" fmla="*/ 1 w 8"/>
                  <a:gd name="T15" fmla="*/ 6 h 61"/>
                  <a:gd name="T16" fmla="*/ 1 w 8"/>
                  <a:gd name="T17" fmla="*/ 8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1">
                    <a:moveTo>
                      <a:pt x="4" y="61"/>
                    </a:moveTo>
                    <a:lnTo>
                      <a:pt x="3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2" name="Freeform 402">
                <a:extLst>
                  <a:ext uri="{FF2B5EF4-FFF2-40B4-BE49-F238E27FC236}">
                    <a16:creationId xmlns:a16="http://schemas.microsoft.com/office/drawing/2014/main" id="{563B81F8-7410-43BD-A894-DD26CB4A6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92"/>
                <a:ext cx="32" cy="43"/>
              </a:xfrm>
              <a:custGeom>
                <a:avLst/>
                <a:gdLst>
                  <a:gd name="T0" fmla="*/ 8 w 65"/>
                  <a:gd name="T1" fmla="*/ 11 h 85"/>
                  <a:gd name="T2" fmla="*/ 7 w 65"/>
                  <a:gd name="T3" fmla="*/ 10 h 85"/>
                  <a:gd name="T4" fmla="*/ 6 w 65"/>
                  <a:gd name="T5" fmla="*/ 8 h 85"/>
                  <a:gd name="T6" fmla="*/ 5 w 65"/>
                  <a:gd name="T7" fmla="*/ 6 h 85"/>
                  <a:gd name="T8" fmla="*/ 4 w 65"/>
                  <a:gd name="T9" fmla="*/ 4 h 85"/>
                  <a:gd name="T10" fmla="*/ 2 w 65"/>
                  <a:gd name="T11" fmla="*/ 2 h 85"/>
                  <a:gd name="T12" fmla="*/ 1 w 65"/>
                  <a:gd name="T13" fmla="*/ 1 h 85"/>
                  <a:gd name="T14" fmla="*/ 0 w 65"/>
                  <a:gd name="T15" fmla="*/ 0 h 85"/>
                  <a:gd name="T16" fmla="*/ 0 w 65"/>
                  <a:gd name="T17" fmla="*/ 1 h 85"/>
                  <a:gd name="T18" fmla="*/ 0 w 65"/>
                  <a:gd name="T19" fmla="*/ 1 h 85"/>
                  <a:gd name="T20" fmla="*/ 0 w 65"/>
                  <a:gd name="T21" fmla="*/ 3 h 85"/>
                  <a:gd name="T22" fmla="*/ 1 w 65"/>
                  <a:gd name="T23" fmla="*/ 4 h 85"/>
                  <a:gd name="T24" fmla="*/ 3 w 65"/>
                  <a:gd name="T25" fmla="*/ 6 h 85"/>
                  <a:gd name="T26" fmla="*/ 4 w 65"/>
                  <a:gd name="T27" fmla="*/ 7 h 85"/>
                  <a:gd name="T28" fmla="*/ 6 w 65"/>
                  <a:gd name="T29" fmla="*/ 9 h 85"/>
                  <a:gd name="T30" fmla="*/ 7 w 65"/>
                  <a:gd name="T31" fmla="*/ 10 h 85"/>
                  <a:gd name="T32" fmla="*/ 8 w 65"/>
                  <a:gd name="T33" fmla="*/ 1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85">
                    <a:moveTo>
                      <a:pt x="65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4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7" y="41"/>
                    </a:lnTo>
                    <a:lnTo>
                      <a:pt x="38" y="54"/>
                    </a:lnTo>
                    <a:lnTo>
                      <a:pt x="50" y="66"/>
                    </a:lnTo>
                    <a:lnTo>
                      <a:pt x="59" y="76"/>
                    </a:lnTo>
                    <a:lnTo>
                      <a:pt x="65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3" name="Freeform 403">
                <a:extLst>
                  <a:ext uri="{FF2B5EF4-FFF2-40B4-BE49-F238E27FC236}">
                    <a16:creationId xmlns:a16="http://schemas.microsoft.com/office/drawing/2014/main" id="{5346FB05-3893-47C0-93EA-A758413D9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410"/>
                <a:ext cx="34" cy="38"/>
              </a:xfrm>
              <a:custGeom>
                <a:avLst/>
                <a:gdLst>
                  <a:gd name="T0" fmla="*/ 9 w 68"/>
                  <a:gd name="T1" fmla="*/ 9 h 77"/>
                  <a:gd name="T2" fmla="*/ 8 w 68"/>
                  <a:gd name="T3" fmla="*/ 8 h 77"/>
                  <a:gd name="T4" fmla="*/ 7 w 68"/>
                  <a:gd name="T5" fmla="*/ 6 h 77"/>
                  <a:gd name="T6" fmla="*/ 6 w 68"/>
                  <a:gd name="T7" fmla="*/ 5 h 77"/>
                  <a:gd name="T8" fmla="*/ 4 w 68"/>
                  <a:gd name="T9" fmla="*/ 3 h 77"/>
                  <a:gd name="T10" fmla="*/ 3 w 68"/>
                  <a:gd name="T11" fmla="*/ 1 h 77"/>
                  <a:gd name="T12" fmla="*/ 2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1 h 77"/>
                  <a:gd name="T20" fmla="*/ 1 w 68"/>
                  <a:gd name="T21" fmla="*/ 2 h 77"/>
                  <a:gd name="T22" fmla="*/ 3 w 68"/>
                  <a:gd name="T23" fmla="*/ 3 h 77"/>
                  <a:gd name="T24" fmla="*/ 4 w 68"/>
                  <a:gd name="T25" fmla="*/ 5 h 77"/>
                  <a:gd name="T26" fmla="*/ 6 w 68"/>
                  <a:gd name="T27" fmla="*/ 6 h 77"/>
                  <a:gd name="T28" fmla="*/ 7 w 68"/>
                  <a:gd name="T29" fmla="*/ 7 h 77"/>
                  <a:gd name="T30" fmla="*/ 8 w 68"/>
                  <a:gd name="T31" fmla="*/ 8 h 77"/>
                  <a:gd name="T32" fmla="*/ 9 w 68"/>
                  <a:gd name="T33" fmla="*/ 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3" y="41"/>
                    </a:lnTo>
                    <a:lnTo>
                      <a:pt x="31" y="26"/>
                    </a:lnTo>
                    <a:lnTo>
                      <a:pt x="21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3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4" name="Freeform 404">
                <a:extLst>
                  <a:ext uri="{FF2B5EF4-FFF2-40B4-BE49-F238E27FC236}">
                    <a16:creationId xmlns:a16="http://schemas.microsoft.com/office/drawing/2014/main" id="{39499226-E2F5-4653-A129-7A8D4FCF4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431"/>
                <a:ext cx="36" cy="35"/>
              </a:xfrm>
              <a:custGeom>
                <a:avLst/>
                <a:gdLst>
                  <a:gd name="T0" fmla="*/ 9 w 73"/>
                  <a:gd name="T1" fmla="*/ 9 h 70"/>
                  <a:gd name="T2" fmla="*/ 8 w 73"/>
                  <a:gd name="T3" fmla="*/ 8 h 70"/>
                  <a:gd name="T4" fmla="*/ 7 w 73"/>
                  <a:gd name="T5" fmla="*/ 6 h 70"/>
                  <a:gd name="T6" fmla="*/ 5 w 73"/>
                  <a:gd name="T7" fmla="*/ 5 h 70"/>
                  <a:gd name="T8" fmla="*/ 4 w 73"/>
                  <a:gd name="T9" fmla="*/ 3 h 70"/>
                  <a:gd name="T10" fmla="*/ 2 w 73"/>
                  <a:gd name="T11" fmla="*/ 2 h 70"/>
                  <a:gd name="T12" fmla="*/ 1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1 w 73"/>
                  <a:gd name="T21" fmla="*/ 2 h 70"/>
                  <a:gd name="T22" fmla="*/ 2 w 73"/>
                  <a:gd name="T23" fmla="*/ 4 h 70"/>
                  <a:gd name="T24" fmla="*/ 4 w 73"/>
                  <a:gd name="T25" fmla="*/ 5 h 70"/>
                  <a:gd name="T26" fmla="*/ 5 w 73"/>
                  <a:gd name="T27" fmla="*/ 6 h 70"/>
                  <a:gd name="T28" fmla="*/ 7 w 73"/>
                  <a:gd name="T29" fmla="*/ 7 h 70"/>
                  <a:gd name="T30" fmla="*/ 8 w 73"/>
                  <a:gd name="T31" fmla="*/ 8 h 70"/>
                  <a:gd name="T32" fmla="*/ 9 w 73"/>
                  <a:gd name="T33" fmla="*/ 9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7" y="47"/>
                    </a:lnTo>
                    <a:lnTo>
                      <a:pt x="45" y="33"/>
                    </a:lnTo>
                    <a:lnTo>
                      <a:pt x="33" y="22"/>
                    </a:lnTo>
                    <a:lnTo>
                      <a:pt x="21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0" y="16"/>
                    </a:lnTo>
                    <a:lnTo>
                      <a:pt x="20" y="25"/>
                    </a:lnTo>
                    <a:lnTo>
                      <a:pt x="33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5" name="Freeform 405">
                <a:extLst>
                  <a:ext uri="{FF2B5EF4-FFF2-40B4-BE49-F238E27FC236}">
                    <a16:creationId xmlns:a16="http://schemas.microsoft.com/office/drawing/2014/main" id="{4E51732C-FC2F-443E-A2C6-9A9E8479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456"/>
                <a:ext cx="34" cy="26"/>
              </a:xfrm>
              <a:custGeom>
                <a:avLst/>
                <a:gdLst>
                  <a:gd name="T0" fmla="*/ 8 w 69"/>
                  <a:gd name="T1" fmla="*/ 6 h 53"/>
                  <a:gd name="T2" fmla="*/ 7 w 69"/>
                  <a:gd name="T3" fmla="*/ 5 h 53"/>
                  <a:gd name="T4" fmla="*/ 6 w 69"/>
                  <a:gd name="T5" fmla="*/ 4 h 53"/>
                  <a:gd name="T6" fmla="*/ 5 w 69"/>
                  <a:gd name="T7" fmla="*/ 3 h 53"/>
                  <a:gd name="T8" fmla="*/ 3 w 69"/>
                  <a:gd name="T9" fmla="*/ 1 h 53"/>
                  <a:gd name="T10" fmla="*/ 2 w 69"/>
                  <a:gd name="T11" fmla="*/ 0 h 53"/>
                  <a:gd name="T12" fmla="*/ 1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1 h 53"/>
                  <a:gd name="T20" fmla="*/ 1 w 69"/>
                  <a:gd name="T21" fmla="*/ 2 h 53"/>
                  <a:gd name="T22" fmla="*/ 2 w 69"/>
                  <a:gd name="T23" fmla="*/ 3 h 53"/>
                  <a:gd name="T24" fmla="*/ 3 w 69"/>
                  <a:gd name="T25" fmla="*/ 3 h 53"/>
                  <a:gd name="T26" fmla="*/ 5 w 69"/>
                  <a:gd name="T27" fmla="*/ 4 h 53"/>
                  <a:gd name="T28" fmla="*/ 6 w 69"/>
                  <a:gd name="T29" fmla="*/ 5 h 53"/>
                  <a:gd name="T30" fmla="*/ 7 w 69"/>
                  <a:gd name="T31" fmla="*/ 5 h 53"/>
                  <a:gd name="T32" fmla="*/ 8 w 69"/>
                  <a:gd name="T33" fmla="*/ 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1" y="24"/>
                    </a:lnTo>
                    <a:lnTo>
                      <a:pt x="30" y="15"/>
                    </a:lnTo>
                    <a:lnTo>
                      <a:pt x="19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1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6" name="Freeform 406">
                <a:extLst>
                  <a:ext uri="{FF2B5EF4-FFF2-40B4-BE49-F238E27FC236}">
                    <a16:creationId xmlns:a16="http://schemas.microsoft.com/office/drawing/2014/main" id="{B97E95D1-6CCD-468F-A436-264879BFD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477"/>
                <a:ext cx="33" cy="24"/>
              </a:xfrm>
              <a:custGeom>
                <a:avLst/>
                <a:gdLst>
                  <a:gd name="T0" fmla="*/ 8 w 67"/>
                  <a:gd name="T1" fmla="*/ 6 h 49"/>
                  <a:gd name="T2" fmla="*/ 7 w 67"/>
                  <a:gd name="T3" fmla="*/ 5 h 49"/>
                  <a:gd name="T4" fmla="*/ 6 w 67"/>
                  <a:gd name="T5" fmla="*/ 4 h 49"/>
                  <a:gd name="T6" fmla="*/ 4 w 67"/>
                  <a:gd name="T7" fmla="*/ 3 h 49"/>
                  <a:gd name="T8" fmla="*/ 3 w 67"/>
                  <a:gd name="T9" fmla="*/ 1 h 49"/>
                  <a:gd name="T10" fmla="*/ 2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1 h 49"/>
                  <a:gd name="T20" fmla="*/ 1 w 67"/>
                  <a:gd name="T21" fmla="*/ 2 h 49"/>
                  <a:gd name="T22" fmla="*/ 2 w 67"/>
                  <a:gd name="T23" fmla="*/ 3 h 49"/>
                  <a:gd name="T24" fmla="*/ 3 w 67"/>
                  <a:gd name="T25" fmla="*/ 3 h 49"/>
                  <a:gd name="T26" fmla="*/ 5 w 67"/>
                  <a:gd name="T27" fmla="*/ 4 h 49"/>
                  <a:gd name="T28" fmla="*/ 6 w 67"/>
                  <a:gd name="T29" fmla="*/ 5 h 49"/>
                  <a:gd name="T30" fmla="*/ 7 w 67"/>
                  <a:gd name="T31" fmla="*/ 5 h 49"/>
                  <a:gd name="T32" fmla="*/ 8 w 67"/>
                  <a:gd name="T33" fmla="*/ 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8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11" y="19"/>
                    </a:lnTo>
                    <a:lnTo>
                      <a:pt x="20" y="26"/>
                    </a:lnTo>
                    <a:lnTo>
                      <a:pt x="31" y="31"/>
                    </a:lnTo>
                    <a:lnTo>
                      <a:pt x="43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" name="Freeform 407">
                <a:extLst>
                  <a:ext uri="{FF2B5EF4-FFF2-40B4-BE49-F238E27FC236}">
                    <a16:creationId xmlns:a16="http://schemas.microsoft.com/office/drawing/2014/main" id="{E0ED70B0-EA56-4D25-9484-CDB76195E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506"/>
                <a:ext cx="29" cy="13"/>
              </a:xfrm>
              <a:custGeom>
                <a:avLst/>
                <a:gdLst>
                  <a:gd name="T0" fmla="*/ 7 w 59"/>
                  <a:gd name="T1" fmla="*/ 4 h 25"/>
                  <a:gd name="T2" fmla="*/ 6 w 59"/>
                  <a:gd name="T3" fmla="*/ 3 h 25"/>
                  <a:gd name="T4" fmla="*/ 5 w 59"/>
                  <a:gd name="T5" fmla="*/ 2 h 25"/>
                  <a:gd name="T6" fmla="*/ 4 w 59"/>
                  <a:gd name="T7" fmla="*/ 1 h 25"/>
                  <a:gd name="T8" fmla="*/ 2 w 59"/>
                  <a:gd name="T9" fmla="*/ 1 h 25"/>
                  <a:gd name="T10" fmla="*/ 1 w 59"/>
                  <a:gd name="T11" fmla="*/ 0 h 25"/>
                  <a:gd name="T12" fmla="*/ 0 w 59"/>
                  <a:gd name="T13" fmla="*/ 0 h 25"/>
                  <a:gd name="T14" fmla="*/ 0 w 59"/>
                  <a:gd name="T15" fmla="*/ 1 h 25"/>
                  <a:gd name="T16" fmla="*/ 0 w 59"/>
                  <a:gd name="T17" fmla="*/ 1 h 25"/>
                  <a:gd name="T18" fmla="*/ 0 w 59"/>
                  <a:gd name="T19" fmla="*/ 2 h 25"/>
                  <a:gd name="T20" fmla="*/ 1 w 59"/>
                  <a:gd name="T21" fmla="*/ 3 h 25"/>
                  <a:gd name="T22" fmla="*/ 2 w 59"/>
                  <a:gd name="T23" fmla="*/ 3 h 25"/>
                  <a:gd name="T24" fmla="*/ 3 w 59"/>
                  <a:gd name="T25" fmla="*/ 3 h 25"/>
                  <a:gd name="T26" fmla="*/ 4 w 59"/>
                  <a:gd name="T27" fmla="*/ 3 h 25"/>
                  <a:gd name="T28" fmla="*/ 5 w 59"/>
                  <a:gd name="T29" fmla="*/ 3 h 25"/>
                  <a:gd name="T30" fmla="*/ 6 w 59"/>
                  <a:gd name="T31" fmla="*/ 3 h 25"/>
                  <a:gd name="T32" fmla="*/ 7 w 59"/>
                  <a:gd name="T33" fmla="*/ 4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25">
                    <a:moveTo>
                      <a:pt x="59" y="25"/>
                    </a:moveTo>
                    <a:lnTo>
                      <a:pt x="52" y="20"/>
                    </a:lnTo>
                    <a:lnTo>
                      <a:pt x="43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5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9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8" name="Freeform 408">
                <a:extLst>
                  <a:ext uri="{FF2B5EF4-FFF2-40B4-BE49-F238E27FC236}">
                    <a16:creationId xmlns:a16="http://schemas.microsoft.com/office/drawing/2014/main" id="{74DBAEF1-1B2D-46C8-B343-F5DE780E3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526"/>
                <a:ext cx="26" cy="6"/>
              </a:xfrm>
              <a:custGeom>
                <a:avLst/>
                <a:gdLst>
                  <a:gd name="T0" fmla="*/ 7 w 52"/>
                  <a:gd name="T1" fmla="*/ 1 h 13"/>
                  <a:gd name="T2" fmla="*/ 6 w 52"/>
                  <a:gd name="T3" fmla="*/ 1 h 13"/>
                  <a:gd name="T4" fmla="*/ 5 w 52"/>
                  <a:gd name="T5" fmla="*/ 0 h 13"/>
                  <a:gd name="T6" fmla="*/ 4 w 52"/>
                  <a:gd name="T7" fmla="*/ 0 h 13"/>
                  <a:gd name="T8" fmla="*/ 3 w 52"/>
                  <a:gd name="T9" fmla="*/ 0 h 13"/>
                  <a:gd name="T10" fmla="*/ 2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1 h 13"/>
                  <a:gd name="T20" fmla="*/ 1 w 52"/>
                  <a:gd name="T21" fmla="*/ 1 h 13"/>
                  <a:gd name="T22" fmla="*/ 2 w 52"/>
                  <a:gd name="T23" fmla="*/ 1 h 13"/>
                  <a:gd name="T24" fmla="*/ 3 w 52"/>
                  <a:gd name="T25" fmla="*/ 1 h 13"/>
                  <a:gd name="T26" fmla="*/ 4 w 52"/>
                  <a:gd name="T27" fmla="*/ 1 h 13"/>
                  <a:gd name="T28" fmla="*/ 5 w 52"/>
                  <a:gd name="T29" fmla="*/ 1 h 13"/>
                  <a:gd name="T30" fmla="*/ 6 w 52"/>
                  <a:gd name="T31" fmla="*/ 1 h 13"/>
                  <a:gd name="T32" fmla="*/ 7 w 52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52" y="13"/>
                    </a:moveTo>
                    <a:lnTo>
                      <a:pt x="46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7" y="12"/>
                    </a:lnTo>
                    <a:lnTo>
                      <a:pt x="12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9" name="Freeform 409">
                <a:extLst>
                  <a:ext uri="{FF2B5EF4-FFF2-40B4-BE49-F238E27FC236}">
                    <a16:creationId xmlns:a16="http://schemas.microsoft.com/office/drawing/2014/main" id="{66B1C17B-7164-4854-9E64-E2B2C6B38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542"/>
                <a:ext cx="25" cy="7"/>
              </a:xfrm>
              <a:custGeom>
                <a:avLst/>
                <a:gdLst>
                  <a:gd name="T0" fmla="*/ 6 w 51"/>
                  <a:gd name="T1" fmla="*/ 1 h 14"/>
                  <a:gd name="T2" fmla="*/ 5 w 51"/>
                  <a:gd name="T3" fmla="*/ 1 h 14"/>
                  <a:gd name="T4" fmla="*/ 4 w 51"/>
                  <a:gd name="T5" fmla="*/ 1 h 14"/>
                  <a:gd name="T6" fmla="*/ 3 w 51"/>
                  <a:gd name="T7" fmla="*/ 1 h 14"/>
                  <a:gd name="T8" fmla="*/ 2 w 51"/>
                  <a:gd name="T9" fmla="*/ 0 h 14"/>
                  <a:gd name="T10" fmla="*/ 1 w 51"/>
                  <a:gd name="T11" fmla="*/ 0 h 14"/>
                  <a:gd name="T12" fmla="*/ 0 w 51"/>
                  <a:gd name="T13" fmla="*/ 1 h 14"/>
                  <a:gd name="T14" fmla="*/ 0 w 51"/>
                  <a:gd name="T15" fmla="*/ 1 h 14"/>
                  <a:gd name="T16" fmla="*/ 0 w 51"/>
                  <a:gd name="T17" fmla="*/ 2 h 14"/>
                  <a:gd name="T18" fmla="*/ 0 w 51"/>
                  <a:gd name="T19" fmla="*/ 2 h 14"/>
                  <a:gd name="T20" fmla="*/ 0 w 51"/>
                  <a:gd name="T21" fmla="*/ 2 h 14"/>
                  <a:gd name="T22" fmla="*/ 1 w 51"/>
                  <a:gd name="T23" fmla="*/ 2 h 14"/>
                  <a:gd name="T24" fmla="*/ 2 w 51"/>
                  <a:gd name="T25" fmla="*/ 2 h 14"/>
                  <a:gd name="T26" fmla="*/ 3 w 51"/>
                  <a:gd name="T27" fmla="*/ 2 h 14"/>
                  <a:gd name="T28" fmla="*/ 4 w 51"/>
                  <a:gd name="T29" fmla="*/ 1 h 14"/>
                  <a:gd name="T30" fmla="*/ 5 w 51"/>
                  <a:gd name="T31" fmla="*/ 1 h 14"/>
                  <a:gd name="T32" fmla="*/ 6 w 51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4">
                    <a:moveTo>
                      <a:pt x="51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0" name="Freeform 410">
                <a:extLst>
                  <a:ext uri="{FF2B5EF4-FFF2-40B4-BE49-F238E27FC236}">
                    <a16:creationId xmlns:a16="http://schemas.microsoft.com/office/drawing/2014/main" id="{3B6EB70C-EA25-4B7F-B190-7BD0483B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554"/>
                <a:ext cx="25" cy="8"/>
              </a:xfrm>
              <a:custGeom>
                <a:avLst/>
                <a:gdLst>
                  <a:gd name="T0" fmla="*/ 7 w 50"/>
                  <a:gd name="T1" fmla="*/ 2 h 16"/>
                  <a:gd name="T2" fmla="*/ 6 w 50"/>
                  <a:gd name="T3" fmla="*/ 2 h 16"/>
                  <a:gd name="T4" fmla="*/ 6 w 50"/>
                  <a:gd name="T5" fmla="*/ 1 h 16"/>
                  <a:gd name="T6" fmla="*/ 5 w 50"/>
                  <a:gd name="T7" fmla="*/ 1 h 16"/>
                  <a:gd name="T8" fmla="*/ 4 w 50"/>
                  <a:gd name="T9" fmla="*/ 1 h 16"/>
                  <a:gd name="T10" fmla="*/ 3 w 50"/>
                  <a:gd name="T11" fmla="*/ 0 h 16"/>
                  <a:gd name="T12" fmla="*/ 2 w 50"/>
                  <a:gd name="T13" fmla="*/ 0 h 16"/>
                  <a:gd name="T14" fmla="*/ 1 w 50"/>
                  <a:gd name="T15" fmla="*/ 1 h 16"/>
                  <a:gd name="T16" fmla="*/ 0 w 50"/>
                  <a:gd name="T17" fmla="*/ 1 h 16"/>
                  <a:gd name="T18" fmla="*/ 0 w 50"/>
                  <a:gd name="T19" fmla="*/ 2 h 16"/>
                  <a:gd name="T20" fmla="*/ 1 w 50"/>
                  <a:gd name="T21" fmla="*/ 2 h 16"/>
                  <a:gd name="T22" fmla="*/ 2 w 50"/>
                  <a:gd name="T23" fmla="*/ 2 h 16"/>
                  <a:gd name="T24" fmla="*/ 3 w 50"/>
                  <a:gd name="T25" fmla="*/ 2 h 16"/>
                  <a:gd name="T26" fmla="*/ 4 w 50"/>
                  <a:gd name="T27" fmla="*/ 2 h 16"/>
                  <a:gd name="T28" fmla="*/ 5 w 50"/>
                  <a:gd name="T29" fmla="*/ 2 h 16"/>
                  <a:gd name="T30" fmla="*/ 6 w 50"/>
                  <a:gd name="T31" fmla="*/ 2 h 16"/>
                  <a:gd name="T32" fmla="*/ 7 w 50"/>
                  <a:gd name="T33" fmla="*/ 2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16">
                    <a:moveTo>
                      <a:pt x="50" y="16"/>
                    </a:moveTo>
                    <a:lnTo>
                      <a:pt x="47" y="11"/>
                    </a:lnTo>
                    <a:lnTo>
                      <a:pt x="43" y="8"/>
                    </a:lnTo>
                    <a:lnTo>
                      <a:pt x="36" y="4"/>
                    </a:lnTo>
                    <a:lnTo>
                      <a:pt x="28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5" y="15"/>
                    </a:lnTo>
                    <a:lnTo>
                      <a:pt x="43" y="15"/>
                    </a:lnTo>
                    <a:lnTo>
                      <a:pt x="5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1" name="Freeform 411">
                <a:extLst>
                  <a:ext uri="{FF2B5EF4-FFF2-40B4-BE49-F238E27FC236}">
                    <a16:creationId xmlns:a16="http://schemas.microsoft.com/office/drawing/2014/main" id="{596D0296-D2AD-4E2C-8EDA-2B6E43D07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564"/>
                <a:ext cx="27" cy="8"/>
              </a:xfrm>
              <a:custGeom>
                <a:avLst/>
                <a:gdLst>
                  <a:gd name="T0" fmla="*/ 6 w 56"/>
                  <a:gd name="T1" fmla="*/ 2 h 15"/>
                  <a:gd name="T2" fmla="*/ 6 w 56"/>
                  <a:gd name="T3" fmla="*/ 2 h 15"/>
                  <a:gd name="T4" fmla="*/ 5 w 56"/>
                  <a:gd name="T5" fmla="*/ 1 h 15"/>
                  <a:gd name="T6" fmla="*/ 4 w 56"/>
                  <a:gd name="T7" fmla="*/ 1 h 15"/>
                  <a:gd name="T8" fmla="*/ 3 w 56"/>
                  <a:gd name="T9" fmla="*/ 1 h 15"/>
                  <a:gd name="T10" fmla="*/ 2 w 56"/>
                  <a:gd name="T11" fmla="*/ 0 h 15"/>
                  <a:gd name="T12" fmla="*/ 1 w 56"/>
                  <a:gd name="T13" fmla="*/ 0 h 15"/>
                  <a:gd name="T14" fmla="*/ 0 w 56"/>
                  <a:gd name="T15" fmla="*/ 1 h 15"/>
                  <a:gd name="T16" fmla="*/ 0 w 56"/>
                  <a:gd name="T17" fmla="*/ 1 h 15"/>
                  <a:gd name="T18" fmla="*/ 0 w 56"/>
                  <a:gd name="T19" fmla="*/ 2 h 15"/>
                  <a:gd name="T20" fmla="*/ 0 w 56"/>
                  <a:gd name="T21" fmla="*/ 2 h 15"/>
                  <a:gd name="T22" fmla="*/ 1 w 56"/>
                  <a:gd name="T23" fmla="*/ 2 h 15"/>
                  <a:gd name="T24" fmla="*/ 2 w 56"/>
                  <a:gd name="T25" fmla="*/ 2 h 15"/>
                  <a:gd name="T26" fmla="*/ 4 w 56"/>
                  <a:gd name="T27" fmla="*/ 2 h 15"/>
                  <a:gd name="T28" fmla="*/ 5 w 56"/>
                  <a:gd name="T29" fmla="*/ 2 h 15"/>
                  <a:gd name="T30" fmla="*/ 6 w 56"/>
                  <a:gd name="T31" fmla="*/ 2 h 15"/>
                  <a:gd name="T32" fmla="*/ 6 w 56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15">
                    <a:moveTo>
                      <a:pt x="56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2" name="Freeform 412">
                <a:extLst>
                  <a:ext uri="{FF2B5EF4-FFF2-40B4-BE49-F238E27FC236}">
                    <a16:creationId xmlns:a16="http://schemas.microsoft.com/office/drawing/2014/main" id="{C2728118-1731-4971-959D-01808990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375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2 h 86"/>
                  <a:gd name="T6" fmla="*/ 2 w 52"/>
                  <a:gd name="T7" fmla="*/ 4 h 86"/>
                  <a:gd name="T8" fmla="*/ 3 w 52"/>
                  <a:gd name="T9" fmla="*/ 5 h 86"/>
                  <a:gd name="T10" fmla="*/ 5 w 52"/>
                  <a:gd name="T11" fmla="*/ 7 h 86"/>
                  <a:gd name="T12" fmla="*/ 6 w 52"/>
                  <a:gd name="T13" fmla="*/ 8 h 86"/>
                  <a:gd name="T14" fmla="*/ 7 w 52"/>
                  <a:gd name="T15" fmla="*/ 10 h 86"/>
                  <a:gd name="T16" fmla="*/ 7 w 52"/>
                  <a:gd name="T17" fmla="*/ 11 h 86"/>
                  <a:gd name="T18" fmla="*/ 7 w 52"/>
                  <a:gd name="T19" fmla="*/ 9 h 86"/>
                  <a:gd name="T20" fmla="*/ 6 w 52"/>
                  <a:gd name="T21" fmla="*/ 8 h 86"/>
                  <a:gd name="T22" fmla="*/ 5 w 52"/>
                  <a:gd name="T23" fmla="*/ 6 h 86"/>
                  <a:gd name="T24" fmla="*/ 4 w 52"/>
                  <a:gd name="T25" fmla="*/ 4 h 86"/>
                  <a:gd name="T26" fmla="*/ 3 w 52"/>
                  <a:gd name="T27" fmla="*/ 2 h 86"/>
                  <a:gd name="T28" fmla="*/ 2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6">
                    <a:moveTo>
                      <a:pt x="0" y="3"/>
                    </a:moveTo>
                    <a:lnTo>
                      <a:pt x="3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5" y="50"/>
                    </a:lnTo>
                    <a:lnTo>
                      <a:pt x="43" y="63"/>
                    </a:lnTo>
                    <a:lnTo>
                      <a:pt x="49" y="75"/>
                    </a:lnTo>
                    <a:lnTo>
                      <a:pt x="52" y="86"/>
                    </a:lnTo>
                    <a:lnTo>
                      <a:pt x="49" y="72"/>
                    </a:lnTo>
                    <a:lnTo>
                      <a:pt x="43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3" name="Freeform 413">
                <a:extLst>
                  <a:ext uri="{FF2B5EF4-FFF2-40B4-BE49-F238E27FC236}">
                    <a16:creationId xmlns:a16="http://schemas.microsoft.com/office/drawing/2014/main" id="{5DA7AD3C-D0A8-4D23-960D-5E0DA51A4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69"/>
                <a:ext cx="17" cy="31"/>
              </a:xfrm>
              <a:custGeom>
                <a:avLst/>
                <a:gdLst>
                  <a:gd name="T0" fmla="*/ 5 w 34"/>
                  <a:gd name="T1" fmla="*/ 8 h 62"/>
                  <a:gd name="T2" fmla="*/ 4 w 34"/>
                  <a:gd name="T3" fmla="*/ 6 h 62"/>
                  <a:gd name="T4" fmla="*/ 3 w 34"/>
                  <a:gd name="T5" fmla="*/ 3 h 62"/>
                  <a:gd name="T6" fmla="*/ 1 w 34"/>
                  <a:gd name="T7" fmla="*/ 1 h 62"/>
                  <a:gd name="T8" fmla="*/ 0 w 34"/>
                  <a:gd name="T9" fmla="*/ 0 h 62"/>
                  <a:gd name="T10" fmla="*/ 0 w 34"/>
                  <a:gd name="T11" fmla="*/ 1 h 62"/>
                  <a:gd name="T12" fmla="*/ 1 w 34"/>
                  <a:gd name="T13" fmla="*/ 2 h 62"/>
                  <a:gd name="T14" fmla="*/ 1 w 34"/>
                  <a:gd name="T15" fmla="*/ 3 h 62"/>
                  <a:gd name="T16" fmla="*/ 2 w 34"/>
                  <a:gd name="T17" fmla="*/ 4 h 62"/>
                  <a:gd name="T18" fmla="*/ 3 w 34"/>
                  <a:gd name="T19" fmla="*/ 5 h 62"/>
                  <a:gd name="T20" fmla="*/ 4 w 34"/>
                  <a:gd name="T21" fmla="*/ 7 h 62"/>
                  <a:gd name="T22" fmla="*/ 4 w 34"/>
                  <a:gd name="T23" fmla="*/ 7 h 62"/>
                  <a:gd name="T24" fmla="*/ 5 w 34"/>
                  <a:gd name="T25" fmla="*/ 8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62">
                    <a:moveTo>
                      <a:pt x="34" y="62"/>
                    </a:moveTo>
                    <a:lnTo>
                      <a:pt x="27" y="42"/>
                    </a:lnTo>
                    <a:lnTo>
                      <a:pt x="17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6" y="49"/>
                    </a:lnTo>
                    <a:lnTo>
                      <a:pt x="30" y="56"/>
                    </a:lnTo>
                    <a:lnTo>
                      <a:pt x="34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4" name="Freeform 414">
                <a:extLst>
                  <a:ext uri="{FF2B5EF4-FFF2-40B4-BE49-F238E27FC236}">
                    <a16:creationId xmlns:a16="http://schemas.microsoft.com/office/drawing/2014/main" id="{6F2CE210-40AB-4824-80A4-B5B7B819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86"/>
                <a:ext cx="48" cy="165"/>
              </a:xfrm>
              <a:custGeom>
                <a:avLst/>
                <a:gdLst>
                  <a:gd name="T0" fmla="*/ 2 w 95"/>
                  <a:gd name="T1" fmla="*/ 42 h 330"/>
                  <a:gd name="T2" fmla="*/ 2 w 95"/>
                  <a:gd name="T3" fmla="*/ 42 h 330"/>
                  <a:gd name="T4" fmla="*/ 1 w 95"/>
                  <a:gd name="T5" fmla="*/ 42 h 330"/>
                  <a:gd name="T6" fmla="*/ 1 w 95"/>
                  <a:gd name="T7" fmla="*/ 41 h 330"/>
                  <a:gd name="T8" fmla="*/ 0 w 95"/>
                  <a:gd name="T9" fmla="*/ 41 h 330"/>
                  <a:gd name="T10" fmla="*/ 5 w 95"/>
                  <a:gd name="T11" fmla="*/ 36 h 330"/>
                  <a:gd name="T12" fmla="*/ 8 w 95"/>
                  <a:gd name="T13" fmla="*/ 31 h 330"/>
                  <a:gd name="T14" fmla="*/ 10 w 95"/>
                  <a:gd name="T15" fmla="*/ 25 h 330"/>
                  <a:gd name="T16" fmla="*/ 11 w 95"/>
                  <a:gd name="T17" fmla="*/ 20 h 330"/>
                  <a:gd name="T18" fmla="*/ 11 w 95"/>
                  <a:gd name="T19" fmla="*/ 14 h 330"/>
                  <a:gd name="T20" fmla="*/ 11 w 95"/>
                  <a:gd name="T21" fmla="*/ 9 h 330"/>
                  <a:gd name="T22" fmla="*/ 10 w 95"/>
                  <a:gd name="T23" fmla="*/ 4 h 330"/>
                  <a:gd name="T24" fmla="*/ 10 w 95"/>
                  <a:gd name="T25" fmla="*/ 0 h 330"/>
                  <a:gd name="T26" fmla="*/ 11 w 95"/>
                  <a:gd name="T27" fmla="*/ 4 h 330"/>
                  <a:gd name="T28" fmla="*/ 12 w 95"/>
                  <a:gd name="T29" fmla="*/ 8 h 330"/>
                  <a:gd name="T30" fmla="*/ 12 w 95"/>
                  <a:gd name="T31" fmla="*/ 14 h 330"/>
                  <a:gd name="T32" fmla="*/ 12 w 95"/>
                  <a:gd name="T33" fmla="*/ 21 h 330"/>
                  <a:gd name="T34" fmla="*/ 11 w 95"/>
                  <a:gd name="T35" fmla="*/ 27 h 330"/>
                  <a:gd name="T36" fmla="*/ 9 w 95"/>
                  <a:gd name="T37" fmla="*/ 33 h 330"/>
                  <a:gd name="T38" fmla="*/ 6 w 95"/>
                  <a:gd name="T39" fmla="*/ 38 h 330"/>
                  <a:gd name="T40" fmla="*/ 2 w 95"/>
                  <a:gd name="T41" fmla="*/ 42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5" h="330">
                    <a:moveTo>
                      <a:pt x="14" y="329"/>
                    </a:moveTo>
                    <a:lnTo>
                      <a:pt x="10" y="330"/>
                    </a:lnTo>
                    <a:lnTo>
                      <a:pt x="7" y="329"/>
                    </a:lnTo>
                    <a:lnTo>
                      <a:pt x="3" y="328"/>
                    </a:lnTo>
                    <a:lnTo>
                      <a:pt x="0" y="328"/>
                    </a:lnTo>
                    <a:lnTo>
                      <a:pt x="35" y="288"/>
                    </a:lnTo>
                    <a:lnTo>
                      <a:pt x="60" y="245"/>
                    </a:lnTo>
                    <a:lnTo>
                      <a:pt x="76" y="200"/>
                    </a:lnTo>
                    <a:lnTo>
                      <a:pt x="83" y="154"/>
                    </a:lnTo>
                    <a:lnTo>
                      <a:pt x="85" y="110"/>
                    </a:lnTo>
                    <a:lnTo>
                      <a:pt x="83" y="69"/>
                    </a:lnTo>
                    <a:lnTo>
                      <a:pt x="79" y="32"/>
                    </a:lnTo>
                    <a:lnTo>
                      <a:pt x="75" y="0"/>
                    </a:lnTo>
                    <a:lnTo>
                      <a:pt x="86" y="25"/>
                    </a:lnTo>
                    <a:lnTo>
                      <a:pt x="94" y="64"/>
                    </a:lnTo>
                    <a:lnTo>
                      <a:pt x="95" y="111"/>
                    </a:lnTo>
                    <a:lnTo>
                      <a:pt x="92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3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" name="Freeform 415">
                <a:extLst>
                  <a:ext uri="{FF2B5EF4-FFF2-40B4-BE49-F238E27FC236}">
                    <a16:creationId xmlns:a16="http://schemas.microsoft.com/office/drawing/2014/main" id="{C285320E-7705-496A-BDF2-A82E992DC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490"/>
                <a:ext cx="33" cy="23"/>
              </a:xfrm>
              <a:custGeom>
                <a:avLst/>
                <a:gdLst>
                  <a:gd name="T0" fmla="*/ 9 w 64"/>
                  <a:gd name="T1" fmla="*/ 6 h 46"/>
                  <a:gd name="T2" fmla="*/ 8 w 64"/>
                  <a:gd name="T3" fmla="*/ 5 h 46"/>
                  <a:gd name="T4" fmla="*/ 7 w 64"/>
                  <a:gd name="T5" fmla="*/ 4 h 46"/>
                  <a:gd name="T6" fmla="*/ 6 w 64"/>
                  <a:gd name="T7" fmla="*/ 3 h 46"/>
                  <a:gd name="T8" fmla="*/ 4 w 64"/>
                  <a:gd name="T9" fmla="*/ 2 h 46"/>
                  <a:gd name="T10" fmla="*/ 3 w 64"/>
                  <a:gd name="T11" fmla="*/ 1 h 46"/>
                  <a:gd name="T12" fmla="*/ 2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2 h 46"/>
                  <a:gd name="T22" fmla="*/ 2 w 64"/>
                  <a:gd name="T23" fmla="*/ 2 h 46"/>
                  <a:gd name="T24" fmla="*/ 3 w 64"/>
                  <a:gd name="T25" fmla="*/ 3 h 46"/>
                  <a:gd name="T26" fmla="*/ 5 w 64"/>
                  <a:gd name="T27" fmla="*/ 4 h 46"/>
                  <a:gd name="T28" fmla="*/ 6 w 64"/>
                  <a:gd name="T29" fmla="*/ 4 h 46"/>
                  <a:gd name="T30" fmla="*/ 7 w 64"/>
                  <a:gd name="T31" fmla="*/ 5 h 46"/>
                  <a:gd name="T32" fmla="*/ 9 w 64"/>
                  <a:gd name="T33" fmla="*/ 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9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2" y="19"/>
                    </a:lnTo>
                    <a:lnTo>
                      <a:pt x="33" y="25"/>
                    </a:lnTo>
                    <a:lnTo>
                      <a:pt x="45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6" name="Freeform 416">
                <a:extLst>
                  <a:ext uri="{FF2B5EF4-FFF2-40B4-BE49-F238E27FC236}">
                    <a16:creationId xmlns:a16="http://schemas.microsoft.com/office/drawing/2014/main" id="{C32057B1-2B4D-45E9-8B9F-CF68DDF5D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95"/>
                <a:ext cx="39" cy="34"/>
              </a:xfrm>
              <a:custGeom>
                <a:avLst/>
                <a:gdLst>
                  <a:gd name="T0" fmla="*/ 0 w 78"/>
                  <a:gd name="T1" fmla="*/ 1 h 68"/>
                  <a:gd name="T2" fmla="*/ 1 w 78"/>
                  <a:gd name="T3" fmla="*/ 0 h 68"/>
                  <a:gd name="T4" fmla="*/ 2 w 78"/>
                  <a:gd name="T5" fmla="*/ 1 h 68"/>
                  <a:gd name="T6" fmla="*/ 3 w 78"/>
                  <a:gd name="T7" fmla="*/ 2 h 68"/>
                  <a:gd name="T8" fmla="*/ 5 w 78"/>
                  <a:gd name="T9" fmla="*/ 3 h 68"/>
                  <a:gd name="T10" fmla="*/ 7 w 78"/>
                  <a:gd name="T11" fmla="*/ 4 h 68"/>
                  <a:gd name="T12" fmla="*/ 8 w 78"/>
                  <a:gd name="T13" fmla="*/ 6 h 68"/>
                  <a:gd name="T14" fmla="*/ 9 w 78"/>
                  <a:gd name="T15" fmla="*/ 7 h 68"/>
                  <a:gd name="T16" fmla="*/ 10 w 78"/>
                  <a:gd name="T17" fmla="*/ 9 h 68"/>
                  <a:gd name="T18" fmla="*/ 9 w 78"/>
                  <a:gd name="T19" fmla="*/ 8 h 68"/>
                  <a:gd name="T20" fmla="*/ 8 w 78"/>
                  <a:gd name="T21" fmla="*/ 7 h 68"/>
                  <a:gd name="T22" fmla="*/ 6 w 78"/>
                  <a:gd name="T23" fmla="*/ 5 h 68"/>
                  <a:gd name="T24" fmla="*/ 4 w 78"/>
                  <a:gd name="T25" fmla="*/ 4 h 68"/>
                  <a:gd name="T26" fmla="*/ 3 w 78"/>
                  <a:gd name="T27" fmla="*/ 3 h 68"/>
                  <a:gd name="T28" fmla="*/ 1 w 78"/>
                  <a:gd name="T29" fmla="*/ 2 h 68"/>
                  <a:gd name="T30" fmla="*/ 1 w 78"/>
                  <a:gd name="T31" fmla="*/ 1 h 68"/>
                  <a:gd name="T32" fmla="*/ 0 w 78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3" y="42"/>
                    </a:lnTo>
                    <a:lnTo>
                      <a:pt x="72" y="54"/>
                    </a:lnTo>
                    <a:lnTo>
                      <a:pt x="78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8" y="20"/>
                    </a:lnTo>
                    <a:lnTo>
                      <a:pt x="8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7" name="Freeform 417">
                <a:extLst>
                  <a:ext uri="{FF2B5EF4-FFF2-40B4-BE49-F238E27FC236}">
                    <a16:creationId xmlns:a16="http://schemas.microsoft.com/office/drawing/2014/main" id="{BF492293-3332-45B8-B8C9-13276A57A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517"/>
                <a:ext cx="45" cy="43"/>
              </a:xfrm>
              <a:custGeom>
                <a:avLst/>
                <a:gdLst>
                  <a:gd name="T0" fmla="*/ 0 w 91"/>
                  <a:gd name="T1" fmla="*/ 0 h 85"/>
                  <a:gd name="T2" fmla="*/ 0 w 91"/>
                  <a:gd name="T3" fmla="*/ 0 h 85"/>
                  <a:gd name="T4" fmla="*/ 1 w 91"/>
                  <a:gd name="T5" fmla="*/ 1 h 85"/>
                  <a:gd name="T6" fmla="*/ 3 w 91"/>
                  <a:gd name="T7" fmla="*/ 2 h 85"/>
                  <a:gd name="T8" fmla="*/ 5 w 91"/>
                  <a:gd name="T9" fmla="*/ 4 h 85"/>
                  <a:gd name="T10" fmla="*/ 7 w 91"/>
                  <a:gd name="T11" fmla="*/ 5 h 85"/>
                  <a:gd name="T12" fmla="*/ 9 w 91"/>
                  <a:gd name="T13" fmla="*/ 7 h 85"/>
                  <a:gd name="T14" fmla="*/ 10 w 91"/>
                  <a:gd name="T15" fmla="*/ 9 h 85"/>
                  <a:gd name="T16" fmla="*/ 11 w 91"/>
                  <a:gd name="T17" fmla="*/ 11 h 85"/>
                  <a:gd name="T18" fmla="*/ 10 w 91"/>
                  <a:gd name="T19" fmla="*/ 10 h 85"/>
                  <a:gd name="T20" fmla="*/ 8 w 91"/>
                  <a:gd name="T21" fmla="*/ 9 h 85"/>
                  <a:gd name="T22" fmla="*/ 7 w 91"/>
                  <a:gd name="T23" fmla="*/ 7 h 85"/>
                  <a:gd name="T24" fmla="*/ 4 w 91"/>
                  <a:gd name="T25" fmla="*/ 6 h 85"/>
                  <a:gd name="T26" fmla="*/ 2 w 91"/>
                  <a:gd name="T27" fmla="*/ 4 h 85"/>
                  <a:gd name="T28" fmla="*/ 1 w 91"/>
                  <a:gd name="T29" fmla="*/ 2 h 85"/>
                  <a:gd name="T30" fmla="*/ 0 w 91"/>
                  <a:gd name="T31" fmla="*/ 1 h 85"/>
                  <a:gd name="T32" fmla="*/ 0 w 91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85">
                    <a:moveTo>
                      <a:pt x="0" y="0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3" y="26"/>
                    </a:lnTo>
                    <a:lnTo>
                      <a:pt x="58" y="40"/>
                    </a:lnTo>
                    <a:lnTo>
                      <a:pt x="72" y="56"/>
                    </a:lnTo>
                    <a:lnTo>
                      <a:pt x="84" y="71"/>
                    </a:lnTo>
                    <a:lnTo>
                      <a:pt x="91" y="85"/>
                    </a:lnTo>
                    <a:lnTo>
                      <a:pt x="84" y="78"/>
                    </a:lnTo>
                    <a:lnTo>
                      <a:pt x="71" y="68"/>
                    </a:lnTo>
                    <a:lnTo>
                      <a:pt x="56" y="56"/>
                    </a:lnTo>
                    <a:lnTo>
                      <a:pt x="39" y="43"/>
                    </a:lnTo>
                    <a:lnTo>
                      <a:pt x="23" y="29"/>
                    </a:lnTo>
                    <a:lnTo>
                      <a:pt x="10" y="1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8" name="Freeform 418">
                <a:extLst>
                  <a:ext uri="{FF2B5EF4-FFF2-40B4-BE49-F238E27FC236}">
                    <a16:creationId xmlns:a16="http://schemas.microsoft.com/office/drawing/2014/main" id="{7C914C17-C90B-4DF4-ABBB-F150707CE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550"/>
                <a:ext cx="50" cy="40"/>
              </a:xfrm>
              <a:custGeom>
                <a:avLst/>
                <a:gdLst>
                  <a:gd name="T0" fmla="*/ 0 w 101"/>
                  <a:gd name="T1" fmla="*/ 1 h 78"/>
                  <a:gd name="T2" fmla="*/ 0 w 101"/>
                  <a:gd name="T3" fmla="*/ 0 h 78"/>
                  <a:gd name="T4" fmla="*/ 2 w 101"/>
                  <a:gd name="T5" fmla="*/ 1 h 78"/>
                  <a:gd name="T6" fmla="*/ 4 w 101"/>
                  <a:gd name="T7" fmla="*/ 2 h 78"/>
                  <a:gd name="T8" fmla="*/ 6 w 101"/>
                  <a:gd name="T9" fmla="*/ 3 h 78"/>
                  <a:gd name="T10" fmla="*/ 8 w 101"/>
                  <a:gd name="T11" fmla="*/ 5 h 78"/>
                  <a:gd name="T12" fmla="*/ 10 w 101"/>
                  <a:gd name="T13" fmla="*/ 7 h 78"/>
                  <a:gd name="T14" fmla="*/ 11 w 101"/>
                  <a:gd name="T15" fmla="*/ 9 h 78"/>
                  <a:gd name="T16" fmla="*/ 12 w 101"/>
                  <a:gd name="T17" fmla="*/ 11 h 78"/>
                  <a:gd name="T18" fmla="*/ 11 w 101"/>
                  <a:gd name="T19" fmla="*/ 10 h 78"/>
                  <a:gd name="T20" fmla="*/ 10 w 101"/>
                  <a:gd name="T21" fmla="*/ 9 h 78"/>
                  <a:gd name="T22" fmla="*/ 7 w 101"/>
                  <a:gd name="T23" fmla="*/ 7 h 78"/>
                  <a:gd name="T24" fmla="*/ 5 w 101"/>
                  <a:gd name="T25" fmla="*/ 5 h 78"/>
                  <a:gd name="T26" fmla="*/ 3 w 101"/>
                  <a:gd name="T27" fmla="*/ 4 h 78"/>
                  <a:gd name="T28" fmla="*/ 1 w 101"/>
                  <a:gd name="T29" fmla="*/ 2 h 78"/>
                  <a:gd name="T30" fmla="*/ 0 w 101"/>
                  <a:gd name="T31" fmla="*/ 1 h 78"/>
                  <a:gd name="T32" fmla="*/ 0 w 101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1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1" y="78"/>
                    </a:lnTo>
                    <a:lnTo>
                      <a:pt x="93" y="73"/>
                    </a:lnTo>
                    <a:lnTo>
                      <a:pt x="80" y="64"/>
                    </a:lnTo>
                    <a:lnTo>
                      <a:pt x="63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9" name="Freeform 419">
                <a:extLst>
                  <a:ext uri="{FF2B5EF4-FFF2-40B4-BE49-F238E27FC236}">
                    <a16:creationId xmlns:a16="http://schemas.microsoft.com/office/drawing/2014/main" id="{B84ED715-10BD-4964-AB85-766B9DC7C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67"/>
                <a:ext cx="45" cy="35"/>
              </a:xfrm>
              <a:custGeom>
                <a:avLst/>
                <a:gdLst>
                  <a:gd name="T0" fmla="*/ 0 w 91"/>
                  <a:gd name="T1" fmla="*/ 1 h 69"/>
                  <a:gd name="T2" fmla="*/ 0 w 91"/>
                  <a:gd name="T3" fmla="*/ 0 h 69"/>
                  <a:gd name="T4" fmla="*/ 1 w 91"/>
                  <a:gd name="T5" fmla="*/ 1 h 69"/>
                  <a:gd name="T6" fmla="*/ 3 w 91"/>
                  <a:gd name="T7" fmla="*/ 2 h 69"/>
                  <a:gd name="T8" fmla="*/ 5 w 91"/>
                  <a:gd name="T9" fmla="*/ 3 h 69"/>
                  <a:gd name="T10" fmla="*/ 7 w 91"/>
                  <a:gd name="T11" fmla="*/ 5 h 69"/>
                  <a:gd name="T12" fmla="*/ 9 w 91"/>
                  <a:gd name="T13" fmla="*/ 6 h 69"/>
                  <a:gd name="T14" fmla="*/ 10 w 91"/>
                  <a:gd name="T15" fmla="*/ 8 h 69"/>
                  <a:gd name="T16" fmla="*/ 11 w 91"/>
                  <a:gd name="T17" fmla="*/ 9 h 69"/>
                  <a:gd name="T18" fmla="*/ 10 w 91"/>
                  <a:gd name="T19" fmla="*/ 8 h 69"/>
                  <a:gd name="T20" fmla="*/ 8 w 91"/>
                  <a:gd name="T21" fmla="*/ 7 h 69"/>
                  <a:gd name="T22" fmla="*/ 6 w 91"/>
                  <a:gd name="T23" fmla="*/ 6 h 69"/>
                  <a:gd name="T24" fmla="*/ 4 w 91"/>
                  <a:gd name="T25" fmla="*/ 5 h 69"/>
                  <a:gd name="T26" fmla="*/ 2 w 91"/>
                  <a:gd name="T27" fmla="*/ 3 h 69"/>
                  <a:gd name="T28" fmla="*/ 1 w 91"/>
                  <a:gd name="T29" fmla="*/ 2 h 69"/>
                  <a:gd name="T30" fmla="*/ 0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69">
                    <a:moveTo>
                      <a:pt x="0" y="1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1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0" name="Freeform 420">
                <a:extLst>
                  <a:ext uri="{FF2B5EF4-FFF2-40B4-BE49-F238E27FC236}">
                    <a16:creationId xmlns:a16="http://schemas.microsoft.com/office/drawing/2014/main" id="{C7079A65-CF67-4157-A706-DE82FE8A3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596"/>
                <a:ext cx="38" cy="29"/>
              </a:xfrm>
              <a:custGeom>
                <a:avLst/>
                <a:gdLst>
                  <a:gd name="T0" fmla="*/ 0 w 75"/>
                  <a:gd name="T1" fmla="*/ 1 h 58"/>
                  <a:gd name="T2" fmla="*/ 1 w 75"/>
                  <a:gd name="T3" fmla="*/ 0 h 58"/>
                  <a:gd name="T4" fmla="*/ 2 w 75"/>
                  <a:gd name="T5" fmla="*/ 1 h 58"/>
                  <a:gd name="T6" fmla="*/ 3 w 75"/>
                  <a:gd name="T7" fmla="*/ 1 h 58"/>
                  <a:gd name="T8" fmla="*/ 5 w 75"/>
                  <a:gd name="T9" fmla="*/ 2 h 58"/>
                  <a:gd name="T10" fmla="*/ 7 w 75"/>
                  <a:gd name="T11" fmla="*/ 3 h 58"/>
                  <a:gd name="T12" fmla="*/ 8 w 75"/>
                  <a:gd name="T13" fmla="*/ 5 h 58"/>
                  <a:gd name="T14" fmla="*/ 9 w 75"/>
                  <a:gd name="T15" fmla="*/ 6 h 58"/>
                  <a:gd name="T16" fmla="*/ 10 w 75"/>
                  <a:gd name="T17" fmla="*/ 8 h 58"/>
                  <a:gd name="T18" fmla="*/ 9 w 75"/>
                  <a:gd name="T19" fmla="*/ 7 h 58"/>
                  <a:gd name="T20" fmla="*/ 8 w 75"/>
                  <a:gd name="T21" fmla="*/ 6 h 58"/>
                  <a:gd name="T22" fmla="*/ 6 w 75"/>
                  <a:gd name="T23" fmla="*/ 5 h 58"/>
                  <a:gd name="T24" fmla="*/ 4 w 75"/>
                  <a:gd name="T25" fmla="*/ 4 h 58"/>
                  <a:gd name="T26" fmla="*/ 3 w 75"/>
                  <a:gd name="T27" fmla="*/ 3 h 58"/>
                  <a:gd name="T28" fmla="*/ 1 w 75"/>
                  <a:gd name="T29" fmla="*/ 2 h 58"/>
                  <a:gd name="T30" fmla="*/ 1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7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1" name="Freeform 421">
                <a:extLst>
                  <a:ext uri="{FF2B5EF4-FFF2-40B4-BE49-F238E27FC236}">
                    <a16:creationId xmlns:a16="http://schemas.microsoft.com/office/drawing/2014/main" id="{C3F7EC16-11B7-436B-80C3-43A43D9C0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637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2 w 46"/>
                  <a:gd name="T5" fmla="*/ 0 h 15"/>
                  <a:gd name="T6" fmla="*/ 2 w 46"/>
                  <a:gd name="T7" fmla="*/ 0 h 15"/>
                  <a:gd name="T8" fmla="*/ 3 w 46"/>
                  <a:gd name="T9" fmla="*/ 0 h 15"/>
                  <a:gd name="T10" fmla="*/ 4 w 46"/>
                  <a:gd name="T11" fmla="*/ 1 h 15"/>
                  <a:gd name="T12" fmla="*/ 5 w 46"/>
                  <a:gd name="T13" fmla="*/ 1 h 15"/>
                  <a:gd name="T14" fmla="*/ 6 w 46"/>
                  <a:gd name="T15" fmla="*/ 2 h 15"/>
                  <a:gd name="T16" fmla="*/ 6 w 46"/>
                  <a:gd name="T17" fmla="*/ 2 h 15"/>
                  <a:gd name="T18" fmla="*/ 5 w 46"/>
                  <a:gd name="T19" fmla="*/ 2 h 15"/>
                  <a:gd name="T20" fmla="*/ 5 w 46"/>
                  <a:gd name="T21" fmla="*/ 1 h 15"/>
                  <a:gd name="T22" fmla="*/ 3 w 46"/>
                  <a:gd name="T23" fmla="*/ 1 h 15"/>
                  <a:gd name="T24" fmla="*/ 2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2" name="Freeform 422">
                <a:extLst>
                  <a:ext uri="{FF2B5EF4-FFF2-40B4-BE49-F238E27FC236}">
                    <a16:creationId xmlns:a16="http://schemas.microsoft.com/office/drawing/2014/main" id="{08FC0F8E-E612-48D5-8EE2-D7BD23F2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508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2 w 84"/>
                  <a:gd name="T5" fmla="*/ 1 h 76"/>
                  <a:gd name="T6" fmla="*/ 4 w 84"/>
                  <a:gd name="T7" fmla="*/ 2 h 76"/>
                  <a:gd name="T8" fmla="*/ 5 w 84"/>
                  <a:gd name="T9" fmla="*/ 3 h 76"/>
                  <a:gd name="T10" fmla="*/ 7 w 84"/>
                  <a:gd name="T11" fmla="*/ 5 h 76"/>
                  <a:gd name="T12" fmla="*/ 9 w 84"/>
                  <a:gd name="T13" fmla="*/ 7 h 76"/>
                  <a:gd name="T14" fmla="*/ 10 w 84"/>
                  <a:gd name="T15" fmla="*/ 8 h 76"/>
                  <a:gd name="T16" fmla="*/ 11 w 84"/>
                  <a:gd name="T17" fmla="*/ 10 h 76"/>
                  <a:gd name="T18" fmla="*/ 10 w 84"/>
                  <a:gd name="T19" fmla="*/ 9 h 76"/>
                  <a:gd name="T20" fmla="*/ 9 w 84"/>
                  <a:gd name="T21" fmla="*/ 8 h 76"/>
                  <a:gd name="T22" fmla="*/ 7 w 84"/>
                  <a:gd name="T23" fmla="*/ 7 h 76"/>
                  <a:gd name="T24" fmla="*/ 5 w 84"/>
                  <a:gd name="T25" fmla="*/ 5 h 76"/>
                  <a:gd name="T26" fmla="*/ 3 w 84"/>
                  <a:gd name="T27" fmla="*/ 4 h 76"/>
                  <a:gd name="T28" fmla="*/ 2 w 84"/>
                  <a:gd name="T29" fmla="*/ 3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7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7" y="62"/>
                    </a:lnTo>
                    <a:lnTo>
                      <a:pt x="52" y="50"/>
                    </a:lnTo>
                    <a:lnTo>
                      <a:pt x="37" y="38"/>
                    </a:lnTo>
                    <a:lnTo>
                      <a:pt x="22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3" name="Freeform 423">
                <a:extLst>
                  <a:ext uri="{FF2B5EF4-FFF2-40B4-BE49-F238E27FC236}">
                    <a16:creationId xmlns:a16="http://schemas.microsoft.com/office/drawing/2014/main" id="{92DED8C2-4467-4D09-AAA8-6B598F2F9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535"/>
                <a:ext cx="48" cy="39"/>
              </a:xfrm>
              <a:custGeom>
                <a:avLst/>
                <a:gdLst>
                  <a:gd name="T0" fmla="*/ 0 w 96"/>
                  <a:gd name="T1" fmla="*/ 1 h 77"/>
                  <a:gd name="T2" fmla="*/ 1 w 96"/>
                  <a:gd name="T3" fmla="*/ 0 h 77"/>
                  <a:gd name="T4" fmla="*/ 3 w 96"/>
                  <a:gd name="T5" fmla="*/ 1 h 77"/>
                  <a:gd name="T6" fmla="*/ 4 w 96"/>
                  <a:gd name="T7" fmla="*/ 2 h 77"/>
                  <a:gd name="T8" fmla="*/ 6 w 96"/>
                  <a:gd name="T9" fmla="*/ 3 h 77"/>
                  <a:gd name="T10" fmla="*/ 8 w 96"/>
                  <a:gd name="T11" fmla="*/ 5 h 77"/>
                  <a:gd name="T12" fmla="*/ 10 w 96"/>
                  <a:gd name="T13" fmla="*/ 7 h 77"/>
                  <a:gd name="T14" fmla="*/ 12 w 96"/>
                  <a:gd name="T15" fmla="*/ 8 h 77"/>
                  <a:gd name="T16" fmla="*/ 12 w 96"/>
                  <a:gd name="T17" fmla="*/ 10 h 77"/>
                  <a:gd name="T18" fmla="*/ 12 w 96"/>
                  <a:gd name="T19" fmla="*/ 9 h 77"/>
                  <a:gd name="T20" fmla="*/ 10 w 96"/>
                  <a:gd name="T21" fmla="*/ 8 h 77"/>
                  <a:gd name="T22" fmla="*/ 8 w 96"/>
                  <a:gd name="T23" fmla="*/ 7 h 77"/>
                  <a:gd name="T24" fmla="*/ 6 w 96"/>
                  <a:gd name="T25" fmla="*/ 5 h 77"/>
                  <a:gd name="T26" fmla="*/ 4 w 96"/>
                  <a:gd name="T27" fmla="*/ 4 h 77"/>
                  <a:gd name="T28" fmla="*/ 2 w 96"/>
                  <a:gd name="T29" fmla="*/ 2 h 77"/>
                  <a:gd name="T30" fmla="*/ 1 w 96"/>
                  <a:gd name="T31" fmla="*/ 1 h 77"/>
                  <a:gd name="T32" fmla="*/ 0 w 96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77">
                    <a:moveTo>
                      <a:pt x="0" y="1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2" y="12"/>
                    </a:lnTo>
                    <a:lnTo>
                      <a:pt x="48" y="23"/>
                    </a:lnTo>
                    <a:lnTo>
                      <a:pt x="64" y="37"/>
                    </a:lnTo>
                    <a:lnTo>
                      <a:pt x="79" y="50"/>
                    </a:lnTo>
                    <a:lnTo>
                      <a:pt x="91" y="64"/>
                    </a:lnTo>
                    <a:lnTo>
                      <a:pt x="96" y="77"/>
                    </a:lnTo>
                    <a:lnTo>
                      <a:pt x="89" y="72"/>
                    </a:lnTo>
                    <a:lnTo>
                      <a:pt x="77" y="63"/>
                    </a:lnTo>
                    <a:lnTo>
                      <a:pt x="60" y="52"/>
                    </a:lnTo>
                    <a:lnTo>
                      <a:pt x="42" y="39"/>
                    </a:lnTo>
                    <a:lnTo>
                      <a:pt x="25" y="26"/>
                    </a:lnTo>
                    <a:lnTo>
                      <a:pt x="11" y="15"/>
                    </a:lnTo>
                    <a:lnTo>
                      <a:pt x="2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4" name="Freeform 424">
                <a:extLst>
                  <a:ext uri="{FF2B5EF4-FFF2-40B4-BE49-F238E27FC236}">
                    <a16:creationId xmlns:a16="http://schemas.microsoft.com/office/drawing/2014/main" id="{57898C6E-99EE-4A9D-B3B1-16699349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585"/>
                <a:ext cx="46" cy="29"/>
              </a:xfrm>
              <a:custGeom>
                <a:avLst/>
                <a:gdLst>
                  <a:gd name="T0" fmla="*/ 0 w 93"/>
                  <a:gd name="T1" fmla="*/ 1 h 57"/>
                  <a:gd name="T2" fmla="*/ 0 w 93"/>
                  <a:gd name="T3" fmla="*/ 0 h 57"/>
                  <a:gd name="T4" fmla="*/ 1 w 93"/>
                  <a:gd name="T5" fmla="*/ 1 h 57"/>
                  <a:gd name="T6" fmla="*/ 3 w 93"/>
                  <a:gd name="T7" fmla="*/ 1 h 57"/>
                  <a:gd name="T8" fmla="*/ 5 w 93"/>
                  <a:gd name="T9" fmla="*/ 2 h 57"/>
                  <a:gd name="T10" fmla="*/ 7 w 93"/>
                  <a:gd name="T11" fmla="*/ 3 h 57"/>
                  <a:gd name="T12" fmla="*/ 9 w 93"/>
                  <a:gd name="T13" fmla="*/ 5 h 57"/>
                  <a:gd name="T14" fmla="*/ 10 w 93"/>
                  <a:gd name="T15" fmla="*/ 6 h 57"/>
                  <a:gd name="T16" fmla="*/ 11 w 93"/>
                  <a:gd name="T17" fmla="*/ 8 h 57"/>
                  <a:gd name="T18" fmla="*/ 10 w 93"/>
                  <a:gd name="T19" fmla="*/ 7 h 57"/>
                  <a:gd name="T20" fmla="*/ 8 w 93"/>
                  <a:gd name="T21" fmla="*/ 6 h 57"/>
                  <a:gd name="T22" fmla="*/ 6 w 93"/>
                  <a:gd name="T23" fmla="*/ 5 h 57"/>
                  <a:gd name="T24" fmla="*/ 4 w 93"/>
                  <a:gd name="T25" fmla="*/ 4 h 57"/>
                  <a:gd name="T26" fmla="*/ 2 w 93"/>
                  <a:gd name="T27" fmla="*/ 3 h 57"/>
                  <a:gd name="T28" fmla="*/ 1 w 93"/>
                  <a:gd name="T29" fmla="*/ 2 h 57"/>
                  <a:gd name="T30" fmla="*/ 0 w 93"/>
                  <a:gd name="T31" fmla="*/ 1 h 57"/>
                  <a:gd name="T32" fmla="*/ 0 w 93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3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4" y="14"/>
                    </a:lnTo>
                    <a:lnTo>
                      <a:pt x="59" y="23"/>
                    </a:lnTo>
                    <a:lnTo>
                      <a:pt x="74" y="33"/>
                    </a:lnTo>
                    <a:lnTo>
                      <a:pt x="86" y="45"/>
                    </a:lnTo>
                    <a:lnTo>
                      <a:pt x="93" y="57"/>
                    </a:lnTo>
                    <a:lnTo>
                      <a:pt x="84" y="52"/>
                    </a:lnTo>
                    <a:lnTo>
                      <a:pt x="71" y="45"/>
                    </a:lnTo>
                    <a:lnTo>
                      <a:pt x="55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0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5" name="Freeform 425">
                <a:extLst>
                  <a:ext uri="{FF2B5EF4-FFF2-40B4-BE49-F238E27FC236}">
                    <a16:creationId xmlns:a16="http://schemas.microsoft.com/office/drawing/2014/main" id="{F18C570A-C874-4EB4-A76B-3F33582F7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605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2 w 68"/>
                  <a:gd name="T5" fmla="*/ 1 h 58"/>
                  <a:gd name="T6" fmla="*/ 4 w 68"/>
                  <a:gd name="T7" fmla="*/ 2 h 58"/>
                  <a:gd name="T8" fmla="*/ 5 w 68"/>
                  <a:gd name="T9" fmla="*/ 3 h 58"/>
                  <a:gd name="T10" fmla="*/ 7 w 68"/>
                  <a:gd name="T11" fmla="*/ 4 h 58"/>
                  <a:gd name="T12" fmla="*/ 8 w 68"/>
                  <a:gd name="T13" fmla="*/ 6 h 58"/>
                  <a:gd name="T14" fmla="*/ 9 w 68"/>
                  <a:gd name="T15" fmla="*/ 7 h 58"/>
                  <a:gd name="T16" fmla="*/ 9 w 68"/>
                  <a:gd name="T17" fmla="*/ 8 h 58"/>
                  <a:gd name="T18" fmla="*/ 8 w 68"/>
                  <a:gd name="T19" fmla="*/ 7 h 58"/>
                  <a:gd name="T20" fmla="*/ 7 w 68"/>
                  <a:gd name="T21" fmla="*/ 6 h 58"/>
                  <a:gd name="T22" fmla="*/ 6 w 68"/>
                  <a:gd name="T23" fmla="*/ 5 h 58"/>
                  <a:gd name="T24" fmla="*/ 4 w 68"/>
                  <a:gd name="T25" fmla="*/ 4 h 58"/>
                  <a:gd name="T26" fmla="*/ 3 w 68"/>
                  <a:gd name="T27" fmla="*/ 3 h 58"/>
                  <a:gd name="T28" fmla="*/ 2 w 68"/>
                  <a:gd name="T29" fmla="*/ 2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5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3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10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6" name="Freeform 426">
                <a:extLst>
                  <a:ext uri="{FF2B5EF4-FFF2-40B4-BE49-F238E27FC236}">
                    <a16:creationId xmlns:a16="http://schemas.microsoft.com/office/drawing/2014/main" id="{22E0666A-550A-4D17-8E37-0FD3E425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627"/>
                <a:ext cx="26" cy="12"/>
              </a:xfrm>
              <a:custGeom>
                <a:avLst/>
                <a:gdLst>
                  <a:gd name="T0" fmla="*/ 0 w 51"/>
                  <a:gd name="T1" fmla="*/ 1 h 23"/>
                  <a:gd name="T2" fmla="*/ 1 w 51"/>
                  <a:gd name="T3" fmla="*/ 0 h 23"/>
                  <a:gd name="T4" fmla="*/ 2 w 51"/>
                  <a:gd name="T5" fmla="*/ 0 h 23"/>
                  <a:gd name="T6" fmla="*/ 3 w 51"/>
                  <a:gd name="T7" fmla="*/ 1 h 23"/>
                  <a:gd name="T8" fmla="*/ 4 w 51"/>
                  <a:gd name="T9" fmla="*/ 1 h 23"/>
                  <a:gd name="T10" fmla="*/ 5 w 51"/>
                  <a:gd name="T11" fmla="*/ 1 h 23"/>
                  <a:gd name="T12" fmla="*/ 6 w 51"/>
                  <a:gd name="T13" fmla="*/ 2 h 23"/>
                  <a:gd name="T14" fmla="*/ 7 w 51"/>
                  <a:gd name="T15" fmla="*/ 3 h 23"/>
                  <a:gd name="T16" fmla="*/ 7 w 51"/>
                  <a:gd name="T17" fmla="*/ 3 h 23"/>
                  <a:gd name="T18" fmla="*/ 6 w 51"/>
                  <a:gd name="T19" fmla="*/ 3 h 23"/>
                  <a:gd name="T20" fmla="*/ 5 w 51"/>
                  <a:gd name="T21" fmla="*/ 2 h 23"/>
                  <a:gd name="T22" fmla="*/ 4 w 51"/>
                  <a:gd name="T23" fmla="*/ 2 h 23"/>
                  <a:gd name="T24" fmla="*/ 3 w 51"/>
                  <a:gd name="T25" fmla="*/ 2 h 23"/>
                  <a:gd name="T26" fmla="*/ 2 w 51"/>
                  <a:gd name="T27" fmla="*/ 2 h 23"/>
                  <a:gd name="T28" fmla="*/ 1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8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10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7" name="Freeform 427">
                <a:extLst>
                  <a:ext uri="{FF2B5EF4-FFF2-40B4-BE49-F238E27FC236}">
                    <a16:creationId xmlns:a16="http://schemas.microsoft.com/office/drawing/2014/main" id="{394F7349-32F9-4835-A754-F31C1E53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4" y="477"/>
                <a:ext cx="20" cy="23"/>
              </a:xfrm>
              <a:custGeom>
                <a:avLst/>
                <a:gdLst>
                  <a:gd name="T0" fmla="*/ 5 w 40"/>
                  <a:gd name="T1" fmla="*/ 6 h 46"/>
                  <a:gd name="T2" fmla="*/ 5 w 40"/>
                  <a:gd name="T3" fmla="*/ 6 h 46"/>
                  <a:gd name="T4" fmla="*/ 4 w 40"/>
                  <a:gd name="T5" fmla="*/ 5 h 46"/>
                  <a:gd name="T6" fmla="*/ 3 w 40"/>
                  <a:gd name="T7" fmla="*/ 4 h 46"/>
                  <a:gd name="T8" fmla="*/ 2 w 40"/>
                  <a:gd name="T9" fmla="*/ 4 h 46"/>
                  <a:gd name="T10" fmla="*/ 1 w 40"/>
                  <a:gd name="T11" fmla="*/ 3 h 46"/>
                  <a:gd name="T12" fmla="*/ 1 w 40"/>
                  <a:gd name="T13" fmla="*/ 2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2 w 40"/>
                  <a:gd name="T21" fmla="*/ 1 h 46"/>
                  <a:gd name="T22" fmla="*/ 3 w 40"/>
                  <a:gd name="T23" fmla="*/ 2 h 46"/>
                  <a:gd name="T24" fmla="*/ 3 w 40"/>
                  <a:gd name="T25" fmla="*/ 2 h 46"/>
                  <a:gd name="T26" fmla="*/ 4 w 40"/>
                  <a:gd name="T27" fmla="*/ 4 h 46"/>
                  <a:gd name="T28" fmla="*/ 5 w 40"/>
                  <a:gd name="T29" fmla="*/ 5 h 46"/>
                  <a:gd name="T30" fmla="*/ 5 w 40"/>
                  <a:gd name="T31" fmla="*/ 6 h 46"/>
                  <a:gd name="T32" fmla="*/ 5 w 40"/>
                  <a:gd name="T33" fmla="*/ 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2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8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8" name="Freeform 428">
                <a:extLst>
                  <a:ext uri="{FF2B5EF4-FFF2-40B4-BE49-F238E27FC236}">
                    <a16:creationId xmlns:a16="http://schemas.microsoft.com/office/drawing/2014/main" id="{17C5AB0F-2DE0-461D-A624-04DAED013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468"/>
                <a:ext cx="5" cy="27"/>
              </a:xfrm>
              <a:custGeom>
                <a:avLst/>
                <a:gdLst>
                  <a:gd name="T0" fmla="*/ 0 w 11"/>
                  <a:gd name="T1" fmla="*/ 7 h 54"/>
                  <a:gd name="T2" fmla="*/ 1 w 11"/>
                  <a:gd name="T3" fmla="*/ 6 h 54"/>
                  <a:gd name="T4" fmla="*/ 1 w 11"/>
                  <a:gd name="T5" fmla="*/ 4 h 54"/>
                  <a:gd name="T6" fmla="*/ 1 w 11"/>
                  <a:gd name="T7" fmla="*/ 1 h 54"/>
                  <a:gd name="T8" fmla="*/ 0 w 11"/>
                  <a:gd name="T9" fmla="*/ 0 h 54"/>
                  <a:gd name="T10" fmla="*/ 0 w 11"/>
                  <a:gd name="T11" fmla="*/ 1 h 54"/>
                  <a:gd name="T12" fmla="*/ 0 w 11"/>
                  <a:gd name="T13" fmla="*/ 3 h 54"/>
                  <a:gd name="T14" fmla="*/ 0 w 11"/>
                  <a:gd name="T15" fmla="*/ 5 h 54"/>
                  <a:gd name="T16" fmla="*/ 0 w 11"/>
                  <a:gd name="T17" fmla="*/ 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4">
                    <a:moveTo>
                      <a:pt x="7" y="54"/>
                    </a:moveTo>
                    <a:lnTo>
                      <a:pt x="8" y="44"/>
                    </a:lnTo>
                    <a:lnTo>
                      <a:pt x="11" y="25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9" name="Freeform 429">
                <a:extLst>
                  <a:ext uri="{FF2B5EF4-FFF2-40B4-BE49-F238E27FC236}">
                    <a16:creationId xmlns:a16="http://schemas.microsoft.com/office/drawing/2014/main" id="{7C013F33-8A26-41CF-A7B3-A16B25A08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475"/>
                <a:ext cx="23" cy="25"/>
              </a:xfrm>
              <a:custGeom>
                <a:avLst/>
                <a:gdLst>
                  <a:gd name="T0" fmla="*/ 0 w 46"/>
                  <a:gd name="T1" fmla="*/ 7 h 50"/>
                  <a:gd name="T2" fmla="*/ 1 w 46"/>
                  <a:gd name="T3" fmla="*/ 6 h 50"/>
                  <a:gd name="T4" fmla="*/ 2 w 46"/>
                  <a:gd name="T5" fmla="*/ 5 h 50"/>
                  <a:gd name="T6" fmla="*/ 3 w 46"/>
                  <a:gd name="T7" fmla="*/ 4 h 50"/>
                  <a:gd name="T8" fmla="*/ 3 w 46"/>
                  <a:gd name="T9" fmla="*/ 3 h 50"/>
                  <a:gd name="T10" fmla="*/ 4 w 46"/>
                  <a:gd name="T11" fmla="*/ 2 h 50"/>
                  <a:gd name="T12" fmla="*/ 5 w 46"/>
                  <a:gd name="T13" fmla="*/ 1 h 50"/>
                  <a:gd name="T14" fmla="*/ 6 w 46"/>
                  <a:gd name="T15" fmla="*/ 0 h 50"/>
                  <a:gd name="T16" fmla="*/ 6 w 46"/>
                  <a:gd name="T17" fmla="*/ 1 h 50"/>
                  <a:gd name="T18" fmla="*/ 6 w 46"/>
                  <a:gd name="T19" fmla="*/ 1 h 50"/>
                  <a:gd name="T20" fmla="*/ 6 w 46"/>
                  <a:gd name="T21" fmla="*/ 2 h 50"/>
                  <a:gd name="T22" fmla="*/ 5 w 46"/>
                  <a:gd name="T23" fmla="*/ 3 h 50"/>
                  <a:gd name="T24" fmla="*/ 4 w 46"/>
                  <a:gd name="T25" fmla="*/ 4 h 50"/>
                  <a:gd name="T26" fmla="*/ 3 w 46"/>
                  <a:gd name="T27" fmla="*/ 5 h 50"/>
                  <a:gd name="T28" fmla="*/ 2 w 46"/>
                  <a:gd name="T29" fmla="*/ 5 h 50"/>
                  <a:gd name="T30" fmla="*/ 1 w 46"/>
                  <a:gd name="T31" fmla="*/ 6 h 50"/>
                  <a:gd name="T32" fmla="*/ 0 w 46"/>
                  <a:gd name="T33" fmla="*/ 7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1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0" name="Freeform 430">
                <a:extLst>
                  <a:ext uri="{FF2B5EF4-FFF2-40B4-BE49-F238E27FC236}">
                    <a16:creationId xmlns:a16="http://schemas.microsoft.com/office/drawing/2014/main" id="{DCB3EE49-2C91-4BC8-AEB6-F492F1DC6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632"/>
                <a:ext cx="33" cy="8"/>
              </a:xfrm>
              <a:custGeom>
                <a:avLst/>
                <a:gdLst>
                  <a:gd name="T0" fmla="*/ 0 w 67"/>
                  <a:gd name="T1" fmla="*/ 1 h 16"/>
                  <a:gd name="T2" fmla="*/ 1 w 67"/>
                  <a:gd name="T3" fmla="*/ 1 h 16"/>
                  <a:gd name="T4" fmla="*/ 2 w 67"/>
                  <a:gd name="T5" fmla="*/ 1 h 16"/>
                  <a:gd name="T6" fmla="*/ 3 w 67"/>
                  <a:gd name="T7" fmla="*/ 0 h 16"/>
                  <a:gd name="T8" fmla="*/ 4 w 67"/>
                  <a:gd name="T9" fmla="*/ 0 h 16"/>
                  <a:gd name="T10" fmla="*/ 6 w 67"/>
                  <a:gd name="T11" fmla="*/ 0 h 16"/>
                  <a:gd name="T12" fmla="*/ 7 w 67"/>
                  <a:gd name="T13" fmla="*/ 1 h 16"/>
                  <a:gd name="T14" fmla="*/ 8 w 67"/>
                  <a:gd name="T15" fmla="*/ 1 h 16"/>
                  <a:gd name="T16" fmla="*/ 8 w 67"/>
                  <a:gd name="T17" fmla="*/ 2 h 16"/>
                  <a:gd name="T18" fmla="*/ 8 w 67"/>
                  <a:gd name="T19" fmla="*/ 2 h 16"/>
                  <a:gd name="T20" fmla="*/ 7 w 67"/>
                  <a:gd name="T21" fmla="*/ 2 h 16"/>
                  <a:gd name="T22" fmla="*/ 6 w 67"/>
                  <a:gd name="T23" fmla="*/ 2 h 16"/>
                  <a:gd name="T24" fmla="*/ 5 w 67"/>
                  <a:gd name="T25" fmla="*/ 2 h 16"/>
                  <a:gd name="T26" fmla="*/ 3 w 67"/>
                  <a:gd name="T27" fmla="*/ 2 h 16"/>
                  <a:gd name="T28" fmla="*/ 2 w 67"/>
                  <a:gd name="T29" fmla="*/ 1 h 16"/>
                  <a:gd name="T30" fmla="*/ 1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9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1" name="Freeform 431">
                <a:extLst>
                  <a:ext uri="{FF2B5EF4-FFF2-40B4-BE49-F238E27FC236}">
                    <a16:creationId xmlns:a16="http://schemas.microsoft.com/office/drawing/2014/main" id="{7381C99A-3303-46FA-B0B7-27D8E3C9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639"/>
                <a:ext cx="33" cy="16"/>
              </a:xfrm>
              <a:custGeom>
                <a:avLst/>
                <a:gdLst>
                  <a:gd name="T0" fmla="*/ 0 w 64"/>
                  <a:gd name="T1" fmla="*/ 0 h 32"/>
                  <a:gd name="T2" fmla="*/ 1 w 64"/>
                  <a:gd name="T3" fmla="*/ 1 h 32"/>
                  <a:gd name="T4" fmla="*/ 2 w 64"/>
                  <a:gd name="T5" fmla="*/ 1 h 32"/>
                  <a:gd name="T6" fmla="*/ 4 w 64"/>
                  <a:gd name="T7" fmla="*/ 1 h 32"/>
                  <a:gd name="T8" fmla="*/ 5 w 64"/>
                  <a:gd name="T9" fmla="*/ 2 h 32"/>
                  <a:gd name="T10" fmla="*/ 6 w 64"/>
                  <a:gd name="T11" fmla="*/ 2 h 32"/>
                  <a:gd name="T12" fmla="*/ 8 w 64"/>
                  <a:gd name="T13" fmla="*/ 3 h 32"/>
                  <a:gd name="T14" fmla="*/ 9 w 64"/>
                  <a:gd name="T15" fmla="*/ 3 h 32"/>
                  <a:gd name="T16" fmla="*/ 9 w 64"/>
                  <a:gd name="T17" fmla="*/ 4 h 32"/>
                  <a:gd name="T18" fmla="*/ 9 w 64"/>
                  <a:gd name="T19" fmla="*/ 4 h 32"/>
                  <a:gd name="T20" fmla="*/ 7 w 64"/>
                  <a:gd name="T21" fmla="*/ 4 h 32"/>
                  <a:gd name="T22" fmla="*/ 6 w 64"/>
                  <a:gd name="T23" fmla="*/ 4 h 32"/>
                  <a:gd name="T24" fmla="*/ 5 w 64"/>
                  <a:gd name="T25" fmla="*/ 3 h 32"/>
                  <a:gd name="T26" fmla="*/ 3 w 64"/>
                  <a:gd name="T27" fmla="*/ 2 h 32"/>
                  <a:gd name="T28" fmla="*/ 2 w 64"/>
                  <a:gd name="T29" fmla="*/ 2 h 32"/>
                  <a:gd name="T30" fmla="*/ 1 w 64"/>
                  <a:gd name="T31" fmla="*/ 1 h 32"/>
                  <a:gd name="T32" fmla="*/ 0 w 6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2">
                    <a:moveTo>
                      <a:pt x="0" y="0"/>
                    </a:moveTo>
                    <a:lnTo>
                      <a:pt x="6" y="1"/>
                    </a:lnTo>
                    <a:lnTo>
                      <a:pt x="16" y="2"/>
                    </a:lnTo>
                    <a:lnTo>
                      <a:pt x="26" y="6"/>
                    </a:lnTo>
                    <a:lnTo>
                      <a:pt x="36" y="9"/>
                    </a:lnTo>
                    <a:lnTo>
                      <a:pt x="47" y="14"/>
                    </a:lnTo>
                    <a:lnTo>
                      <a:pt x="56" y="18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2" y="32"/>
                    </a:lnTo>
                    <a:lnTo>
                      <a:pt x="55" y="31"/>
                    </a:lnTo>
                    <a:lnTo>
                      <a:pt x="46" y="28"/>
                    </a:lnTo>
                    <a:lnTo>
                      <a:pt x="35" y="22"/>
                    </a:lnTo>
                    <a:lnTo>
                      <a:pt x="24" y="16"/>
                    </a:lnTo>
                    <a:lnTo>
                      <a:pt x="13" y="9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2" name="Freeform 432">
                <a:extLst>
                  <a:ext uri="{FF2B5EF4-FFF2-40B4-BE49-F238E27FC236}">
                    <a16:creationId xmlns:a16="http://schemas.microsoft.com/office/drawing/2014/main" id="{2F2ACF76-A2E2-458B-A002-4D5DE0CA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618"/>
                <a:ext cx="33" cy="8"/>
              </a:xfrm>
              <a:custGeom>
                <a:avLst/>
                <a:gdLst>
                  <a:gd name="T0" fmla="*/ 0 w 64"/>
                  <a:gd name="T1" fmla="*/ 1 h 16"/>
                  <a:gd name="T2" fmla="*/ 1 w 64"/>
                  <a:gd name="T3" fmla="*/ 1 h 16"/>
                  <a:gd name="T4" fmla="*/ 2 w 64"/>
                  <a:gd name="T5" fmla="*/ 1 h 16"/>
                  <a:gd name="T6" fmla="*/ 3 w 64"/>
                  <a:gd name="T7" fmla="*/ 1 h 16"/>
                  <a:gd name="T8" fmla="*/ 4 w 64"/>
                  <a:gd name="T9" fmla="*/ 0 h 16"/>
                  <a:gd name="T10" fmla="*/ 6 w 64"/>
                  <a:gd name="T11" fmla="*/ 0 h 16"/>
                  <a:gd name="T12" fmla="*/ 7 w 64"/>
                  <a:gd name="T13" fmla="*/ 1 h 16"/>
                  <a:gd name="T14" fmla="*/ 8 w 64"/>
                  <a:gd name="T15" fmla="*/ 1 h 16"/>
                  <a:gd name="T16" fmla="*/ 9 w 64"/>
                  <a:gd name="T17" fmla="*/ 2 h 16"/>
                  <a:gd name="T18" fmla="*/ 9 w 64"/>
                  <a:gd name="T19" fmla="*/ 2 h 16"/>
                  <a:gd name="T20" fmla="*/ 8 w 64"/>
                  <a:gd name="T21" fmla="*/ 2 h 16"/>
                  <a:gd name="T22" fmla="*/ 7 w 64"/>
                  <a:gd name="T23" fmla="*/ 2 h 16"/>
                  <a:gd name="T24" fmla="*/ 6 w 64"/>
                  <a:gd name="T25" fmla="*/ 2 h 16"/>
                  <a:gd name="T26" fmla="*/ 4 w 64"/>
                  <a:gd name="T27" fmla="*/ 2 h 16"/>
                  <a:gd name="T28" fmla="*/ 3 w 64"/>
                  <a:gd name="T29" fmla="*/ 2 h 16"/>
                  <a:gd name="T30" fmla="*/ 1 w 64"/>
                  <a:gd name="T31" fmla="*/ 1 h 16"/>
                  <a:gd name="T32" fmla="*/ 0 w 6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6">
                    <a:moveTo>
                      <a:pt x="0" y="8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1" y="2"/>
                    </a:lnTo>
                    <a:lnTo>
                      <a:pt x="60" y="5"/>
                    </a:lnTo>
                    <a:lnTo>
                      <a:pt x="64" y="10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1" y="16"/>
                    </a:lnTo>
                    <a:lnTo>
                      <a:pt x="41" y="13"/>
                    </a:lnTo>
                    <a:lnTo>
                      <a:pt x="30" y="12"/>
                    </a:lnTo>
                    <a:lnTo>
                      <a:pt x="18" y="10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3" name="Freeform 433">
                <a:extLst>
                  <a:ext uri="{FF2B5EF4-FFF2-40B4-BE49-F238E27FC236}">
                    <a16:creationId xmlns:a16="http://schemas.microsoft.com/office/drawing/2014/main" id="{7EF3ED5D-E03D-4699-B29C-ACCBFD0BA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606"/>
                <a:ext cx="34" cy="6"/>
              </a:xfrm>
              <a:custGeom>
                <a:avLst/>
                <a:gdLst>
                  <a:gd name="T0" fmla="*/ 0 w 68"/>
                  <a:gd name="T1" fmla="*/ 2 h 12"/>
                  <a:gd name="T2" fmla="*/ 1 w 68"/>
                  <a:gd name="T3" fmla="*/ 2 h 12"/>
                  <a:gd name="T4" fmla="*/ 2 w 68"/>
                  <a:gd name="T5" fmla="*/ 1 h 12"/>
                  <a:gd name="T6" fmla="*/ 4 w 68"/>
                  <a:gd name="T7" fmla="*/ 1 h 12"/>
                  <a:gd name="T8" fmla="*/ 5 w 68"/>
                  <a:gd name="T9" fmla="*/ 1 h 12"/>
                  <a:gd name="T10" fmla="*/ 6 w 68"/>
                  <a:gd name="T11" fmla="*/ 0 h 12"/>
                  <a:gd name="T12" fmla="*/ 8 w 68"/>
                  <a:gd name="T13" fmla="*/ 0 h 12"/>
                  <a:gd name="T14" fmla="*/ 9 w 68"/>
                  <a:gd name="T15" fmla="*/ 1 h 12"/>
                  <a:gd name="T16" fmla="*/ 9 w 68"/>
                  <a:gd name="T17" fmla="*/ 1 h 12"/>
                  <a:gd name="T18" fmla="*/ 9 w 68"/>
                  <a:gd name="T19" fmla="*/ 2 h 12"/>
                  <a:gd name="T20" fmla="*/ 8 w 68"/>
                  <a:gd name="T21" fmla="*/ 2 h 12"/>
                  <a:gd name="T22" fmla="*/ 7 w 68"/>
                  <a:gd name="T23" fmla="*/ 2 h 12"/>
                  <a:gd name="T24" fmla="*/ 6 w 68"/>
                  <a:gd name="T25" fmla="*/ 2 h 12"/>
                  <a:gd name="T26" fmla="*/ 5 w 68"/>
                  <a:gd name="T27" fmla="*/ 2 h 12"/>
                  <a:gd name="T28" fmla="*/ 3 w 68"/>
                  <a:gd name="T29" fmla="*/ 2 h 12"/>
                  <a:gd name="T30" fmla="*/ 2 w 68"/>
                  <a:gd name="T31" fmla="*/ 2 h 12"/>
                  <a:gd name="T32" fmla="*/ 0 w 68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5" y="3"/>
                    </a:lnTo>
                    <a:lnTo>
                      <a:pt x="36" y="2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4" name="Freeform 434">
                <a:extLst>
                  <a:ext uri="{FF2B5EF4-FFF2-40B4-BE49-F238E27FC236}">
                    <a16:creationId xmlns:a16="http://schemas.microsoft.com/office/drawing/2014/main" id="{30DB9B9E-A353-490F-AB6F-4510FA0AC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594"/>
                <a:ext cx="34" cy="6"/>
              </a:xfrm>
              <a:custGeom>
                <a:avLst/>
                <a:gdLst>
                  <a:gd name="T0" fmla="*/ 0 w 68"/>
                  <a:gd name="T1" fmla="*/ 1 h 13"/>
                  <a:gd name="T2" fmla="*/ 1 w 68"/>
                  <a:gd name="T3" fmla="*/ 1 h 13"/>
                  <a:gd name="T4" fmla="*/ 2 w 68"/>
                  <a:gd name="T5" fmla="*/ 1 h 13"/>
                  <a:gd name="T6" fmla="*/ 4 w 68"/>
                  <a:gd name="T7" fmla="*/ 0 h 13"/>
                  <a:gd name="T8" fmla="*/ 5 w 68"/>
                  <a:gd name="T9" fmla="*/ 0 h 13"/>
                  <a:gd name="T10" fmla="*/ 7 w 68"/>
                  <a:gd name="T11" fmla="*/ 0 h 13"/>
                  <a:gd name="T12" fmla="*/ 8 w 68"/>
                  <a:gd name="T13" fmla="*/ 0 h 13"/>
                  <a:gd name="T14" fmla="*/ 9 w 68"/>
                  <a:gd name="T15" fmla="*/ 0 h 13"/>
                  <a:gd name="T16" fmla="*/ 9 w 68"/>
                  <a:gd name="T17" fmla="*/ 0 h 13"/>
                  <a:gd name="T18" fmla="*/ 9 w 68"/>
                  <a:gd name="T19" fmla="*/ 1 h 13"/>
                  <a:gd name="T20" fmla="*/ 8 w 68"/>
                  <a:gd name="T21" fmla="*/ 1 h 13"/>
                  <a:gd name="T22" fmla="*/ 7 w 68"/>
                  <a:gd name="T23" fmla="*/ 1 h 13"/>
                  <a:gd name="T24" fmla="*/ 6 w 68"/>
                  <a:gd name="T25" fmla="*/ 1 h 13"/>
                  <a:gd name="T26" fmla="*/ 4 w 68"/>
                  <a:gd name="T27" fmla="*/ 1 h 13"/>
                  <a:gd name="T28" fmla="*/ 3 w 68"/>
                  <a:gd name="T29" fmla="*/ 1 h 13"/>
                  <a:gd name="T30" fmla="*/ 1 w 68"/>
                  <a:gd name="T31" fmla="*/ 1 h 13"/>
                  <a:gd name="T32" fmla="*/ 0 w 68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9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5" name="Freeform 435">
                <a:extLst>
                  <a:ext uri="{FF2B5EF4-FFF2-40B4-BE49-F238E27FC236}">
                    <a16:creationId xmlns:a16="http://schemas.microsoft.com/office/drawing/2014/main" id="{C8D20948-41D9-47CF-8902-3DCE6DE68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580"/>
                <a:ext cx="39" cy="8"/>
              </a:xfrm>
              <a:custGeom>
                <a:avLst/>
                <a:gdLst>
                  <a:gd name="T0" fmla="*/ 0 w 77"/>
                  <a:gd name="T1" fmla="*/ 2 h 17"/>
                  <a:gd name="T2" fmla="*/ 2 w 77"/>
                  <a:gd name="T3" fmla="*/ 1 h 17"/>
                  <a:gd name="T4" fmla="*/ 3 w 77"/>
                  <a:gd name="T5" fmla="*/ 1 h 17"/>
                  <a:gd name="T6" fmla="*/ 4 w 77"/>
                  <a:gd name="T7" fmla="*/ 0 h 17"/>
                  <a:gd name="T8" fmla="*/ 6 w 77"/>
                  <a:gd name="T9" fmla="*/ 0 h 17"/>
                  <a:gd name="T10" fmla="*/ 8 w 77"/>
                  <a:gd name="T11" fmla="*/ 0 h 17"/>
                  <a:gd name="T12" fmla="*/ 9 w 77"/>
                  <a:gd name="T13" fmla="*/ 0 h 17"/>
                  <a:gd name="T14" fmla="*/ 10 w 77"/>
                  <a:gd name="T15" fmla="*/ 0 h 17"/>
                  <a:gd name="T16" fmla="*/ 10 w 77"/>
                  <a:gd name="T17" fmla="*/ 0 h 17"/>
                  <a:gd name="T18" fmla="*/ 10 w 77"/>
                  <a:gd name="T19" fmla="*/ 1 h 17"/>
                  <a:gd name="T20" fmla="*/ 9 w 77"/>
                  <a:gd name="T21" fmla="*/ 1 h 17"/>
                  <a:gd name="T22" fmla="*/ 8 w 77"/>
                  <a:gd name="T23" fmla="*/ 2 h 17"/>
                  <a:gd name="T24" fmla="*/ 6 w 77"/>
                  <a:gd name="T25" fmla="*/ 2 h 17"/>
                  <a:gd name="T26" fmla="*/ 4 w 77"/>
                  <a:gd name="T27" fmla="*/ 1 h 17"/>
                  <a:gd name="T28" fmla="*/ 3 w 77"/>
                  <a:gd name="T29" fmla="*/ 1 h 17"/>
                  <a:gd name="T30" fmla="*/ 1 w 77"/>
                  <a:gd name="T31" fmla="*/ 1 h 17"/>
                  <a:gd name="T32" fmla="*/ 0 w 77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1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6" name="Freeform 436">
                <a:extLst>
                  <a:ext uri="{FF2B5EF4-FFF2-40B4-BE49-F238E27FC236}">
                    <a16:creationId xmlns:a16="http://schemas.microsoft.com/office/drawing/2014/main" id="{9A723D95-3879-4B93-8504-D28C82AB9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562"/>
                <a:ext cx="42" cy="12"/>
              </a:xfrm>
              <a:custGeom>
                <a:avLst/>
                <a:gdLst>
                  <a:gd name="T0" fmla="*/ 0 w 84"/>
                  <a:gd name="T1" fmla="*/ 3 h 24"/>
                  <a:gd name="T2" fmla="*/ 1 w 84"/>
                  <a:gd name="T3" fmla="*/ 3 h 24"/>
                  <a:gd name="T4" fmla="*/ 3 w 84"/>
                  <a:gd name="T5" fmla="*/ 2 h 24"/>
                  <a:gd name="T6" fmla="*/ 5 w 84"/>
                  <a:gd name="T7" fmla="*/ 2 h 24"/>
                  <a:gd name="T8" fmla="*/ 7 w 84"/>
                  <a:gd name="T9" fmla="*/ 1 h 24"/>
                  <a:gd name="T10" fmla="*/ 8 w 84"/>
                  <a:gd name="T11" fmla="*/ 1 h 24"/>
                  <a:gd name="T12" fmla="*/ 10 w 84"/>
                  <a:gd name="T13" fmla="*/ 0 h 24"/>
                  <a:gd name="T14" fmla="*/ 11 w 84"/>
                  <a:gd name="T15" fmla="*/ 0 h 24"/>
                  <a:gd name="T16" fmla="*/ 11 w 84"/>
                  <a:gd name="T17" fmla="*/ 1 h 24"/>
                  <a:gd name="T18" fmla="*/ 10 w 84"/>
                  <a:gd name="T19" fmla="*/ 2 h 24"/>
                  <a:gd name="T20" fmla="*/ 9 w 84"/>
                  <a:gd name="T21" fmla="*/ 2 h 24"/>
                  <a:gd name="T22" fmla="*/ 8 w 84"/>
                  <a:gd name="T23" fmla="*/ 3 h 24"/>
                  <a:gd name="T24" fmla="*/ 6 w 84"/>
                  <a:gd name="T25" fmla="*/ 3 h 24"/>
                  <a:gd name="T26" fmla="*/ 4 w 84"/>
                  <a:gd name="T27" fmla="*/ 3 h 24"/>
                  <a:gd name="T28" fmla="*/ 3 w 84"/>
                  <a:gd name="T29" fmla="*/ 3 h 24"/>
                  <a:gd name="T30" fmla="*/ 1 w 84"/>
                  <a:gd name="T31" fmla="*/ 3 h 24"/>
                  <a:gd name="T32" fmla="*/ 0 w 84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4" y="0"/>
                    </a:lnTo>
                    <a:lnTo>
                      <a:pt x="83" y="0"/>
                    </a:lnTo>
                    <a:lnTo>
                      <a:pt x="84" y="4"/>
                    </a:lnTo>
                    <a:lnTo>
                      <a:pt x="79" y="10"/>
                    </a:lnTo>
                    <a:lnTo>
                      <a:pt x="71" y="15"/>
                    </a:lnTo>
                    <a:lnTo>
                      <a:pt x="58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7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7" name="Freeform 437">
                <a:extLst>
                  <a:ext uri="{FF2B5EF4-FFF2-40B4-BE49-F238E27FC236}">
                    <a16:creationId xmlns:a16="http://schemas.microsoft.com/office/drawing/2014/main" id="{7EFF8F42-D616-48FE-9DB8-50AE005F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47"/>
                <a:ext cx="46" cy="17"/>
              </a:xfrm>
              <a:custGeom>
                <a:avLst/>
                <a:gdLst>
                  <a:gd name="T0" fmla="*/ 0 w 92"/>
                  <a:gd name="T1" fmla="*/ 5 h 33"/>
                  <a:gd name="T2" fmla="*/ 1 w 92"/>
                  <a:gd name="T3" fmla="*/ 4 h 33"/>
                  <a:gd name="T4" fmla="*/ 3 w 92"/>
                  <a:gd name="T5" fmla="*/ 3 h 33"/>
                  <a:gd name="T6" fmla="*/ 5 w 92"/>
                  <a:gd name="T7" fmla="*/ 2 h 33"/>
                  <a:gd name="T8" fmla="*/ 7 w 92"/>
                  <a:gd name="T9" fmla="*/ 1 h 33"/>
                  <a:gd name="T10" fmla="*/ 9 w 92"/>
                  <a:gd name="T11" fmla="*/ 1 h 33"/>
                  <a:gd name="T12" fmla="*/ 10 w 92"/>
                  <a:gd name="T13" fmla="*/ 0 h 33"/>
                  <a:gd name="T14" fmla="*/ 11 w 92"/>
                  <a:gd name="T15" fmla="*/ 1 h 33"/>
                  <a:gd name="T16" fmla="*/ 12 w 92"/>
                  <a:gd name="T17" fmla="*/ 1 h 33"/>
                  <a:gd name="T18" fmla="*/ 12 w 92"/>
                  <a:gd name="T19" fmla="*/ 2 h 33"/>
                  <a:gd name="T20" fmla="*/ 10 w 92"/>
                  <a:gd name="T21" fmla="*/ 3 h 33"/>
                  <a:gd name="T22" fmla="*/ 9 w 92"/>
                  <a:gd name="T23" fmla="*/ 3 h 33"/>
                  <a:gd name="T24" fmla="*/ 7 w 92"/>
                  <a:gd name="T25" fmla="*/ 4 h 33"/>
                  <a:gd name="T26" fmla="*/ 5 w 92"/>
                  <a:gd name="T27" fmla="*/ 4 h 33"/>
                  <a:gd name="T28" fmla="*/ 3 w 92"/>
                  <a:gd name="T29" fmla="*/ 4 h 33"/>
                  <a:gd name="T30" fmla="*/ 2 w 92"/>
                  <a:gd name="T31" fmla="*/ 4 h 33"/>
                  <a:gd name="T32" fmla="*/ 0 w 92"/>
                  <a:gd name="T33" fmla="*/ 5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1" y="18"/>
                    </a:lnTo>
                    <a:lnTo>
                      <a:pt x="35" y="11"/>
                    </a:lnTo>
                    <a:lnTo>
                      <a:pt x="52" y="6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90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8" name="Freeform 438">
                <a:extLst>
                  <a:ext uri="{FF2B5EF4-FFF2-40B4-BE49-F238E27FC236}">
                    <a16:creationId xmlns:a16="http://schemas.microsoft.com/office/drawing/2014/main" id="{8566DC43-28EC-4F56-8E28-829B1914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519"/>
                <a:ext cx="42" cy="27"/>
              </a:xfrm>
              <a:custGeom>
                <a:avLst/>
                <a:gdLst>
                  <a:gd name="T0" fmla="*/ 0 w 85"/>
                  <a:gd name="T1" fmla="*/ 6 h 55"/>
                  <a:gd name="T2" fmla="*/ 1 w 85"/>
                  <a:gd name="T3" fmla="*/ 5 h 55"/>
                  <a:gd name="T4" fmla="*/ 2 w 85"/>
                  <a:gd name="T5" fmla="*/ 4 h 55"/>
                  <a:gd name="T6" fmla="*/ 4 w 85"/>
                  <a:gd name="T7" fmla="*/ 3 h 55"/>
                  <a:gd name="T8" fmla="*/ 5 w 85"/>
                  <a:gd name="T9" fmla="*/ 2 h 55"/>
                  <a:gd name="T10" fmla="*/ 7 w 85"/>
                  <a:gd name="T11" fmla="*/ 1 h 55"/>
                  <a:gd name="T12" fmla="*/ 8 w 85"/>
                  <a:gd name="T13" fmla="*/ 0 h 55"/>
                  <a:gd name="T14" fmla="*/ 10 w 85"/>
                  <a:gd name="T15" fmla="*/ 0 h 55"/>
                  <a:gd name="T16" fmla="*/ 10 w 85"/>
                  <a:gd name="T17" fmla="*/ 0 h 55"/>
                  <a:gd name="T18" fmla="*/ 10 w 85"/>
                  <a:gd name="T19" fmla="*/ 1 h 55"/>
                  <a:gd name="T20" fmla="*/ 9 w 85"/>
                  <a:gd name="T21" fmla="*/ 1 h 55"/>
                  <a:gd name="T22" fmla="*/ 8 w 85"/>
                  <a:gd name="T23" fmla="*/ 3 h 55"/>
                  <a:gd name="T24" fmla="*/ 6 w 85"/>
                  <a:gd name="T25" fmla="*/ 4 h 55"/>
                  <a:gd name="T26" fmla="*/ 5 w 85"/>
                  <a:gd name="T27" fmla="*/ 5 h 55"/>
                  <a:gd name="T28" fmla="*/ 3 w 85"/>
                  <a:gd name="T29" fmla="*/ 5 h 55"/>
                  <a:gd name="T30" fmla="*/ 1 w 85"/>
                  <a:gd name="T31" fmla="*/ 6 h 55"/>
                  <a:gd name="T32" fmla="*/ 0 w 85"/>
                  <a:gd name="T33" fmla="*/ 6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9" name="Freeform 439">
                <a:extLst>
                  <a:ext uri="{FF2B5EF4-FFF2-40B4-BE49-F238E27FC236}">
                    <a16:creationId xmlns:a16="http://schemas.microsoft.com/office/drawing/2014/main" id="{616B277F-90CB-47C5-AEB9-DDBA7630A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496"/>
                <a:ext cx="36" cy="34"/>
              </a:xfrm>
              <a:custGeom>
                <a:avLst/>
                <a:gdLst>
                  <a:gd name="T0" fmla="*/ 0 w 72"/>
                  <a:gd name="T1" fmla="*/ 8 h 69"/>
                  <a:gd name="T2" fmla="*/ 1 w 72"/>
                  <a:gd name="T3" fmla="*/ 7 h 69"/>
                  <a:gd name="T4" fmla="*/ 2 w 72"/>
                  <a:gd name="T5" fmla="*/ 6 h 69"/>
                  <a:gd name="T6" fmla="*/ 4 w 72"/>
                  <a:gd name="T7" fmla="*/ 4 h 69"/>
                  <a:gd name="T8" fmla="*/ 5 w 72"/>
                  <a:gd name="T9" fmla="*/ 3 h 69"/>
                  <a:gd name="T10" fmla="*/ 6 w 72"/>
                  <a:gd name="T11" fmla="*/ 1 h 69"/>
                  <a:gd name="T12" fmla="*/ 8 w 72"/>
                  <a:gd name="T13" fmla="*/ 0 h 69"/>
                  <a:gd name="T14" fmla="*/ 9 w 72"/>
                  <a:gd name="T15" fmla="*/ 0 h 69"/>
                  <a:gd name="T16" fmla="*/ 9 w 72"/>
                  <a:gd name="T17" fmla="*/ 0 h 69"/>
                  <a:gd name="T18" fmla="*/ 9 w 72"/>
                  <a:gd name="T19" fmla="*/ 1 h 69"/>
                  <a:gd name="T20" fmla="*/ 9 w 72"/>
                  <a:gd name="T21" fmla="*/ 2 h 69"/>
                  <a:gd name="T22" fmla="*/ 7 w 72"/>
                  <a:gd name="T23" fmla="*/ 3 h 69"/>
                  <a:gd name="T24" fmla="*/ 6 w 72"/>
                  <a:gd name="T25" fmla="*/ 5 h 69"/>
                  <a:gd name="T26" fmla="*/ 4 w 72"/>
                  <a:gd name="T27" fmla="*/ 6 h 69"/>
                  <a:gd name="T28" fmla="*/ 3 w 72"/>
                  <a:gd name="T29" fmla="*/ 7 h 69"/>
                  <a:gd name="T30" fmla="*/ 1 w 72"/>
                  <a:gd name="T31" fmla="*/ 8 h 69"/>
                  <a:gd name="T32" fmla="*/ 0 w 72"/>
                  <a:gd name="T33" fmla="*/ 8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69">
                    <a:moveTo>
                      <a:pt x="0" y="69"/>
                    </a:moveTo>
                    <a:lnTo>
                      <a:pt x="6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7" y="24"/>
                    </a:lnTo>
                    <a:lnTo>
                      <a:pt x="48" y="13"/>
                    </a:lnTo>
                    <a:lnTo>
                      <a:pt x="59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7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0" name="Freeform 440">
                <a:extLst>
                  <a:ext uri="{FF2B5EF4-FFF2-40B4-BE49-F238E27FC236}">
                    <a16:creationId xmlns:a16="http://schemas.microsoft.com/office/drawing/2014/main" id="{AAA722F2-558F-4BD6-86AD-9F2D8379A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484"/>
                <a:ext cx="33" cy="31"/>
              </a:xfrm>
              <a:custGeom>
                <a:avLst/>
                <a:gdLst>
                  <a:gd name="T0" fmla="*/ 8 w 67"/>
                  <a:gd name="T1" fmla="*/ 1 h 62"/>
                  <a:gd name="T2" fmla="*/ 8 w 67"/>
                  <a:gd name="T3" fmla="*/ 1 h 62"/>
                  <a:gd name="T4" fmla="*/ 7 w 67"/>
                  <a:gd name="T5" fmla="*/ 2 h 62"/>
                  <a:gd name="T6" fmla="*/ 6 w 67"/>
                  <a:gd name="T7" fmla="*/ 3 h 62"/>
                  <a:gd name="T8" fmla="*/ 5 w 67"/>
                  <a:gd name="T9" fmla="*/ 4 h 62"/>
                  <a:gd name="T10" fmla="*/ 3 w 67"/>
                  <a:gd name="T11" fmla="*/ 5 h 62"/>
                  <a:gd name="T12" fmla="*/ 2 w 67"/>
                  <a:gd name="T13" fmla="*/ 6 h 62"/>
                  <a:gd name="T14" fmla="*/ 0 w 67"/>
                  <a:gd name="T15" fmla="*/ 7 h 62"/>
                  <a:gd name="T16" fmla="*/ 0 w 67"/>
                  <a:gd name="T17" fmla="*/ 8 h 62"/>
                  <a:gd name="T18" fmla="*/ 0 w 67"/>
                  <a:gd name="T19" fmla="*/ 7 h 62"/>
                  <a:gd name="T20" fmla="*/ 1 w 67"/>
                  <a:gd name="T21" fmla="*/ 5 h 62"/>
                  <a:gd name="T22" fmla="*/ 2 w 67"/>
                  <a:gd name="T23" fmla="*/ 4 h 62"/>
                  <a:gd name="T24" fmla="*/ 4 w 67"/>
                  <a:gd name="T25" fmla="*/ 2 h 62"/>
                  <a:gd name="T26" fmla="*/ 5 w 67"/>
                  <a:gd name="T27" fmla="*/ 1 h 62"/>
                  <a:gd name="T28" fmla="*/ 6 w 67"/>
                  <a:gd name="T29" fmla="*/ 1 h 62"/>
                  <a:gd name="T30" fmla="*/ 7 w 67"/>
                  <a:gd name="T31" fmla="*/ 0 h 62"/>
                  <a:gd name="T32" fmla="*/ 8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40" y="28"/>
                    </a:lnTo>
                    <a:lnTo>
                      <a:pt x="28" y="37"/>
                    </a:lnTo>
                    <a:lnTo>
                      <a:pt x="17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2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2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1" name="Freeform 441">
                <a:extLst>
                  <a:ext uri="{FF2B5EF4-FFF2-40B4-BE49-F238E27FC236}">
                    <a16:creationId xmlns:a16="http://schemas.microsoft.com/office/drawing/2014/main" id="{26A7DA96-C922-4F4D-BFD2-907B70A2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25"/>
                <a:ext cx="40" cy="155"/>
              </a:xfrm>
              <a:custGeom>
                <a:avLst/>
                <a:gdLst>
                  <a:gd name="T0" fmla="*/ 1 w 79"/>
                  <a:gd name="T1" fmla="*/ 38 h 311"/>
                  <a:gd name="T2" fmla="*/ 1 w 79"/>
                  <a:gd name="T3" fmla="*/ 38 h 311"/>
                  <a:gd name="T4" fmla="*/ 1 w 79"/>
                  <a:gd name="T5" fmla="*/ 38 h 311"/>
                  <a:gd name="T6" fmla="*/ 1 w 79"/>
                  <a:gd name="T7" fmla="*/ 38 h 311"/>
                  <a:gd name="T8" fmla="*/ 0 w 79"/>
                  <a:gd name="T9" fmla="*/ 37 h 311"/>
                  <a:gd name="T10" fmla="*/ 4 w 79"/>
                  <a:gd name="T11" fmla="*/ 33 h 311"/>
                  <a:gd name="T12" fmla="*/ 7 w 79"/>
                  <a:gd name="T13" fmla="*/ 28 h 311"/>
                  <a:gd name="T14" fmla="*/ 8 w 79"/>
                  <a:gd name="T15" fmla="*/ 22 h 311"/>
                  <a:gd name="T16" fmla="*/ 9 w 79"/>
                  <a:gd name="T17" fmla="*/ 17 h 311"/>
                  <a:gd name="T18" fmla="*/ 8 w 79"/>
                  <a:gd name="T19" fmla="*/ 12 h 311"/>
                  <a:gd name="T20" fmla="*/ 8 w 79"/>
                  <a:gd name="T21" fmla="*/ 7 h 311"/>
                  <a:gd name="T22" fmla="*/ 7 w 79"/>
                  <a:gd name="T23" fmla="*/ 3 h 311"/>
                  <a:gd name="T24" fmla="*/ 6 w 79"/>
                  <a:gd name="T25" fmla="*/ 0 h 311"/>
                  <a:gd name="T26" fmla="*/ 8 w 79"/>
                  <a:gd name="T27" fmla="*/ 2 h 311"/>
                  <a:gd name="T28" fmla="*/ 9 w 79"/>
                  <a:gd name="T29" fmla="*/ 6 h 311"/>
                  <a:gd name="T30" fmla="*/ 10 w 79"/>
                  <a:gd name="T31" fmla="*/ 12 h 311"/>
                  <a:gd name="T32" fmla="*/ 10 w 79"/>
                  <a:gd name="T33" fmla="*/ 18 h 311"/>
                  <a:gd name="T34" fmla="*/ 10 w 79"/>
                  <a:gd name="T35" fmla="*/ 24 h 311"/>
                  <a:gd name="T36" fmla="*/ 8 w 79"/>
                  <a:gd name="T37" fmla="*/ 30 h 311"/>
                  <a:gd name="T38" fmla="*/ 5 w 79"/>
                  <a:gd name="T39" fmla="*/ 35 h 311"/>
                  <a:gd name="T40" fmla="*/ 1 w 79"/>
                  <a:gd name="T41" fmla="*/ 38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9" h="311">
                    <a:moveTo>
                      <a:pt x="8" y="311"/>
                    </a:moveTo>
                    <a:lnTo>
                      <a:pt x="4" y="311"/>
                    </a:lnTo>
                    <a:lnTo>
                      <a:pt x="2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2" y="265"/>
                    </a:lnTo>
                    <a:lnTo>
                      <a:pt x="51" y="225"/>
                    </a:lnTo>
                    <a:lnTo>
                      <a:pt x="63" y="183"/>
                    </a:lnTo>
                    <a:lnTo>
                      <a:pt x="66" y="142"/>
                    </a:lnTo>
                    <a:lnTo>
                      <a:pt x="64" y="101"/>
                    </a:lnTo>
                    <a:lnTo>
                      <a:pt x="58" y="63"/>
                    </a:lnTo>
                    <a:lnTo>
                      <a:pt x="51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2" y="53"/>
                    </a:lnTo>
                    <a:lnTo>
                      <a:pt x="79" y="97"/>
                    </a:lnTo>
                    <a:lnTo>
                      <a:pt x="79" y="146"/>
                    </a:lnTo>
                    <a:lnTo>
                      <a:pt x="73" y="196"/>
                    </a:lnTo>
                    <a:lnTo>
                      <a:pt x="59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2" name="Freeform 442">
                <a:extLst>
                  <a:ext uri="{FF2B5EF4-FFF2-40B4-BE49-F238E27FC236}">
                    <a16:creationId xmlns:a16="http://schemas.microsoft.com/office/drawing/2014/main" id="{A00351F7-72B4-41C9-9CDF-1F3CA274C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26"/>
                <a:ext cx="33" cy="20"/>
              </a:xfrm>
              <a:custGeom>
                <a:avLst/>
                <a:gdLst>
                  <a:gd name="T0" fmla="*/ 8 w 67"/>
                  <a:gd name="T1" fmla="*/ 5 h 41"/>
                  <a:gd name="T2" fmla="*/ 7 w 67"/>
                  <a:gd name="T3" fmla="*/ 4 h 41"/>
                  <a:gd name="T4" fmla="*/ 6 w 67"/>
                  <a:gd name="T5" fmla="*/ 3 h 41"/>
                  <a:gd name="T6" fmla="*/ 5 w 67"/>
                  <a:gd name="T7" fmla="*/ 2 h 41"/>
                  <a:gd name="T8" fmla="*/ 3 w 67"/>
                  <a:gd name="T9" fmla="*/ 1 h 41"/>
                  <a:gd name="T10" fmla="*/ 2 w 67"/>
                  <a:gd name="T11" fmla="*/ 0 h 41"/>
                  <a:gd name="T12" fmla="*/ 1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1 h 41"/>
                  <a:gd name="T22" fmla="*/ 1 w 67"/>
                  <a:gd name="T23" fmla="*/ 1 h 41"/>
                  <a:gd name="T24" fmla="*/ 2 w 67"/>
                  <a:gd name="T25" fmla="*/ 2 h 41"/>
                  <a:gd name="T26" fmla="*/ 4 w 67"/>
                  <a:gd name="T27" fmla="*/ 2 h 41"/>
                  <a:gd name="T28" fmla="*/ 5 w 67"/>
                  <a:gd name="T29" fmla="*/ 3 h 41"/>
                  <a:gd name="T30" fmla="*/ 7 w 67"/>
                  <a:gd name="T31" fmla="*/ 4 h 41"/>
                  <a:gd name="T32" fmla="*/ 8 w 67"/>
                  <a:gd name="T33" fmla="*/ 5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1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3" name="Freeform 443">
                <a:extLst>
                  <a:ext uri="{FF2B5EF4-FFF2-40B4-BE49-F238E27FC236}">
                    <a16:creationId xmlns:a16="http://schemas.microsoft.com/office/drawing/2014/main" id="{F360ADEF-1B65-463C-890F-5A5F2BED8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37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2 w 74"/>
                  <a:gd name="T5" fmla="*/ 1 h 46"/>
                  <a:gd name="T6" fmla="*/ 3 w 74"/>
                  <a:gd name="T7" fmla="*/ 1 h 46"/>
                  <a:gd name="T8" fmla="*/ 4 w 74"/>
                  <a:gd name="T9" fmla="*/ 2 h 46"/>
                  <a:gd name="T10" fmla="*/ 6 w 74"/>
                  <a:gd name="T11" fmla="*/ 3 h 46"/>
                  <a:gd name="T12" fmla="*/ 7 w 74"/>
                  <a:gd name="T13" fmla="*/ 4 h 46"/>
                  <a:gd name="T14" fmla="*/ 9 w 74"/>
                  <a:gd name="T15" fmla="*/ 5 h 46"/>
                  <a:gd name="T16" fmla="*/ 10 w 74"/>
                  <a:gd name="T17" fmla="*/ 6 h 46"/>
                  <a:gd name="T18" fmla="*/ 9 w 74"/>
                  <a:gd name="T19" fmla="*/ 6 h 46"/>
                  <a:gd name="T20" fmla="*/ 7 w 74"/>
                  <a:gd name="T21" fmla="*/ 5 h 46"/>
                  <a:gd name="T22" fmla="*/ 5 w 74"/>
                  <a:gd name="T23" fmla="*/ 4 h 46"/>
                  <a:gd name="T24" fmla="*/ 4 w 74"/>
                  <a:gd name="T25" fmla="*/ 3 h 46"/>
                  <a:gd name="T26" fmla="*/ 3 w 74"/>
                  <a:gd name="T27" fmla="*/ 2 h 46"/>
                  <a:gd name="T28" fmla="*/ 1 w 74"/>
                  <a:gd name="T29" fmla="*/ 2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6">
                    <a:moveTo>
                      <a:pt x="0" y="1"/>
                    </a:moveTo>
                    <a:lnTo>
                      <a:pt x="4" y="0"/>
                    </a:lnTo>
                    <a:lnTo>
                      <a:pt x="11" y="1"/>
                    </a:lnTo>
                    <a:lnTo>
                      <a:pt x="20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5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4" name="Freeform 444">
                <a:extLst>
                  <a:ext uri="{FF2B5EF4-FFF2-40B4-BE49-F238E27FC236}">
                    <a16:creationId xmlns:a16="http://schemas.microsoft.com/office/drawing/2014/main" id="{2077EF8E-CF42-4F30-B535-27B13CDC1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360"/>
                <a:ext cx="48" cy="31"/>
              </a:xfrm>
              <a:custGeom>
                <a:avLst/>
                <a:gdLst>
                  <a:gd name="T0" fmla="*/ 0 w 96"/>
                  <a:gd name="T1" fmla="*/ 0 h 64"/>
                  <a:gd name="T2" fmla="*/ 1 w 96"/>
                  <a:gd name="T3" fmla="*/ 0 h 64"/>
                  <a:gd name="T4" fmla="*/ 2 w 96"/>
                  <a:gd name="T5" fmla="*/ 0 h 64"/>
                  <a:gd name="T6" fmla="*/ 4 w 96"/>
                  <a:gd name="T7" fmla="*/ 1 h 64"/>
                  <a:gd name="T8" fmla="*/ 6 w 96"/>
                  <a:gd name="T9" fmla="*/ 2 h 64"/>
                  <a:gd name="T10" fmla="*/ 8 w 96"/>
                  <a:gd name="T11" fmla="*/ 3 h 64"/>
                  <a:gd name="T12" fmla="*/ 10 w 96"/>
                  <a:gd name="T13" fmla="*/ 4 h 64"/>
                  <a:gd name="T14" fmla="*/ 11 w 96"/>
                  <a:gd name="T15" fmla="*/ 6 h 64"/>
                  <a:gd name="T16" fmla="*/ 12 w 96"/>
                  <a:gd name="T17" fmla="*/ 7 h 64"/>
                  <a:gd name="T18" fmla="*/ 11 w 96"/>
                  <a:gd name="T19" fmla="*/ 7 h 64"/>
                  <a:gd name="T20" fmla="*/ 10 w 96"/>
                  <a:gd name="T21" fmla="*/ 6 h 64"/>
                  <a:gd name="T22" fmla="*/ 8 w 96"/>
                  <a:gd name="T23" fmla="*/ 5 h 64"/>
                  <a:gd name="T24" fmla="*/ 6 w 96"/>
                  <a:gd name="T25" fmla="*/ 4 h 64"/>
                  <a:gd name="T26" fmla="*/ 3 w 96"/>
                  <a:gd name="T27" fmla="*/ 2 h 64"/>
                  <a:gd name="T28" fmla="*/ 2 w 96"/>
                  <a:gd name="T29" fmla="*/ 1 h 64"/>
                  <a:gd name="T30" fmla="*/ 1 w 96"/>
                  <a:gd name="T31" fmla="*/ 0 h 64"/>
                  <a:gd name="T32" fmla="*/ 0 w 9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64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8" y="51"/>
                    </a:lnTo>
                    <a:lnTo>
                      <a:pt x="96" y="64"/>
                    </a:lnTo>
                    <a:lnTo>
                      <a:pt x="88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2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5" name="Freeform 445">
                <a:extLst>
                  <a:ext uri="{FF2B5EF4-FFF2-40B4-BE49-F238E27FC236}">
                    <a16:creationId xmlns:a16="http://schemas.microsoft.com/office/drawing/2014/main" id="{F5FCBD63-134D-4F05-B7FC-F9945357E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86"/>
                <a:ext cx="52" cy="34"/>
              </a:xfrm>
              <a:custGeom>
                <a:avLst/>
                <a:gdLst>
                  <a:gd name="T0" fmla="*/ 0 w 105"/>
                  <a:gd name="T1" fmla="*/ 1 h 68"/>
                  <a:gd name="T2" fmla="*/ 0 w 105"/>
                  <a:gd name="T3" fmla="*/ 0 h 68"/>
                  <a:gd name="T4" fmla="*/ 2 w 105"/>
                  <a:gd name="T5" fmla="*/ 1 h 68"/>
                  <a:gd name="T6" fmla="*/ 4 w 105"/>
                  <a:gd name="T7" fmla="*/ 2 h 68"/>
                  <a:gd name="T8" fmla="*/ 6 w 105"/>
                  <a:gd name="T9" fmla="*/ 3 h 68"/>
                  <a:gd name="T10" fmla="*/ 8 w 105"/>
                  <a:gd name="T11" fmla="*/ 4 h 68"/>
                  <a:gd name="T12" fmla="*/ 10 w 105"/>
                  <a:gd name="T13" fmla="*/ 6 h 68"/>
                  <a:gd name="T14" fmla="*/ 12 w 105"/>
                  <a:gd name="T15" fmla="*/ 8 h 68"/>
                  <a:gd name="T16" fmla="*/ 13 w 105"/>
                  <a:gd name="T17" fmla="*/ 9 h 68"/>
                  <a:gd name="T18" fmla="*/ 12 w 105"/>
                  <a:gd name="T19" fmla="*/ 8 h 68"/>
                  <a:gd name="T20" fmla="*/ 10 w 105"/>
                  <a:gd name="T21" fmla="*/ 8 h 68"/>
                  <a:gd name="T22" fmla="*/ 8 w 105"/>
                  <a:gd name="T23" fmla="*/ 6 h 68"/>
                  <a:gd name="T24" fmla="*/ 5 w 105"/>
                  <a:gd name="T25" fmla="*/ 5 h 68"/>
                  <a:gd name="T26" fmla="*/ 3 w 105"/>
                  <a:gd name="T27" fmla="*/ 3 h 68"/>
                  <a:gd name="T28" fmla="*/ 1 w 105"/>
                  <a:gd name="T29" fmla="*/ 2 h 68"/>
                  <a:gd name="T30" fmla="*/ 0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6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3" y="14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6" name="Freeform 446">
                <a:extLst>
                  <a:ext uri="{FF2B5EF4-FFF2-40B4-BE49-F238E27FC236}">
                    <a16:creationId xmlns:a16="http://schemas.microsoft.com/office/drawing/2014/main" id="{6D40D442-720C-4356-97CC-BEFE558E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402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2 w 85"/>
                  <a:gd name="T5" fmla="*/ 1 h 72"/>
                  <a:gd name="T6" fmla="*/ 4 w 85"/>
                  <a:gd name="T7" fmla="*/ 2 h 72"/>
                  <a:gd name="T8" fmla="*/ 6 w 85"/>
                  <a:gd name="T9" fmla="*/ 4 h 72"/>
                  <a:gd name="T10" fmla="*/ 8 w 85"/>
                  <a:gd name="T11" fmla="*/ 5 h 72"/>
                  <a:gd name="T12" fmla="*/ 9 w 85"/>
                  <a:gd name="T13" fmla="*/ 7 h 72"/>
                  <a:gd name="T14" fmla="*/ 11 w 85"/>
                  <a:gd name="T15" fmla="*/ 8 h 72"/>
                  <a:gd name="T16" fmla="*/ 11 w 85"/>
                  <a:gd name="T17" fmla="*/ 10 h 72"/>
                  <a:gd name="T18" fmla="*/ 10 w 85"/>
                  <a:gd name="T19" fmla="*/ 9 h 72"/>
                  <a:gd name="T20" fmla="*/ 9 w 85"/>
                  <a:gd name="T21" fmla="*/ 8 h 72"/>
                  <a:gd name="T22" fmla="*/ 7 w 85"/>
                  <a:gd name="T23" fmla="*/ 6 h 72"/>
                  <a:gd name="T24" fmla="*/ 5 w 85"/>
                  <a:gd name="T25" fmla="*/ 5 h 72"/>
                  <a:gd name="T26" fmla="*/ 3 w 85"/>
                  <a:gd name="T27" fmla="*/ 3 h 72"/>
                  <a:gd name="T28" fmla="*/ 1 w 85"/>
                  <a:gd name="T29" fmla="*/ 2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2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7" name="Freeform 447">
                <a:extLst>
                  <a:ext uri="{FF2B5EF4-FFF2-40B4-BE49-F238E27FC236}">
                    <a16:creationId xmlns:a16="http://schemas.microsoft.com/office/drawing/2014/main" id="{84EC08E4-2401-4369-8764-8329C908C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22"/>
                <a:ext cx="35" cy="31"/>
              </a:xfrm>
              <a:custGeom>
                <a:avLst/>
                <a:gdLst>
                  <a:gd name="T0" fmla="*/ 0 w 70"/>
                  <a:gd name="T1" fmla="*/ 0 h 62"/>
                  <a:gd name="T2" fmla="*/ 1 w 70"/>
                  <a:gd name="T3" fmla="*/ 0 h 62"/>
                  <a:gd name="T4" fmla="*/ 2 w 70"/>
                  <a:gd name="T5" fmla="*/ 1 h 62"/>
                  <a:gd name="T6" fmla="*/ 3 w 70"/>
                  <a:gd name="T7" fmla="*/ 2 h 62"/>
                  <a:gd name="T8" fmla="*/ 5 w 70"/>
                  <a:gd name="T9" fmla="*/ 3 h 62"/>
                  <a:gd name="T10" fmla="*/ 6 w 70"/>
                  <a:gd name="T11" fmla="*/ 4 h 62"/>
                  <a:gd name="T12" fmla="*/ 8 w 70"/>
                  <a:gd name="T13" fmla="*/ 5 h 62"/>
                  <a:gd name="T14" fmla="*/ 9 w 70"/>
                  <a:gd name="T15" fmla="*/ 7 h 62"/>
                  <a:gd name="T16" fmla="*/ 9 w 70"/>
                  <a:gd name="T17" fmla="*/ 8 h 62"/>
                  <a:gd name="T18" fmla="*/ 8 w 70"/>
                  <a:gd name="T19" fmla="*/ 7 h 62"/>
                  <a:gd name="T20" fmla="*/ 7 w 70"/>
                  <a:gd name="T21" fmla="*/ 6 h 62"/>
                  <a:gd name="T22" fmla="*/ 5 w 70"/>
                  <a:gd name="T23" fmla="*/ 5 h 62"/>
                  <a:gd name="T24" fmla="*/ 4 w 70"/>
                  <a:gd name="T25" fmla="*/ 4 h 62"/>
                  <a:gd name="T26" fmla="*/ 2 w 70"/>
                  <a:gd name="T27" fmla="*/ 3 h 62"/>
                  <a:gd name="T28" fmla="*/ 1 w 70"/>
                  <a:gd name="T29" fmla="*/ 2 h 62"/>
                  <a:gd name="T30" fmla="*/ 1 w 70"/>
                  <a:gd name="T31" fmla="*/ 1 h 62"/>
                  <a:gd name="T32" fmla="*/ 0 w 70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4" y="9"/>
                    </a:lnTo>
                    <a:lnTo>
                      <a:pt x="35" y="17"/>
                    </a:lnTo>
                    <a:lnTo>
                      <a:pt x="47" y="26"/>
                    </a:lnTo>
                    <a:lnTo>
                      <a:pt x="57" y="38"/>
                    </a:lnTo>
                    <a:lnTo>
                      <a:pt x="65" y="49"/>
                    </a:lnTo>
                    <a:lnTo>
                      <a:pt x="70" y="62"/>
                    </a:lnTo>
                    <a:lnTo>
                      <a:pt x="63" y="55"/>
                    </a:lnTo>
                    <a:lnTo>
                      <a:pt x="53" y="47"/>
                    </a:lnTo>
                    <a:lnTo>
                      <a:pt x="40" y="38"/>
                    </a:lnTo>
                    <a:lnTo>
                      <a:pt x="27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8" name="Freeform 448">
                <a:extLst>
                  <a:ext uri="{FF2B5EF4-FFF2-40B4-BE49-F238E27FC236}">
                    <a16:creationId xmlns:a16="http://schemas.microsoft.com/office/drawing/2014/main" id="{8460D344-7B16-4504-A336-3137213CA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441"/>
                <a:ext cx="25" cy="26"/>
              </a:xfrm>
              <a:custGeom>
                <a:avLst/>
                <a:gdLst>
                  <a:gd name="T0" fmla="*/ 0 w 49"/>
                  <a:gd name="T1" fmla="*/ 0 h 53"/>
                  <a:gd name="T2" fmla="*/ 1 w 49"/>
                  <a:gd name="T3" fmla="*/ 0 h 53"/>
                  <a:gd name="T4" fmla="*/ 2 w 49"/>
                  <a:gd name="T5" fmla="*/ 0 h 53"/>
                  <a:gd name="T6" fmla="*/ 3 w 49"/>
                  <a:gd name="T7" fmla="*/ 1 h 53"/>
                  <a:gd name="T8" fmla="*/ 4 w 49"/>
                  <a:gd name="T9" fmla="*/ 2 h 53"/>
                  <a:gd name="T10" fmla="*/ 5 w 49"/>
                  <a:gd name="T11" fmla="*/ 3 h 53"/>
                  <a:gd name="T12" fmla="*/ 6 w 49"/>
                  <a:gd name="T13" fmla="*/ 4 h 53"/>
                  <a:gd name="T14" fmla="*/ 6 w 49"/>
                  <a:gd name="T15" fmla="*/ 5 h 53"/>
                  <a:gd name="T16" fmla="*/ 7 w 49"/>
                  <a:gd name="T17" fmla="*/ 6 h 53"/>
                  <a:gd name="T18" fmla="*/ 6 w 49"/>
                  <a:gd name="T19" fmla="*/ 5 h 53"/>
                  <a:gd name="T20" fmla="*/ 5 w 49"/>
                  <a:gd name="T21" fmla="*/ 5 h 53"/>
                  <a:gd name="T22" fmla="*/ 4 w 49"/>
                  <a:gd name="T23" fmla="*/ 4 h 53"/>
                  <a:gd name="T24" fmla="*/ 3 w 49"/>
                  <a:gd name="T25" fmla="*/ 3 h 53"/>
                  <a:gd name="T26" fmla="*/ 2 w 49"/>
                  <a:gd name="T27" fmla="*/ 2 h 53"/>
                  <a:gd name="T28" fmla="*/ 1 w 49"/>
                  <a:gd name="T29" fmla="*/ 1 h 53"/>
                  <a:gd name="T30" fmla="*/ 1 w 49"/>
                  <a:gd name="T31" fmla="*/ 0 h 53"/>
                  <a:gd name="T32" fmla="*/ 0 w 4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19" y="10"/>
                    </a:lnTo>
                    <a:lnTo>
                      <a:pt x="28" y="18"/>
                    </a:lnTo>
                    <a:lnTo>
                      <a:pt x="36" y="29"/>
                    </a:lnTo>
                    <a:lnTo>
                      <a:pt x="43" y="38"/>
                    </a:lnTo>
                    <a:lnTo>
                      <a:pt x="48" y="47"/>
                    </a:lnTo>
                    <a:lnTo>
                      <a:pt x="49" y="53"/>
                    </a:lnTo>
                    <a:lnTo>
                      <a:pt x="45" y="47"/>
                    </a:lnTo>
                    <a:lnTo>
                      <a:pt x="36" y="40"/>
                    </a:lnTo>
                    <a:lnTo>
                      <a:pt x="28" y="33"/>
                    </a:lnTo>
                    <a:lnTo>
                      <a:pt x="20" y="25"/>
                    </a:lnTo>
                    <a:lnTo>
                      <a:pt x="12" y="17"/>
                    </a:lnTo>
                    <a:lnTo>
                      <a:pt x="5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9" name="Freeform 449">
                <a:extLst>
                  <a:ext uri="{FF2B5EF4-FFF2-40B4-BE49-F238E27FC236}">
                    <a16:creationId xmlns:a16="http://schemas.microsoft.com/office/drawing/2014/main" id="{5E7E183E-420E-44D9-A0FE-F6F3FEC9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458"/>
                <a:ext cx="17" cy="18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1 w 35"/>
                  <a:gd name="T5" fmla="*/ 1 h 36"/>
                  <a:gd name="T6" fmla="*/ 2 w 35"/>
                  <a:gd name="T7" fmla="*/ 1 h 36"/>
                  <a:gd name="T8" fmla="*/ 2 w 35"/>
                  <a:gd name="T9" fmla="*/ 2 h 36"/>
                  <a:gd name="T10" fmla="*/ 3 w 35"/>
                  <a:gd name="T11" fmla="*/ 3 h 36"/>
                  <a:gd name="T12" fmla="*/ 4 w 35"/>
                  <a:gd name="T13" fmla="*/ 4 h 36"/>
                  <a:gd name="T14" fmla="*/ 4 w 35"/>
                  <a:gd name="T15" fmla="*/ 4 h 36"/>
                  <a:gd name="T16" fmla="*/ 4 w 35"/>
                  <a:gd name="T17" fmla="*/ 5 h 36"/>
                  <a:gd name="T18" fmla="*/ 3 w 35"/>
                  <a:gd name="T19" fmla="*/ 4 h 36"/>
                  <a:gd name="T20" fmla="*/ 3 w 35"/>
                  <a:gd name="T21" fmla="*/ 3 h 36"/>
                  <a:gd name="T22" fmla="*/ 2 w 35"/>
                  <a:gd name="T23" fmla="*/ 3 h 36"/>
                  <a:gd name="T24" fmla="*/ 1 w 35"/>
                  <a:gd name="T25" fmla="*/ 2 h 36"/>
                  <a:gd name="T26" fmla="*/ 0 w 35"/>
                  <a:gd name="T27" fmla="*/ 2 h 36"/>
                  <a:gd name="T28" fmla="*/ 0 w 35"/>
                  <a:gd name="T29" fmla="*/ 1 h 36"/>
                  <a:gd name="T30" fmla="*/ 0 w 35"/>
                  <a:gd name="T31" fmla="*/ 1 h 36"/>
                  <a:gd name="T32" fmla="*/ 0 w 35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5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7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0" name="Freeform 450">
                <a:extLst>
                  <a:ext uri="{FF2B5EF4-FFF2-40B4-BE49-F238E27FC236}">
                    <a16:creationId xmlns:a16="http://schemas.microsoft.com/office/drawing/2014/main" id="{7531F13F-9DED-468B-80B5-B9A87201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4"/>
                <a:ext cx="21" cy="20"/>
              </a:xfrm>
              <a:custGeom>
                <a:avLst/>
                <a:gdLst>
                  <a:gd name="T0" fmla="*/ 5 w 43"/>
                  <a:gd name="T1" fmla="*/ 5 h 40"/>
                  <a:gd name="T2" fmla="*/ 4 w 43"/>
                  <a:gd name="T3" fmla="*/ 5 h 40"/>
                  <a:gd name="T4" fmla="*/ 4 w 43"/>
                  <a:gd name="T5" fmla="*/ 5 h 40"/>
                  <a:gd name="T6" fmla="*/ 3 w 43"/>
                  <a:gd name="T7" fmla="*/ 4 h 40"/>
                  <a:gd name="T8" fmla="*/ 2 w 43"/>
                  <a:gd name="T9" fmla="*/ 3 h 40"/>
                  <a:gd name="T10" fmla="*/ 1 w 43"/>
                  <a:gd name="T11" fmla="*/ 2 h 40"/>
                  <a:gd name="T12" fmla="*/ 0 w 43"/>
                  <a:gd name="T13" fmla="*/ 2 h 40"/>
                  <a:gd name="T14" fmla="*/ 0 w 43"/>
                  <a:gd name="T15" fmla="*/ 1 h 40"/>
                  <a:gd name="T16" fmla="*/ 0 w 43"/>
                  <a:gd name="T17" fmla="*/ 1 h 40"/>
                  <a:gd name="T18" fmla="*/ 0 w 43"/>
                  <a:gd name="T19" fmla="*/ 0 h 40"/>
                  <a:gd name="T20" fmla="*/ 1 w 43"/>
                  <a:gd name="T21" fmla="*/ 1 h 40"/>
                  <a:gd name="T22" fmla="*/ 2 w 43"/>
                  <a:gd name="T23" fmla="*/ 1 h 40"/>
                  <a:gd name="T24" fmla="*/ 2 w 43"/>
                  <a:gd name="T25" fmla="*/ 2 h 40"/>
                  <a:gd name="T26" fmla="*/ 3 w 43"/>
                  <a:gd name="T27" fmla="*/ 3 h 40"/>
                  <a:gd name="T28" fmla="*/ 4 w 43"/>
                  <a:gd name="T29" fmla="*/ 4 h 40"/>
                  <a:gd name="T30" fmla="*/ 4 w 43"/>
                  <a:gd name="T31" fmla="*/ 5 h 40"/>
                  <a:gd name="T32" fmla="*/ 5 w 43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5" y="30"/>
                    </a:lnTo>
                    <a:lnTo>
                      <a:pt x="39" y="36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1" name="Freeform 451">
                <a:extLst>
                  <a:ext uri="{FF2B5EF4-FFF2-40B4-BE49-F238E27FC236}">
                    <a16:creationId xmlns:a16="http://schemas.microsoft.com/office/drawing/2014/main" id="{A4DF458C-8C95-40CB-9004-BD8426D88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312"/>
                <a:ext cx="11" cy="23"/>
              </a:xfrm>
              <a:custGeom>
                <a:avLst/>
                <a:gdLst>
                  <a:gd name="T0" fmla="*/ 0 w 22"/>
                  <a:gd name="T1" fmla="*/ 6 h 46"/>
                  <a:gd name="T2" fmla="*/ 1 w 22"/>
                  <a:gd name="T3" fmla="*/ 5 h 46"/>
                  <a:gd name="T4" fmla="*/ 2 w 22"/>
                  <a:gd name="T5" fmla="*/ 3 h 46"/>
                  <a:gd name="T6" fmla="*/ 3 w 22"/>
                  <a:gd name="T7" fmla="*/ 2 h 46"/>
                  <a:gd name="T8" fmla="*/ 3 w 22"/>
                  <a:gd name="T9" fmla="*/ 0 h 46"/>
                  <a:gd name="T10" fmla="*/ 2 w 22"/>
                  <a:gd name="T11" fmla="*/ 1 h 46"/>
                  <a:gd name="T12" fmla="*/ 1 w 22"/>
                  <a:gd name="T13" fmla="*/ 2 h 46"/>
                  <a:gd name="T14" fmla="*/ 1 w 22"/>
                  <a:gd name="T15" fmla="*/ 5 h 46"/>
                  <a:gd name="T16" fmla="*/ 0 w 22"/>
                  <a:gd name="T17" fmla="*/ 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6">
                    <a:moveTo>
                      <a:pt x="0" y="46"/>
                    </a:moveTo>
                    <a:lnTo>
                      <a:pt x="5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8" y="16"/>
                    </a:lnTo>
                    <a:lnTo>
                      <a:pt x="3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2" name="Freeform 452">
                <a:extLst>
                  <a:ext uri="{FF2B5EF4-FFF2-40B4-BE49-F238E27FC236}">
                    <a16:creationId xmlns:a16="http://schemas.microsoft.com/office/drawing/2014/main" id="{6661E65E-8713-4486-B7F2-675604BC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03"/>
                <a:ext cx="6" cy="27"/>
              </a:xfrm>
              <a:custGeom>
                <a:avLst/>
                <a:gdLst>
                  <a:gd name="T0" fmla="*/ 2 w 12"/>
                  <a:gd name="T1" fmla="*/ 7 h 53"/>
                  <a:gd name="T2" fmla="*/ 2 w 12"/>
                  <a:gd name="T3" fmla="*/ 6 h 53"/>
                  <a:gd name="T4" fmla="*/ 2 w 12"/>
                  <a:gd name="T5" fmla="*/ 4 h 53"/>
                  <a:gd name="T6" fmla="*/ 2 w 12"/>
                  <a:gd name="T7" fmla="*/ 1 h 53"/>
                  <a:gd name="T8" fmla="*/ 1 w 12"/>
                  <a:gd name="T9" fmla="*/ 0 h 53"/>
                  <a:gd name="T10" fmla="*/ 0 w 12"/>
                  <a:gd name="T11" fmla="*/ 1 h 53"/>
                  <a:gd name="T12" fmla="*/ 1 w 12"/>
                  <a:gd name="T13" fmla="*/ 3 h 53"/>
                  <a:gd name="T14" fmla="*/ 1 w 12"/>
                  <a:gd name="T15" fmla="*/ 6 h 53"/>
                  <a:gd name="T16" fmla="*/ 2 w 12"/>
                  <a:gd name="T17" fmla="*/ 7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3">
                    <a:moveTo>
                      <a:pt x="12" y="53"/>
                    </a:moveTo>
                    <a:lnTo>
                      <a:pt x="12" y="43"/>
                    </a:lnTo>
                    <a:lnTo>
                      <a:pt x="12" y="26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" y="23"/>
                    </a:lnTo>
                    <a:lnTo>
                      <a:pt x="8" y="41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3" name="Freeform 453">
                <a:extLst>
                  <a:ext uri="{FF2B5EF4-FFF2-40B4-BE49-F238E27FC236}">
                    <a16:creationId xmlns:a16="http://schemas.microsoft.com/office/drawing/2014/main" id="{E4188B8F-1071-45A5-98CF-157B1093F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319"/>
                <a:ext cx="21" cy="24"/>
              </a:xfrm>
              <a:custGeom>
                <a:avLst/>
                <a:gdLst>
                  <a:gd name="T0" fmla="*/ 0 w 41"/>
                  <a:gd name="T1" fmla="*/ 6 h 47"/>
                  <a:gd name="T2" fmla="*/ 1 w 41"/>
                  <a:gd name="T3" fmla="*/ 6 h 47"/>
                  <a:gd name="T4" fmla="*/ 2 w 41"/>
                  <a:gd name="T5" fmla="*/ 5 h 47"/>
                  <a:gd name="T6" fmla="*/ 2 w 41"/>
                  <a:gd name="T7" fmla="*/ 3 h 47"/>
                  <a:gd name="T8" fmla="*/ 3 w 41"/>
                  <a:gd name="T9" fmla="*/ 2 h 47"/>
                  <a:gd name="T10" fmla="*/ 4 w 41"/>
                  <a:gd name="T11" fmla="*/ 1 h 47"/>
                  <a:gd name="T12" fmla="*/ 5 w 41"/>
                  <a:gd name="T13" fmla="*/ 1 h 47"/>
                  <a:gd name="T14" fmla="*/ 5 w 41"/>
                  <a:gd name="T15" fmla="*/ 0 h 47"/>
                  <a:gd name="T16" fmla="*/ 6 w 41"/>
                  <a:gd name="T17" fmla="*/ 1 h 47"/>
                  <a:gd name="T18" fmla="*/ 6 w 41"/>
                  <a:gd name="T19" fmla="*/ 1 h 47"/>
                  <a:gd name="T20" fmla="*/ 5 w 41"/>
                  <a:gd name="T21" fmla="*/ 2 h 47"/>
                  <a:gd name="T22" fmla="*/ 4 w 41"/>
                  <a:gd name="T23" fmla="*/ 3 h 47"/>
                  <a:gd name="T24" fmla="*/ 4 w 41"/>
                  <a:gd name="T25" fmla="*/ 3 h 47"/>
                  <a:gd name="T26" fmla="*/ 3 w 41"/>
                  <a:gd name="T27" fmla="*/ 4 h 47"/>
                  <a:gd name="T28" fmla="*/ 2 w 41"/>
                  <a:gd name="T29" fmla="*/ 5 h 47"/>
                  <a:gd name="T30" fmla="*/ 1 w 41"/>
                  <a:gd name="T31" fmla="*/ 6 h 47"/>
                  <a:gd name="T32" fmla="*/ 0 w 41"/>
                  <a:gd name="T33" fmla="*/ 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47">
                    <a:moveTo>
                      <a:pt x="0" y="47"/>
                    </a:moveTo>
                    <a:lnTo>
                      <a:pt x="3" y="41"/>
                    </a:lnTo>
                    <a:lnTo>
                      <a:pt x="9" y="33"/>
                    </a:lnTo>
                    <a:lnTo>
                      <a:pt x="15" y="24"/>
                    </a:lnTo>
                    <a:lnTo>
                      <a:pt x="20" y="16"/>
                    </a:lnTo>
                    <a:lnTo>
                      <a:pt x="27" y="8"/>
                    </a:lnTo>
                    <a:lnTo>
                      <a:pt x="33" y="3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1" y="4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4" name="Freeform 454">
                <a:extLst>
                  <a:ext uri="{FF2B5EF4-FFF2-40B4-BE49-F238E27FC236}">
                    <a16:creationId xmlns:a16="http://schemas.microsoft.com/office/drawing/2014/main" id="{FC38D64C-19B4-416A-96C0-617DE661B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465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3 w 68"/>
                  <a:gd name="T5" fmla="*/ 0 h 15"/>
                  <a:gd name="T6" fmla="*/ 4 w 68"/>
                  <a:gd name="T7" fmla="*/ 0 h 15"/>
                  <a:gd name="T8" fmla="*/ 5 w 68"/>
                  <a:gd name="T9" fmla="*/ 0 h 15"/>
                  <a:gd name="T10" fmla="*/ 7 w 68"/>
                  <a:gd name="T11" fmla="*/ 0 h 15"/>
                  <a:gd name="T12" fmla="*/ 8 w 68"/>
                  <a:gd name="T13" fmla="*/ 0 h 15"/>
                  <a:gd name="T14" fmla="*/ 9 w 68"/>
                  <a:gd name="T15" fmla="*/ 0 h 15"/>
                  <a:gd name="T16" fmla="*/ 9 w 68"/>
                  <a:gd name="T17" fmla="*/ 1 h 15"/>
                  <a:gd name="T18" fmla="*/ 9 w 68"/>
                  <a:gd name="T19" fmla="*/ 1 h 15"/>
                  <a:gd name="T20" fmla="*/ 8 w 68"/>
                  <a:gd name="T21" fmla="*/ 1 h 15"/>
                  <a:gd name="T22" fmla="*/ 7 w 68"/>
                  <a:gd name="T23" fmla="*/ 1 h 15"/>
                  <a:gd name="T24" fmla="*/ 6 w 68"/>
                  <a:gd name="T25" fmla="*/ 1 h 15"/>
                  <a:gd name="T26" fmla="*/ 4 w 68"/>
                  <a:gd name="T27" fmla="*/ 1 h 15"/>
                  <a:gd name="T28" fmla="*/ 3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6"/>
                    </a:lnTo>
                    <a:lnTo>
                      <a:pt x="68" y="10"/>
                    </a:lnTo>
                    <a:lnTo>
                      <a:pt x="65" y="14"/>
                    </a:lnTo>
                    <a:lnTo>
                      <a:pt x="60" y="15"/>
                    </a:lnTo>
                    <a:lnTo>
                      <a:pt x="51" y="14"/>
                    </a:lnTo>
                    <a:lnTo>
                      <a:pt x="41" y="12"/>
                    </a:lnTo>
                    <a:lnTo>
                      <a:pt x="30" y="8"/>
                    </a:lnTo>
                    <a:lnTo>
                      <a:pt x="18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5" name="Freeform 455">
                <a:extLst>
                  <a:ext uri="{FF2B5EF4-FFF2-40B4-BE49-F238E27FC236}">
                    <a16:creationId xmlns:a16="http://schemas.microsoft.com/office/drawing/2014/main" id="{FABB446D-0A3A-4E27-A27A-69381E33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473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1 w 65"/>
                  <a:gd name="T5" fmla="*/ 0 h 25"/>
                  <a:gd name="T6" fmla="*/ 3 w 65"/>
                  <a:gd name="T7" fmla="*/ 0 h 25"/>
                  <a:gd name="T8" fmla="*/ 4 w 65"/>
                  <a:gd name="T9" fmla="*/ 0 h 25"/>
                  <a:gd name="T10" fmla="*/ 6 w 65"/>
                  <a:gd name="T11" fmla="*/ 1 h 25"/>
                  <a:gd name="T12" fmla="*/ 7 w 65"/>
                  <a:gd name="T13" fmla="*/ 1 h 25"/>
                  <a:gd name="T14" fmla="*/ 7 w 65"/>
                  <a:gd name="T15" fmla="*/ 2 h 25"/>
                  <a:gd name="T16" fmla="*/ 8 w 65"/>
                  <a:gd name="T17" fmla="*/ 2 h 25"/>
                  <a:gd name="T18" fmla="*/ 7 w 65"/>
                  <a:gd name="T19" fmla="*/ 3 h 25"/>
                  <a:gd name="T20" fmla="*/ 7 w 65"/>
                  <a:gd name="T21" fmla="*/ 3 h 25"/>
                  <a:gd name="T22" fmla="*/ 6 w 65"/>
                  <a:gd name="T23" fmla="*/ 2 h 25"/>
                  <a:gd name="T24" fmla="*/ 4 w 65"/>
                  <a:gd name="T25" fmla="*/ 2 h 25"/>
                  <a:gd name="T26" fmla="*/ 3 w 65"/>
                  <a:gd name="T27" fmla="*/ 1 h 25"/>
                  <a:gd name="T28" fmla="*/ 1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8" y="8"/>
                    </a:lnTo>
                    <a:lnTo>
                      <a:pt x="56" y="13"/>
                    </a:lnTo>
                    <a:lnTo>
                      <a:pt x="63" y="16"/>
                    </a:lnTo>
                    <a:lnTo>
                      <a:pt x="65" y="21"/>
                    </a:lnTo>
                    <a:lnTo>
                      <a:pt x="63" y="25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6" y="18"/>
                    </a:lnTo>
                    <a:lnTo>
                      <a:pt x="25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6" name="Freeform 456">
                <a:extLst>
                  <a:ext uri="{FF2B5EF4-FFF2-40B4-BE49-F238E27FC236}">
                    <a16:creationId xmlns:a16="http://schemas.microsoft.com/office/drawing/2014/main" id="{5517B839-6B7C-4BF3-A4C8-2CCCB1A75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448"/>
                <a:ext cx="32" cy="7"/>
              </a:xfrm>
              <a:custGeom>
                <a:avLst/>
                <a:gdLst>
                  <a:gd name="T0" fmla="*/ 0 w 63"/>
                  <a:gd name="T1" fmla="*/ 0 h 15"/>
                  <a:gd name="T2" fmla="*/ 1 w 63"/>
                  <a:gd name="T3" fmla="*/ 0 h 15"/>
                  <a:gd name="T4" fmla="*/ 2 w 63"/>
                  <a:gd name="T5" fmla="*/ 0 h 15"/>
                  <a:gd name="T6" fmla="*/ 3 w 63"/>
                  <a:gd name="T7" fmla="*/ 0 h 15"/>
                  <a:gd name="T8" fmla="*/ 4 w 63"/>
                  <a:gd name="T9" fmla="*/ 0 h 15"/>
                  <a:gd name="T10" fmla="*/ 5 w 63"/>
                  <a:gd name="T11" fmla="*/ 0 h 15"/>
                  <a:gd name="T12" fmla="*/ 7 w 63"/>
                  <a:gd name="T13" fmla="*/ 0 h 15"/>
                  <a:gd name="T14" fmla="*/ 8 w 63"/>
                  <a:gd name="T15" fmla="*/ 0 h 15"/>
                  <a:gd name="T16" fmla="*/ 8 w 63"/>
                  <a:gd name="T17" fmla="*/ 1 h 15"/>
                  <a:gd name="T18" fmla="*/ 8 w 63"/>
                  <a:gd name="T19" fmla="*/ 1 h 15"/>
                  <a:gd name="T20" fmla="*/ 8 w 63"/>
                  <a:gd name="T21" fmla="*/ 1 h 15"/>
                  <a:gd name="T22" fmla="*/ 7 w 63"/>
                  <a:gd name="T23" fmla="*/ 1 h 15"/>
                  <a:gd name="T24" fmla="*/ 5 w 63"/>
                  <a:gd name="T25" fmla="*/ 1 h 15"/>
                  <a:gd name="T26" fmla="*/ 4 w 63"/>
                  <a:gd name="T27" fmla="*/ 1 h 15"/>
                  <a:gd name="T28" fmla="*/ 3 w 63"/>
                  <a:gd name="T29" fmla="*/ 1 h 15"/>
                  <a:gd name="T30" fmla="*/ 1 w 63"/>
                  <a:gd name="T31" fmla="*/ 0 h 15"/>
                  <a:gd name="T32" fmla="*/ 0 w 6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5">
                    <a:moveTo>
                      <a:pt x="0" y="7"/>
                    </a:moveTo>
                    <a:lnTo>
                      <a:pt x="2" y="4"/>
                    </a:lnTo>
                    <a:lnTo>
                      <a:pt x="9" y="2"/>
                    </a:lnTo>
                    <a:lnTo>
                      <a:pt x="18" y="1"/>
                    </a:lnTo>
                    <a:lnTo>
                      <a:pt x="30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3" y="9"/>
                    </a:lnTo>
                    <a:lnTo>
                      <a:pt x="63" y="12"/>
                    </a:lnTo>
                    <a:lnTo>
                      <a:pt x="58" y="15"/>
                    </a:lnTo>
                    <a:lnTo>
                      <a:pt x="50" y="13"/>
                    </a:lnTo>
                    <a:lnTo>
                      <a:pt x="40" y="12"/>
                    </a:lnTo>
                    <a:lnTo>
                      <a:pt x="30" y="10"/>
                    </a:lnTo>
                    <a:lnTo>
                      <a:pt x="18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7" name="Freeform 457">
                <a:extLst>
                  <a:ext uri="{FF2B5EF4-FFF2-40B4-BE49-F238E27FC236}">
                    <a16:creationId xmlns:a16="http://schemas.microsoft.com/office/drawing/2014/main" id="{CD252583-76EB-4903-BA59-B7A6CB2C0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429"/>
                <a:ext cx="37" cy="10"/>
              </a:xfrm>
              <a:custGeom>
                <a:avLst/>
                <a:gdLst>
                  <a:gd name="T0" fmla="*/ 0 w 75"/>
                  <a:gd name="T1" fmla="*/ 3 h 20"/>
                  <a:gd name="T2" fmla="*/ 1 w 75"/>
                  <a:gd name="T3" fmla="*/ 2 h 20"/>
                  <a:gd name="T4" fmla="*/ 2 w 75"/>
                  <a:gd name="T5" fmla="*/ 2 h 20"/>
                  <a:gd name="T6" fmla="*/ 3 w 75"/>
                  <a:gd name="T7" fmla="*/ 1 h 20"/>
                  <a:gd name="T8" fmla="*/ 5 w 75"/>
                  <a:gd name="T9" fmla="*/ 1 h 20"/>
                  <a:gd name="T10" fmla="*/ 6 w 75"/>
                  <a:gd name="T11" fmla="*/ 1 h 20"/>
                  <a:gd name="T12" fmla="*/ 8 w 75"/>
                  <a:gd name="T13" fmla="*/ 0 h 20"/>
                  <a:gd name="T14" fmla="*/ 8 w 75"/>
                  <a:gd name="T15" fmla="*/ 1 h 20"/>
                  <a:gd name="T16" fmla="*/ 9 w 75"/>
                  <a:gd name="T17" fmla="*/ 1 h 20"/>
                  <a:gd name="T18" fmla="*/ 9 w 75"/>
                  <a:gd name="T19" fmla="*/ 2 h 20"/>
                  <a:gd name="T20" fmla="*/ 8 w 75"/>
                  <a:gd name="T21" fmla="*/ 2 h 20"/>
                  <a:gd name="T22" fmla="*/ 7 w 75"/>
                  <a:gd name="T23" fmla="*/ 2 h 20"/>
                  <a:gd name="T24" fmla="*/ 5 w 75"/>
                  <a:gd name="T25" fmla="*/ 2 h 20"/>
                  <a:gd name="T26" fmla="*/ 3 w 75"/>
                  <a:gd name="T27" fmla="*/ 3 h 20"/>
                  <a:gd name="T28" fmla="*/ 2 w 75"/>
                  <a:gd name="T29" fmla="*/ 3 h 20"/>
                  <a:gd name="T30" fmla="*/ 1 w 75"/>
                  <a:gd name="T31" fmla="*/ 3 h 20"/>
                  <a:gd name="T32" fmla="*/ 0 w 75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20">
                    <a:moveTo>
                      <a:pt x="0" y="20"/>
                    </a:moveTo>
                    <a:lnTo>
                      <a:pt x="8" y="16"/>
                    </a:lnTo>
                    <a:lnTo>
                      <a:pt x="18" y="11"/>
                    </a:lnTo>
                    <a:lnTo>
                      <a:pt x="30" y="6"/>
                    </a:lnTo>
                    <a:lnTo>
                      <a:pt x="42" y="3"/>
                    </a:lnTo>
                    <a:lnTo>
                      <a:pt x="54" y="1"/>
                    </a:lnTo>
                    <a:lnTo>
                      <a:pt x="64" y="0"/>
                    </a:lnTo>
                    <a:lnTo>
                      <a:pt x="71" y="1"/>
                    </a:lnTo>
                    <a:lnTo>
                      <a:pt x="75" y="5"/>
                    </a:lnTo>
                    <a:lnTo>
                      <a:pt x="72" y="10"/>
                    </a:lnTo>
                    <a:lnTo>
                      <a:pt x="67" y="13"/>
                    </a:lnTo>
                    <a:lnTo>
                      <a:pt x="56" y="16"/>
                    </a:lnTo>
                    <a:lnTo>
                      <a:pt x="43" y="16"/>
                    </a:lnTo>
                    <a:lnTo>
                      <a:pt x="31" y="17"/>
                    </a:lnTo>
                    <a:lnTo>
                      <a:pt x="18" y="18"/>
                    </a:lnTo>
                    <a:lnTo>
                      <a:pt x="8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8" name="Freeform 458">
                <a:extLst>
                  <a:ext uri="{FF2B5EF4-FFF2-40B4-BE49-F238E27FC236}">
                    <a16:creationId xmlns:a16="http://schemas.microsoft.com/office/drawing/2014/main" id="{8D5E4820-C3E6-4570-8F3E-777ABB631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410"/>
                <a:ext cx="41" cy="12"/>
              </a:xfrm>
              <a:custGeom>
                <a:avLst/>
                <a:gdLst>
                  <a:gd name="T0" fmla="*/ 0 w 82"/>
                  <a:gd name="T1" fmla="*/ 3 h 24"/>
                  <a:gd name="T2" fmla="*/ 1 w 82"/>
                  <a:gd name="T3" fmla="*/ 3 h 24"/>
                  <a:gd name="T4" fmla="*/ 3 w 82"/>
                  <a:gd name="T5" fmla="*/ 2 h 24"/>
                  <a:gd name="T6" fmla="*/ 5 w 82"/>
                  <a:gd name="T7" fmla="*/ 2 h 24"/>
                  <a:gd name="T8" fmla="*/ 6 w 82"/>
                  <a:gd name="T9" fmla="*/ 1 h 24"/>
                  <a:gd name="T10" fmla="*/ 8 w 82"/>
                  <a:gd name="T11" fmla="*/ 1 h 24"/>
                  <a:gd name="T12" fmla="*/ 10 w 82"/>
                  <a:gd name="T13" fmla="*/ 0 h 24"/>
                  <a:gd name="T14" fmla="*/ 10 w 82"/>
                  <a:gd name="T15" fmla="*/ 1 h 24"/>
                  <a:gd name="T16" fmla="*/ 11 w 82"/>
                  <a:gd name="T17" fmla="*/ 1 h 24"/>
                  <a:gd name="T18" fmla="*/ 10 w 82"/>
                  <a:gd name="T19" fmla="*/ 2 h 24"/>
                  <a:gd name="T20" fmla="*/ 9 w 82"/>
                  <a:gd name="T21" fmla="*/ 2 h 24"/>
                  <a:gd name="T22" fmla="*/ 8 w 82"/>
                  <a:gd name="T23" fmla="*/ 2 h 24"/>
                  <a:gd name="T24" fmla="*/ 6 w 82"/>
                  <a:gd name="T25" fmla="*/ 3 h 24"/>
                  <a:gd name="T26" fmla="*/ 4 w 82"/>
                  <a:gd name="T27" fmla="*/ 3 h 24"/>
                  <a:gd name="T28" fmla="*/ 3 w 82"/>
                  <a:gd name="T29" fmla="*/ 3 h 24"/>
                  <a:gd name="T30" fmla="*/ 1 w 82"/>
                  <a:gd name="T31" fmla="*/ 3 h 24"/>
                  <a:gd name="T32" fmla="*/ 0 w 82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8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7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9" name="Freeform 459">
                <a:extLst>
                  <a:ext uri="{FF2B5EF4-FFF2-40B4-BE49-F238E27FC236}">
                    <a16:creationId xmlns:a16="http://schemas.microsoft.com/office/drawing/2014/main" id="{733B6FCB-BE00-4FDC-BD48-03B1D0835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71"/>
                <a:ext cx="44" cy="20"/>
              </a:xfrm>
              <a:custGeom>
                <a:avLst/>
                <a:gdLst>
                  <a:gd name="T0" fmla="*/ 0 w 86"/>
                  <a:gd name="T1" fmla="*/ 5 h 42"/>
                  <a:gd name="T2" fmla="*/ 1 w 86"/>
                  <a:gd name="T3" fmla="*/ 4 h 42"/>
                  <a:gd name="T4" fmla="*/ 3 w 86"/>
                  <a:gd name="T5" fmla="*/ 3 h 42"/>
                  <a:gd name="T6" fmla="*/ 4 w 86"/>
                  <a:gd name="T7" fmla="*/ 2 h 42"/>
                  <a:gd name="T8" fmla="*/ 6 w 86"/>
                  <a:gd name="T9" fmla="*/ 1 h 42"/>
                  <a:gd name="T10" fmla="*/ 8 w 86"/>
                  <a:gd name="T11" fmla="*/ 0 h 42"/>
                  <a:gd name="T12" fmla="*/ 10 w 86"/>
                  <a:gd name="T13" fmla="*/ 0 h 42"/>
                  <a:gd name="T14" fmla="*/ 11 w 86"/>
                  <a:gd name="T15" fmla="*/ 0 h 42"/>
                  <a:gd name="T16" fmla="*/ 12 w 86"/>
                  <a:gd name="T17" fmla="*/ 0 h 42"/>
                  <a:gd name="T18" fmla="*/ 11 w 86"/>
                  <a:gd name="T19" fmla="*/ 0 h 42"/>
                  <a:gd name="T20" fmla="*/ 10 w 86"/>
                  <a:gd name="T21" fmla="*/ 1 h 42"/>
                  <a:gd name="T22" fmla="*/ 8 w 86"/>
                  <a:gd name="T23" fmla="*/ 2 h 42"/>
                  <a:gd name="T24" fmla="*/ 7 w 86"/>
                  <a:gd name="T25" fmla="*/ 2 h 42"/>
                  <a:gd name="T26" fmla="*/ 4 w 86"/>
                  <a:gd name="T27" fmla="*/ 3 h 42"/>
                  <a:gd name="T28" fmla="*/ 3 w 86"/>
                  <a:gd name="T29" fmla="*/ 3 h 42"/>
                  <a:gd name="T30" fmla="*/ 1 w 86"/>
                  <a:gd name="T31" fmla="*/ 4 h 42"/>
                  <a:gd name="T32" fmla="*/ 0 w 86"/>
                  <a:gd name="T33" fmla="*/ 5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42">
                    <a:moveTo>
                      <a:pt x="0" y="42"/>
                    </a:moveTo>
                    <a:lnTo>
                      <a:pt x="8" y="35"/>
                    </a:lnTo>
                    <a:lnTo>
                      <a:pt x="19" y="27"/>
                    </a:lnTo>
                    <a:lnTo>
                      <a:pt x="32" y="19"/>
                    </a:lnTo>
                    <a:lnTo>
                      <a:pt x="47" y="11"/>
                    </a:lnTo>
                    <a:lnTo>
                      <a:pt x="61" y="5"/>
                    </a:lnTo>
                    <a:lnTo>
                      <a:pt x="72" y="1"/>
                    </a:lnTo>
                    <a:lnTo>
                      <a:pt x="81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76" y="12"/>
                    </a:lnTo>
                    <a:lnTo>
                      <a:pt x="63" y="17"/>
                    </a:lnTo>
                    <a:lnTo>
                      <a:pt x="48" y="22"/>
                    </a:lnTo>
                    <a:lnTo>
                      <a:pt x="32" y="27"/>
                    </a:lnTo>
                    <a:lnTo>
                      <a:pt x="17" y="32"/>
                    </a:lnTo>
                    <a:lnTo>
                      <a:pt x="5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0" name="Freeform 460">
                <a:extLst>
                  <a:ext uri="{FF2B5EF4-FFF2-40B4-BE49-F238E27FC236}">
                    <a16:creationId xmlns:a16="http://schemas.microsoft.com/office/drawing/2014/main" id="{126A9FA7-F2E7-4CA4-B80D-1396BB32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333"/>
                <a:ext cx="40" cy="24"/>
              </a:xfrm>
              <a:custGeom>
                <a:avLst/>
                <a:gdLst>
                  <a:gd name="T0" fmla="*/ 0 w 80"/>
                  <a:gd name="T1" fmla="*/ 6 h 50"/>
                  <a:gd name="T2" fmla="*/ 1 w 80"/>
                  <a:gd name="T3" fmla="*/ 5 h 50"/>
                  <a:gd name="T4" fmla="*/ 3 w 80"/>
                  <a:gd name="T5" fmla="*/ 4 h 50"/>
                  <a:gd name="T6" fmla="*/ 4 w 80"/>
                  <a:gd name="T7" fmla="*/ 3 h 50"/>
                  <a:gd name="T8" fmla="*/ 6 w 80"/>
                  <a:gd name="T9" fmla="*/ 1 h 50"/>
                  <a:gd name="T10" fmla="*/ 7 w 80"/>
                  <a:gd name="T11" fmla="*/ 1 h 50"/>
                  <a:gd name="T12" fmla="*/ 9 w 80"/>
                  <a:gd name="T13" fmla="*/ 0 h 50"/>
                  <a:gd name="T14" fmla="*/ 10 w 80"/>
                  <a:gd name="T15" fmla="*/ 0 h 50"/>
                  <a:gd name="T16" fmla="*/ 10 w 80"/>
                  <a:gd name="T17" fmla="*/ 0 h 50"/>
                  <a:gd name="T18" fmla="*/ 10 w 80"/>
                  <a:gd name="T19" fmla="*/ 1 h 50"/>
                  <a:gd name="T20" fmla="*/ 9 w 80"/>
                  <a:gd name="T21" fmla="*/ 1 h 50"/>
                  <a:gd name="T22" fmla="*/ 8 w 80"/>
                  <a:gd name="T23" fmla="*/ 2 h 50"/>
                  <a:gd name="T24" fmla="*/ 6 w 80"/>
                  <a:gd name="T25" fmla="*/ 3 h 50"/>
                  <a:gd name="T26" fmla="*/ 4 w 80"/>
                  <a:gd name="T27" fmla="*/ 4 h 50"/>
                  <a:gd name="T28" fmla="*/ 2 w 80"/>
                  <a:gd name="T29" fmla="*/ 4 h 50"/>
                  <a:gd name="T30" fmla="*/ 1 w 80"/>
                  <a:gd name="T31" fmla="*/ 5 h 50"/>
                  <a:gd name="T32" fmla="*/ 0 w 80"/>
                  <a:gd name="T33" fmla="*/ 6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0" y="50"/>
                    </a:moveTo>
                    <a:lnTo>
                      <a:pt x="7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60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1" name="Freeform 461">
                <a:extLst>
                  <a:ext uri="{FF2B5EF4-FFF2-40B4-BE49-F238E27FC236}">
                    <a16:creationId xmlns:a16="http://schemas.microsoft.com/office/drawing/2014/main" id="{E706B27C-2055-4316-8C6F-B1D69D353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386"/>
                <a:ext cx="36" cy="21"/>
              </a:xfrm>
              <a:custGeom>
                <a:avLst/>
                <a:gdLst>
                  <a:gd name="T0" fmla="*/ 0 w 74"/>
                  <a:gd name="T1" fmla="*/ 5 h 43"/>
                  <a:gd name="T2" fmla="*/ 0 w 74"/>
                  <a:gd name="T3" fmla="*/ 4 h 43"/>
                  <a:gd name="T4" fmla="*/ 2 w 74"/>
                  <a:gd name="T5" fmla="*/ 3 h 43"/>
                  <a:gd name="T6" fmla="*/ 3 w 74"/>
                  <a:gd name="T7" fmla="*/ 2 h 43"/>
                  <a:gd name="T8" fmla="*/ 4 w 74"/>
                  <a:gd name="T9" fmla="*/ 1 h 43"/>
                  <a:gd name="T10" fmla="*/ 6 w 74"/>
                  <a:gd name="T11" fmla="*/ 0 h 43"/>
                  <a:gd name="T12" fmla="*/ 7 w 74"/>
                  <a:gd name="T13" fmla="*/ 0 h 43"/>
                  <a:gd name="T14" fmla="*/ 8 w 74"/>
                  <a:gd name="T15" fmla="*/ 0 h 43"/>
                  <a:gd name="T16" fmla="*/ 9 w 74"/>
                  <a:gd name="T17" fmla="*/ 0 h 43"/>
                  <a:gd name="T18" fmla="*/ 8 w 74"/>
                  <a:gd name="T19" fmla="*/ 1 h 43"/>
                  <a:gd name="T20" fmla="*/ 7 w 74"/>
                  <a:gd name="T21" fmla="*/ 1 h 43"/>
                  <a:gd name="T22" fmla="*/ 6 w 74"/>
                  <a:gd name="T23" fmla="*/ 2 h 43"/>
                  <a:gd name="T24" fmla="*/ 4 w 74"/>
                  <a:gd name="T25" fmla="*/ 3 h 43"/>
                  <a:gd name="T26" fmla="*/ 3 w 74"/>
                  <a:gd name="T27" fmla="*/ 3 h 43"/>
                  <a:gd name="T28" fmla="*/ 1 w 74"/>
                  <a:gd name="T29" fmla="*/ 4 h 43"/>
                  <a:gd name="T30" fmla="*/ 0 w 74"/>
                  <a:gd name="T31" fmla="*/ 4 h 43"/>
                  <a:gd name="T32" fmla="*/ 0 w 74"/>
                  <a:gd name="T33" fmla="*/ 5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8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8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2" name="Freeform 462">
                <a:extLst>
                  <a:ext uri="{FF2B5EF4-FFF2-40B4-BE49-F238E27FC236}">
                    <a16:creationId xmlns:a16="http://schemas.microsoft.com/office/drawing/2014/main" id="{F2B87006-DF63-4B58-999B-6D50D462D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3" y="371"/>
                <a:ext cx="52" cy="34"/>
              </a:xfrm>
              <a:custGeom>
                <a:avLst/>
                <a:gdLst>
                  <a:gd name="T0" fmla="*/ 0 w 104"/>
                  <a:gd name="T1" fmla="*/ 1 h 68"/>
                  <a:gd name="T2" fmla="*/ 1 w 104"/>
                  <a:gd name="T3" fmla="*/ 0 h 68"/>
                  <a:gd name="T4" fmla="*/ 3 w 104"/>
                  <a:gd name="T5" fmla="*/ 1 h 68"/>
                  <a:gd name="T6" fmla="*/ 5 w 104"/>
                  <a:gd name="T7" fmla="*/ 2 h 68"/>
                  <a:gd name="T8" fmla="*/ 7 w 104"/>
                  <a:gd name="T9" fmla="*/ 3 h 68"/>
                  <a:gd name="T10" fmla="*/ 9 w 104"/>
                  <a:gd name="T11" fmla="*/ 5 h 68"/>
                  <a:gd name="T12" fmla="*/ 11 w 104"/>
                  <a:gd name="T13" fmla="*/ 6 h 68"/>
                  <a:gd name="T14" fmla="*/ 13 w 104"/>
                  <a:gd name="T15" fmla="*/ 8 h 68"/>
                  <a:gd name="T16" fmla="*/ 13 w 104"/>
                  <a:gd name="T17" fmla="*/ 9 h 68"/>
                  <a:gd name="T18" fmla="*/ 12 w 104"/>
                  <a:gd name="T19" fmla="*/ 8 h 68"/>
                  <a:gd name="T20" fmla="*/ 11 w 104"/>
                  <a:gd name="T21" fmla="*/ 8 h 68"/>
                  <a:gd name="T22" fmla="*/ 8 w 104"/>
                  <a:gd name="T23" fmla="*/ 6 h 68"/>
                  <a:gd name="T24" fmla="*/ 6 w 104"/>
                  <a:gd name="T25" fmla="*/ 5 h 68"/>
                  <a:gd name="T26" fmla="*/ 4 w 104"/>
                  <a:gd name="T27" fmla="*/ 4 h 68"/>
                  <a:gd name="T28" fmla="*/ 2 w 104"/>
                  <a:gd name="T29" fmla="*/ 2 h 68"/>
                  <a:gd name="T30" fmla="*/ 1 w 104"/>
                  <a:gd name="T31" fmla="*/ 1 h 68"/>
                  <a:gd name="T32" fmla="*/ 0 w 104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4" h="68">
                    <a:moveTo>
                      <a:pt x="0" y="2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1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7" y="57"/>
                    </a:lnTo>
                    <a:lnTo>
                      <a:pt x="104" y="68"/>
                    </a:lnTo>
                    <a:lnTo>
                      <a:pt x="96" y="64"/>
                    </a:lnTo>
                    <a:lnTo>
                      <a:pt x="82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9" y="25"/>
                    </a:lnTo>
                    <a:lnTo>
                      <a:pt x="13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3" name="Freeform 463">
                <a:extLst>
                  <a:ext uri="{FF2B5EF4-FFF2-40B4-BE49-F238E27FC236}">
                    <a16:creationId xmlns:a16="http://schemas.microsoft.com/office/drawing/2014/main" id="{78AF01A0-CA43-4C0F-ADCA-0886E3B9F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49"/>
                <a:ext cx="41" cy="29"/>
              </a:xfrm>
              <a:custGeom>
                <a:avLst/>
                <a:gdLst>
                  <a:gd name="T0" fmla="*/ 0 w 81"/>
                  <a:gd name="T1" fmla="*/ 0 h 59"/>
                  <a:gd name="T2" fmla="*/ 1 w 81"/>
                  <a:gd name="T3" fmla="*/ 0 h 59"/>
                  <a:gd name="T4" fmla="*/ 2 w 81"/>
                  <a:gd name="T5" fmla="*/ 0 h 59"/>
                  <a:gd name="T6" fmla="*/ 3 w 81"/>
                  <a:gd name="T7" fmla="*/ 0 h 59"/>
                  <a:gd name="T8" fmla="*/ 5 w 81"/>
                  <a:gd name="T9" fmla="*/ 1 h 59"/>
                  <a:gd name="T10" fmla="*/ 7 w 81"/>
                  <a:gd name="T11" fmla="*/ 3 h 59"/>
                  <a:gd name="T12" fmla="*/ 8 w 81"/>
                  <a:gd name="T13" fmla="*/ 4 h 59"/>
                  <a:gd name="T14" fmla="*/ 10 w 81"/>
                  <a:gd name="T15" fmla="*/ 5 h 59"/>
                  <a:gd name="T16" fmla="*/ 11 w 81"/>
                  <a:gd name="T17" fmla="*/ 7 h 59"/>
                  <a:gd name="T18" fmla="*/ 9 w 81"/>
                  <a:gd name="T19" fmla="*/ 6 h 59"/>
                  <a:gd name="T20" fmla="*/ 8 w 81"/>
                  <a:gd name="T21" fmla="*/ 5 h 59"/>
                  <a:gd name="T22" fmla="*/ 6 w 81"/>
                  <a:gd name="T23" fmla="*/ 4 h 59"/>
                  <a:gd name="T24" fmla="*/ 4 w 81"/>
                  <a:gd name="T25" fmla="*/ 3 h 59"/>
                  <a:gd name="T26" fmla="*/ 3 w 81"/>
                  <a:gd name="T27" fmla="*/ 2 h 59"/>
                  <a:gd name="T28" fmla="*/ 2 w 81"/>
                  <a:gd name="T29" fmla="*/ 1 h 59"/>
                  <a:gd name="T30" fmla="*/ 1 w 81"/>
                  <a:gd name="T31" fmla="*/ 0 h 59"/>
                  <a:gd name="T32" fmla="*/ 0 w 81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9">
                    <a:moveTo>
                      <a:pt x="0" y="0"/>
                    </a:moveTo>
                    <a:lnTo>
                      <a:pt x="3" y="0"/>
                    </a:lnTo>
                    <a:lnTo>
                      <a:pt x="11" y="3"/>
                    </a:lnTo>
                    <a:lnTo>
                      <a:pt x="23" y="7"/>
                    </a:lnTo>
                    <a:lnTo>
                      <a:pt x="36" y="15"/>
                    </a:lnTo>
                    <a:lnTo>
                      <a:pt x="50" y="25"/>
                    </a:lnTo>
                    <a:lnTo>
                      <a:pt x="64" y="35"/>
                    </a:lnTo>
                    <a:lnTo>
                      <a:pt x="74" y="47"/>
                    </a:lnTo>
                    <a:lnTo>
                      <a:pt x="81" y="59"/>
                    </a:lnTo>
                    <a:lnTo>
                      <a:pt x="72" y="52"/>
                    </a:lnTo>
                    <a:lnTo>
                      <a:pt x="61" y="44"/>
                    </a:lnTo>
                    <a:lnTo>
                      <a:pt x="47" y="35"/>
                    </a:lnTo>
                    <a:lnTo>
                      <a:pt x="32" y="26"/>
                    </a:lnTo>
                    <a:lnTo>
                      <a:pt x="19" y="18"/>
                    </a:lnTo>
                    <a:lnTo>
                      <a:pt x="9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4" name="Freeform 464">
                <a:extLst>
                  <a:ext uri="{FF2B5EF4-FFF2-40B4-BE49-F238E27FC236}">
                    <a16:creationId xmlns:a16="http://schemas.microsoft.com/office/drawing/2014/main" id="{75BF6F70-1EA9-4F81-9A29-58DD3F38D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49"/>
                <a:ext cx="40" cy="25"/>
              </a:xfrm>
              <a:custGeom>
                <a:avLst/>
                <a:gdLst>
                  <a:gd name="T0" fmla="*/ 0 w 80"/>
                  <a:gd name="T1" fmla="*/ 7 h 49"/>
                  <a:gd name="T2" fmla="*/ 1 w 80"/>
                  <a:gd name="T3" fmla="*/ 6 h 49"/>
                  <a:gd name="T4" fmla="*/ 2 w 80"/>
                  <a:gd name="T5" fmla="*/ 5 h 49"/>
                  <a:gd name="T6" fmla="*/ 4 w 80"/>
                  <a:gd name="T7" fmla="*/ 4 h 49"/>
                  <a:gd name="T8" fmla="*/ 6 w 80"/>
                  <a:gd name="T9" fmla="*/ 2 h 49"/>
                  <a:gd name="T10" fmla="*/ 7 w 80"/>
                  <a:gd name="T11" fmla="*/ 1 h 49"/>
                  <a:gd name="T12" fmla="*/ 9 w 80"/>
                  <a:gd name="T13" fmla="*/ 1 h 49"/>
                  <a:gd name="T14" fmla="*/ 10 w 80"/>
                  <a:gd name="T15" fmla="*/ 0 h 49"/>
                  <a:gd name="T16" fmla="*/ 10 w 80"/>
                  <a:gd name="T17" fmla="*/ 1 h 49"/>
                  <a:gd name="T18" fmla="*/ 10 w 80"/>
                  <a:gd name="T19" fmla="*/ 1 h 49"/>
                  <a:gd name="T20" fmla="*/ 9 w 80"/>
                  <a:gd name="T21" fmla="*/ 2 h 49"/>
                  <a:gd name="T22" fmla="*/ 8 w 80"/>
                  <a:gd name="T23" fmla="*/ 3 h 49"/>
                  <a:gd name="T24" fmla="*/ 6 w 80"/>
                  <a:gd name="T25" fmla="*/ 4 h 49"/>
                  <a:gd name="T26" fmla="*/ 4 w 80"/>
                  <a:gd name="T27" fmla="*/ 5 h 49"/>
                  <a:gd name="T28" fmla="*/ 2 w 80"/>
                  <a:gd name="T29" fmla="*/ 5 h 49"/>
                  <a:gd name="T30" fmla="*/ 1 w 80"/>
                  <a:gd name="T31" fmla="*/ 6 h 49"/>
                  <a:gd name="T32" fmla="*/ 0 w 80"/>
                  <a:gd name="T33" fmla="*/ 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0" h="49">
                    <a:moveTo>
                      <a:pt x="0" y="49"/>
                    </a:moveTo>
                    <a:lnTo>
                      <a:pt x="6" y="43"/>
                    </a:lnTo>
                    <a:lnTo>
                      <a:pt x="16" y="34"/>
                    </a:lnTo>
                    <a:lnTo>
                      <a:pt x="28" y="25"/>
                    </a:lnTo>
                    <a:lnTo>
                      <a:pt x="42" y="16"/>
                    </a:lnTo>
                    <a:lnTo>
                      <a:pt x="55" y="8"/>
                    </a:lnTo>
                    <a:lnTo>
                      <a:pt x="66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5"/>
                    </a:lnTo>
                    <a:lnTo>
                      <a:pt x="58" y="21"/>
                    </a:lnTo>
                    <a:lnTo>
                      <a:pt x="44" y="28"/>
                    </a:lnTo>
                    <a:lnTo>
                      <a:pt x="29" y="34"/>
                    </a:lnTo>
                    <a:lnTo>
                      <a:pt x="16" y="40"/>
                    </a:lnTo>
                    <a:lnTo>
                      <a:pt x="5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5" name="Freeform 465">
                <a:extLst>
                  <a:ext uri="{FF2B5EF4-FFF2-40B4-BE49-F238E27FC236}">
                    <a16:creationId xmlns:a16="http://schemas.microsoft.com/office/drawing/2014/main" id="{9A9BA724-A3AF-47F0-804B-5D9234A6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0"/>
                <a:ext cx="34" cy="132"/>
              </a:xfrm>
              <a:custGeom>
                <a:avLst/>
                <a:gdLst>
                  <a:gd name="T0" fmla="*/ 1 w 68"/>
                  <a:gd name="T1" fmla="*/ 33 h 265"/>
                  <a:gd name="T2" fmla="*/ 1 w 68"/>
                  <a:gd name="T3" fmla="*/ 33 h 265"/>
                  <a:gd name="T4" fmla="*/ 1 w 68"/>
                  <a:gd name="T5" fmla="*/ 32 h 265"/>
                  <a:gd name="T6" fmla="*/ 1 w 68"/>
                  <a:gd name="T7" fmla="*/ 32 h 265"/>
                  <a:gd name="T8" fmla="*/ 0 w 68"/>
                  <a:gd name="T9" fmla="*/ 32 h 265"/>
                  <a:gd name="T10" fmla="*/ 4 w 68"/>
                  <a:gd name="T11" fmla="*/ 28 h 265"/>
                  <a:gd name="T12" fmla="*/ 6 w 68"/>
                  <a:gd name="T13" fmla="*/ 23 h 265"/>
                  <a:gd name="T14" fmla="*/ 7 w 68"/>
                  <a:gd name="T15" fmla="*/ 19 h 265"/>
                  <a:gd name="T16" fmla="*/ 7 w 68"/>
                  <a:gd name="T17" fmla="*/ 15 h 265"/>
                  <a:gd name="T18" fmla="*/ 7 w 68"/>
                  <a:gd name="T19" fmla="*/ 10 h 265"/>
                  <a:gd name="T20" fmla="*/ 7 w 68"/>
                  <a:gd name="T21" fmla="*/ 6 h 265"/>
                  <a:gd name="T22" fmla="*/ 6 w 68"/>
                  <a:gd name="T23" fmla="*/ 3 h 265"/>
                  <a:gd name="T24" fmla="*/ 5 w 68"/>
                  <a:gd name="T25" fmla="*/ 0 h 265"/>
                  <a:gd name="T26" fmla="*/ 7 w 68"/>
                  <a:gd name="T27" fmla="*/ 2 h 265"/>
                  <a:gd name="T28" fmla="*/ 8 w 68"/>
                  <a:gd name="T29" fmla="*/ 5 h 265"/>
                  <a:gd name="T30" fmla="*/ 9 w 68"/>
                  <a:gd name="T31" fmla="*/ 10 h 265"/>
                  <a:gd name="T32" fmla="*/ 9 w 68"/>
                  <a:gd name="T33" fmla="*/ 15 h 265"/>
                  <a:gd name="T34" fmla="*/ 8 w 68"/>
                  <a:gd name="T35" fmla="*/ 20 h 265"/>
                  <a:gd name="T36" fmla="*/ 7 w 68"/>
                  <a:gd name="T37" fmla="*/ 25 h 265"/>
                  <a:gd name="T38" fmla="*/ 5 w 68"/>
                  <a:gd name="T39" fmla="*/ 30 h 265"/>
                  <a:gd name="T40" fmla="*/ 1 w 68"/>
                  <a:gd name="T41" fmla="*/ 33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65">
                    <a:moveTo>
                      <a:pt x="7" y="265"/>
                    </a:moveTo>
                    <a:lnTo>
                      <a:pt x="4" y="265"/>
                    </a:lnTo>
                    <a:lnTo>
                      <a:pt x="2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6" y="226"/>
                    </a:lnTo>
                    <a:lnTo>
                      <a:pt x="43" y="191"/>
                    </a:lnTo>
                    <a:lnTo>
                      <a:pt x="54" y="156"/>
                    </a:lnTo>
                    <a:lnTo>
                      <a:pt x="56" y="121"/>
                    </a:lnTo>
                    <a:lnTo>
                      <a:pt x="55" y="86"/>
                    </a:lnTo>
                    <a:lnTo>
                      <a:pt x="49" y="54"/>
                    </a:lnTo>
                    <a:lnTo>
                      <a:pt x="43" y="25"/>
                    </a:lnTo>
                    <a:lnTo>
                      <a:pt x="38" y="0"/>
                    </a:lnTo>
                    <a:lnTo>
                      <a:pt x="51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3" y="167"/>
                    </a:lnTo>
                    <a:lnTo>
                      <a:pt x="51" y="207"/>
                    </a:lnTo>
                    <a:lnTo>
                      <a:pt x="33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6" name="Freeform 466">
                <a:extLst>
                  <a:ext uri="{FF2B5EF4-FFF2-40B4-BE49-F238E27FC236}">
                    <a16:creationId xmlns:a16="http://schemas.microsoft.com/office/drawing/2014/main" id="{C43EF1A9-6739-44B8-B090-1FB78F8A8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2"/>
                <a:ext cx="28" cy="16"/>
              </a:xfrm>
              <a:custGeom>
                <a:avLst/>
                <a:gdLst>
                  <a:gd name="T0" fmla="*/ 7 w 57"/>
                  <a:gd name="T1" fmla="*/ 4 h 34"/>
                  <a:gd name="T2" fmla="*/ 6 w 57"/>
                  <a:gd name="T3" fmla="*/ 3 h 34"/>
                  <a:gd name="T4" fmla="*/ 5 w 57"/>
                  <a:gd name="T5" fmla="*/ 2 h 34"/>
                  <a:gd name="T6" fmla="*/ 4 w 57"/>
                  <a:gd name="T7" fmla="*/ 1 h 34"/>
                  <a:gd name="T8" fmla="*/ 3 w 57"/>
                  <a:gd name="T9" fmla="*/ 1 h 34"/>
                  <a:gd name="T10" fmla="*/ 2 w 57"/>
                  <a:gd name="T11" fmla="*/ 0 h 34"/>
                  <a:gd name="T12" fmla="*/ 1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1 w 57"/>
                  <a:gd name="T23" fmla="*/ 1 h 34"/>
                  <a:gd name="T24" fmla="*/ 2 w 57"/>
                  <a:gd name="T25" fmla="*/ 1 h 34"/>
                  <a:gd name="T26" fmla="*/ 3 w 57"/>
                  <a:gd name="T27" fmla="*/ 2 h 34"/>
                  <a:gd name="T28" fmla="*/ 5 w 57"/>
                  <a:gd name="T29" fmla="*/ 2 h 34"/>
                  <a:gd name="T30" fmla="*/ 6 w 57"/>
                  <a:gd name="T31" fmla="*/ 3 h 34"/>
                  <a:gd name="T32" fmla="*/ 7 w 57"/>
                  <a:gd name="T33" fmla="*/ 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6" y="8"/>
                    </a:lnTo>
                    <a:lnTo>
                      <a:pt x="17" y="4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40" y="23"/>
                    </a:lnTo>
                    <a:lnTo>
                      <a:pt x="49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7" name="Freeform 467">
                <a:extLst>
                  <a:ext uri="{FF2B5EF4-FFF2-40B4-BE49-F238E27FC236}">
                    <a16:creationId xmlns:a16="http://schemas.microsoft.com/office/drawing/2014/main" id="{1BC9A23B-8C54-48AC-972A-2553CB730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20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3 w 62"/>
                  <a:gd name="T7" fmla="*/ 1 h 40"/>
                  <a:gd name="T8" fmla="*/ 4 w 62"/>
                  <a:gd name="T9" fmla="*/ 2 h 40"/>
                  <a:gd name="T10" fmla="*/ 5 w 62"/>
                  <a:gd name="T11" fmla="*/ 2 h 40"/>
                  <a:gd name="T12" fmla="*/ 6 w 62"/>
                  <a:gd name="T13" fmla="*/ 3 h 40"/>
                  <a:gd name="T14" fmla="*/ 7 w 62"/>
                  <a:gd name="T15" fmla="*/ 4 h 40"/>
                  <a:gd name="T16" fmla="*/ 8 w 62"/>
                  <a:gd name="T17" fmla="*/ 5 h 40"/>
                  <a:gd name="T18" fmla="*/ 7 w 62"/>
                  <a:gd name="T19" fmla="*/ 5 h 40"/>
                  <a:gd name="T20" fmla="*/ 6 w 62"/>
                  <a:gd name="T21" fmla="*/ 4 h 40"/>
                  <a:gd name="T22" fmla="*/ 5 w 62"/>
                  <a:gd name="T23" fmla="*/ 4 h 40"/>
                  <a:gd name="T24" fmla="*/ 3 w 62"/>
                  <a:gd name="T25" fmla="*/ 3 h 40"/>
                  <a:gd name="T26" fmla="*/ 2 w 62"/>
                  <a:gd name="T27" fmla="*/ 2 h 40"/>
                  <a:gd name="T28" fmla="*/ 1 w 62"/>
                  <a:gd name="T29" fmla="*/ 2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0">
                    <a:moveTo>
                      <a:pt x="0" y="2"/>
                    </a:moveTo>
                    <a:lnTo>
                      <a:pt x="3" y="0"/>
                    </a:lnTo>
                    <a:lnTo>
                      <a:pt x="8" y="2"/>
                    </a:lnTo>
                    <a:lnTo>
                      <a:pt x="18" y="5"/>
                    </a:lnTo>
                    <a:lnTo>
                      <a:pt x="27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6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8" name="Freeform 468">
                <a:extLst>
                  <a:ext uri="{FF2B5EF4-FFF2-40B4-BE49-F238E27FC236}">
                    <a16:creationId xmlns:a16="http://schemas.microsoft.com/office/drawing/2014/main" id="{775B431D-A0C3-4602-B1DE-27B8ED2CE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40"/>
                <a:ext cx="41" cy="26"/>
              </a:xfrm>
              <a:custGeom>
                <a:avLst/>
                <a:gdLst>
                  <a:gd name="T0" fmla="*/ 0 w 81"/>
                  <a:gd name="T1" fmla="*/ 0 h 53"/>
                  <a:gd name="T2" fmla="*/ 1 w 81"/>
                  <a:gd name="T3" fmla="*/ 0 h 53"/>
                  <a:gd name="T4" fmla="*/ 2 w 81"/>
                  <a:gd name="T5" fmla="*/ 0 h 53"/>
                  <a:gd name="T6" fmla="*/ 4 w 81"/>
                  <a:gd name="T7" fmla="*/ 0 h 53"/>
                  <a:gd name="T8" fmla="*/ 5 w 81"/>
                  <a:gd name="T9" fmla="*/ 1 h 53"/>
                  <a:gd name="T10" fmla="*/ 7 w 81"/>
                  <a:gd name="T11" fmla="*/ 2 h 53"/>
                  <a:gd name="T12" fmla="*/ 8 w 81"/>
                  <a:gd name="T13" fmla="*/ 4 h 53"/>
                  <a:gd name="T14" fmla="*/ 10 w 81"/>
                  <a:gd name="T15" fmla="*/ 5 h 53"/>
                  <a:gd name="T16" fmla="*/ 11 w 81"/>
                  <a:gd name="T17" fmla="*/ 6 h 53"/>
                  <a:gd name="T18" fmla="*/ 10 w 81"/>
                  <a:gd name="T19" fmla="*/ 6 h 53"/>
                  <a:gd name="T20" fmla="*/ 8 w 81"/>
                  <a:gd name="T21" fmla="*/ 5 h 53"/>
                  <a:gd name="T22" fmla="*/ 7 w 81"/>
                  <a:gd name="T23" fmla="*/ 4 h 53"/>
                  <a:gd name="T24" fmla="*/ 5 w 81"/>
                  <a:gd name="T25" fmla="*/ 3 h 53"/>
                  <a:gd name="T26" fmla="*/ 3 w 81"/>
                  <a:gd name="T27" fmla="*/ 2 h 53"/>
                  <a:gd name="T28" fmla="*/ 2 w 81"/>
                  <a:gd name="T29" fmla="*/ 1 h 53"/>
                  <a:gd name="T30" fmla="*/ 1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5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4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4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10" y="11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9" name="Freeform 469">
                <a:extLst>
                  <a:ext uri="{FF2B5EF4-FFF2-40B4-BE49-F238E27FC236}">
                    <a16:creationId xmlns:a16="http://schemas.microsoft.com/office/drawing/2014/main" id="{18DC1604-8C4D-4AF2-BEB6-0B7B7AC4A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262"/>
                <a:ext cx="44" cy="29"/>
              </a:xfrm>
              <a:custGeom>
                <a:avLst/>
                <a:gdLst>
                  <a:gd name="T0" fmla="*/ 0 w 88"/>
                  <a:gd name="T1" fmla="*/ 0 h 59"/>
                  <a:gd name="T2" fmla="*/ 1 w 88"/>
                  <a:gd name="T3" fmla="*/ 0 h 59"/>
                  <a:gd name="T4" fmla="*/ 2 w 88"/>
                  <a:gd name="T5" fmla="*/ 0 h 59"/>
                  <a:gd name="T6" fmla="*/ 4 w 88"/>
                  <a:gd name="T7" fmla="*/ 1 h 59"/>
                  <a:gd name="T8" fmla="*/ 6 w 88"/>
                  <a:gd name="T9" fmla="*/ 2 h 59"/>
                  <a:gd name="T10" fmla="*/ 8 w 88"/>
                  <a:gd name="T11" fmla="*/ 3 h 59"/>
                  <a:gd name="T12" fmla="*/ 9 w 88"/>
                  <a:gd name="T13" fmla="*/ 4 h 59"/>
                  <a:gd name="T14" fmla="*/ 11 w 88"/>
                  <a:gd name="T15" fmla="*/ 6 h 59"/>
                  <a:gd name="T16" fmla="*/ 11 w 88"/>
                  <a:gd name="T17" fmla="*/ 7 h 59"/>
                  <a:gd name="T18" fmla="*/ 11 w 88"/>
                  <a:gd name="T19" fmla="*/ 7 h 59"/>
                  <a:gd name="T20" fmla="*/ 9 w 88"/>
                  <a:gd name="T21" fmla="*/ 6 h 59"/>
                  <a:gd name="T22" fmla="*/ 7 w 88"/>
                  <a:gd name="T23" fmla="*/ 5 h 59"/>
                  <a:gd name="T24" fmla="*/ 5 w 88"/>
                  <a:gd name="T25" fmla="*/ 3 h 59"/>
                  <a:gd name="T26" fmla="*/ 3 w 88"/>
                  <a:gd name="T27" fmla="*/ 2 h 59"/>
                  <a:gd name="T28" fmla="*/ 2 w 88"/>
                  <a:gd name="T29" fmla="*/ 1 h 59"/>
                  <a:gd name="T30" fmla="*/ 1 w 88"/>
                  <a:gd name="T31" fmla="*/ 0 h 59"/>
                  <a:gd name="T32" fmla="*/ 0 w 8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9">
                    <a:moveTo>
                      <a:pt x="0" y="2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10"/>
                    </a:lnTo>
                    <a:lnTo>
                      <a:pt x="42" y="18"/>
                    </a:lnTo>
                    <a:lnTo>
                      <a:pt x="57" y="28"/>
                    </a:lnTo>
                    <a:lnTo>
                      <a:pt x="71" y="38"/>
                    </a:lnTo>
                    <a:lnTo>
                      <a:pt x="83" y="49"/>
                    </a:lnTo>
                    <a:lnTo>
                      <a:pt x="88" y="59"/>
                    </a:lnTo>
                    <a:lnTo>
                      <a:pt x="82" y="56"/>
                    </a:lnTo>
                    <a:lnTo>
                      <a:pt x="70" y="49"/>
                    </a:lnTo>
                    <a:lnTo>
                      <a:pt x="55" y="40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0" name="Freeform 470">
                <a:extLst>
                  <a:ext uri="{FF2B5EF4-FFF2-40B4-BE49-F238E27FC236}">
                    <a16:creationId xmlns:a16="http://schemas.microsoft.com/office/drawing/2014/main" id="{85830429-3F2D-4E3A-83E4-FFCFBBC13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76"/>
                <a:ext cx="36" cy="31"/>
              </a:xfrm>
              <a:custGeom>
                <a:avLst/>
                <a:gdLst>
                  <a:gd name="T0" fmla="*/ 0 w 71"/>
                  <a:gd name="T1" fmla="*/ 0 h 62"/>
                  <a:gd name="T2" fmla="*/ 1 w 71"/>
                  <a:gd name="T3" fmla="*/ 0 h 62"/>
                  <a:gd name="T4" fmla="*/ 2 w 71"/>
                  <a:gd name="T5" fmla="*/ 1 h 62"/>
                  <a:gd name="T6" fmla="*/ 3 w 71"/>
                  <a:gd name="T7" fmla="*/ 2 h 62"/>
                  <a:gd name="T8" fmla="*/ 5 w 71"/>
                  <a:gd name="T9" fmla="*/ 3 h 62"/>
                  <a:gd name="T10" fmla="*/ 6 w 71"/>
                  <a:gd name="T11" fmla="*/ 5 h 62"/>
                  <a:gd name="T12" fmla="*/ 8 w 71"/>
                  <a:gd name="T13" fmla="*/ 6 h 62"/>
                  <a:gd name="T14" fmla="*/ 9 w 71"/>
                  <a:gd name="T15" fmla="*/ 7 h 62"/>
                  <a:gd name="T16" fmla="*/ 9 w 71"/>
                  <a:gd name="T17" fmla="*/ 8 h 62"/>
                  <a:gd name="T18" fmla="*/ 8 w 71"/>
                  <a:gd name="T19" fmla="*/ 8 h 62"/>
                  <a:gd name="T20" fmla="*/ 7 w 71"/>
                  <a:gd name="T21" fmla="*/ 7 h 62"/>
                  <a:gd name="T22" fmla="*/ 6 w 71"/>
                  <a:gd name="T23" fmla="*/ 6 h 62"/>
                  <a:gd name="T24" fmla="*/ 4 w 71"/>
                  <a:gd name="T25" fmla="*/ 4 h 62"/>
                  <a:gd name="T26" fmla="*/ 2 w 71"/>
                  <a:gd name="T27" fmla="*/ 3 h 62"/>
                  <a:gd name="T28" fmla="*/ 1 w 71"/>
                  <a:gd name="T29" fmla="*/ 2 h 62"/>
                  <a:gd name="T30" fmla="*/ 1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6" y="22"/>
                    </a:lnTo>
                    <a:lnTo>
                      <a:pt x="48" y="34"/>
                    </a:lnTo>
                    <a:lnTo>
                      <a:pt x="60" y="44"/>
                    </a:lnTo>
                    <a:lnTo>
                      <a:pt x="68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9" y="31"/>
                    </a:lnTo>
                    <a:lnTo>
                      <a:pt x="16" y="21"/>
                    </a:lnTo>
                    <a:lnTo>
                      <a:pt x="7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1" name="Freeform 471">
                <a:extLst>
                  <a:ext uri="{FF2B5EF4-FFF2-40B4-BE49-F238E27FC236}">
                    <a16:creationId xmlns:a16="http://schemas.microsoft.com/office/drawing/2014/main" id="{FCC0BD4B-B6B2-4E06-8694-8B41768F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93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1 w 59"/>
                  <a:gd name="T5" fmla="*/ 0 h 53"/>
                  <a:gd name="T6" fmla="*/ 2 w 59"/>
                  <a:gd name="T7" fmla="*/ 0 h 53"/>
                  <a:gd name="T8" fmla="*/ 3 w 59"/>
                  <a:gd name="T9" fmla="*/ 1 h 53"/>
                  <a:gd name="T10" fmla="*/ 4 w 59"/>
                  <a:gd name="T11" fmla="*/ 2 h 53"/>
                  <a:gd name="T12" fmla="*/ 6 w 59"/>
                  <a:gd name="T13" fmla="*/ 4 h 53"/>
                  <a:gd name="T14" fmla="*/ 6 w 59"/>
                  <a:gd name="T15" fmla="*/ 5 h 53"/>
                  <a:gd name="T16" fmla="*/ 7 w 59"/>
                  <a:gd name="T17" fmla="*/ 6 h 53"/>
                  <a:gd name="T18" fmla="*/ 6 w 59"/>
                  <a:gd name="T19" fmla="*/ 5 h 53"/>
                  <a:gd name="T20" fmla="*/ 5 w 59"/>
                  <a:gd name="T21" fmla="*/ 5 h 53"/>
                  <a:gd name="T22" fmla="*/ 4 w 59"/>
                  <a:gd name="T23" fmla="*/ 4 h 53"/>
                  <a:gd name="T24" fmla="*/ 2 w 59"/>
                  <a:gd name="T25" fmla="*/ 3 h 53"/>
                  <a:gd name="T26" fmla="*/ 1 w 59"/>
                  <a:gd name="T27" fmla="*/ 2 h 53"/>
                  <a:gd name="T28" fmla="*/ 0 w 59"/>
                  <a:gd name="T29" fmla="*/ 1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20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9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4" y="32"/>
                    </a:lnTo>
                    <a:lnTo>
                      <a:pt x="23" y="24"/>
                    </a:lnTo>
                    <a:lnTo>
                      <a:pt x="13" y="16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2" name="Freeform 472">
                <a:extLst>
                  <a:ext uri="{FF2B5EF4-FFF2-40B4-BE49-F238E27FC236}">
                    <a16:creationId xmlns:a16="http://schemas.microsoft.com/office/drawing/2014/main" id="{E00D4E7B-3630-429B-BA8C-4BE2CDC1E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09"/>
                <a:ext cx="21" cy="22"/>
              </a:xfrm>
              <a:custGeom>
                <a:avLst/>
                <a:gdLst>
                  <a:gd name="T0" fmla="*/ 0 w 43"/>
                  <a:gd name="T1" fmla="*/ 0 h 45"/>
                  <a:gd name="T2" fmla="*/ 0 w 43"/>
                  <a:gd name="T3" fmla="*/ 0 h 45"/>
                  <a:gd name="T4" fmla="*/ 1 w 43"/>
                  <a:gd name="T5" fmla="*/ 0 h 45"/>
                  <a:gd name="T6" fmla="*/ 2 w 43"/>
                  <a:gd name="T7" fmla="*/ 1 h 45"/>
                  <a:gd name="T8" fmla="*/ 3 w 43"/>
                  <a:gd name="T9" fmla="*/ 2 h 45"/>
                  <a:gd name="T10" fmla="*/ 3 w 43"/>
                  <a:gd name="T11" fmla="*/ 3 h 45"/>
                  <a:gd name="T12" fmla="*/ 4 w 43"/>
                  <a:gd name="T13" fmla="*/ 4 h 45"/>
                  <a:gd name="T14" fmla="*/ 5 w 43"/>
                  <a:gd name="T15" fmla="*/ 4 h 45"/>
                  <a:gd name="T16" fmla="*/ 5 w 43"/>
                  <a:gd name="T17" fmla="*/ 5 h 45"/>
                  <a:gd name="T18" fmla="*/ 4 w 43"/>
                  <a:gd name="T19" fmla="*/ 5 h 45"/>
                  <a:gd name="T20" fmla="*/ 4 w 43"/>
                  <a:gd name="T21" fmla="*/ 4 h 45"/>
                  <a:gd name="T22" fmla="*/ 3 w 43"/>
                  <a:gd name="T23" fmla="*/ 3 h 45"/>
                  <a:gd name="T24" fmla="*/ 2 w 43"/>
                  <a:gd name="T25" fmla="*/ 2 h 45"/>
                  <a:gd name="T26" fmla="*/ 1 w 43"/>
                  <a:gd name="T27" fmla="*/ 1 h 45"/>
                  <a:gd name="T28" fmla="*/ 0 w 43"/>
                  <a:gd name="T29" fmla="*/ 1 h 45"/>
                  <a:gd name="T30" fmla="*/ 0 w 43"/>
                  <a:gd name="T31" fmla="*/ 0 h 45"/>
                  <a:gd name="T32" fmla="*/ 0 w 43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3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2" y="15"/>
                    </a:lnTo>
                    <a:lnTo>
                      <a:pt x="6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3" name="Freeform 473">
                <a:extLst>
                  <a:ext uri="{FF2B5EF4-FFF2-40B4-BE49-F238E27FC236}">
                    <a16:creationId xmlns:a16="http://schemas.microsoft.com/office/drawing/2014/main" id="{D7E0C1CF-DE44-485D-ACF6-024944D55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23"/>
                <a:ext cx="15" cy="16"/>
              </a:xfrm>
              <a:custGeom>
                <a:avLst/>
                <a:gdLst>
                  <a:gd name="T0" fmla="*/ 1 w 29"/>
                  <a:gd name="T1" fmla="*/ 0 h 31"/>
                  <a:gd name="T2" fmla="*/ 2 w 29"/>
                  <a:gd name="T3" fmla="*/ 1 h 31"/>
                  <a:gd name="T4" fmla="*/ 3 w 29"/>
                  <a:gd name="T5" fmla="*/ 2 h 31"/>
                  <a:gd name="T6" fmla="*/ 4 w 29"/>
                  <a:gd name="T7" fmla="*/ 3 h 31"/>
                  <a:gd name="T8" fmla="*/ 4 w 29"/>
                  <a:gd name="T9" fmla="*/ 4 h 31"/>
                  <a:gd name="T10" fmla="*/ 4 w 29"/>
                  <a:gd name="T11" fmla="*/ 4 h 31"/>
                  <a:gd name="T12" fmla="*/ 3 w 29"/>
                  <a:gd name="T13" fmla="*/ 3 h 31"/>
                  <a:gd name="T14" fmla="*/ 3 w 29"/>
                  <a:gd name="T15" fmla="*/ 2 h 31"/>
                  <a:gd name="T16" fmla="*/ 2 w 29"/>
                  <a:gd name="T17" fmla="*/ 2 h 31"/>
                  <a:gd name="T18" fmla="*/ 1 w 29"/>
                  <a:gd name="T19" fmla="*/ 1 h 31"/>
                  <a:gd name="T20" fmla="*/ 1 w 29"/>
                  <a:gd name="T21" fmla="*/ 1 h 31"/>
                  <a:gd name="T22" fmla="*/ 0 w 29"/>
                  <a:gd name="T23" fmla="*/ 1 h 31"/>
                  <a:gd name="T24" fmla="*/ 1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31">
                    <a:moveTo>
                      <a:pt x="3" y="0"/>
                    </a:moveTo>
                    <a:lnTo>
                      <a:pt x="10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4" y="20"/>
                    </a:lnTo>
                    <a:lnTo>
                      <a:pt x="18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4" name="Freeform 474">
                <a:extLst>
                  <a:ext uri="{FF2B5EF4-FFF2-40B4-BE49-F238E27FC236}">
                    <a16:creationId xmlns:a16="http://schemas.microsoft.com/office/drawing/2014/main" id="{7977049F-FC86-4954-93ED-EFF6C5A2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1"/>
                <a:ext cx="19" cy="17"/>
              </a:xfrm>
              <a:custGeom>
                <a:avLst/>
                <a:gdLst>
                  <a:gd name="T0" fmla="*/ 5 w 37"/>
                  <a:gd name="T1" fmla="*/ 4 h 35"/>
                  <a:gd name="T2" fmla="*/ 5 w 37"/>
                  <a:gd name="T3" fmla="*/ 4 h 35"/>
                  <a:gd name="T4" fmla="*/ 4 w 37"/>
                  <a:gd name="T5" fmla="*/ 3 h 35"/>
                  <a:gd name="T6" fmla="*/ 3 w 37"/>
                  <a:gd name="T7" fmla="*/ 3 h 35"/>
                  <a:gd name="T8" fmla="*/ 2 w 37"/>
                  <a:gd name="T9" fmla="*/ 2 h 35"/>
                  <a:gd name="T10" fmla="*/ 1 w 37"/>
                  <a:gd name="T11" fmla="*/ 1 h 35"/>
                  <a:gd name="T12" fmla="*/ 1 w 37"/>
                  <a:gd name="T13" fmla="*/ 1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2 w 37"/>
                  <a:gd name="T21" fmla="*/ 0 h 35"/>
                  <a:gd name="T22" fmla="*/ 2 w 37"/>
                  <a:gd name="T23" fmla="*/ 0 h 35"/>
                  <a:gd name="T24" fmla="*/ 3 w 37"/>
                  <a:gd name="T25" fmla="*/ 1 h 35"/>
                  <a:gd name="T26" fmla="*/ 4 w 37"/>
                  <a:gd name="T27" fmla="*/ 2 h 35"/>
                  <a:gd name="T28" fmla="*/ 4 w 37"/>
                  <a:gd name="T29" fmla="*/ 3 h 35"/>
                  <a:gd name="T30" fmla="*/ 5 w 37"/>
                  <a:gd name="T31" fmla="*/ 3 h 35"/>
                  <a:gd name="T32" fmla="*/ 5 w 37"/>
                  <a:gd name="T33" fmla="*/ 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35">
                    <a:moveTo>
                      <a:pt x="37" y="35"/>
                    </a:moveTo>
                    <a:lnTo>
                      <a:pt x="34" y="33"/>
                    </a:lnTo>
                    <a:lnTo>
                      <a:pt x="28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15" y="7"/>
                    </a:lnTo>
                    <a:lnTo>
                      <a:pt x="20" y="13"/>
                    </a:lnTo>
                    <a:lnTo>
                      <a:pt x="25" y="19"/>
                    </a:lnTo>
                    <a:lnTo>
                      <a:pt x="30" y="26"/>
                    </a:lnTo>
                    <a:lnTo>
                      <a:pt x="34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5" name="Freeform 475">
                <a:extLst>
                  <a:ext uri="{FF2B5EF4-FFF2-40B4-BE49-F238E27FC236}">
                    <a16:creationId xmlns:a16="http://schemas.microsoft.com/office/drawing/2014/main" id="{B334FF42-6F17-4768-9ACA-6E3A4047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199"/>
                <a:ext cx="9" cy="20"/>
              </a:xfrm>
              <a:custGeom>
                <a:avLst/>
                <a:gdLst>
                  <a:gd name="T0" fmla="*/ 0 w 18"/>
                  <a:gd name="T1" fmla="*/ 5 h 40"/>
                  <a:gd name="T2" fmla="*/ 1 w 18"/>
                  <a:gd name="T3" fmla="*/ 5 h 40"/>
                  <a:gd name="T4" fmla="*/ 2 w 18"/>
                  <a:gd name="T5" fmla="*/ 3 h 40"/>
                  <a:gd name="T6" fmla="*/ 3 w 18"/>
                  <a:gd name="T7" fmla="*/ 1 h 40"/>
                  <a:gd name="T8" fmla="*/ 3 w 18"/>
                  <a:gd name="T9" fmla="*/ 0 h 40"/>
                  <a:gd name="T10" fmla="*/ 2 w 18"/>
                  <a:gd name="T11" fmla="*/ 1 h 40"/>
                  <a:gd name="T12" fmla="*/ 1 w 18"/>
                  <a:gd name="T13" fmla="*/ 2 h 40"/>
                  <a:gd name="T14" fmla="*/ 1 w 18"/>
                  <a:gd name="T15" fmla="*/ 4 h 40"/>
                  <a:gd name="T16" fmla="*/ 0 w 18"/>
                  <a:gd name="T17" fmla="*/ 5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0">
                    <a:moveTo>
                      <a:pt x="0" y="40"/>
                    </a:moveTo>
                    <a:lnTo>
                      <a:pt x="4" y="33"/>
                    </a:lnTo>
                    <a:lnTo>
                      <a:pt x="12" y="21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7" y="15"/>
                    </a:lnTo>
                    <a:lnTo>
                      <a:pt x="2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6" name="Freeform 476">
                <a:extLst>
                  <a:ext uri="{FF2B5EF4-FFF2-40B4-BE49-F238E27FC236}">
                    <a16:creationId xmlns:a16="http://schemas.microsoft.com/office/drawing/2014/main" id="{908F5556-8CC5-461C-B11F-2872C5D63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192"/>
                <a:ext cx="5" cy="22"/>
              </a:xfrm>
              <a:custGeom>
                <a:avLst/>
                <a:gdLst>
                  <a:gd name="T0" fmla="*/ 2 w 10"/>
                  <a:gd name="T1" fmla="*/ 5 h 45"/>
                  <a:gd name="T2" fmla="*/ 2 w 10"/>
                  <a:gd name="T3" fmla="*/ 4 h 45"/>
                  <a:gd name="T4" fmla="*/ 2 w 10"/>
                  <a:gd name="T5" fmla="*/ 2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2 h 45"/>
                  <a:gd name="T14" fmla="*/ 1 w 10"/>
                  <a:gd name="T15" fmla="*/ 4 h 45"/>
                  <a:gd name="T16" fmla="*/ 2 w 10"/>
                  <a:gd name="T17" fmla="*/ 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7" name="Freeform 477">
                <a:extLst>
                  <a:ext uri="{FF2B5EF4-FFF2-40B4-BE49-F238E27FC236}">
                    <a16:creationId xmlns:a16="http://schemas.microsoft.com/office/drawing/2014/main" id="{4185C53D-E74F-4D57-9339-883CE27AA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05"/>
                <a:ext cx="17" cy="20"/>
              </a:xfrm>
              <a:custGeom>
                <a:avLst/>
                <a:gdLst>
                  <a:gd name="T0" fmla="*/ 0 w 34"/>
                  <a:gd name="T1" fmla="*/ 5 h 40"/>
                  <a:gd name="T2" fmla="*/ 1 w 34"/>
                  <a:gd name="T3" fmla="*/ 5 h 40"/>
                  <a:gd name="T4" fmla="*/ 1 w 34"/>
                  <a:gd name="T5" fmla="*/ 4 h 40"/>
                  <a:gd name="T6" fmla="*/ 2 w 34"/>
                  <a:gd name="T7" fmla="*/ 3 h 40"/>
                  <a:gd name="T8" fmla="*/ 3 w 34"/>
                  <a:gd name="T9" fmla="*/ 2 h 40"/>
                  <a:gd name="T10" fmla="*/ 3 w 34"/>
                  <a:gd name="T11" fmla="*/ 1 h 40"/>
                  <a:gd name="T12" fmla="*/ 4 w 34"/>
                  <a:gd name="T13" fmla="*/ 1 h 40"/>
                  <a:gd name="T14" fmla="*/ 4 w 34"/>
                  <a:gd name="T15" fmla="*/ 0 h 40"/>
                  <a:gd name="T16" fmla="*/ 5 w 34"/>
                  <a:gd name="T17" fmla="*/ 1 h 40"/>
                  <a:gd name="T18" fmla="*/ 5 w 34"/>
                  <a:gd name="T19" fmla="*/ 1 h 40"/>
                  <a:gd name="T20" fmla="*/ 4 w 34"/>
                  <a:gd name="T21" fmla="*/ 2 h 40"/>
                  <a:gd name="T22" fmla="*/ 4 w 34"/>
                  <a:gd name="T23" fmla="*/ 2 h 40"/>
                  <a:gd name="T24" fmla="*/ 3 w 34"/>
                  <a:gd name="T25" fmla="*/ 3 h 40"/>
                  <a:gd name="T26" fmla="*/ 2 w 34"/>
                  <a:gd name="T27" fmla="*/ 4 h 40"/>
                  <a:gd name="T28" fmla="*/ 1 w 34"/>
                  <a:gd name="T29" fmla="*/ 4 h 40"/>
                  <a:gd name="T30" fmla="*/ 1 w 34"/>
                  <a:gd name="T31" fmla="*/ 5 h 40"/>
                  <a:gd name="T32" fmla="*/ 0 w 34"/>
                  <a:gd name="T33" fmla="*/ 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40">
                    <a:moveTo>
                      <a:pt x="0" y="40"/>
                    </a:moveTo>
                    <a:lnTo>
                      <a:pt x="3" y="34"/>
                    </a:lnTo>
                    <a:lnTo>
                      <a:pt x="6" y="28"/>
                    </a:lnTo>
                    <a:lnTo>
                      <a:pt x="11" y="20"/>
                    </a:lnTo>
                    <a:lnTo>
                      <a:pt x="17" y="13"/>
                    </a:lnTo>
                    <a:lnTo>
                      <a:pt x="23" y="6"/>
                    </a:lnTo>
                    <a:lnTo>
                      <a:pt x="27" y="2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4" y="4"/>
                    </a:lnTo>
                    <a:lnTo>
                      <a:pt x="32" y="9"/>
                    </a:lnTo>
                    <a:lnTo>
                      <a:pt x="27" y="14"/>
                    </a:lnTo>
                    <a:lnTo>
                      <a:pt x="20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3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8" name="Freeform 478">
                <a:extLst>
                  <a:ext uri="{FF2B5EF4-FFF2-40B4-BE49-F238E27FC236}">
                    <a16:creationId xmlns:a16="http://schemas.microsoft.com/office/drawing/2014/main" id="{0D6BA2CD-32F2-4381-9D09-5CB964E5E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329"/>
                <a:ext cx="28" cy="6"/>
              </a:xfrm>
              <a:custGeom>
                <a:avLst/>
                <a:gdLst>
                  <a:gd name="T0" fmla="*/ 0 w 57"/>
                  <a:gd name="T1" fmla="*/ 0 h 13"/>
                  <a:gd name="T2" fmla="*/ 0 w 57"/>
                  <a:gd name="T3" fmla="*/ 0 h 13"/>
                  <a:gd name="T4" fmla="*/ 1 w 57"/>
                  <a:gd name="T5" fmla="*/ 0 h 13"/>
                  <a:gd name="T6" fmla="*/ 3 w 57"/>
                  <a:gd name="T7" fmla="*/ 0 h 13"/>
                  <a:gd name="T8" fmla="*/ 4 w 57"/>
                  <a:gd name="T9" fmla="*/ 0 h 13"/>
                  <a:gd name="T10" fmla="*/ 5 w 57"/>
                  <a:gd name="T11" fmla="*/ 0 h 13"/>
                  <a:gd name="T12" fmla="*/ 6 w 57"/>
                  <a:gd name="T13" fmla="*/ 0 h 13"/>
                  <a:gd name="T14" fmla="*/ 6 w 57"/>
                  <a:gd name="T15" fmla="*/ 0 h 13"/>
                  <a:gd name="T16" fmla="*/ 7 w 57"/>
                  <a:gd name="T17" fmla="*/ 1 h 13"/>
                  <a:gd name="T18" fmla="*/ 7 w 57"/>
                  <a:gd name="T19" fmla="*/ 1 h 13"/>
                  <a:gd name="T20" fmla="*/ 6 w 57"/>
                  <a:gd name="T21" fmla="*/ 1 h 13"/>
                  <a:gd name="T22" fmla="*/ 5 w 57"/>
                  <a:gd name="T23" fmla="*/ 1 h 13"/>
                  <a:gd name="T24" fmla="*/ 4 w 57"/>
                  <a:gd name="T25" fmla="*/ 1 h 13"/>
                  <a:gd name="T26" fmla="*/ 3 w 57"/>
                  <a:gd name="T27" fmla="*/ 0 h 13"/>
                  <a:gd name="T28" fmla="*/ 1 w 57"/>
                  <a:gd name="T29" fmla="*/ 0 h 13"/>
                  <a:gd name="T30" fmla="*/ 0 w 57"/>
                  <a:gd name="T31" fmla="*/ 0 h 13"/>
                  <a:gd name="T32" fmla="*/ 0 w 57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4" y="9"/>
                    </a:lnTo>
                    <a:lnTo>
                      <a:pt x="25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9" name="Freeform 479">
                <a:extLst>
                  <a:ext uri="{FF2B5EF4-FFF2-40B4-BE49-F238E27FC236}">
                    <a16:creationId xmlns:a16="http://schemas.microsoft.com/office/drawing/2014/main" id="{4A776A5B-603F-4297-AF53-E11BB987D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37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2 w 55"/>
                  <a:gd name="T5" fmla="*/ 0 h 20"/>
                  <a:gd name="T6" fmla="*/ 3 w 55"/>
                  <a:gd name="T7" fmla="*/ 0 h 20"/>
                  <a:gd name="T8" fmla="*/ 4 w 55"/>
                  <a:gd name="T9" fmla="*/ 0 h 20"/>
                  <a:gd name="T10" fmla="*/ 5 w 55"/>
                  <a:gd name="T11" fmla="*/ 0 h 20"/>
                  <a:gd name="T12" fmla="*/ 6 w 55"/>
                  <a:gd name="T13" fmla="*/ 1 h 20"/>
                  <a:gd name="T14" fmla="*/ 7 w 55"/>
                  <a:gd name="T15" fmla="*/ 1 h 20"/>
                  <a:gd name="T16" fmla="*/ 7 w 55"/>
                  <a:gd name="T17" fmla="*/ 2 h 20"/>
                  <a:gd name="T18" fmla="*/ 7 w 55"/>
                  <a:gd name="T19" fmla="*/ 2 h 20"/>
                  <a:gd name="T20" fmla="*/ 6 w 55"/>
                  <a:gd name="T21" fmla="*/ 2 h 20"/>
                  <a:gd name="T22" fmla="*/ 5 w 55"/>
                  <a:gd name="T23" fmla="*/ 2 h 20"/>
                  <a:gd name="T24" fmla="*/ 4 w 55"/>
                  <a:gd name="T25" fmla="*/ 1 h 20"/>
                  <a:gd name="T26" fmla="*/ 3 w 55"/>
                  <a:gd name="T27" fmla="*/ 1 h 20"/>
                  <a:gd name="T28" fmla="*/ 2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0" name="Freeform 480">
                <a:extLst>
                  <a:ext uri="{FF2B5EF4-FFF2-40B4-BE49-F238E27FC236}">
                    <a16:creationId xmlns:a16="http://schemas.microsoft.com/office/drawing/2014/main" id="{CCC10556-95E1-4781-860B-051D315E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315"/>
                <a:ext cx="27" cy="6"/>
              </a:xfrm>
              <a:custGeom>
                <a:avLst/>
                <a:gdLst>
                  <a:gd name="T0" fmla="*/ 0 w 54"/>
                  <a:gd name="T1" fmla="*/ 0 h 13"/>
                  <a:gd name="T2" fmla="*/ 1 w 54"/>
                  <a:gd name="T3" fmla="*/ 0 h 13"/>
                  <a:gd name="T4" fmla="*/ 1 w 54"/>
                  <a:gd name="T5" fmla="*/ 0 h 13"/>
                  <a:gd name="T6" fmla="*/ 2 w 54"/>
                  <a:gd name="T7" fmla="*/ 0 h 13"/>
                  <a:gd name="T8" fmla="*/ 4 w 54"/>
                  <a:gd name="T9" fmla="*/ 0 h 13"/>
                  <a:gd name="T10" fmla="*/ 5 w 54"/>
                  <a:gd name="T11" fmla="*/ 0 h 13"/>
                  <a:gd name="T12" fmla="*/ 6 w 54"/>
                  <a:gd name="T13" fmla="*/ 0 h 13"/>
                  <a:gd name="T14" fmla="*/ 7 w 54"/>
                  <a:gd name="T15" fmla="*/ 0 h 13"/>
                  <a:gd name="T16" fmla="*/ 7 w 54"/>
                  <a:gd name="T17" fmla="*/ 1 h 13"/>
                  <a:gd name="T18" fmla="*/ 7 w 54"/>
                  <a:gd name="T19" fmla="*/ 1 h 13"/>
                  <a:gd name="T20" fmla="*/ 7 w 54"/>
                  <a:gd name="T21" fmla="*/ 1 h 13"/>
                  <a:gd name="T22" fmla="*/ 6 w 54"/>
                  <a:gd name="T23" fmla="*/ 1 h 13"/>
                  <a:gd name="T24" fmla="*/ 5 w 54"/>
                  <a:gd name="T25" fmla="*/ 1 h 13"/>
                  <a:gd name="T26" fmla="*/ 4 w 54"/>
                  <a:gd name="T27" fmla="*/ 1 h 13"/>
                  <a:gd name="T28" fmla="*/ 2 w 54"/>
                  <a:gd name="T29" fmla="*/ 1 h 13"/>
                  <a:gd name="T30" fmla="*/ 1 w 54"/>
                  <a:gd name="T31" fmla="*/ 0 h 13"/>
                  <a:gd name="T32" fmla="*/ 0 w 54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13">
                    <a:moveTo>
                      <a:pt x="0" y="7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4" y="3"/>
                    </a:lnTo>
                    <a:lnTo>
                      <a:pt x="50" y="5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4" y="11"/>
                    </a:lnTo>
                    <a:lnTo>
                      <a:pt x="25" y="10"/>
                    </a:lnTo>
                    <a:lnTo>
                      <a:pt x="16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1" name="Freeform 481">
                <a:extLst>
                  <a:ext uri="{FF2B5EF4-FFF2-40B4-BE49-F238E27FC236}">
                    <a16:creationId xmlns:a16="http://schemas.microsoft.com/office/drawing/2014/main" id="{C22C8E88-BE25-4E03-8CB6-AA2FD0C73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299"/>
                <a:ext cx="32" cy="8"/>
              </a:xfrm>
              <a:custGeom>
                <a:avLst/>
                <a:gdLst>
                  <a:gd name="T0" fmla="*/ 0 w 63"/>
                  <a:gd name="T1" fmla="*/ 2 h 17"/>
                  <a:gd name="T2" fmla="*/ 1 w 63"/>
                  <a:gd name="T3" fmla="*/ 1 h 17"/>
                  <a:gd name="T4" fmla="*/ 2 w 63"/>
                  <a:gd name="T5" fmla="*/ 1 h 17"/>
                  <a:gd name="T6" fmla="*/ 4 w 63"/>
                  <a:gd name="T7" fmla="*/ 0 h 17"/>
                  <a:gd name="T8" fmla="*/ 5 w 63"/>
                  <a:gd name="T9" fmla="*/ 0 h 17"/>
                  <a:gd name="T10" fmla="*/ 6 w 63"/>
                  <a:gd name="T11" fmla="*/ 0 h 17"/>
                  <a:gd name="T12" fmla="*/ 7 w 63"/>
                  <a:gd name="T13" fmla="*/ 0 h 17"/>
                  <a:gd name="T14" fmla="*/ 8 w 63"/>
                  <a:gd name="T15" fmla="*/ 0 h 17"/>
                  <a:gd name="T16" fmla="*/ 8 w 63"/>
                  <a:gd name="T17" fmla="*/ 0 h 17"/>
                  <a:gd name="T18" fmla="*/ 8 w 63"/>
                  <a:gd name="T19" fmla="*/ 1 h 17"/>
                  <a:gd name="T20" fmla="*/ 7 w 63"/>
                  <a:gd name="T21" fmla="*/ 1 h 17"/>
                  <a:gd name="T22" fmla="*/ 6 w 63"/>
                  <a:gd name="T23" fmla="*/ 1 h 17"/>
                  <a:gd name="T24" fmla="*/ 5 w 63"/>
                  <a:gd name="T25" fmla="*/ 1 h 17"/>
                  <a:gd name="T26" fmla="*/ 4 w 63"/>
                  <a:gd name="T27" fmla="*/ 1 h 17"/>
                  <a:gd name="T28" fmla="*/ 2 w 63"/>
                  <a:gd name="T29" fmla="*/ 1 h 17"/>
                  <a:gd name="T30" fmla="*/ 1 w 63"/>
                  <a:gd name="T31" fmla="*/ 2 h 17"/>
                  <a:gd name="T32" fmla="*/ 0 w 63"/>
                  <a:gd name="T33" fmla="*/ 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6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3" y="5"/>
                    </a:lnTo>
                    <a:lnTo>
                      <a:pt x="62" y="8"/>
                    </a:lnTo>
                    <a:lnTo>
                      <a:pt x="56" y="12"/>
                    </a:lnTo>
                    <a:lnTo>
                      <a:pt x="48" y="13"/>
                    </a:lnTo>
                    <a:lnTo>
                      <a:pt x="38" y="14"/>
                    </a:lnTo>
                    <a:lnTo>
                      <a:pt x="26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2" name="Freeform 482">
                <a:extLst>
                  <a:ext uri="{FF2B5EF4-FFF2-40B4-BE49-F238E27FC236}">
                    <a16:creationId xmlns:a16="http://schemas.microsoft.com/office/drawing/2014/main" id="{972DF9C0-CFBF-4A99-A0F3-90ADE437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83"/>
                <a:ext cx="35" cy="10"/>
              </a:xfrm>
              <a:custGeom>
                <a:avLst/>
                <a:gdLst>
                  <a:gd name="T0" fmla="*/ 0 w 69"/>
                  <a:gd name="T1" fmla="*/ 3 h 20"/>
                  <a:gd name="T2" fmla="*/ 1 w 69"/>
                  <a:gd name="T3" fmla="*/ 3 h 20"/>
                  <a:gd name="T4" fmla="*/ 2 w 69"/>
                  <a:gd name="T5" fmla="*/ 2 h 20"/>
                  <a:gd name="T6" fmla="*/ 4 w 69"/>
                  <a:gd name="T7" fmla="*/ 1 h 20"/>
                  <a:gd name="T8" fmla="*/ 5 w 69"/>
                  <a:gd name="T9" fmla="*/ 1 h 20"/>
                  <a:gd name="T10" fmla="*/ 7 w 69"/>
                  <a:gd name="T11" fmla="*/ 1 h 20"/>
                  <a:gd name="T12" fmla="*/ 8 w 69"/>
                  <a:gd name="T13" fmla="*/ 0 h 20"/>
                  <a:gd name="T14" fmla="*/ 9 w 69"/>
                  <a:gd name="T15" fmla="*/ 0 h 20"/>
                  <a:gd name="T16" fmla="*/ 9 w 69"/>
                  <a:gd name="T17" fmla="*/ 1 h 20"/>
                  <a:gd name="T18" fmla="*/ 9 w 69"/>
                  <a:gd name="T19" fmla="*/ 1 h 20"/>
                  <a:gd name="T20" fmla="*/ 8 w 69"/>
                  <a:gd name="T21" fmla="*/ 2 h 20"/>
                  <a:gd name="T22" fmla="*/ 7 w 69"/>
                  <a:gd name="T23" fmla="*/ 2 h 20"/>
                  <a:gd name="T24" fmla="*/ 5 w 69"/>
                  <a:gd name="T25" fmla="*/ 2 h 20"/>
                  <a:gd name="T26" fmla="*/ 4 w 69"/>
                  <a:gd name="T27" fmla="*/ 3 h 20"/>
                  <a:gd name="T28" fmla="*/ 2 w 69"/>
                  <a:gd name="T29" fmla="*/ 3 h 20"/>
                  <a:gd name="T30" fmla="*/ 1 w 69"/>
                  <a:gd name="T31" fmla="*/ 3 h 20"/>
                  <a:gd name="T32" fmla="*/ 0 w 69"/>
                  <a:gd name="T33" fmla="*/ 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9" y="14"/>
                    </a:lnTo>
                    <a:lnTo>
                      <a:pt x="37" y="16"/>
                    </a:lnTo>
                    <a:lnTo>
                      <a:pt x="26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3" name="Freeform 483">
                <a:extLst>
                  <a:ext uri="{FF2B5EF4-FFF2-40B4-BE49-F238E27FC236}">
                    <a16:creationId xmlns:a16="http://schemas.microsoft.com/office/drawing/2014/main" id="{4FD802FF-D139-47EB-8F93-F56BFB098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249"/>
                <a:ext cx="37" cy="18"/>
              </a:xfrm>
              <a:custGeom>
                <a:avLst/>
                <a:gdLst>
                  <a:gd name="T0" fmla="*/ 0 w 74"/>
                  <a:gd name="T1" fmla="*/ 5 h 36"/>
                  <a:gd name="T2" fmla="*/ 1 w 74"/>
                  <a:gd name="T3" fmla="*/ 4 h 36"/>
                  <a:gd name="T4" fmla="*/ 3 w 74"/>
                  <a:gd name="T5" fmla="*/ 3 h 36"/>
                  <a:gd name="T6" fmla="*/ 4 w 74"/>
                  <a:gd name="T7" fmla="*/ 2 h 36"/>
                  <a:gd name="T8" fmla="*/ 6 w 74"/>
                  <a:gd name="T9" fmla="*/ 2 h 36"/>
                  <a:gd name="T10" fmla="*/ 7 w 74"/>
                  <a:gd name="T11" fmla="*/ 1 h 36"/>
                  <a:gd name="T12" fmla="*/ 8 w 74"/>
                  <a:gd name="T13" fmla="*/ 1 h 36"/>
                  <a:gd name="T14" fmla="*/ 9 w 74"/>
                  <a:gd name="T15" fmla="*/ 0 h 36"/>
                  <a:gd name="T16" fmla="*/ 10 w 74"/>
                  <a:gd name="T17" fmla="*/ 1 h 36"/>
                  <a:gd name="T18" fmla="*/ 10 w 74"/>
                  <a:gd name="T19" fmla="*/ 1 h 36"/>
                  <a:gd name="T20" fmla="*/ 9 w 74"/>
                  <a:gd name="T21" fmla="*/ 2 h 36"/>
                  <a:gd name="T22" fmla="*/ 7 w 74"/>
                  <a:gd name="T23" fmla="*/ 2 h 36"/>
                  <a:gd name="T24" fmla="*/ 6 w 74"/>
                  <a:gd name="T25" fmla="*/ 3 h 36"/>
                  <a:gd name="T26" fmla="*/ 4 w 74"/>
                  <a:gd name="T27" fmla="*/ 3 h 36"/>
                  <a:gd name="T28" fmla="*/ 2 w 74"/>
                  <a:gd name="T29" fmla="*/ 4 h 36"/>
                  <a:gd name="T30" fmla="*/ 1 w 74"/>
                  <a:gd name="T31" fmla="*/ 4 h 36"/>
                  <a:gd name="T32" fmla="*/ 0 w 74"/>
                  <a:gd name="T33" fmla="*/ 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8" y="23"/>
                    </a:lnTo>
                    <a:lnTo>
                      <a:pt x="28" y="16"/>
                    </a:lnTo>
                    <a:lnTo>
                      <a:pt x="41" y="9"/>
                    </a:lnTo>
                    <a:lnTo>
                      <a:pt x="52" y="5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2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4" name="Freeform 484">
                <a:extLst>
                  <a:ext uri="{FF2B5EF4-FFF2-40B4-BE49-F238E27FC236}">
                    <a16:creationId xmlns:a16="http://schemas.microsoft.com/office/drawing/2014/main" id="{1D18B8FA-CF36-4C90-B30B-6BEDE9EEE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216"/>
                <a:ext cx="34" cy="22"/>
              </a:xfrm>
              <a:custGeom>
                <a:avLst/>
                <a:gdLst>
                  <a:gd name="T0" fmla="*/ 0 w 68"/>
                  <a:gd name="T1" fmla="*/ 6 h 43"/>
                  <a:gd name="T2" fmla="*/ 1 w 68"/>
                  <a:gd name="T3" fmla="*/ 5 h 43"/>
                  <a:gd name="T4" fmla="*/ 2 w 68"/>
                  <a:gd name="T5" fmla="*/ 4 h 43"/>
                  <a:gd name="T6" fmla="*/ 3 w 68"/>
                  <a:gd name="T7" fmla="*/ 3 h 43"/>
                  <a:gd name="T8" fmla="*/ 5 w 68"/>
                  <a:gd name="T9" fmla="*/ 2 h 43"/>
                  <a:gd name="T10" fmla="*/ 6 w 68"/>
                  <a:gd name="T11" fmla="*/ 1 h 43"/>
                  <a:gd name="T12" fmla="*/ 7 w 68"/>
                  <a:gd name="T13" fmla="*/ 1 h 43"/>
                  <a:gd name="T14" fmla="*/ 8 w 68"/>
                  <a:gd name="T15" fmla="*/ 0 h 43"/>
                  <a:gd name="T16" fmla="*/ 9 w 68"/>
                  <a:gd name="T17" fmla="*/ 1 h 43"/>
                  <a:gd name="T18" fmla="*/ 9 w 68"/>
                  <a:gd name="T19" fmla="*/ 1 h 43"/>
                  <a:gd name="T20" fmla="*/ 8 w 68"/>
                  <a:gd name="T21" fmla="*/ 2 h 43"/>
                  <a:gd name="T22" fmla="*/ 7 w 68"/>
                  <a:gd name="T23" fmla="*/ 3 h 43"/>
                  <a:gd name="T24" fmla="*/ 5 w 68"/>
                  <a:gd name="T25" fmla="*/ 4 h 43"/>
                  <a:gd name="T26" fmla="*/ 4 w 68"/>
                  <a:gd name="T27" fmla="*/ 4 h 43"/>
                  <a:gd name="T28" fmla="*/ 2 w 68"/>
                  <a:gd name="T29" fmla="*/ 5 h 43"/>
                  <a:gd name="T30" fmla="*/ 1 w 68"/>
                  <a:gd name="T31" fmla="*/ 5 h 43"/>
                  <a:gd name="T32" fmla="*/ 0 w 68"/>
                  <a:gd name="T33" fmla="*/ 6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43">
                    <a:moveTo>
                      <a:pt x="0" y="43"/>
                    </a:moveTo>
                    <a:lnTo>
                      <a:pt x="5" y="38"/>
                    </a:lnTo>
                    <a:lnTo>
                      <a:pt x="14" y="30"/>
                    </a:lnTo>
                    <a:lnTo>
                      <a:pt x="24" y="22"/>
                    </a:lnTo>
                    <a:lnTo>
                      <a:pt x="35" y="14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4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0" y="19"/>
                    </a:lnTo>
                    <a:lnTo>
                      <a:pt x="38" y="25"/>
                    </a:lnTo>
                    <a:lnTo>
                      <a:pt x="25" y="30"/>
                    </a:lnTo>
                    <a:lnTo>
                      <a:pt x="14" y="36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5" name="Freeform 485">
                <a:extLst>
                  <a:ext uri="{FF2B5EF4-FFF2-40B4-BE49-F238E27FC236}">
                    <a16:creationId xmlns:a16="http://schemas.microsoft.com/office/drawing/2014/main" id="{74E64CEF-CD72-4E11-846D-610EC815F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" y="262"/>
                <a:ext cx="31" cy="18"/>
              </a:xfrm>
              <a:custGeom>
                <a:avLst/>
                <a:gdLst>
                  <a:gd name="T0" fmla="*/ 0 w 62"/>
                  <a:gd name="T1" fmla="*/ 5 h 35"/>
                  <a:gd name="T2" fmla="*/ 1 w 62"/>
                  <a:gd name="T3" fmla="*/ 4 h 35"/>
                  <a:gd name="T4" fmla="*/ 2 w 62"/>
                  <a:gd name="T5" fmla="*/ 4 h 35"/>
                  <a:gd name="T6" fmla="*/ 3 w 62"/>
                  <a:gd name="T7" fmla="*/ 3 h 35"/>
                  <a:gd name="T8" fmla="*/ 5 w 62"/>
                  <a:gd name="T9" fmla="*/ 2 h 35"/>
                  <a:gd name="T10" fmla="*/ 6 w 62"/>
                  <a:gd name="T11" fmla="*/ 1 h 35"/>
                  <a:gd name="T12" fmla="*/ 7 w 62"/>
                  <a:gd name="T13" fmla="*/ 1 h 35"/>
                  <a:gd name="T14" fmla="*/ 8 w 62"/>
                  <a:gd name="T15" fmla="*/ 0 h 35"/>
                  <a:gd name="T16" fmla="*/ 8 w 62"/>
                  <a:gd name="T17" fmla="*/ 1 h 35"/>
                  <a:gd name="T18" fmla="*/ 8 w 62"/>
                  <a:gd name="T19" fmla="*/ 1 h 35"/>
                  <a:gd name="T20" fmla="*/ 7 w 62"/>
                  <a:gd name="T21" fmla="*/ 2 h 35"/>
                  <a:gd name="T22" fmla="*/ 6 w 62"/>
                  <a:gd name="T23" fmla="*/ 3 h 35"/>
                  <a:gd name="T24" fmla="*/ 5 w 62"/>
                  <a:gd name="T25" fmla="*/ 3 h 35"/>
                  <a:gd name="T26" fmla="*/ 3 w 62"/>
                  <a:gd name="T27" fmla="*/ 4 h 35"/>
                  <a:gd name="T28" fmla="*/ 2 w 62"/>
                  <a:gd name="T29" fmla="*/ 4 h 35"/>
                  <a:gd name="T30" fmla="*/ 1 w 62"/>
                  <a:gd name="T31" fmla="*/ 5 h 35"/>
                  <a:gd name="T32" fmla="*/ 0 w 62"/>
                  <a:gd name="T33" fmla="*/ 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35">
                    <a:moveTo>
                      <a:pt x="0" y="35"/>
                    </a:moveTo>
                    <a:lnTo>
                      <a:pt x="5" y="31"/>
                    </a:lnTo>
                    <a:lnTo>
                      <a:pt x="13" y="25"/>
                    </a:lnTo>
                    <a:lnTo>
                      <a:pt x="24" y="17"/>
                    </a:lnTo>
                    <a:lnTo>
                      <a:pt x="34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2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4" y="21"/>
                    </a:lnTo>
                    <a:lnTo>
                      <a:pt x="23" y="26"/>
                    </a:lnTo>
                    <a:lnTo>
                      <a:pt x="12" y="30"/>
                    </a:lnTo>
                    <a:lnTo>
                      <a:pt x="4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6" name="Freeform 486">
                <a:extLst>
                  <a:ext uri="{FF2B5EF4-FFF2-40B4-BE49-F238E27FC236}">
                    <a16:creationId xmlns:a16="http://schemas.microsoft.com/office/drawing/2014/main" id="{E9175587-D6BC-407B-9E18-F9914F43F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250"/>
                <a:ext cx="44" cy="28"/>
              </a:xfrm>
              <a:custGeom>
                <a:avLst/>
                <a:gdLst>
                  <a:gd name="T0" fmla="*/ 0 w 88"/>
                  <a:gd name="T1" fmla="*/ 0 h 58"/>
                  <a:gd name="T2" fmla="*/ 1 w 88"/>
                  <a:gd name="T3" fmla="*/ 0 h 58"/>
                  <a:gd name="T4" fmla="*/ 2 w 88"/>
                  <a:gd name="T5" fmla="*/ 0 h 58"/>
                  <a:gd name="T6" fmla="*/ 4 w 88"/>
                  <a:gd name="T7" fmla="*/ 1 h 58"/>
                  <a:gd name="T8" fmla="*/ 6 w 88"/>
                  <a:gd name="T9" fmla="*/ 2 h 58"/>
                  <a:gd name="T10" fmla="*/ 8 w 88"/>
                  <a:gd name="T11" fmla="*/ 3 h 58"/>
                  <a:gd name="T12" fmla="*/ 9 w 88"/>
                  <a:gd name="T13" fmla="*/ 4 h 58"/>
                  <a:gd name="T14" fmla="*/ 11 w 88"/>
                  <a:gd name="T15" fmla="*/ 6 h 58"/>
                  <a:gd name="T16" fmla="*/ 11 w 88"/>
                  <a:gd name="T17" fmla="*/ 7 h 58"/>
                  <a:gd name="T18" fmla="*/ 11 w 88"/>
                  <a:gd name="T19" fmla="*/ 6 h 58"/>
                  <a:gd name="T20" fmla="*/ 9 w 88"/>
                  <a:gd name="T21" fmla="*/ 5 h 58"/>
                  <a:gd name="T22" fmla="*/ 7 w 88"/>
                  <a:gd name="T23" fmla="*/ 4 h 58"/>
                  <a:gd name="T24" fmla="*/ 5 w 88"/>
                  <a:gd name="T25" fmla="*/ 3 h 58"/>
                  <a:gd name="T26" fmla="*/ 3 w 88"/>
                  <a:gd name="T27" fmla="*/ 2 h 58"/>
                  <a:gd name="T28" fmla="*/ 2 w 88"/>
                  <a:gd name="T29" fmla="*/ 1 h 58"/>
                  <a:gd name="T30" fmla="*/ 1 w 88"/>
                  <a:gd name="T31" fmla="*/ 0 h 58"/>
                  <a:gd name="T32" fmla="*/ 0 w 8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58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7" y="8"/>
                    </a:lnTo>
                    <a:lnTo>
                      <a:pt x="42" y="18"/>
                    </a:lnTo>
                    <a:lnTo>
                      <a:pt x="57" y="27"/>
                    </a:lnTo>
                    <a:lnTo>
                      <a:pt x="71" y="37"/>
                    </a:lnTo>
                    <a:lnTo>
                      <a:pt x="82" y="49"/>
                    </a:lnTo>
                    <a:lnTo>
                      <a:pt x="88" y="58"/>
                    </a:lnTo>
                    <a:lnTo>
                      <a:pt x="81" y="54"/>
                    </a:lnTo>
                    <a:lnTo>
                      <a:pt x="70" y="47"/>
                    </a:lnTo>
                    <a:lnTo>
                      <a:pt x="55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1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7" name="Freeform 487">
                <a:extLst>
                  <a:ext uri="{FF2B5EF4-FFF2-40B4-BE49-F238E27FC236}">
                    <a16:creationId xmlns:a16="http://schemas.microsoft.com/office/drawing/2014/main" id="{551409E1-9227-4006-A2E5-B8F7BB9B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231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1 w 69"/>
                  <a:gd name="T5" fmla="*/ 0 h 50"/>
                  <a:gd name="T6" fmla="*/ 2 w 69"/>
                  <a:gd name="T7" fmla="*/ 0 h 50"/>
                  <a:gd name="T8" fmla="*/ 4 w 69"/>
                  <a:gd name="T9" fmla="*/ 1 h 50"/>
                  <a:gd name="T10" fmla="*/ 5 w 69"/>
                  <a:gd name="T11" fmla="*/ 2 h 50"/>
                  <a:gd name="T12" fmla="*/ 6 w 69"/>
                  <a:gd name="T13" fmla="*/ 3 h 50"/>
                  <a:gd name="T14" fmla="*/ 7 w 69"/>
                  <a:gd name="T15" fmla="*/ 4 h 50"/>
                  <a:gd name="T16" fmla="*/ 8 w 69"/>
                  <a:gd name="T17" fmla="*/ 6 h 50"/>
                  <a:gd name="T18" fmla="*/ 7 w 69"/>
                  <a:gd name="T19" fmla="*/ 5 h 50"/>
                  <a:gd name="T20" fmla="*/ 6 w 69"/>
                  <a:gd name="T21" fmla="*/ 4 h 50"/>
                  <a:gd name="T22" fmla="*/ 5 w 69"/>
                  <a:gd name="T23" fmla="*/ 3 h 50"/>
                  <a:gd name="T24" fmla="*/ 3 w 69"/>
                  <a:gd name="T25" fmla="*/ 2 h 50"/>
                  <a:gd name="T26" fmla="*/ 2 w 69"/>
                  <a:gd name="T27" fmla="*/ 1 h 50"/>
                  <a:gd name="T28" fmla="*/ 1 w 69"/>
                  <a:gd name="T29" fmla="*/ 1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0">
                    <a:moveTo>
                      <a:pt x="0" y="0"/>
                    </a:moveTo>
                    <a:lnTo>
                      <a:pt x="3" y="0"/>
                    </a:lnTo>
                    <a:lnTo>
                      <a:pt x="10" y="3"/>
                    </a:lnTo>
                    <a:lnTo>
                      <a:pt x="20" y="7"/>
                    </a:lnTo>
                    <a:lnTo>
                      <a:pt x="32" y="13"/>
                    </a:lnTo>
                    <a:lnTo>
                      <a:pt x="43" y="21"/>
                    </a:lnTo>
                    <a:lnTo>
                      <a:pt x="54" y="30"/>
                    </a:lnTo>
                    <a:lnTo>
                      <a:pt x="63" y="39"/>
                    </a:lnTo>
                    <a:lnTo>
                      <a:pt x="69" y="50"/>
                    </a:lnTo>
                    <a:lnTo>
                      <a:pt x="62" y="44"/>
                    </a:lnTo>
                    <a:lnTo>
                      <a:pt x="52" y="37"/>
                    </a:lnTo>
                    <a:lnTo>
                      <a:pt x="40" y="29"/>
                    </a:lnTo>
                    <a:lnTo>
                      <a:pt x="27" y="21"/>
                    </a:lnTo>
                    <a:lnTo>
                      <a:pt x="17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8" name="Freeform 488">
                <a:extLst>
                  <a:ext uri="{FF2B5EF4-FFF2-40B4-BE49-F238E27FC236}">
                    <a16:creationId xmlns:a16="http://schemas.microsoft.com/office/drawing/2014/main" id="{9FEC7422-6245-4EAA-9573-3B7CAC4A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1"/>
                <a:ext cx="35" cy="21"/>
              </a:xfrm>
              <a:custGeom>
                <a:avLst/>
                <a:gdLst>
                  <a:gd name="T0" fmla="*/ 0 w 69"/>
                  <a:gd name="T1" fmla="*/ 5 h 43"/>
                  <a:gd name="T2" fmla="*/ 1 w 69"/>
                  <a:gd name="T3" fmla="*/ 4 h 43"/>
                  <a:gd name="T4" fmla="*/ 2 w 69"/>
                  <a:gd name="T5" fmla="*/ 3 h 43"/>
                  <a:gd name="T6" fmla="*/ 4 w 69"/>
                  <a:gd name="T7" fmla="*/ 2 h 43"/>
                  <a:gd name="T8" fmla="*/ 5 w 69"/>
                  <a:gd name="T9" fmla="*/ 1 h 43"/>
                  <a:gd name="T10" fmla="*/ 6 w 69"/>
                  <a:gd name="T11" fmla="*/ 0 h 43"/>
                  <a:gd name="T12" fmla="*/ 8 w 69"/>
                  <a:gd name="T13" fmla="*/ 0 h 43"/>
                  <a:gd name="T14" fmla="*/ 9 w 69"/>
                  <a:gd name="T15" fmla="*/ 0 h 43"/>
                  <a:gd name="T16" fmla="*/ 9 w 69"/>
                  <a:gd name="T17" fmla="*/ 0 h 43"/>
                  <a:gd name="T18" fmla="*/ 9 w 69"/>
                  <a:gd name="T19" fmla="*/ 0 h 43"/>
                  <a:gd name="T20" fmla="*/ 8 w 69"/>
                  <a:gd name="T21" fmla="*/ 1 h 43"/>
                  <a:gd name="T22" fmla="*/ 7 w 69"/>
                  <a:gd name="T23" fmla="*/ 2 h 43"/>
                  <a:gd name="T24" fmla="*/ 5 w 69"/>
                  <a:gd name="T25" fmla="*/ 3 h 43"/>
                  <a:gd name="T26" fmla="*/ 4 w 69"/>
                  <a:gd name="T27" fmla="*/ 3 h 43"/>
                  <a:gd name="T28" fmla="*/ 2 w 69"/>
                  <a:gd name="T29" fmla="*/ 4 h 43"/>
                  <a:gd name="T30" fmla="*/ 1 w 69"/>
                  <a:gd name="T31" fmla="*/ 5 h 43"/>
                  <a:gd name="T32" fmla="*/ 0 w 69"/>
                  <a:gd name="T33" fmla="*/ 5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6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8" y="3"/>
                    </a:lnTo>
                    <a:lnTo>
                      <a:pt x="65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29"/>
                    </a:lnTo>
                    <a:lnTo>
                      <a:pt x="14" y="35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9" name="Freeform 489">
                <a:extLst>
                  <a:ext uri="{FF2B5EF4-FFF2-40B4-BE49-F238E27FC236}">
                    <a16:creationId xmlns:a16="http://schemas.microsoft.com/office/drawing/2014/main" id="{CEDC0DE1-10FD-4011-941B-159807C7A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1221"/>
                <a:ext cx="150" cy="58"/>
              </a:xfrm>
              <a:custGeom>
                <a:avLst/>
                <a:gdLst>
                  <a:gd name="T0" fmla="*/ 37 w 301"/>
                  <a:gd name="T1" fmla="*/ 3 h 116"/>
                  <a:gd name="T2" fmla="*/ 37 w 301"/>
                  <a:gd name="T3" fmla="*/ 3 h 116"/>
                  <a:gd name="T4" fmla="*/ 37 w 301"/>
                  <a:gd name="T5" fmla="*/ 3 h 116"/>
                  <a:gd name="T6" fmla="*/ 36 w 301"/>
                  <a:gd name="T7" fmla="*/ 4 h 116"/>
                  <a:gd name="T8" fmla="*/ 36 w 301"/>
                  <a:gd name="T9" fmla="*/ 4 h 116"/>
                  <a:gd name="T10" fmla="*/ 33 w 301"/>
                  <a:gd name="T11" fmla="*/ 3 h 116"/>
                  <a:gd name="T12" fmla="*/ 30 w 301"/>
                  <a:gd name="T13" fmla="*/ 2 h 116"/>
                  <a:gd name="T14" fmla="*/ 27 w 301"/>
                  <a:gd name="T15" fmla="*/ 2 h 116"/>
                  <a:gd name="T16" fmla="*/ 25 w 301"/>
                  <a:gd name="T17" fmla="*/ 2 h 116"/>
                  <a:gd name="T18" fmla="*/ 22 w 301"/>
                  <a:gd name="T19" fmla="*/ 3 h 116"/>
                  <a:gd name="T20" fmla="*/ 19 w 301"/>
                  <a:gd name="T21" fmla="*/ 3 h 116"/>
                  <a:gd name="T22" fmla="*/ 17 w 301"/>
                  <a:gd name="T23" fmla="*/ 4 h 116"/>
                  <a:gd name="T24" fmla="*/ 15 w 301"/>
                  <a:gd name="T25" fmla="*/ 5 h 116"/>
                  <a:gd name="T26" fmla="*/ 12 w 301"/>
                  <a:gd name="T27" fmla="*/ 6 h 116"/>
                  <a:gd name="T28" fmla="*/ 10 w 301"/>
                  <a:gd name="T29" fmla="*/ 7 h 116"/>
                  <a:gd name="T30" fmla="*/ 8 w 301"/>
                  <a:gd name="T31" fmla="*/ 9 h 116"/>
                  <a:gd name="T32" fmla="*/ 6 w 301"/>
                  <a:gd name="T33" fmla="*/ 10 h 116"/>
                  <a:gd name="T34" fmla="*/ 4 w 301"/>
                  <a:gd name="T35" fmla="*/ 11 h 116"/>
                  <a:gd name="T36" fmla="*/ 2 w 301"/>
                  <a:gd name="T37" fmla="*/ 13 h 116"/>
                  <a:gd name="T38" fmla="*/ 1 w 301"/>
                  <a:gd name="T39" fmla="*/ 14 h 116"/>
                  <a:gd name="T40" fmla="*/ 0 w 301"/>
                  <a:gd name="T41" fmla="*/ 15 h 116"/>
                  <a:gd name="T42" fmla="*/ 0 w 301"/>
                  <a:gd name="T43" fmla="*/ 14 h 116"/>
                  <a:gd name="T44" fmla="*/ 1 w 301"/>
                  <a:gd name="T45" fmla="*/ 12 h 116"/>
                  <a:gd name="T46" fmla="*/ 3 w 301"/>
                  <a:gd name="T47" fmla="*/ 11 h 116"/>
                  <a:gd name="T48" fmla="*/ 4 w 301"/>
                  <a:gd name="T49" fmla="*/ 9 h 116"/>
                  <a:gd name="T50" fmla="*/ 7 w 301"/>
                  <a:gd name="T51" fmla="*/ 7 h 116"/>
                  <a:gd name="T52" fmla="*/ 9 w 301"/>
                  <a:gd name="T53" fmla="*/ 6 h 116"/>
                  <a:gd name="T54" fmla="*/ 12 w 301"/>
                  <a:gd name="T55" fmla="*/ 4 h 116"/>
                  <a:gd name="T56" fmla="*/ 15 w 301"/>
                  <a:gd name="T57" fmla="*/ 3 h 116"/>
                  <a:gd name="T58" fmla="*/ 18 w 301"/>
                  <a:gd name="T59" fmla="*/ 2 h 116"/>
                  <a:gd name="T60" fmla="*/ 21 w 301"/>
                  <a:gd name="T61" fmla="*/ 1 h 116"/>
                  <a:gd name="T62" fmla="*/ 24 w 301"/>
                  <a:gd name="T63" fmla="*/ 1 h 116"/>
                  <a:gd name="T64" fmla="*/ 27 w 301"/>
                  <a:gd name="T65" fmla="*/ 0 h 116"/>
                  <a:gd name="T66" fmla="*/ 30 w 301"/>
                  <a:gd name="T67" fmla="*/ 0 h 116"/>
                  <a:gd name="T68" fmla="*/ 32 w 301"/>
                  <a:gd name="T69" fmla="*/ 1 h 116"/>
                  <a:gd name="T70" fmla="*/ 35 w 301"/>
                  <a:gd name="T71" fmla="*/ 2 h 116"/>
                  <a:gd name="T72" fmla="*/ 37 w 301"/>
                  <a:gd name="T73" fmla="*/ 3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1" h="116">
                    <a:moveTo>
                      <a:pt x="301" y="21"/>
                    </a:moveTo>
                    <a:lnTo>
                      <a:pt x="301" y="22"/>
                    </a:lnTo>
                    <a:lnTo>
                      <a:pt x="297" y="24"/>
                    </a:lnTo>
                    <a:lnTo>
                      <a:pt x="294" y="25"/>
                    </a:lnTo>
                    <a:lnTo>
                      <a:pt x="294" y="28"/>
                    </a:lnTo>
                    <a:lnTo>
                      <a:pt x="270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80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20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7" y="66"/>
                    </a:lnTo>
                    <a:lnTo>
                      <a:pt x="52" y="77"/>
                    </a:lnTo>
                    <a:lnTo>
                      <a:pt x="37" y="88"/>
                    </a:lnTo>
                    <a:lnTo>
                      <a:pt x="23" y="98"/>
                    </a:lnTo>
                    <a:lnTo>
                      <a:pt x="12" y="107"/>
                    </a:lnTo>
                    <a:lnTo>
                      <a:pt x="0" y="116"/>
                    </a:lnTo>
                    <a:lnTo>
                      <a:pt x="5" y="105"/>
                    </a:lnTo>
                    <a:lnTo>
                      <a:pt x="13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7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4" y="2"/>
                    </a:lnTo>
                    <a:lnTo>
                      <a:pt x="218" y="0"/>
                    </a:lnTo>
                    <a:lnTo>
                      <a:pt x="241" y="0"/>
                    </a:lnTo>
                    <a:lnTo>
                      <a:pt x="263" y="3"/>
                    </a:lnTo>
                    <a:lnTo>
                      <a:pt x="282" y="10"/>
                    </a:lnTo>
                    <a:lnTo>
                      <a:pt x="301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0" name="Freeform 490">
                <a:extLst>
                  <a:ext uri="{FF2B5EF4-FFF2-40B4-BE49-F238E27FC236}">
                    <a16:creationId xmlns:a16="http://schemas.microsoft.com/office/drawing/2014/main" id="{D1A380E5-8847-4092-A144-49BEB8301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6" y="1250"/>
                <a:ext cx="10" cy="50"/>
              </a:xfrm>
              <a:custGeom>
                <a:avLst/>
                <a:gdLst>
                  <a:gd name="T0" fmla="*/ 0 w 21"/>
                  <a:gd name="T1" fmla="*/ 13 h 100"/>
                  <a:gd name="T2" fmla="*/ 0 w 21"/>
                  <a:gd name="T3" fmla="*/ 11 h 100"/>
                  <a:gd name="T4" fmla="*/ 0 w 21"/>
                  <a:gd name="T5" fmla="*/ 8 h 100"/>
                  <a:gd name="T6" fmla="*/ 0 w 21"/>
                  <a:gd name="T7" fmla="*/ 4 h 100"/>
                  <a:gd name="T8" fmla="*/ 2 w 21"/>
                  <a:gd name="T9" fmla="*/ 0 h 100"/>
                  <a:gd name="T10" fmla="*/ 2 w 21"/>
                  <a:gd name="T11" fmla="*/ 4 h 100"/>
                  <a:gd name="T12" fmla="*/ 1 w 21"/>
                  <a:gd name="T13" fmla="*/ 8 h 100"/>
                  <a:gd name="T14" fmla="*/ 1 w 21"/>
                  <a:gd name="T15" fmla="*/ 11 h 100"/>
                  <a:gd name="T16" fmla="*/ 0 w 21"/>
                  <a:gd name="T17" fmla="*/ 13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0">
                    <a:moveTo>
                      <a:pt x="4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8"/>
                    </a:lnTo>
                    <a:lnTo>
                      <a:pt x="8" y="87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1" name="Freeform 491">
                <a:extLst>
                  <a:ext uri="{FF2B5EF4-FFF2-40B4-BE49-F238E27FC236}">
                    <a16:creationId xmlns:a16="http://schemas.microsoft.com/office/drawing/2014/main" id="{7237B1B2-6B58-4F62-98BB-530EF56E6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241"/>
                <a:ext cx="15" cy="60"/>
              </a:xfrm>
              <a:custGeom>
                <a:avLst/>
                <a:gdLst>
                  <a:gd name="T0" fmla="*/ 1 w 28"/>
                  <a:gd name="T1" fmla="*/ 15 h 120"/>
                  <a:gd name="T2" fmla="*/ 1 w 28"/>
                  <a:gd name="T3" fmla="*/ 15 h 120"/>
                  <a:gd name="T4" fmla="*/ 0 w 28"/>
                  <a:gd name="T5" fmla="*/ 14 h 120"/>
                  <a:gd name="T6" fmla="*/ 1 w 28"/>
                  <a:gd name="T7" fmla="*/ 12 h 120"/>
                  <a:gd name="T8" fmla="*/ 1 w 28"/>
                  <a:gd name="T9" fmla="*/ 9 h 120"/>
                  <a:gd name="T10" fmla="*/ 1 w 28"/>
                  <a:gd name="T11" fmla="*/ 7 h 120"/>
                  <a:gd name="T12" fmla="*/ 2 w 28"/>
                  <a:gd name="T13" fmla="*/ 4 h 120"/>
                  <a:gd name="T14" fmla="*/ 3 w 28"/>
                  <a:gd name="T15" fmla="*/ 2 h 120"/>
                  <a:gd name="T16" fmla="*/ 4 w 28"/>
                  <a:gd name="T17" fmla="*/ 0 h 120"/>
                  <a:gd name="T18" fmla="*/ 4 w 28"/>
                  <a:gd name="T19" fmla="*/ 4 h 120"/>
                  <a:gd name="T20" fmla="*/ 3 w 28"/>
                  <a:gd name="T21" fmla="*/ 9 h 120"/>
                  <a:gd name="T22" fmla="*/ 2 w 28"/>
                  <a:gd name="T23" fmla="*/ 13 h 120"/>
                  <a:gd name="T24" fmla="*/ 1 w 28"/>
                  <a:gd name="T25" fmla="*/ 15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20">
                    <a:moveTo>
                      <a:pt x="4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3" y="69"/>
                    </a:lnTo>
                    <a:lnTo>
                      <a:pt x="8" y="50"/>
                    </a:lnTo>
                    <a:lnTo>
                      <a:pt x="13" y="30"/>
                    </a:lnTo>
                    <a:lnTo>
                      <a:pt x="20" y="13"/>
                    </a:lnTo>
                    <a:lnTo>
                      <a:pt x="28" y="0"/>
                    </a:lnTo>
                    <a:lnTo>
                      <a:pt x="24" y="26"/>
                    </a:lnTo>
                    <a:lnTo>
                      <a:pt x="18" y="66"/>
                    </a:lnTo>
                    <a:lnTo>
                      <a:pt x="12" y="104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2" name="Freeform 492">
                <a:extLst>
                  <a:ext uri="{FF2B5EF4-FFF2-40B4-BE49-F238E27FC236}">
                    <a16:creationId xmlns:a16="http://schemas.microsoft.com/office/drawing/2014/main" id="{0D2E93D4-BAF3-4C16-9D70-BFCB237E8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0" y="1231"/>
                <a:ext cx="11" cy="63"/>
              </a:xfrm>
              <a:custGeom>
                <a:avLst/>
                <a:gdLst>
                  <a:gd name="T0" fmla="*/ 1 w 22"/>
                  <a:gd name="T1" fmla="*/ 16 h 125"/>
                  <a:gd name="T2" fmla="*/ 0 w 22"/>
                  <a:gd name="T3" fmla="*/ 14 h 125"/>
                  <a:gd name="T4" fmla="*/ 1 w 22"/>
                  <a:gd name="T5" fmla="*/ 9 h 125"/>
                  <a:gd name="T6" fmla="*/ 2 w 22"/>
                  <a:gd name="T7" fmla="*/ 4 h 125"/>
                  <a:gd name="T8" fmla="*/ 3 w 22"/>
                  <a:gd name="T9" fmla="*/ 0 h 125"/>
                  <a:gd name="T10" fmla="*/ 3 w 22"/>
                  <a:gd name="T11" fmla="*/ 4 h 125"/>
                  <a:gd name="T12" fmla="*/ 2 w 22"/>
                  <a:gd name="T13" fmla="*/ 9 h 125"/>
                  <a:gd name="T14" fmla="*/ 2 w 22"/>
                  <a:gd name="T15" fmla="*/ 14 h 125"/>
                  <a:gd name="T16" fmla="*/ 1 w 22"/>
                  <a:gd name="T17" fmla="*/ 16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25">
                    <a:moveTo>
                      <a:pt x="6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20" y="25"/>
                    </a:lnTo>
                    <a:lnTo>
                      <a:pt x="16" y="68"/>
                    </a:lnTo>
                    <a:lnTo>
                      <a:pt x="12" y="108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3" name="Freeform 493">
                <a:extLst>
                  <a:ext uri="{FF2B5EF4-FFF2-40B4-BE49-F238E27FC236}">
                    <a16:creationId xmlns:a16="http://schemas.microsoft.com/office/drawing/2014/main" id="{4632470F-224C-4D1C-919B-7066D369D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227"/>
                <a:ext cx="9" cy="56"/>
              </a:xfrm>
              <a:custGeom>
                <a:avLst/>
                <a:gdLst>
                  <a:gd name="T0" fmla="*/ 1 w 18"/>
                  <a:gd name="T1" fmla="*/ 14 h 111"/>
                  <a:gd name="T2" fmla="*/ 0 w 18"/>
                  <a:gd name="T3" fmla="*/ 12 h 111"/>
                  <a:gd name="T4" fmla="*/ 1 w 18"/>
                  <a:gd name="T5" fmla="*/ 8 h 111"/>
                  <a:gd name="T6" fmla="*/ 1 w 18"/>
                  <a:gd name="T7" fmla="*/ 3 h 111"/>
                  <a:gd name="T8" fmla="*/ 3 w 18"/>
                  <a:gd name="T9" fmla="*/ 0 h 111"/>
                  <a:gd name="T10" fmla="*/ 2 w 18"/>
                  <a:gd name="T11" fmla="*/ 4 h 111"/>
                  <a:gd name="T12" fmla="*/ 2 w 18"/>
                  <a:gd name="T13" fmla="*/ 8 h 111"/>
                  <a:gd name="T14" fmla="*/ 2 w 18"/>
                  <a:gd name="T15" fmla="*/ 13 h 111"/>
                  <a:gd name="T16" fmla="*/ 1 w 18"/>
                  <a:gd name="T17" fmla="*/ 14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11">
                    <a:moveTo>
                      <a:pt x="4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8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2" y="9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4" name="Freeform 494">
                <a:extLst>
                  <a:ext uri="{FF2B5EF4-FFF2-40B4-BE49-F238E27FC236}">
                    <a16:creationId xmlns:a16="http://schemas.microsoft.com/office/drawing/2014/main" id="{0EF65620-FA1D-4192-9D5B-C41BC212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1223"/>
                <a:ext cx="8" cy="48"/>
              </a:xfrm>
              <a:custGeom>
                <a:avLst/>
                <a:gdLst>
                  <a:gd name="T0" fmla="*/ 2 w 15"/>
                  <a:gd name="T1" fmla="*/ 13 h 94"/>
                  <a:gd name="T2" fmla="*/ 1 w 15"/>
                  <a:gd name="T3" fmla="*/ 11 h 94"/>
                  <a:gd name="T4" fmla="*/ 0 w 15"/>
                  <a:gd name="T5" fmla="*/ 8 h 94"/>
                  <a:gd name="T6" fmla="*/ 1 w 15"/>
                  <a:gd name="T7" fmla="*/ 4 h 94"/>
                  <a:gd name="T8" fmla="*/ 2 w 15"/>
                  <a:gd name="T9" fmla="*/ 0 h 94"/>
                  <a:gd name="T10" fmla="*/ 2 w 15"/>
                  <a:gd name="T11" fmla="*/ 3 h 94"/>
                  <a:gd name="T12" fmla="*/ 2 w 15"/>
                  <a:gd name="T13" fmla="*/ 7 h 94"/>
                  <a:gd name="T14" fmla="*/ 2 w 15"/>
                  <a:gd name="T15" fmla="*/ 11 h 94"/>
                  <a:gd name="T16" fmla="*/ 2 w 15"/>
                  <a:gd name="T17" fmla="*/ 13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4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5" name="Freeform 495">
                <a:extLst>
                  <a:ext uri="{FF2B5EF4-FFF2-40B4-BE49-F238E27FC236}">
                    <a16:creationId xmlns:a16="http://schemas.microsoft.com/office/drawing/2014/main" id="{F4ECFB81-F92F-47D5-A266-8A48863FB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228"/>
                <a:ext cx="8" cy="24"/>
              </a:xfrm>
              <a:custGeom>
                <a:avLst/>
                <a:gdLst>
                  <a:gd name="T0" fmla="*/ 1 w 18"/>
                  <a:gd name="T1" fmla="*/ 7 h 46"/>
                  <a:gd name="T2" fmla="*/ 1 w 18"/>
                  <a:gd name="T3" fmla="*/ 6 h 46"/>
                  <a:gd name="T4" fmla="*/ 0 w 18"/>
                  <a:gd name="T5" fmla="*/ 4 h 46"/>
                  <a:gd name="T6" fmla="*/ 0 w 18"/>
                  <a:gd name="T7" fmla="*/ 2 h 46"/>
                  <a:gd name="T8" fmla="*/ 0 w 18"/>
                  <a:gd name="T9" fmla="*/ 0 h 46"/>
                  <a:gd name="T10" fmla="*/ 0 w 18"/>
                  <a:gd name="T11" fmla="*/ 2 h 46"/>
                  <a:gd name="T12" fmla="*/ 1 w 18"/>
                  <a:gd name="T13" fmla="*/ 4 h 46"/>
                  <a:gd name="T14" fmla="*/ 2 w 18"/>
                  <a:gd name="T15" fmla="*/ 6 h 46"/>
                  <a:gd name="T16" fmla="*/ 1 w 18"/>
                  <a:gd name="T17" fmla="*/ 7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6">
                    <a:moveTo>
                      <a:pt x="15" y="46"/>
                    </a:moveTo>
                    <a:lnTo>
                      <a:pt x="8" y="40"/>
                    </a:lnTo>
                    <a:lnTo>
                      <a:pt x="3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8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6" name="Freeform 496">
                <a:extLst>
                  <a:ext uri="{FF2B5EF4-FFF2-40B4-BE49-F238E27FC236}">
                    <a16:creationId xmlns:a16="http://schemas.microsoft.com/office/drawing/2014/main" id="{17347E64-9A53-4E83-BBB9-45AA9ECAB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261"/>
                <a:ext cx="10" cy="42"/>
              </a:xfrm>
              <a:custGeom>
                <a:avLst/>
                <a:gdLst>
                  <a:gd name="T0" fmla="*/ 0 w 21"/>
                  <a:gd name="T1" fmla="*/ 10 h 86"/>
                  <a:gd name="T2" fmla="*/ 0 w 21"/>
                  <a:gd name="T3" fmla="*/ 9 h 86"/>
                  <a:gd name="T4" fmla="*/ 0 w 21"/>
                  <a:gd name="T5" fmla="*/ 6 h 86"/>
                  <a:gd name="T6" fmla="*/ 0 w 21"/>
                  <a:gd name="T7" fmla="*/ 3 h 86"/>
                  <a:gd name="T8" fmla="*/ 2 w 21"/>
                  <a:gd name="T9" fmla="*/ 0 h 86"/>
                  <a:gd name="T10" fmla="*/ 2 w 21"/>
                  <a:gd name="T11" fmla="*/ 3 h 86"/>
                  <a:gd name="T12" fmla="*/ 1 w 21"/>
                  <a:gd name="T13" fmla="*/ 6 h 86"/>
                  <a:gd name="T14" fmla="*/ 1 w 21"/>
                  <a:gd name="T15" fmla="*/ 9 h 86"/>
                  <a:gd name="T16" fmla="*/ 0 w 21"/>
                  <a:gd name="T17" fmla="*/ 1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86">
                    <a:moveTo>
                      <a:pt x="4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2" y="52"/>
                    </a:lnTo>
                    <a:lnTo>
                      <a:pt x="8" y="77"/>
                    </a:lnTo>
                    <a:lnTo>
                      <a:pt x="4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7" name="Freeform 497">
                <a:extLst>
                  <a:ext uri="{FF2B5EF4-FFF2-40B4-BE49-F238E27FC236}">
                    <a16:creationId xmlns:a16="http://schemas.microsoft.com/office/drawing/2014/main" id="{545D69D1-1951-4D9E-BBFF-E5C11FCE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1237"/>
                <a:ext cx="11" cy="60"/>
              </a:xfrm>
              <a:custGeom>
                <a:avLst/>
                <a:gdLst>
                  <a:gd name="T0" fmla="*/ 0 w 23"/>
                  <a:gd name="T1" fmla="*/ 15 h 121"/>
                  <a:gd name="T2" fmla="*/ 0 w 23"/>
                  <a:gd name="T3" fmla="*/ 13 h 121"/>
                  <a:gd name="T4" fmla="*/ 0 w 23"/>
                  <a:gd name="T5" fmla="*/ 8 h 121"/>
                  <a:gd name="T6" fmla="*/ 1 w 23"/>
                  <a:gd name="T7" fmla="*/ 3 h 121"/>
                  <a:gd name="T8" fmla="*/ 2 w 23"/>
                  <a:gd name="T9" fmla="*/ 0 h 121"/>
                  <a:gd name="T10" fmla="*/ 2 w 23"/>
                  <a:gd name="T11" fmla="*/ 3 h 121"/>
                  <a:gd name="T12" fmla="*/ 2 w 23"/>
                  <a:gd name="T13" fmla="*/ 8 h 121"/>
                  <a:gd name="T14" fmla="*/ 1 w 23"/>
                  <a:gd name="T15" fmla="*/ 13 h 121"/>
                  <a:gd name="T16" fmla="*/ 0 w 23"/>
                  <a:gd name="T17" fmla="*/ 15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2" y="68"/>
                    </a:lnTo>
                    <a:lnTo>
                      <a:pt x="9" y="28"/>
                    </a:lnTo>
                    <a:lnTo>
                      <a:pt x="23" y="0"/>
                    </a:lnTo>
                    <a:lnTo>
                      <a:pt x="21" y="24"/>
                    </a:lnTo>
                    <a:lnTo>
                      <a:pt x="17" y="66"/>
                    </a:lnTo>
                    <a:lnTo>
                      <a:pt x="11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8" name="Freeform 498">
                <a:extLst>
                  <a:ext uri="{FF2B5EF4-FFF2-40B4-BE49-F238E27FC236}">
                    <a16:creationId xmlns:a16="http://schemas.microsoft.com/office/drawing/2014/main" id="{EAFEE1BE-829D-45A9-BA9B-D4014333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" y="1224"/>
                <a:ext cx="7" cy="55"/>
              </a:xfrm>
              <a:custGeom>
                <a:avLst/>
                <a:gdLst>
                  <a:gd name="T0" fmla="*/ 2 w 14"/>
                  <a:gd name="T1" fmla="*/ 14 h 109"/>
                  <a:gd name="T2" fmla="*/ 1 w 14"/>
                  <a:gd name="T3" fmla="*/ 12 h 109"/>
                  <a:gd name="T4" fmla="*/ 0 w 14"/>
                  <a:gd name="T5" fmla="*/ 8 h 109"/>
                  <a:gd name="T6" fmla="*/ 1 w 14"/>
                  <a:gd name="T7" fmla="*/ 4 h 109"/>
                  <a:gd name="T8" fmla="*/ 2 w 14"/>
                  <a:gd name="T9" fmla="*/ 0 h 109"/>
                  <a:gd name="T10" fmla="*/ 2 w 14"/>
                  <a:gd name="T11" fmla="*/ 4 h 109"/>
                  <a:gd name="T12" fmla="*/ 2 w 14"/>
                  <a:gd name="T13" fmla="*/ 8 h 109"/>
                  <a:gd name="T14" fmla="*/ 2 w 14"/>
                  <a:gd name="T15" fmla="*/ 12 h 109"/>
                  <a:gd name="T16" fmla="*/ 2 w 14"/>
                  <a:gd name="T17" fmla="*/ 14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9">
                    <a:moveTo>
                      <a:pt x="11" y="109"/>
                    </a:moveTo>
                    <a:lnTo>
                      <a:pt x="4" y="96"/>
                    </a:lnTo>
                    <a:lnTo>
                      <a:pt x="0" y="63"/>
                    </a:lnTo>
                    <a:lnTo>
                      <a:pt x="3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1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9" name="Freeform 499">
                <a:extLst>
                  <a:ext uri="{FF2B5EF4-FFF2-40B4-BE49-F238E27FC236}">
                    <a16:creationId xmlns:a16="http://schemas.microsoft.com/office/drawing/2014/main" id="{D4F9390A-0332-4CE6-BB7E-1B4966A7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224"/>
                <a:ext cx="5" cy="44"/>
              </a:xfrm>
              <a:custGeom>
                <a:avLst/>
                <a:gdLst>
                  <a:gd name="T0" fmla="*/ 0 w 12"/>
                  <a:gd name="T1" fmla="*/ 11 h 88"/>
                  <a:gd name="T2" fmla="*/ 0 w 12"/>
                  <a:gd name="T3" fmla="*/ 10 h 88"/>
                  <a:gd name="T4" fmla="*/ 0 w 12"/>
                  <a:gd name="T5" fmla="*/ 6 h 88"/>
                  <a:gd name="T6" fmla="*/ 0 w 12"/>
                  <a:gd name="T7" fmla="*/ 2 h 88"/>
                  <a:gd name="T8" fmla="*/ 1 w 12"/>
                  <a:gd name="T9" fmla="*/ 0 h 88"/>
                  <a:gd name="T10" fmla="*/ 1 w 12"/>
                  <a:gd name="T11" fmla="*/ 3 h 88"/>
                  <a:gd name="T12" fmla="*/ 1 w 12"/>
                  <a:gd name="T13" fmla="*/ 6 h 88"/>
                  <a:gd name="T14" fmla="*/ 1 w 12"/>
                  <a:gd name="T15" fmla="*/ 10 h 88"/>
                  <a:gd name="T16" fmla="*/ 0 w 12"/>
                  <a:gd name="T17" fmla="*/ 1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9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0" name="Freeform 500">
                <a:extLst>
                  <a:ext uri="{FF2B5EF4-FFF2-40B4-BE49-F238E27FC236}">
                    <a16:creationId xmlns:a16="http://schemas.microsoft.com/office/drawing/2014/main" id="{8BED35E1-7FC4-4412-8B81-46106D170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1226"/>
                <a:ext cx="7" cy="27"/>
              </a:xfrm>
              <a:custGeom>
                <a:avLst/>
                <a:gdLst>
                  <a:gd name="T0" fmla="*/ 1 w 15"/>
                  <a:gd name="T1" fmla="*/ 7 h 54"/>
                  <a:gd name="T2" fmla="*/ 0 w 15"/>
                  <a:gd name="T3" fmla="*/ 6 h 54"/>
                  <a:gd name="T4" fmla="*/ 0 w 15"/>
                  <a:gd name="T5" fmla="*/ 4 h 54"/>
                  <a:gd name="T6" fmla="*/ 0 w 15"/>
                  <a:gd name="T7" fmla="*/ 2 h 54"/>
                  <a:gd name="T8" fmla="*/ 0 w 15"/>
                  <a:gd name="T9" fmla="*/ 0 h 54"/>
                  <a:gd name="T10" fmla="*/ 0 w 15"/>
                  <a:gd name="T11" fmla="*/ 2 h 54"/>
                  <a:gd name="T12" fmla="*/ 1 w 15"/>
                  <a:gd name="T13" fmla="*/ 5 h 54"/>
                  <a:gd name="T14" fmla="*/ 1 w 15"/>
                  <a:gd name="T15" fmla="*/ 7 h 54"/>
                  <a:gd name="T16" fmla="*/ 1 w 15"/>
                  <a:gd name="T17" fmla="*/ 7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54"/>
                    </a:moveTo>
                    <a:lnTo>
                      <a:pt x="6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1" name="Freeform 501">
                <a:extLst>
                  <a:ext uri="{FF2B5EF4-FFF2-40B4-BE49-F238E27FC236}">
                    <a16:creationId xmlns:a16="http://schemas.microsoft.com/office/drawing/2014/main" id="{107A840D-FCE2-4C13-B92C-94332236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9" y="1270"/>
                <a:ext cx="11" cy="27"/>
              </a:xfrm>
              <a:custGeom>
                <a:avLst/>
                <a:gdLst>
                  <a:gd name="T0" fmla="*/ 3 w 22"/>
                  <a:gd name="T1" fmla="*/ 0 h 54"/>
                  <a:gd name="T2" fmla="*/ 3 w 22"/>
                  <a:gd name="T3" fmla="*/ 2 h 54"/>
                  <a:gd name="T4" fmla="*/ 3 w 22"/>
                  <a:gd name="T5" fmla="*/ 4 h 54"/>
                  <a:gd name="T6" fmla="*/ 2 w 22"/>
                  <a:gd name="T7" fmla="*/ 6 h 54"/>
                  <a:gd name="T8" fmla="*/ 1 w 22"/>
                  <a:gd name="T9" fmla="*/ 7 h 54"/>
                  <a:gd name="T10" fmla="*/ 0 w 22"/>
                  <a:gd name="T11" fmla="*/ 6 h 54"/>
                  <a:gd name="T12" fmla="*/ 1 w 22"/>
                  <a:gd name="T13" fmla="*/ 4 h 54"/>
                  <a:gd name="T14" fmla="*/ 2 w 22"/>
                  <a:gd name="T15" fmla="*/ 2 h 54"/>
                  <a:gd name="T16" fmla="*/ 3 w 2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2" y="0"/>
                    </a:moveTo>
                    <a:lnTo>
                      <a:pt x="21" y="11"/>
                    </a:lnTo>
                    <a:lnTo>
                      <a:pt x="17" y="31"/>
                    </a:lnTo>
                    <a:lnTo>
                      <a:pt x="12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6" y="29"/>
                    </a:lnTo>
                    <a:lnTo>
                      <a:pt x="15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2" name="Freeform 502">
                <a:extLst>
                  <a:ext uri="{FF2B5EF4-FFF2-40B4-BE49-F238E27FC236}">
                    <a16:creationId xmlns:a16="http://schemas.microsoft.com/office/drawing/2014/main" id="{C72B3344-9A5E-47F7-9CAA-C60DC269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268"/>
                <a:ext cx="26" cy="5"/>
              </a:xfrm>
              <a:custGeom>
                <a:avLst/>
                <a:gdLst>
                  <a:gd name="T0" fmla="*/ 7 w 51"/>
                  <a:gd name="T1" fmla="*/ 0 h 11"/>
                  <a:gd name="T2" fmla="*/ 6 w 51"/>
                  <a:gd name="T3" fmla="*/ 0 h 11"/>
                  <a:gd name="T4" fmla="*/ 6 w 51"/>
                  <a:gd name="T5" fmla="*/ 0 h 11"/>
                  <a:gd name="T6" fmla="*/ 5 w 51"/>
                  <a:gd name="T7" fmla="*/ 0 h 11"/>
                  <a:gd name="T8" fmla="*/ 3 w 51"/>
                  <a:gd name="T9" fmla="*/ 0 h 11"/>
                  <a:gd name="T10" fmla="*/ 2 w 51"/>
                  <a:gd name="T11" fmla="*/ 0 h 11"/>
                  <a:gd name="T12" fmla="*/ 1 w 51"/>
                  <a:gd name="T13" fmla="*/ 0 h 11"/>
                  <a:gd name="T14" fmla="*/ 1 w 51"/>
                  <a:gd name="T15" fmla="*/ 0 h 11"/>
                  <a:gd name="T16" fmla="*/ 0 w 51"/>
                  <a:gd name="T17" fmla="*/ 0 h 11"/>
                  <a:gd name="T18" fmla="*/ 1 w 51"/>
                  <a:gd name="T19" fmla="*/ 1 h 11"/>
                  <a:gd name="T20" fmla="*/ 1 w 51"/>
                  <a:gd name="T21" fmla="*/ 1 h 11"/>
                  <a:gd name="T22" fmla="*/ 2 w 51"/>
                  <a:gd name="T23" fmla="*/ 1 h 11"/>
                  <a:gd name="T24" fmla="*/ 3 w 51"/>
                  <a:gd name="T25" fmla="*/ 1 h 11"/>
                  <a:gd name="T26" fmla="*/ 4 w 51"/>
                  <a:gd name="T27" fmla="*/ 1 h 11"/>
                  <a:gd name="T28" fmla="*/ 5 w 51"/>
                  <a:gd name="T29" fmla="*/ 0 h 11"/>
                  <a:gd name="T30" fmla="*/ 6 w 51"/>
                  <a:gd name="T31" fmla="*/ 0 h 11"/>
                  <a:gd name="T32" fmla="*/ 7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1">
                    <a:moveTo>
                      <a:pt x="51" y="3"/>
                    </a:moveTo>
                    <a:lnTo>
                      <a:pt x="48" y="3"/>
                    </a:lnTo>
                    <a:lnTo>
                      <a:pt x="41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2" y="11"/>
                    </a:lnTo>
                    <a:lnTo>
                      <a:pt x="20" y="10"/>
                    </a:lnTo>
                    <a:lnTo>
                      <a:pt x="29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3" name="Freeform 503">
                <a:extLst>
                  <a:ext uri="{FF2B5EF4-FFF2-40B4-BE49-F238E27FC236}">
                    <a16:creationId xmlns:a16="http://schemas.microsoft.com/office/drawing/2014/main" id="{F37DD5EC-1185-42BB-8EEC-A8D7AEC2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78"/>
                <a:ext cx="22" cy="16"/>
              </a:xfrm>
              <a:custGeom>
                <a:avLst/>
                <a:gdLst>
                  <a:gd name="T0" fmla="*/ 6 w 44"/>
                  <a:gd name="T1" fmla="*/ 0 h 32"/>
                  <a:gd name="T2" fmla="*/ 6 w 44"/>
                  <a:gd name="T3" fmla="*/ 1 h 32"/>
                  <a:gd name="T4" fmla="*/ 5 w 44"/>
                  <a:gd name="T5" fmla="*/ 1 h 32"/>
                  <a:gd name="T6" fmla="*/ 4 w 44"/>
                  <a:gd name="T7" fmla="*/ 1 h 32"/>
                  <a:gd name="T8" fmla="*/ 3 w 44"/>
                  <a:gd name="T9" fmla="*/ 2 h 32"/>
                  <a:gd name="T10" fmla="*/ 2 w 44"/>
                  <a:gd name="T11" fmla="*/ 2 h 32"/>
                  <a:gd name="T12" fmla="*/ 1 w 44"/>
                  <a:gd name="T13" fmla="*/ 3 h 32"/>
                  <a:gd name="T14" fmla="*/ 0 w 44"/>
                  <a:gd name="T15" fmla="*/ 4 h 32"/>
                  <a:gd name="T16" fmla="*/ 0 w 44"/>
                  <a:gd name="T17" fmla="*/ 4 h 32"/>
                  <a:gd name="T18" fmla="*/ 1 w 44"/>
                  <a:gd name="T19" fmla="*/ 4 h 32"/>
                  <a:gd name="T20" fmla="*/ 2 w 44"/>
                  <a:gd name="T21" fmla="*/ 4 h 32"/>
                  <a:gd name="T22" fmla="*/ 2 w 44"/>
                  <a:gd name="T23" fmla="*/ 4 h 32"/>
                  <a:gd name="T24" fmla="*/ 3 w 44"/>
                  <a:gd name="T25" fmla="*/ 3 h 32"/>
                  <a:gd name="T26" fmla="*/ 4 w 44"/>
                  <a:gd name="T27" fmla="*/ 2 h 32"/>
                  <a:gd name="T28" fmla="*/ 5 w 44"/>
                  <a:gd name="T29" fmla="*/ 2 h 32"/>
                  <a:gd name="T30" fmla="*/ 6 w 44"/>
                  <a:gd name="T31" fmla="*/ 1 h 32"/>
                  <a:gd name="T32" fmla="*/ 6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44" y="0"/>
                    </a:moveTo>
                    <a:lnTo>
                      <a:pt x="41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9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1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4" name="Freeform 504">
                <a:extLst>
                  <a:ext uri="{FF2B5EF4-FFF2-40B4-BE49-F238E27FC236}">
                    <a16:creationId xmlns:a16="http://schemas.microsoft.com/office/drawing/2014/main" id="{A2465A94-6E3D-4FF1-89BE-A5CA904A3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6" y="1194"/>
                <a:ext cx="7" cy="34"/>
              </a:xfrm>
              <a:custGeom>
                <a:avLst/>
                <a:gdLst>
                  <a:gd name="T0" fmla="*/ 2 w 14"/>
                  <a:gd name="T1" fmla="*/ 9 h 68"/>
                  <a:gd name="T2" fmla="*/ 1 w 14"/>
                  <a:gd name="T3" fmla="*/ 7 h 68"/>
                  <a:gd name="T4" fmla="*/ 0 w 14"/>
                  <a:gd name="T5" fmla="*/ 4 h 68"/>
                  <a:gd name="T6" fmla="*/ 1 w 14"/>
                  <a:gd name="T7" fmla="*/ 2 h 68"/>
                  <a:gd name="T8" fmla="*/ 1 w 14"/>
                  <a:gd name="T9" fmla="*/ 0 h 68"/>
                  <a:gd name="T10" fmla="*/ 2 w 14"/>
                  <a:gd name="T11" fmla="*/ 1 h 68"/>
                  <a:gd name="T12" fmla="*/ 2 w 14"/>
                  <a:gd name="T13" fmla="*/ 4 h 68"/>
                  <a:gd name="T14" fmla="*/ 2 w 14"/>
                  <a:gd name="T15" fmla="*/ 7 h 68"/>
                  <a:gd name="T16" fmla="*/ 2 w 14"/>
                  <a:gd name="T17" fmla="*/ 9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5" name="Freeform 505">
                <a:extLst>
                  <a:ext uri="{FF2B5EF4-FFF2-40B4-BE49-F238E27FC236}">
                    <a16:creationId xmlns:a16="http://schemas.microsoft.com/office/drawing/2014/main" id="{012C6361-2F2D-4820-972C-F1F42E656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201"/>
                <a:ext cx="13" cy="33"/>
              </a:xfrm>
              <a:custGeom>
                <a:avLst/>
                <a:gdLst>
                  <a:gd name="T0" fmla="*/ 0 w 28"/>
                  <a:gd name="T1" fmla="*/ 9 h 64"/>
                  <a:gd name="T2" fmla="*/ 0 w 28"/>
                  <a:gd name="T3" fmla="*/ 7 h 64"/>
                  <a:gd name="T4" fmla="*/ 1 w 28"/>
                  <a:gd name="T5" fmla="*/ 4 h 64"/>
                  <a:gd name="T6" fmla="*/ 1 w 28"/>
                  <a:gd name="T7" fmla="*/ 2 h 64"/>
                  <a:gd name="T8" fmla="*/ 2 w 28"/>
                  <a:gd name="T9" fmla="*/ 0 h 64"/>
                  <a:gd name="T10" fmla="*/ 3 w 28"/>
                  <a:gd name="T11" fmla="*/ 1 h 64"/>
                  <a:gd name="T12" fmla="*/ 3 w 28"/>
                  <a:gd name="T13" fmla="*/ 2 h 64"/>
                  <a:gd name="T14" fmla="*/ 2 w 28"/>
                  <a:gd name="T15" fmla="*/ 3 h 64"/>
                  <a:gd name="T16" fmla="*/ 2 w 28"/>
                  <a:gd name="T17" fmla="*/ 4 h 64"/>
                  <a:gd name="T18" fmla="*/ 1 w 28"/>
                  <a:gd name="T19" fmla="*/ 6 h 64"/>
                  <a:gd name="T20" fmla="*/ 1 w 28"/>
                  <a:gd name="T21" fmla="*/ 7 h 64"/>
                  <a:gd name="T22" fmla="*/ 0 w 28"/>
                  <a:gd name="T23" fmla="*/ 8 h 64"/>
                  <a:gd name="T24" fmla="*/ 0 w 28"/>
                  <a:gd name="T25" fmla="*/ 9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3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6" name="Freeform 506">
                <a:extLst>
                  <a:ext uri="{FF2B5EF4-FFF2-40B4-BE49-F238E27FC236}">
                    <a16:creationId xmlns:a16="http://schemas.microsoft.com/office/drawing/2014/main" id="{77308B45-78B6-432C-8436-B3BCCC939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194"/>
                <a:ext cx="7" cy="31"/>
              </a:xfrm>
              <a:custGeom>
                <a:avLst/>
                <a:gdLst>
                  <a:gd name="T0" fmla="*/ 1 w 15"/>
                  <a:gd name="T1" fmla="*/ 8 h 62"/>
                  <a:gd name="T2" fmla="*/ 0 w 15"/>
                  <a:gd name="T3" fmla="*/ 7 h 62"/>
                  <a:gd name="T4" fmla="*/ 0 w 15"/>
                  <a:gd name="T5" fmla="*/ 5 h 62"/>
                  <a:gd name="T6" fmla="*/ 0 w 15"/>
                  <a:gd name="T7" fmla="*/ 2 h 62"/>
                  <a:gd name="T8" fmla="*/ 0 w 15"/>
                  <a:gd name="T9" fmla="*/ 0 h 62"/>
                  <a:gd name="T10" fmla="*/ 1 w 15"/>
                  <a:gd name="T11" fmla="*/ 1 h 62"/>
                  <a:gd name="T12" fmla="*/ 1 w 15"/>
                  <a:gd name="T13" fmla="*/ 3 h 62"/>
                  <a:gd name="T14" fmla="*/ 1 w 15"/>
                  <a:gd name="T15" fmla="*/ 6 h 62"/>
                  <a:gd name="T16" fmla="*/ 1 w 15"/>
                  <a:gd name="T17" fmla="*/ 8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62">
                    <a:moveTo>
                      <a:pt x="15" y="62"/>
                    </a:moveTo>
                    <a:lnTo>
                      <a:pt x="6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7" name="Freeform 507">
                <a:extLst>
                  <a:ext uri="{FF2B5EF4-FFF2-40B4-BE49-F238E27FC236}">
                    <a16:creationId xmlns:a16="http://schemas.microsoft.com/office/drawing/2014/main" id="{BA23072D-2F03-4D2A-8DF2-4095B4AAB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" y="1192"/>
                <a:ext cx="10" cy="33"/>
              </a:xfrm>
              <a:custGeom>
                <a:avLst/>
                <a:gdLst>
                  <a:gd name="T0" fmla="*/ 3 w 20"/>
                  <a:gd name="T1" fmla="*/ 8 h 67"/>
                  <a:gd name="T2" fmla="*/ 2 w 20"/>
                  <a:gd name="T3" fmla="*/ 6 h 67"/>
                  <a:gd name="T4" fmla="*/ 1 w 20"/>
                  <a:gd name="T5" fmla="*/ 4 h 67"/>
                  <a:gd name="T6" fmla="*/ 0 w 20"/>
                  <a:gd name="T7" fmla="*/ 1 h 67"/>
                  <a:gd name="T8" fmla="*/ 1 w 20"/>
                  <a:gd name="T9" fmla="*/ 0 h 67"/>
                  <a:gd name="T10" fmla="*/ 2 w 20"/>
                  <a:gd name="T11" fmla="*/ 0 h 67"/>
                  <a:gd name="T12" fmla="*/ 2 w 20"/>
                  <a:gd name="T13" fmla="*/ 2 h 67"/>
                  <a:gd name="T14" fmla="*/ 2 w 20"/>
                  <a:gd name="T15" fmla="*/ 5 h 67"/>
                  <a:gd name="T16" fmla="*/ 3 w 20"/>
                  <a:gd name="T17" fmla="*/ 8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67"/>
                    </a:moveTo>
                    <a:lnTo>
                      <a:pt x="10" y="54"/>
                    </a:lnTo>
                    <a:lnTo>
                      <a:pt x="3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0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8" name="Freeform 508">
                <a:extLst>
                  <a:ext uri="{FF2B5EF4-FFF2-40B4-BE49-F238E27FC236}">
                    <a16:creationId xmlns:a16="http://schemas.microsoft.com/office/drawing/2014/main" id="{C094CFA2-CCFB-4422-9BEA-764073D6D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1194"/>
                <a:ext cx="14" cy="32"/>
              </a:xfrm>
              <a:custGeom>
                <a:avLst/>
                <a:gdLst>
                  <a:gd name="T0" fmla="*/ 4 w 27"/>
                  <a:gd name="T1" fmla="*/ 8 h 64"/>
                  <a:gd name="T2" fmla="*/ 3 w 27"/>
                  <a:gd name="T3" fmla="*/ 8 h 64"/>
                  <a:gd name="T4" fmla="*/ 2 w 27"/>
                  <a:gd name="T5" fmla="*/ 7 h 64"/>
                  <a:gd name="T6" fmla="*/ 2 w 27"/>
                  <a:gd name="T7" fmla="*/ 5 h 64"/>
                  <a:gd name="T8" fmla="*/ 1 w 27"/>
                  <a:gd name="T9" fmla="*/ 4 h 64"/>
                  <a:gd name="T10" fmla="*/ 1 w 27"/>
                  <a:gd name="T11" fmla="*/ 3 h 64"/>
                  <a:gd name="T12" fmla="*/ 0 w 27"/>
                  <a:gd name="T13" fmla="*/ 2 h 64"/>
                  <a:gd name="T14" fmla="*/ 1 w 27"/>
                  <a:gd name="T15" fmla="*/ 1 h 64"/>
                  <a:gd name="T16" fmla="*/ 1 w 27"/>
                  <a:gd name="T17" fmla="*/ 0 h 64"/>
                  <a:gd name="T18" fmla="*/ 2 w 27"/>
                  <a:gd name="T19" fmla="*/ 1 h 64"/>
                  <a:gd name="T20" fmla="*/ 2 w 27"/>
                  <a:gd name="T21" fmla="*/ 3 h 64"/>
                  <a:gd name="T22" fmla="*/ 3 w 27"/>
                  <a:gd name="T23" fmla="*/ 6 h 64"/>
                  <a:gd name="T24" fmla="*/ 4 w 27"/>
                  <a:gd name="T25" fmla="*/ 8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64">
                    <a:moveTo>
                      <a:pt x="27" y="64"/>
                    </a:moveTo>
                    <a:lnTo>
                      <a:pt x="20" y="59"/>
                    </a:lnTo>
                    <a:lnTo>
                      <a:pt x="15" y="51"/>
                    </a:lnTo>
                    <a:lnTo>
                      <a:pt x="9" y="40"/>
                    </a:lnTo>
                    <a:lnTo>
                      <a:pt x="5" y="30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6" y="24"/>
                    </a:lnTo>
                    <a:lnTo>
                      <a:pt x="22" y="4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9" name="Freeform 509">
                <a:extLst>
                  <a:ext uri="{FF2B5EF4-FFF2-40B4-BE49-F238E27FC236}">
                    <a16:creationId xmlns:a16="http://schemas.microsoft.com/office/drawing/2014/main" id="{76D21D4A-3E8E-4542-888F-4616D08A6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196"/>
                <a:ext cx="20" cy="32"/>
              </a:xfrm>
              <a:custGeom>
                <a:avLst/>
                <a:gdLst>
                  <a:gd name="T0" fmla="*/ 5 w 40"/>
                  <a:gd name="T1" fmla="*/ 8 h 66"/>
                  <a:gd name="T2" fmla="*/ 5 w 40"/>
                  <a:gd name="T3" fmla="*/ 7 h 66"/>
                  <a:gd name="T4" fmla="*/ 4 w 40"/>
                  <a:gd name="T5" fmla="*/ 6 h 66"/>
                  <a:gd name="T6" fmla="*/ 3 w 40"/>
                  <a:gd name="T7" fmla="*/ 5 h 66"/>
                  <a:gd name="T8" fmla="*/ 2 w 40"/>
                  <a:gd name="T9" fmla="*/ 3 h 66"/>
                  <a:gd name="T10" fmla="*/ 1 w 40"/>
                  <a:gd name="T11" fmla="*/ 2 h 66"/>
                  <a:gd name="T12" fmla="*/ 1 w 40"/>
                  <a:gd name="T13" fmla="*/ 1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2 w 40"/>
                  <a:gd name="T21" fmla="*/ 0 h 66"/>
                  <a:gd name="T22" fmla="*/ 3 w 40"/>
                  <a:gd name="T23" fmla="*/ 1 h 66"/>
                  <a:gd name="T24" fmla="*/ 3 w 40"/>
                  <a:gd name="T25" fmla="*/ 3 h 66"/>
                  <a:gd name="T26" fmla="*/ 4 w 40"/>
                  <a:gd name="T27" fmla="*/ 4 h 66"/>
                  <a:gd name="T28" fmla="*/ 4 w 40"/>
                  <a:gd name="T29" fmla="*/ 6 h 66"/>
                  <a:gd name="T30" fmla="*/ 5 w 40"/>
                  <a:gd name="T31" fmla="*/ 7 h 66"/>
                  <a:gd name="T32" fmla="*/ 5 w 40"/>
                  <a:gd name="T33" fmla="*/ 8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4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9" y="38"/>
                    </a:lnTo>
                    <a:lnTo>
                      <a:pt x="32" y="50"/>
                    </a:lnTo>
                    <a:lnTo>
                      <a:pt x="37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" name="Freeform 510">
                <a:extLst>
                  <a:ext uri="{FF2B5EF4-FFF2-40B4-BE49-F238E27FC236}">
                    <a16:creationId xmlns:a16="http://schemas.microsoft.com/office/drawing/2014/main" id="{43DC4AE2-5E61-4CF8-85DA-AA3D12C05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1201"/>
                <a:ext cx="27" cy="33"/>
              </a:xfrm>
              <a:custGeom>
                <a:avLst/>
                <a:gdLst>
                  <a:gd name="T0" fmla="*/ 6 w 56"/>
                  <a:gd name="T1" fmla="*/ 9 h 65"/>
                  <a:gd name="T2" fmla="*/ 6 w 56"/>
                  <a:gd name="T3" fmla="*/ 8 h 65"/>
                  <a:gd name="T4" fmla="*/ 4 w 56"/>
                  <a:gd name="T5" fmla="*/ 7 h 65"/>
                  <a:gd name="T6" fmla="*/ 3 w 56"/>
                  <a:gd name="T7" fmla="*/ 6 h 65"/>
                  <a:gd name="T8" fmla="*/ 2 w 56"/>
                  <a:gd name="T9" fmla="*/ 4 h 65"/>
                  <a:gd name="T10" fmla="*/ 1 w 56"/>
                  <a:gd name="T11" fmla="*/ 3 h 65"/>
                  <a:gd name="T12" fmla="*/ 0 w 56"/>
                  <a:gd name="T13" fmla="*/ 2 h 65"/>
                  <a:gd name="T14" fmla="*/ 0 w 56"/>
                  <a:gd name="T15" fmla="*/ 1 h 65"/>
                  <a:gd name="T16" fmla="*/ 0 w 56"/>
                  <a:gd name="T17" fmla="*/ 0 h 65"/>
                  <a:gd name="T18" fmla="*/ 1 w 56"/>
                  <a:gd name="T19" fmla="*/ 1 h 65"/>
                  <a:gd name="T20" fmla="*/ 2 w 56"/>
                  <a:gd name="T21" fmla="*/ 1 h 65"/>
                  <a:gd name="T22" fmla="*/ 3 w 56"/>
                  <a:gd name="T23" fmla="*/ 3 h 65"/>
                  <a:gd name="T24" fmla="*/ 4 w 56"/>
                  <a:gd name="T25" fmla="*/ 4 h 65"/>
                  <a:gd name="T26" fmla="*/ 4 w 56"/>
                  <a:gd name="T27" fmla="*/ 6 h 65"/>
                  <a:gd name="T28" fmla="*/ 5 w 56"/>
                  <a:gd name="T29" fmla="*/ 7 h 65"/>
                  <a:gd name="T30" fmla="*/ 6 w 56"/>
                  <a:gd name="T31" fmla="*/ 8 h 65"/>
                  <a:gd name="T32" fmla="*/ 6 w 56"/>
                  <a:gd name="T33" fmla="*/ 9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5">
                    <a:moveTo>
                      <a:pt x="56" y="65"/>
                    </a:moveTo>
                    <a:lnTo>
                      <a:pt x="49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3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" name="Freeform 511">
                <a:extLst>
                  <a:ext uri="{FF2B5EF4-FFF2-40B4-BE49-F238E27FC236}">
                    <a16:creationId xmlns:a16="http://schemas.microsoft.com/office/drawing/2014/main" id="{A959D4A9-4F31-46F8-B1A2-CBACB133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1206"/>
                <a:ext cx="32" cy="34"/>
              </a:xfrm>
              <a:custGeom>
                <a:avLst/>
                <a:gdLst>
                  <a:gd name="T0" fmla="*/ 8 w 63"/>
                  <a:gd name="T1" fmla="*/ 9 h 68"/>
                  <a:gd name="T2" fmla="*/ 7 w 63"/>
                  <a:gd name="T3" fmla="*/ 8 h 68"/>
                  <a:gd name="T4" fmla="*/ 6 w 63"/>
                  <a:gd name="T5" fmla="*/ 7 h 68"/>
                  <a:gd name="T6" fmla="*/ 5 w 63"/>
                  <a:gd name="T7" fmla="*/ 6 h 68"/>
                  <a:gd name="T8" fmla="*/ 3 w 63"/>
                  <a:gd name="T9" fmla="*/ 5 h 68"/>
                  <a:gd name="T10" fmla="*/ 2 w 63"/>
                  <a:gd name="T11" fmla="*/ 3 h 68"/>
                  <a:gd name="T12" fmla="*/ 1 w 63"/>
                  <a:gd name="T13" fmla="*/ 2 h 68"/>
                  <a:gd name="T14" fmla="*/ 0 w 63"/>
                  <a:gd name="T15" fmla="*/ 1 h 68"/>
                  <a:gd name="T16" fmla="*/ 1 w 63"/>
                  <a:gd name="T17" fmla="*/ 0 h 68"/>
                  <a:gd name="T18" fmla="*/ 1 w 63"/>
                  <a:gd name="T19" fmla="*/ 0 h 68"/>
                  <a:gd name="T20" fmla="*/ 2 w 63"/>
                  <a:gd name="T21" fmla="*/ 1 h 68"/>
                  <a:gd name="T22" fmla="*/ 3 w 63"/>
                  <a:gd name="T23" fmla="*/ 2 h 68"/>
                  <a:gd name="T24" fmla="*/ 5 w 63"/>
                  <a:gd name="T25" fmla="*/ 4 h 68"/>
                  <a:gd name="T26" fmla="*/ 6 w 63"/>
                  <a:gd name="T27" fmla="*/ 5 h 68"/>
                  <a:gd name="T28" fmla="*/ 7 w 63"/>
                  <a:gd name="T29" fmla="*/ 7 h 68"/>
                  <a:gd name="T30" fmla="*/ 8 w 63"/>
                  <a:gd name="T31" fmla="*/ 8 h 68"/>
                  <a:gd name="T32" fmla="*/ 8 w 63"/>
                  <a:gd name="T33" fmla="*/ 9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2" y="35"/>
                    </a:lnTo>
                    <a:lnTo>
                      <a:pt x="12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8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2" name="Freeform 512">
                <a:extLst>
                  <a:ext uri="{FF2B5EF4-FFF2-40B4-BE49-F238E27FC236}">
                    <a16:creationId xmlns:a16="http://schemas.microsoft.com/office/drawing/2014/main" id="{A86D0C90-F7EE-482D-A847-143054B57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215"/>
                <a:ext cx="37" cy="32"/>
              </a:xfrm>
              <a:custGeom>
                <a:avLst/>
                <a:gdLst>
                  <a:gd name="T0" fmla="*/ 10 w 73"/>
                  <a:gd name="T1" fmla="*/ 8 h 64"/>
                  <a:gd name="T2" fmla="*/ 8 w 73"/>
                  <a:gd name="T3" fmla="*/ 8 h 64"/>
                  <a:gd name="T4" fmla="*/ 7 w 73"/>
                  <a:gd name="T5" fmla="*/ 7 h 64"/>
                  <a:gd name="T6" fmla="*/ 5 w 73"/>
                  <a:gd name="T7" fmla="*/ 7 h 64"/>
                  <a:gd name="T8" fmla="*/ 4 w 73"/>
                  <a:gd name="T9" fmla="*/ 6 h 64"/>
                  <a:gd name="T10" fmla="*/ 3 w 73"/>
                  <a:gd name="T11" fmla="*/ 4 h 64"/>
                  <a:gd name="T12" fmla="*/ 1 w 73"/>
                  <a:gd name="T13" fmla="*/ 3 h 64"/>
                  <a:gd name="T14" fmla="*/ 1 w 73"/>
                  <a:gd name="T15" fmla="*/ 2 h 64"/>
                  <a:gd name="T16" fmla="*/ 0 w 73"/>
                  <a:gd name="T17" fmla="*/ 1 h 64"/>
                  <a:gd name="T18" fmla="*/ 1 w 73"/>
                  <a:gd name="T19" fmla="*/ 0 h 64"/>
                  <a:gd name="T20" fmla="*/ 2 w 73"/>
                  <a:gd name="T21" fmla="*/ 1 h 64"/>
                  <a:gd name="T22" fmla="*/ 3 w 73"/>
                  <a:gd name="T23" fmla="*/ 2 h 64"/>
                  <a:gd name="T24" fmla="*/ 5 w 73"/>
                  <a:gd name="T25" fmla="*/ 3 h 64"/>
                  <a:gd name="T26" fmla="*/ 6 w 73"/>
                  <a:gd name="T27" fmla="*/ 5 h 64"/>
                  <a:gd name="T28" fmla="*/ 8 w 73"/>
                  <a:gd name="T29" fmla="*/ 6 h 64"/>
                  <a:gd name="T30" fmla="*/ 9 w 73"/>
                  <a:gd name="T31" fmla="*/ 8 h 64"/>
                  <a:gd name="T32" fmla="*/ 10 w 73"/>
                  <a:gd name="T33" fmla="*/ 8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4">
                    <a:moveTo>
                      <a:pt x="73" y="64"/>
                    </a:moveTo>
                    <a:lnTo>
                      <a:pt x="64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8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0" y="5"/>
                    </a:lnTo>
                    <a:lnTo>
                      <a:pt x="20" y="13"/>
                    </a:lnTo>
                    <a:lnTo>
                      <a:pt x="33" y="23"/>
                    </a:lnTo>
                    <a:lnTo>
                      <a:pt x="46" y="36"/>
                    </a:lnTo>
                    <a:lnTo>
                      <a:pt x="57" y="48"/>
                    </a:lnTo>
                    <a:lnTo>
                      <a:pt x="68" y="57"/>
                    </a:lnTo>
                    <a:lnTo>
                      <a:pt x="73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3" name="Freeform 513">
                <a:extLst>
                  <a:ext uri="{FF2B5EF4-FFF2-40B4-BE49-F238E27FC236}">
                    <a16:creationId xmlns:a16="http://schemas.microsoft.com/office/drawing/2014/main" id="{9910F2F7-218E-40CE-B446-0076C3D7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235"/>
                <a:ext cx="40" cy="16"/>
              </a:xfrm>
              <a:custGeom>
                <a:avLst/>
                <a:gdLst>
                  <a:gd name="T0" fmla="*/ 0 w 81"/>
                  <a:gd name="T1" fmla="*/ 1 h 31"/>
                  <a:gd name="T2" fmla="*/ 0 w 81"/>
                  <a:gd name="T3" fmla="*/ 0 h 31"/>
                  <a:gd name="T4" fmla="*/ 1 w 81"/>
                  <a:gd name="T5" fmla="*/ 1 h 31"/>
                  <a:gd name="T6" fmla="*/ 2 w 81"/>
                  <a:gd name="T7" fmla="*/ 1 h 31"/>
                  <a:gd name="T8" fmla="*/ 4 w 81"/>
                  <a:gd name="T9" fmla="*/ 2 h 31"/>
                  <a:gd name="T10" fmla="*/ 6 w 81"/>
                  <a:gd name="T11" fmla="*/ 2 h 31"/>
                  <a:gd name="T12" fmla="*/ 7 w 81"/>
                  <a:gd name="T13" fmla="*/ 3 h 31"/>
                  <a:gd name="T14" fmla="*/ 9 w 81"/>
                  <a:gd name="T15" fmla="*/ 4 h 31"/>
                  <a:gd name="T16" fmla="*/ 10 w 81"/>
                  <a:gd name="T17" fmla="*/ 4 h 31"/>
                  <a:gd name="T18" fmla="*/ 8 w 81"/>
                  <a:gd name="T19" fmla="*/ 4 h 31"/>
                  <a:gd name="T20" fmla="*/ 7 w 81"/>
                  <a:gd name="T21" fmla="*/ 4 h 31"/>
                  <a:gd name="T22" fmla="*/ 5 w 81"/>
                  <a:gd name="T23" fmla="*/ 4 h 31"/>
                  <a:gd name="T24" fmla="*/ 3 w 81"/>
                  <a:gd name="T25" fmla="*/ 3 h 31"/>
                  <a:gd name="T26" fmla="*/ 1 w 81"/>
                  <a:gd name="T27" fmla="*/ 3 h 31"/>
                  <a:gd name="T28" fmla="*/ 0 w 81"/>
                  <a:gd name="T29" fmla="*/ 2 h 31"/>
                  <a:gd name="T30" fmla="*/ 0 w 81"/>
                  <a:gd name="T31" fmla="*/ 1 h 31"/>
                  <a:gd name="T32" fmla="*/ 0 w 81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1" h="31">
                    <a:moveTo>
                      <a:pt x="0" y="1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9" y="16"/>
                    </a:lnTo>
                    <a:lnTo>
                      <a:pt x="61" y="22"/>
                    </a:lnTo>
                    <a:lnTo>
                      <a:pt x="73" y="26"/>
                    </a:lnTo>
                    <a:lnTo>
                      <a:pt x="81" y="29"/>
                    </a:lnTo>
                    <a:lnTo>
                      <a:pt x="69" y="31"/>
                    </a:lnTo>
                    <a:lnTo>
                      <a:pt x="57" y="30"/>
                    </a:lnTo>
                    <a:lnTo>
                      <a:pt x="42" y="27"/>
                    </a:lnTo>
                    <a:lnTo>
                      <a:pt x="28" y="24"/>
                    </a:lnTo>
                    <a:lnTo>
                      <a:pt x="15" y="19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4" name="Freeform 514">
                <a:extLst>
                  <a:ext uri="{FF2B5EF4-FFF2-40B4-BE49-F238E27FC236}">
                    <a16:creationId xmlns:a16="http://schemas.microsoft.com/office/drawing/2014/main" id="{2AE94946-68E4-4F8B-873F-4D754C33B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1247"/>
                <a:ext cx="40" cy="15"/>
              </a:xfrm>
              <a:custGeom>
                <a:avLst/>
                <a:gdLst>
                  <a:gd name="T0" fmla="*/ 0 w 78"/>
                  <a:gd name="T1" fmla="*/ 0 h 30"/>
                  <a:gd name="T2" fmla="*/ 1 w 78"/>
                  <a:gd name="T3" fmla="*/ 0 h 30"/>
                  <a:gd name="T4" fmla="*/ 2 w 78"/>
                  <a:gd name="T5" fmla="*/ 1 h 30"/>
                  <a:gd name="T6" fmla="*/ 3 w 78"/>
                  <a:gd name="T7" fmla="*/ 1 h 30"/>
                  <a:gd name="T8" fmla="*/ 5 w 78"/>
                  <a:gd name="T9" fmla="*/ 2 h 30"/>
                  <a:gd name="T10" fmla="*/ 7 w 78"/>
                  <a:gd name="T11" fmla="*/ 2 h 30"/>
                  <a:gd name="T12" fmla="*/ 8 w 78"/>
                  <a:gd name="T13" fmla="*/ 3 h 30"/>
                  <a:gd name="T14" fmla="*/ 9 w 78"/>
                  <a:gd name="T15" fmla="*/ 4 h 30"/>
                  <a:gd name="T16" fmla="*/ 11 w 78"/>
                  <a:gd name="T17" fmla="*/ 4 h 30"/>
                  <a:gd name="T18" fmla="*/ 9 w 78"/>
                  <a:gd name="T19" fmla="*/ 4 h 30"/>
                  <a:gd name="T20" fmla="*/ 7 w 78"/>
                  <a:gd name="T21" fmla="*/ 4 h 30"/>
                  <a:gd name="T22" fmla="*/ 6 w 78"/>
                  <a:gd name="T23" fmla="*/ 4 h 30"/>
                  <a:gd name="T24" fmla="*/ 4 w 78"/>
                  <a:gd name="T25" fmla="*/ 3 h 30"/>
                  <a:gd name="T26" fmla="*/ 2 w 78"/>
                  <a:gd name="T27" fmla="*/ 3 h 30"/>
                  <a:gd name="T28" fmla="*/ 1 w 78"/>
                  <a:gd name="T29" fmla="*/ 2 h 30"/>
                  <a:gd name="T30" fmla="*/ 0 w 78"/>
                  <a:gd name="T31" fmla="*/ 1 h 30"/>
                  <a:gd name="T32" fmla="*/ 0 w 78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8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49" y="16"/>
                    </a:lnTo>
                    <a:lnTo>
                      <a:pt x="61" y="21"/>
                    </a:lnTo>
                    <a:lnTo>
                      <a:pt x="71" y="25"/>
                    </a:lnTo>
                    <a:lnTo>
                      <a:pt x="78" y="28"/>
                    </a:lnTo>
                    <a:lnTo>
                      <a:pt x="68" y="30"/>
                    </a:lnTo>
                    <a:lnTo>
                      <a:pt x="55" y="29"/>
                    </a:lnTo>
                    <a:lnTo>
                      <a:pt x="40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5" name="Freeform 515">
                <a:extLst>
                  <a:ext uri="{FF2B5EF4-FFF2-40B4-BE49-F238E27FC236}">
                    <a16:creationId xmlns:a16="http://schemas.microsoft.com/office/drawing/2014/main" id="{3E09107D-0AB9-40F8-AC2A-43FB8EB13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187"/>
                <a:ext cx="197" cy="44"/>
              </a:xfrm>
              <a:custGeom>
                <a:avLst/>
                <a:gdLst>
                  <a:gd name="T0" fmla="*/ 49 w 394"/>
                  <a:gd name="T1" fmla="*/ 2 h 88"/>
                  <a:gd name="T2" fmla="*/ 49 w 394"/>
                  <a:gd name="T3" fmla="*/ 2 h 88"/>
                  <a:gd name="T4" fmla="*/ 49 w 394"/>
                  <a:gd name="T5" fmla="*/ 1 h 88"/>
                  <a:gd name="T6" fmla="*/ 50 w 394"/>
                  <a:gd name="T7" fmla="*/ 1 h 88"/>
                  <a:gd name="T8" fmla="*/ 50 w 394"/>
                  <a:gd name="T9" fmla="*/ 0 h 88"/>
                  <a:gd name="T10" fmla="*/ 46 w 394"/>
                  <a:gd name="T11" fmla="*/ 2 h 88"/>
                  <a:gd name="T12" fmla="*/ 42 w 394"/>
                  <a:gd name="T13" fmla="*/ 4 h 88"/>
                  <a:gd name="T14" fmla="*/ 39 w 394"/>
                  <a:gd name="T15" fmla="*/ 6 h 88"/>
                  <a:gd name="T16" fmla="*/ 35 w 394"/>
                  <a:gd name="T17" fmla="*/ 7 h 88"/>
                  <a:gd name="T18" fmla="*/ 32 w 394"/>
                  <a:gd name="T19" fmla="*/ 8 h 88"/>
                  <a:gd name="T20" fmla="*/ 28 w 394"/>
                  <a:gd name="T21" fmla="*/ 9 h 88"/>
                  <a:gd name="T22" fmla="*/ 25 w 394"/>
                  <a:gd name="T23" fmla="*/ 9 h 88"/>
                  <a:gd name="T24" fmla="*/ 22 w 394"/>
                  <a:gd name="T25" fmla="*/ 10 h 88"/>
                  <a:gd name="T26" fmla="*/ 19 w 394"/>
                  <a:gd name="T27" fmla="*/ 10 h 88"/>
                  <a:gd name="T28" fmla="*/ 16 w 394"/>
                  <a:gd name="T29" fmla="*/ 10 h 88"/>
                  <a:gd name="T30" fmla="*/ 13 w 394"/>
                  <a:gd name="T31" fmla="*/ 10 h 88"/>
                  <a:gd name="T32" fmla="*/ 10 w 394"/>
                  <a:gd name="T33" fmla="*/ 10 h 88"/>
                  <a:gd name="T34" fmla="*/ 8 w 394"/>
                  <a:gd name="T35" fmla="*/ 10 h 88"/>
                  <a:gd name="T36" fmla="*/ 5 w 394"/>
                  <a:gd name="T37" fmla="*/ 10 h 88"/>
                  <a:gd name="T38" fmla="*/ 3 w 394"/>
                  <a:gd name="T39" fmla="*/ 10 h 88"/>
                  <a:gd name="T40" fmla="*/ 0 w 394"/>
                  <a:gd name="T41" fmla="*/ 10 h 88"/>
                  <a:gd name="T42" fmla="*/ 2 w 394"/>
                  <a:gd name="T43" fmla="*/ 10 h 88"/>
                  <a:gd name="T44" fmla="*/ 4 w 394"/>
                  <a:gd name="T45" fmla="*/ 11 h 88"/>
                  <a:gd name="T46" fmla="*/ 6 w 394"/>
                  <a:gd name="T47" fmla="*/ 11 h 88"/>
                  <a:gd name="T48" fmla="*/ 9 w 394"/>
                  <a:gd name="T49" fmla="*/ 11 h 88"/>
                  <a:gd name="T50" fmla="*/ 12 w 394"/>
                  <a:gd name="T51" fmla="*/ 11 h 88"/>
                  <a:gd name="T52" fmla="*/ 16 w 394"/>
                  <a:gd name="T53" fmla="*/ 11 h 88"/>
                  <a:gd name="T54" fmla="*/ 19 w 394"/>
                  <a:gd name="T55" fmla="*/ 11 h 88"/>
                  <a:gd name="T56" fmla="*/ 23 w 394"/>
                  <a:gd name="T57" fmla="*/ 11 h 88"/>
                  <a:gd name="T58" fmla="*/ 27 w 394"/>
                  <a:gd name="T59" fmla="*/ 10 h 88"/>
                  <a:gd name="T60" fmla="*/ 30 w 394"/>
                  <a:gd name="T61" fmla="*/ 10 h 88"/>
                  <a:gd name="T62" fmla="*/ 34 w 394"/>
                  <a:gd name="T63" fmla="*/ 9 h 88"/>
                  <a:gd name="T64" fmla="*/ 38 w 394"/>
                  <a:gd name="T65" fmla="*/ 8 h 88"/>
                  <a:gd name="T66" fmla="*/ 41 w 394"/>
                  <a:gd name="T67" fmla="*/ 7 h 88"/>
                  <a:gd name="T68" fmla="*/ 44 w 394"/>
                  <a:gd name="T69" fmla="*/ 5 h 88"/>
                  <a:gd name="T70" fmla="*/ 47 w 394"/>
                  <a:gd name="T71" fmla="*/ 4 h 88"/>
                  <a:gd name="T72" fmla="*/ 49 w 394"/>
                  <a:gd name="T73" fmla="*/ 2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4" h="88">
                    <a:moveTo>
                      <a:pt x="388" y="13"/>
                    </a:moveTo>
                    <a:lnTo>
                      <a:pt x="390" y="10"/>
                    </a:lnTo>
                    <a:lnTo>
                      <a:pt x="391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5" y="30"/>
                    </a:lnTo>
                    <a:lnTo>
                      <a:pt x="307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4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8" y="75"/>
                    </a:lnTo>
                    <a:lnTo>
                      <a:pt x="124" y="76"/>
                    </a:lnTo>
                    <a:lnTo>
                      <a:pt x="101" y="77"/>
                    </a:lnTo>
                    <a:lnTo>
                      <a:pt x="79" y="77"/>
                    </a:lnTo>
                    <a:lnTo>
                      <a:pt x="57" y="77"/>
                    </a:lnTo>
                    <a:lnTo>
                      <a:pt x="38" y="77"/>
                    </a:lnTo>
                    <a:lnTo>
                      <a:pt x="18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0" y="86"/>
                    </a:lnTo>
                    <a:lnTo>
                      <a:pt x="95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09" y="79"/>
                    </a:lnTo>
                    <a:lnTo>
                      <a:pt x="239" y="75"/>
                    </a:lnTo>
                    <a:lnTo>
                      <a:pt x="269" y="68"/>
                    </a:lnTo>
                    <a:lnTo>
                      <a:pt x="297" y="60"/>
                    </a:lnTo>
                    <a:lnTo>
                      <a:pt x="323" y="51"/>
                    </a:lnTo>
                    <a:lnTo>
                      <a:pt x="348" y="40"/>
                    </a:lnTo>
                    <a:lnTo>
                      <a:pt x="369" y="28"/>
                    </a:lnTo>
                    <a:lnTo>
                      <a:pt x="38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6" name="Freeform 516">
                <a:extLst>
                  <a:ext uri="{FF2B5EF4-FFF2-40B4-BE49-F238E27FC236}">
                    <a16:creationId xmlns:a16="http://schemas.microsoft.com/office/drawing/2014/main" id="{9EB28DAB-AE8C-4638-A846-884BD787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199"/>
                <a:ext cx="28" cy="29"/>
              </a:xfrm>
              <a:custGeom>
                <a:avLst/>
                <a:gdLst>
                  <a:gd name="T0" fmla="*/ 0 w 57"/>
                  <a:gd name="T1" fmla="*/ 0 h 59"/>
                  <a:gd name="T2" fmla="*/ 0 w 57"/>
                  <a:gd name="T3" fmla="*/ 0 h 59"/>
                  <a:gd name="T4" fmla="*/ 0 w 57"/>
                  <a:gd name="T5" fmla="*/ 1 h 59"/>
                  <a:gd name="T6" fmla="*/ 0 w 57"/>
                  <a:gd name="T7" fmla="*/ 2 h 59"/>
                  <a:gd name="T8" fmla="*/ 1 w 57"/>
                  <a:gd name="T9" fmla="*/ 3 h 59"/>
                  <a:gd name="T10" fmla="*/ 2 w 57"/>
                  <a:gd name="T11" fmla="*/ 4 h 59"/>
                  <a:gd name="T12" fmla="*/ 3 w 57"/>
                  <a:gd name="T13" fmla="*/ 5 h 59"/>
                  <a:gd name="T14" fmla="*/ 5 w 57"/>
                  <a:gd name="T15" fmla="*/ 6 h 59"/>
                  <a:gd name="T16" fmla="*/ 7 w 57"/>
                  <a:gd name="T17" fmla="*/ 7 h 59"/>
                  <a:gd name="T18" fmla="*/ 6 w 57"/>
                  <a:gd name="T19" fmla="*/ 6 h 59"/>
                  <a:gd name="T20" fmla="*/ 5 w 57"/>
                  <a:gd name="T21" fmla="*/ 5 h 59"/>
                  <a:gd name="T22" fmla="*/ 4 w 57"/>
                  <a:gd name="T23" fmla="*/ 4 h 59"/>
                  <a:gd name="T24" fmla="*/ 3 w 57"/>
                  <a:gd name="T25" fmla="*/ 2 h 59"/>
                  <a:gd name="T26" fmla="*/ 2 w 57"/>
                  <a:gd name="T27" fmla="*/ 1 h 59"/>
                  <a:gd name="T28" fmla="*/ 1 w 57"/>
                  <a:gd name="T29" fmla="*/ 0 h 59"/>
                  <a:gd name="T30" fmla="*/ 0 w 57"/>
                  <a:gd name="T31" fmla="*/ 0 h 59"/>
                  <a:gd name="T32" fmla="*/ 0 w 57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5" y="17"/>
                    </a:lnTo>
                    <a:lnTo>
                      <a:pt x="12" y="28"/>
                    </a:lnTo>
                    <a:lnTo>
                      <a:pt x="20" y="38"/>
                    </a:lnTo>
                    <a:lnTo>
                      <a:pt x="31" y="47"/>
                    </a:lnTo>
                    <a:lnTo>
                      <a:pt x="43" y="54"/>
                    </a:lnTo>
                    <a:lnTo>
                      <a:pt x="57" y="59"/>
                    </a:lnTo>
                    <a:lnTo>
                      <a:pt x="50" y="53"/>
                    </a:lnTo>
                    <a:lnTo>
                      <a:pt x="43" y="44"/>
                    </a:lnTo>
                    <a:lnTo>
                      <a:pt x="35" y="33"/>
                    </a:lnTo>
                    <a:lnTo>
                      <a:pt x="26" y="23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7" name="Freeform 517">
                <a:extLst>
                  <a:ext uri="{FF2B5EF4-FFF2-40B4-BE49-F238E27FC236}">
                    <a16:creationId xmlns:a16="http://schemas.microsoft.com/office/drawing/2014/main" id="{D0D5D656-3FCF-43DA-8024-9599B89D9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1195"/>
                <a:ext cx="36" cy="34"/>
              </a:xfrm>
              <a:custGeom>
                <a:avLst/>
                <a:gdLst>
                  <a:gd name="T0" fmla="*/ 0 w 73"/>
                  <a:gd name="T1" fmla="*/ 0 h 68"/>
                  <a:gd name="T2" fmla="*/ 0 w 73"/>
                  <a:gd name="T3" fmla="*/ 1 h 68"/>
                  <a:gd name="T4" fmla="*/ 0 w 73"/>
                  <a:gd name="T5" fmla="*/ 2 h 68"/>
                  <a:gd name="T6" fmla="*/ 1 w 73"/>
                  <a:gd name="T7" fmla="*/ 3 h 68"/>
                  <a:gd name="T8" fmla="*/ 2 w 73"/>
                  <a:gd name="T9" fmla="*/ 5 h 68"/>
                  <a:gd name="T10" fmla="*/ 3 w 73"/>
                  <a:gd name="T11" fmla="*/ 6 h 68"/>
                  <a:gd name="T12" fmla="*/ 5 w 73"/>
                  <a:gd name="T13" fmla="*/ 7 h 68"/>
                  <a:gd name="T14" fmla="*/ 7 w 73"/>
                  <a:gd name="T15" fmla="*/ 8 h 68"/>
                  <a:gd name="T16" fmla="*/ 9 w 73"/>
                  <a:gd name="T17" fmla="*/ 9 h 68"/>
                  <a:gd name="T18" fmla="*/ 8 w 73"/>
                  <a:gd name="T19" fmla="*/ 8 h 68"/>
                  <a:gd name="T20" fmla="*/ 7 w 73"/>
                  <a:gd name="T21" fmla="*/ 7 h 68"/>
                  <a:gd name="T22" fmla="*/ 6 w 73"/>
                  <a:gd name="T23" fmla="*/ 6 h 68"/>
                  <a:gd name="T24" fmla="*/ 4 w 73"/>
                  <a:gd name="T25" fmla="*/ 4 h 68"/>
                  <a:gd name="T26" fmla="*/ 3 w 73"/>
                  <a:gd name="T27" fmla="*/ 3 h 68"/>
                  <a:gd name="T28" fmla="*/ 2 w 73"/>
                  <a:gd name="T29" fmla="*/ 1 h 68"/>
                  <a:gd name="T30" fmla="*/ 1 w 73"/>
                  <a:gd name="T31" fmla="*/ 1 h 68"/>
                  <a:gd name="T32" fmla="*/ 0 w 7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68">
                    <a:moveTo>
                      <a:pt x="3" y="0"/>
                    </a:moveTo>
                    <a:lnTo>
                      <a:pt x="0" y="5"/>
                    </a:lnTo>
                    <a:lnTo>
                      <a:pt x="3" y="12"/>
                    </a:lnTo>
                    <a:lnTo>
                      <a:pt x="9" y="22"/>
                    </a:lnTo>
                    <a:lnTo>
                      <a:pt x="19" y="34"/>
                    </a:lnTo>
                    <a:lnTo>
                      <a:pt x="31" y="45"/>
                    </a:lnTo>
                    <a:lnTo>
                      <a:pt x="44" y="55"/>
                    </a:lnTo>
                    <a:lnTo>
                      <a:pt x="59" y="63"/>
                    </a:lnTo>
                    <a:lnTo>
                      <a:pt x="73" y="68"/>
                    </a:lnTo>
                    <a:lnTo>
                      <a:pt x="67" y="63"/>
                    </a:lnTo>
                    <a:lnTo>
                      <a:pt x="59" y="54"/>
                    </a:lnTo>
                    <a:lnTo>
                      <a:pt x="50" y="43"/>
                    </a:lnTo>
                    <a:lnTo>
                      <a:pt x="38" y="30"/>
                    </a:lnTo>
                    <a:lnTo>
                      <a:pt x="28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8" name="Freeform 518">
                <a:extLst>
                  <a:ext uri="{FF2B5EF4-FFF2-40B4-BE49-F238E27FC236}">
                    <a16:creationId xmlns:a16="http://schemas.microsoft.com/office/drawing/2014/main" id="{59C45FDC-589B-416A-A771-04BACF17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" y="1189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2 h 76"/>
                  <a:gd name="T6" fmla="*/ 1 w 63"/>
                  <a:gd name="T7" fmla="*/ 4 h 76"/>
                  <a:gd name="T8" fmla="*/ 2 w 63"/>
                  <a:gd name="T9" fmla="*/ 5 h 76"/>
                  <a:gd name="T10" fmla="*/ 4 w 63"/>
                  <a:gd name="T11" fmla="*/ 7 h 76"/>
                  <a:gd name="T12" fmla="*/ 5 w 63"/>
                  <a:gd name="T13" fmla="*/ 8 h 76"/>
                  <a:gd name="T14" fmla="*/ 7 w 63"/>
                  <a:gd name="T15" fmla="*/ 9 h 76"/>
                  <a:gd name="T16" fmla="*/ 8 w 63"/>
                  <a:gd name="T17" fmla="*/ 10 h 76"/>
                  <a:gd name="T18" fmla="*/ 8 w 63"/>
                  <a:gd name="T19" fmla="*/ 9 h 76"/>
                  <a:gd name="T20" fmla="*/ 7 w 63"/>
                  <a:gd name="T21" fmla="*/ 8 h 76"/>
                  <a:gd name="T22" fmla="*/ 6 w 63"/>
                  <a:gd name="T23" fmla="*/ 6 h 76"/>
                  <a:gd name="T24" fmla="*/ 5 w 63"/>
                  <a:gd name="T25" fmla="*/ 5 h 76"/>
                  <a:gd name="T26" fmla="*/ 3 w 63"/>
                  <a:gd name="T27" fmla="*/ 3 h 76"/>
                  <a:gd name="T28" fmla="*/ 2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6"/>
                    </a:lnTo>
                    <a:lnTo>
                      <a:pt x="16" y="38"/>
                    </a:lnTo>
                    <a:lnTo>
                      <a:pt x="27" y="51"/>
                    </a:lnTo>
                    <a:lnTo>
                      <a:pt x="38" y="63"/>
                    </a:lnTo>
                    <a:lnTo>
                      <a:pt x="51" y="72"/>
                    </a:lnTo>
                    <a:lnTo>
                      <a:pt x="63" y="76"/>
                    </a:lnTo>
                    <a:lnTo>
                      <a:pt x="60" y="71"/>
                    </a:lnTo>
                    <a:lnTo>
                      <a:pt x="53" y="60"/>
                    </a:lnTo>
                    <a:lnTo>
                      <a:pt x="45" y="48"/>
                    </a:lnTo>
                    <a:lnTo>
                      <a:pt x="35" y="33"/>
                    </a:lnTo>
                    <a:lnTo>
                      <a:pt x="24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9" name="Freeform 519">
                <a:extLst>
                  <a:ext uri="{FF2B5EF4-FFF2-40B4-BE49-F238E27FC236}">
                    <a16:creationId xmlns:a16="http://schemas.microsoft.com/office/drawing/2014/main" id="{A71001B6-7034-47FD-9304-2377A0BE7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87"/>
                <a:ext cx="28" cy="35"/>
              </a:xfrm>
              <a:custGeom>
                <a:avLst/>
                <a:gdLst>
                  <a:gd name="T0" fmla="*/ 1 w 55"/>
                  <a:gd name="T1" fmla="*/ 0 h 70"/>
                  <a:gd name="T2" fmla="*/ 0 w 55"/>
                  <a:gd name="T3" fmla="*/ 1 h 70"/>
                  <a:gd name="T4" fmla="*/ 1 w 55"/>
                  <a:gd name="T5" fmla="*/ 2 h 70"/>
                  <a:gd name="T6" fmla="*/ 1 w 55"/>
                  <a:gd name="T7" fmla="*/ 3 h 70"/>
                  <a:gd name="T8" fmla="*/ 2 w 55"/>
                  <a:gd name="T9" fmla="*/ 5 h 70"/>
                  <a:gd name="T10" fmla="*/ 3 w 55"/>
                  <a:gd name="T11" fmla="*/ 6 h 70"/>
                  <a:gd name="T12" fmla="*/ 5 w 55"/>
                  <a:gd name="T13" fmla="*/ 8 h 70"/>
                  <a:gd name="T14" fmla="*/ 6 w 55"/>
                  <a:gd name="T15" fmla="*/ 9 h 70"/>
                  <a:gd name="T16" fmla="*/ 7 w 55"/>
                  <a:gd name="T17" fmla="*/ 9 h 70"/>
                  <a:gd name="T18" fmla="*/ 7 w 55"/>
                  <a:gd name="T19" fmla="*/ 8 h 70"/>
                  <a:gd name="T20" fmla="*/ 6 w 55"/>
                  <a:gd name="T21" fmla="*/ 7 h 70"/>
                  <a:gd name="T22" fmla="*/ 5 w 55"/>
                  <a:gd name="T23" fmla="*/ 6 h 70"/>
                  <a:gd name="T24" fmla="*/ 4 w 55"/>
                  <a:gd name="T25" fmla="*/ 4 h 70"/>
                  <a:gd name="T26" fmla="*/ 3 w 55"/>
                  <a:gd name="T27" fmla="*/ 2 h 70"/>
                  <a:gd name="T28" fmla="*/ 2 w 55"/>
                  <a:gd name="T29" fmla="*/ 1 h 70"/>
                  <a:gd name="T30" fmla="*/ 1 w 55"/>
                  <a:gd name="T31" fmla="*/ 1 h 70"/>
                  <a:gd name="T32" fmla="*/ 1 w 55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70">
                    <a:moveTo>
                      <a:pt x="1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4" y="48"/>
                    </a:lnTo>
                    <a:lnTo>
                      <a:pt x="34" y="59"/>
                    </a:lnTo>
                    <a:lnTo>
                      <a:pt x="45" y="67"/>
                    </a:lnTo>
                    <a:lnTo>
                      <a:pt x="55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1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0" name="Freeform 520">
                <a:extLst>
                  <a:ext uri="{FF2B5EF4-FFF2-40B4-BE49-F238E27FC236}">
                    <a16:creationId xmlns:a16="http://schemas.microsoft.com/office/drawing/2014/main" id="{D77C717A-4372-4BF8-A7E7-5F681EFE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6" y="1186"/>
                <a:ext cx="20" cy="32"/>
              </a:xfrm>
              <a:custGeom>
                <a:avLst/>
                <a:gdLst>
                  <a:gd name="T0" fmla="*/ 1 w 39"/>
                  <a:gd name="T1" fmla="*/ 0 h 63"/>
                  <a:gd name="T2" fmla="*/ 1 w 39"/>
                  <a:gd name="T3" fmla="*/ 1 h 63"/>
                  <a:gd name="T4" fmla="*/ 0 w 39"/>
                  <a:gd name="T5" fmla="*/ 2 h 63"/>
                  <a:gd name="T6" fmla="*/ 1 w 39"/>
                  <a:gd name="T7" fmla="*/ 3 h 63"/>
                  <a:gd name="T8" fmla="*/ 1 w 39"/>
                  <a:gd name="T9" fmla="*/ 4 h 63"/>
                  <a:gd name="T10" fmla="*/ 2 w 39"/>
                  <a:gd name="T11" fmla="*/ 6 h 63"/>
                  <a:gd name="T12" fmla="*/ 3 w 39"/>
                  <a:gd name="T13" fmla="*/ 7 h 63"/>
                  <a:gd name="T14" fmla="*/ 4 w 39"/>
                  <a:gd name="T15" fmla="*/ 8 h 63"/>
                  <a:gd name="T16" fmla="*/ 5 w 39"/>
                  <a:gd name="T17" fmla="*/ 8 h 63"/>
                  <a:gd name="T18" fmla="*/ 5 w 39"/>
                  <a:gd name="T19" fmla="*/ 7 h 63"/>
                  <a:gd name="T20" fmla="*/ 4 w 39"/>
                  <a:gd name="T21" fmla="*/ 6 h 63"/>
                  <a:gd name="T22" fmla="*/ 4 w 39"/>
                  <a:gd name="T23" fmla="*/ 5 h 63"/>
                  <a:gd name="T24" fmla="*/ 3 w 39"/>
                  <a:gd name="T25" fmla="*/ 4 h 63"/>
                  <a:gd name="T26" fmla="*/ 3 w 39"/>
                  <a:gd name="T27" fmla="*/ 2 h 63"/>
                  <a:gd name="T28" fmla="*/ 2 w 39"/>
                  <a:gd name="T29" fmla="*/ 1 h 63"/>
                  <a:gd name="T30" fmla="*/ 1 w 39"/>
                  <a:gd name="T31" fmla="*/ 1 h 63"/>
                  <a:gd name="T32" fmla="*/ 1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3">
                    <a:moveTo>
                      <a:pt x="3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4" y="30"/>
                    </a:lnTo>
                    <a:lnTo>
                      <a:pt x="10" y="41"/>
                    </a:lnTo>
                    <a:lnTo>
                      <a:pt x="17" y="50"/>
                    </a:lnTo>
                    <a:lnTo>
                      <a:pt x="27" y="58"/>
                    </a:lnTo>
                    <a:lnTo>
                      <a:pt x="39" y="63"/>
                    </a:lnTo>
                    <a:lnTo>
                      <a:pt x="35" y="56"/>
                    </a:lnTo>
                    <a:lnTo>
                      <a:pt x="31" y="47"/>
                    </a:lnTo>
                    <a:lnTo>
                      <a:pt x="26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2" y="5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1" name="Freeform 521">
                <a:extLst>
                  <a:ext uri="{FF2B5EF4-FFF2-40B4-BE49-F238E27FC236}">
                    <a16:creationId xmlns:a16="http://schemas.microsoft.com/office/drawing/2014/main" id="{24A62A6D-98CD-495E-84D6-7E1BBACE3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181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1 h 49"/>
                  <a:gd name="T6" fmla="*/ 1 w 30"/>
                  <a:gd name="T7" fmla="*/ 2 h 49"/>
                  <a:gd name="T8" fmla="*/ 1 w 30"/>
                  <a:gd name="T9" fmla="*/ 3 h 49"/>
                  <a:gd name="T10" fmla="*/ 2 w 30"/>
                  <a:gd name="T11" fmla="*/ 4 h 49"/>
                  <a:gd name="T12" fmla="*/ 3 w 30"/>
                  <a:gd name="T13" fmla="*/ 5 h 49"/>
                  <a:gd name="T14" fmla="*/ 3 w 30"/>
                  <a:gd name="T15" fmla="*/ 5 h 49"/>
                  <a:gd name="T16" fmla="*/ 4 w 30"/>
                  <a:gd name="T17" fmla="*/ 6 h 49"/>
                  <a:gd name="T18" fmla="*/ 3 w 30"/>
                  <a:gd name="T19" fmla="*/ 4 h 49"/>
                  <a:gd name="T20" fmla="*/ 3 w 30"/>
                  <a:gd name="T21" fmla="*/ 2 h 49"/>
                  <a:gd name="T22" fmla="*/ 2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9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6" y="26"/>
                    </a:lnTo>
                    <a:lnTo>
                      <a:pt x="11" y="35"/>
                    </a:lnTo>
                    <a:lnTo>
                      <a:pt x="17" y="42"/>
                    </a:lnTo>
                    <a:lnTo>
                      <a:pt x="24" y="47"/>
                    </a:lnTo>
                    <a:lnTo>
                      <a:pt x="30" y="49"/>
                    </a:lnTo>
                    <a:lnTo>
                      <a:pt x="24" y="37"/>
                    </a:lnTo>
                    <a:lnTo>
                      <a:pt x="17" y="21"/>
                    </a:lnTo>
                    <a:lnTo>
                      <a:pt x="1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2" name="Freeform 522">
                <a:extLst>
                  <a:ext uri="{FF2B5EF4-FFF2-40B4-BE49-F238E27FC236}">
                    <a16:creationId xmlns:a16="http://schemas.microsoft.com/office/drawing/2014/main" id="{2F281C12-A12D-40BE-8547-71859579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1184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1 h 31"/>
                  <a:gd name="T4" fmla="*/ 1 w 22"/>
                  <a:gd name="T5" fmla="*/ 2 h 31"/>
                  <a:gd name="T6" fmla="*/ 2 w 22"/>
                  <a:gd name="T7" fmla="*/ 3 h 31"/>
                  <a:gd name="T8" fmla="*/ 3 w 22"/>
                  <a:gd name="T9" fmla="*/ 3 h 31"/>
                  <a:gd name="T10" fmla="*/ 2 w 22"/>
                  <a:gd name="T11" fmla="*/ 3 h 31"/>
                  <a:gd name="T12" fmla="*/ 2 w 22"/>
                  <a:gd name="T13" fmla="*/ 1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31">
                    <a:moveTo>
                      <a:pt x="2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3" name="Freeform 523">
                <a:extLst>
                  <a:ext uri="{FF2B5EF4-FFF2-40B4-BE49-F238E27FC236}">
                    <a16:creationId xmlns:a16="http://schemas.microsoft.com/office/drawing/2014/main" id="{ADF55219-0031-4D50-8346-B5556066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197"/>
                <a:ext cx="32" cy="32"/>
              </a:xfrm>
              <a:custGeom>
                <a:avLst/>
                <a:gdLst>
                  <a:gd name="T0" fmla="*/ 1 w 64"/>
                  <a:gd name="T1" fmla="*/ 0 h 64"/>
                  <a:gd name="T2" fmla="*/ 0 w 64"/>
                  <a:gd name="T3" fmla="*/ 1 h 64"/>
                  <a:gd name="T4" fmla="*/ 1 w 64"/>
                  <a:gd name="T5" fmla="*/ 2 h 64"/>
                  <a:gd name="T6" fmla="*/ 1 w 64"/>
                  <a:gd name="T7" fmla="*/ 3 h 64"/>
                  <a:gd name="T8" fmla="*/ 2 w 64"/>
                  <a:gd name="T9" fmla="*/ 4 h 64"/>
                  <a:gd name="T10" fmla="*/ 4 w 64"/>
                  <a:gd name="T11" fmla="*/ 6 h 64"/>
                  <a:gd name="T12" fmla="*/ 5 w 64"/>
                  <a:gd name="T13" fmla="*/ 7 h 64"/>
                  <a:gd name="T14" fmla="*/ 7 w 64"/>
                  <a:gd name="T15" fmla="*/ 8 h 64"/>
                  <a:gd name="T16" fmla="*/ 8 w 64"/>
                  <a:gd name="T17" fmla="*/ 8 h 64"/>
                  <a:gd name="T18" fmla="*/ 8 w 64"/>
                  <a:gd name="T19" fmla="*/ 8 h 64"/>
                  <a:gd name="T20" fmla="*/ 7 w 64"/>
                  <a:gd name="T21" fmla="*/ 7 h 64"/>
                  <a:gd name="T22" fmla="*/ 6 w 64"/>
                  <a:gd name="T23" fmla="*/ 5 h 64"/>
                  <a:gd name="T24" fmla="*/ 5 w 64"/>
                  <a:gd name="T25" fmla="*/ 4 h 64"/>
                  <a:gd name="T26" fmla="*/ 4 w 64"/>
                  <a:gd name="T27" fmla="*/ 2 h 64"/>
                  <a:gd name="T28" fmla="*/ 2 w 64"/>
                  <a:gd name="T29" fmla="*/ 1 h 64"/>
                  <a:gd name="T30" fmla="*/ 1 w 64"/>
                  <a:gd name="T31" fmla="*/ 1 h 64"/>
                  <a:gd name="T32" fmla="*/ 1 w 64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5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4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4" y="27"/>
                    </a:lnTo>
                    <a:lnTo>
                      <a:pt x="25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4" name="Freeform 524">
                <a:extLst>
                  <a:ext uri="{FF2B5EF4-FFF2-40B4-BE49-F238E27FC236}">
                    <a16:creationId xmlns:a16="http://schemas.microsoft.com/office/drawing/2014/main" id="{2191823D-4078-4C0F-8668-B4F5B7AF5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203"/>
                <a:ext cx="26" cy="25"/>
              </a:xfrm>
              <a:custGeom>
                <a:avLst/>
                <a:gdLst>
                  <a:gd name="T0" fmla="*/ 1 w 52"/>
                  <a:gd name="T1" fmla="*/ 0 h 51"/>
                  <a:gd name="T2" fmla="*/ 0 w 52"/>
                  <a:gd name="T3" fmla="*/ 0 h 51"/>
                  <a:gd name="T4" fmla="*/ 1 w 52"/>
                  <a:gd name="T5" fmla="*/ 1 h 51"/>
                  <a:gd name="T6" fmla="*/ 1 w 52"/>
                  <a:gd name="T7" fmla="*/ 2 h 51"/>
                  <a:gd name="T8" fmla="*/ 2 w 52"/>
                  <a:gd name="T9" fmla="*/ 3 h 51"/>
                  <a:gd name="T10" fmla="*/ 3 w 52"/>
                  <a:gd name="T11" fmla="*/ 4 h 51"/>
                  <a:gd name="T12" fmla="*/ 4 w 52"/>
                  <a:gd name="T13" fmla="*/ 5 h 51"/>
                  <a:gd name="T14" fmla="*/ 5 w 52"/>
                  <a:gd name="T15" fmla="*/ 5 h 51"/>
                  <a:gd name="T16" fmla="*/ 7 w 52"/>
                  <a:gd name="T17" fmla="*/ 6 h 51"/>
                  <a:gd name="T18" fmla="*/ 6 w 52"/>
                  <a:gd name="T19" fmla="*/ 5 h 51"/>
                  <a:gd name="T20" fmla="*/ 5 w 52"/>
                  <a:gd name="T21" fmla="*/ 4 h 51"/>
                  <a:gd name="T22" fmla="*/ 4 w 52"/>
                  <a:gd name="T23" fmla="*/ 3 h 51"/>
                  <a:gd name="T24" fmla="*/ 3 w 52"/>
                  <a:gd name="T25" fmla="*/ 2 h 51"/>
                  <a:gd name="T26" fmla="*/ 3 w 52"/>
                  <a:gd name="T27" fmla="*/ 1 h 51"/>
                  <a:gd name="T28" fmla="*/ 2 w 52"/>
                  <a:gd name="T29" fmla="*/ 0 h 51"/>
                  <a:gd name="T30" fmla="*/ 1 w 52"/>
                  <a:gd name="T31" fmla="*/ 0 h 51"/>
                  <a:gd name="T32" fmla="*/ 1 w 52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3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5" y="16"/>
                    </a:lnTo>
                    <a:lnTo>
                      <a:pt x="11" y="24"/>
                    </a:lnTo>
                    <a:lnTo>
                      <a:pt x="18" y="32"/>
                    </a:lnTo>
                    <a:lnTo>
                      <a:pt x="27" y="40"/>
                    </a:lnTo>
                    <a:lnTo>
                      <a:pt x="38" y="47"/>
                    </a:lnTo>
                    <a:lnTo>
                      <a:pt x="52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8" y="12"/>
                    </a:lnTo>
                    <a:lnTo>
                      <a:pt x="12" y="5"/>
                    </a:lnTo>
                    <a:lnTo>
                      <a:pt x="6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5" name="Freeform 525">
                <a:extLst>
                  <a:ext uri="{FF2B5EF4-FFF2-40B4-BE49-F238E27FC236}">
                    <a16:creationId xmlns:a16="http://schemas.microsoft.com/office/drawing/2014/main" id="{58BE17B6-9854-462C-9137-2F5921E8E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1191"/>
                <a:ext cx="27" cy="35"/>
              </a:xfrm>
              <a:custGeom>
                <a:avLst/>
                <a:gdLst>
                  <a:gd name="T0" fmla="*/ 0 w 56"/>
                  <a:gd name="T1" fmla="*/ 0 h 69"/>
                  <a:gd name="T2" fmla="*/ 0 w 56"/>
                  <a:gd name="T3" fmla="*/ 1 h 69"/>
                  <a:gd name="T4" fmla="*/ 0 w 56"/>
                  <a:gd name="T5" fmla="*/ 2 h 69"/>
                  <a:gd name="T6" fmla="*/ 0 w 56"/>
                  <a:gd name="T7" fmla="*/ 3 h 69"/>
                  <a:gd name="T8" fmla="*/ 1 w 56"/>
                  <a:gd name="T9" fmla="*/ 5 h 69"/>
                  <a:gd name="T10" fmla="*/ 3 w 56"/>
                  <a:gd name="T11" fmla="*/ 6 h 69"/>
                  <a:gd name="T12" fmla="*/ 4 w 56"/>
                  <a:gd name="T13" fmla="*/ 8 h 69"/>
                  <a:gd name="T14" fmla="*/ 5 w 56"/>
                  <a:gd name="T15" fmla="*/ 9 h 69"/>
                  <a:gd name="T16" fmla="*/ 6 w 56"/>
                  <a:gd name="T17" fmla="*/ 9 h 69"/>
                  <a:gd name="T18" fmla="*/ 6 w 56"/>
                  <a:gd name="T19" fmla="*/ 8 h 69"/>
                  <a:gd name="T20" fmla="*/ 5 w 56"/>
                  <a:gd name="T21" fmla="*/ 7 h 69"/>
                  <a:gd name="T22" fmla="*/ 4 w 56"/>
                  <a:gd name="T23" fmla="*/ 5 h 69"/>
                  <a:gd name="T24" fmla="*/ 3 w 56"/>
                  <a:gd name="T25" fmla="*/ 4 h 69"/>
                  <a:gd name="T26" fmla="*/ 2 w 56"/>
                  <a:gd name="T27" fmla="*/ 2 h 69"/>
                  <a:gd name="T28" fmla="*/ 1 w 56"/>
                  <a:gd name="T29" fmla="*/ 1 h 69"/>
                  <a:gd name="T30" fmla="*/ 1 w 56"/>
                  <a:gd name="T31" fmla="*/ 0 h 69"/>
                  <a:gd name="T32" fmla="*/ 0 w 56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9"/>
                    </a:lnTo>
                    <a:lnTo>
                      <a:pt x="45" y="66"/>
                    </a:lnTo>
                    <a:lnTo>
                      <a:pt x="56" y="69"/>
                    </a:lnTo>
                    <a:lnTo>
                      <a:pt x="51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6" name="Freeform 526">
                <a:extLst>
                  <a:ext uri="{FF2B5EF4-FFF2-40B4-BE49-F238E27FC236}">
                    <a16:creationId xmlns:a16="http://schemas.microsoft.com/office/drawing/2014/main" id="{717313F8-1AA8-4EBB-96F2-2E3FAA45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184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1 h 59"/>
                  <a:gd name="T6" fmla="*/ 1 w 40"/>
                  <a:gd name="T7" fmla="*/ 2 h 59"/>
                  <a:gd name="T8" fmla="*/ 2 w 40"/>
                  <a:gd name="T9" fmla="*/ 3 h 59"/>
                  <a:gd name="T10" fmla="*/ 3 w 40"/>
                  <a:gd name="T11" fmla="*/ 5 h 59"/>
                  <a:gd name="T12" fmla="*/ 4 w 40"/>
                  <a:gd name="T13" fmla="*/ 6 h 59"/>
                  <a:gd name="T14" fmla="*/ 5 w 40"/>
                  <a:gd name="T15" fmla="*/ 7 h 59"/>
                  <a:gd name="T16" fmla="*/ 5 w 40"/>
                  <a:gd name="T17" fmla="*/ 7 h 59"/>
                  <a:gd name="T18" fmla="*/ 5 w 40"/>
                  <a:gd name="T19" fmla="*/ 6 h 59"/>
                  <a:gd name="T20" fmla="*/ 5 w 40"/>
                  <a:gd name="T21" fmla="*/ 5 h 59"/>
                  <a:gd name="T22" fmla="*/ 4 w 40"/>
                  <a:gd name="T23" fmla="*/ 4 h 59"/>
                  <a:gd name="T24" fmla="*/ 3 w 40"/>
                  <a:gd name="T25" fmla="*/ 3 h 59"/>
                  <a:gd name="T26" fmla="*/ 3 w 40"/>
                  <a:gd name="T27" fmla="*/ 2 h 59"/>
                  <a:gd name="T28" fmla="*/ 2 w 40"/>
                  <a:gd name="T29" fmla="*/ 1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5" y="20"/>
                    </a:lnTo>
                    <a:lnTo>
                      <a:pt x="11" y="31"/>
                    </a:lnTo>
                    <a:lnTo>
                      <a:pt x="18" y="42"/>
                    </a:lnTo>
                    <a:lnTo>
                      <a:pt x="26" y="50"/>
                    </a:lnTo>
                    <a:lnTo>
                      <a:pt x="33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3" y="45"/>
                    </a:lnTo>
                    <a:lnTo>
                      <a:pt x="28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1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7" name="Freeform 527">
                <a:extLst>
                  <a:ext uri="{FF2B5EF4-FFF2-40B4-BE49-F238E27FC236}">
                    <a16:creationId xmlns:a16="http://schemas.microsoft.com/office/drawing/2014/main" id="{461721C8-FAFB-4ABB-B50A-7652975B5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223"/>
                <a:ext cx="30" cy="5"/>
              </a:xfrm>
              <a:custGeom>
                <a:avLst/>
                <a:gdLst>
                  <a:gd name="T0" fmla="*/ 7 w 61"/>
                  <a:gd name="T1" fmla="*/ 1 h 9"/>
                  <a:gd name="T2" fmla="*/ 7 w 61"/>
                  <a:gd name="T3" fmla="*/ 1 h 9"/>
                  <a:gd name="T4" fmla="*/ 6 w 61"/>
                  <a:gd name="T5" fmla="*/ 1 h 9"/>
                  <a:gd name="T6" fmla="*/ 4 w 61"/>
                  <a:gd name="T7" fmla="*/ 1 h 9"/>
                  <a:gd name="T8" fmla="*/ 3 w 61"/>
                  <a:gd name="T9" fmla="*/ 1 h 9"/>
                  <a:gd name="T10" fmla="*/ 2 w 61"/>
                  <a:gd name="T11" fmla="*/ 2 h 9"/>
                  <a:gd name="T12" fmla="*/ 1 w 61"/>
                  <a:gd name="T13" fmla="*/ 2 h 9"/>
                  <a:gd name="T14" fmla="*/ 0 w 61"/>
                  <a:gd name="T15" fmla="*/ 1 h 9"/>
                  <a:gd name="T16" fmla="*/ 0 w 61"/>
                  <a:gd name="T17" fmla="*/ 1 h 9"/>
                  <a:gd name="T18" fmla="*/ 0 w 61"/>
                  <a:gd name="T19" fmla="*/ 1 h 9"/>
                  <a:gd name="T20" fmla="*/ 1 w 61"/>
                  <a:gd name="T21" fmla="*/ 1 h 9"/>
                  <a:gd name="T22" fmla="*/ 2 w 61"/>
                  <a:gd name="T23" fmla="*/ 0 h 9"/>
                  <a:gd name="T24" fmla="*/ 3 w 61"/>
                  <a:gd name="T25" fmla="*/ 0 h 9"/>
                  <a:gd name="T26" fmla="*/ 4 w 61"/>
                  <a:gd name="T27" fmla="*/ 1 h 9"/>
                  <a:gd name="T28" fmla="*/ 5 w 61"/>
                  <a:gd name="T29" fmla="*/ 1 h 9"/>
                  <a:gd name="T30" fmla="*/ 6 w 61"/>
                  <a:gd name="T31" fmla="*/ 1 h 9"/>
                  <a:gd name="T32" fmla="*/ 7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9">
                    <a:moveTo>
                      <a:pt x="61" y="4"/>
                    </a:moveTo>
                    <a:lnTo>
                      <a:pt x="56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7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8" name="Freeform 528">
                <a:extLst>
                  <a:ext uri="{FF2B5EF4-FFF2-40B4-BE49-F238E27FC236}">
                    <a16:creationId xmlns:a16="http://schemas.microsoft.com/office/drawing/2014/main" id="{02CBCBD3-0F6B-4732-A44D-1C233BD72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" y="1229"/>
                <a:ext cx="42" cy="33"/>
              </a:xfrm>
              <a:custGeom>
                <a:avLst/>
                <a:gdLst>
                  <a:gd name="T0" fmla="*/ 11 w 84"/>
                  <a:gd name="T1" fmla="*/ 0 h 66"/>
                  <a:gd name="T2" fmla="*/ 10 w 84"/>
                  <a:gd name="T3" fmla="*/ 1 h 66"/>
                  <a:gd name="T4" fmla="*/ 8 w 84"/>
                  <a:gd name="T5" fmla="*/ 2 h 66"/>
                  <a:gd name="T6" fmla="*/ 6 w 84"/>
                  <a:gd name="T7" fmla="*/ 3 h 66"/>
                  <a:gd name="T8" fmla="*/ 4 w 84"/>
                  <a:gd name="T9" fmla="*/ 4 h 66"/>
                  <a:gd name="T10" fmla="*/ 2 w 84"/>
                  <a:gd name="T11" fmla="*/ 6 h 66"/>
                  <a:gd name="T12" fmla="*/ 1 w 84"/>
                  <a:gd name="T13" fmla="*/ 7 h 66"/>
                  <a:gd name="T14" fmla="*/ 0 w 84"/>
                  <a:gd name="T15" fmla="*/ 8 h 66"/>
                  <a:gd name="T16" fmla="*/ 1 w 84"/>
                  <a:gd name="T17" fmla="*/ 9 h 66"/>
                  <a:gd name="T18" fmla="*/ 1 w 84"/>
                  <a:gd name="T19" fmla="*/ 9 h 66"/>
                  <a:gd name="T20" fmla="*/ 3 w 84"/>
                  <a:gd name="T21" fmla="*/ 8 h 66"/>
                  <a:gd name="T22" fmla="*/ 4 w 84"/>
                  <a:gd name="T23" fmla="*/ 7 h 66"/>
                  <a:gd name="T24" fmla="*/ 6 w 84"/>
                  <a:gd name="T25" fmla="*/ 5 h 66"/>
                  <a:gd name="T26" fmla="*/ 7 w 84"/>
                  <a:gd name="T27" fmla="*/ 4 h 66"/>
                  <a:gd name="T28" fmla="*/ 9 w 84"/>
                  <a:gd name="T29" fmla="*/ 2 h 66"/>
                  <a:gd name="T30" fmla="*/ 10 w 84"/>
                  <a:gd name="T31" fmla="*/ 1 h 66"/>
                  <a:gd name="T32" fmla="*/ 1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5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8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5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9" name="Freeform 529">
                <a:extLst>
                  <a:ext uri="{FF2B5EF4-FFF2-40B4-BE49-F238E27FC236}">
                    <a16:creationId xmlns:a16="http://schemas.microsoft.com/office/drawing/2014/main" id="{3065C88D-D5F3-4CE4-A0B1-1094F7D69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1228"/>
                <a:ext cx="38" cy="35"/>
              </a:xfrm>
              <a:custGeom>
                <a:avLst/>
                <a:gdLst>
                  <a:gd name="T0" fmla="*/ 10 w 76"/>
                  <a:gd name="T1" fmla="*/ 0 h 70"/>
                  <a:gd name="T2" fmla="*/ 9 w 76"/>
                  <a:gd name="T3" fmla="*/ 1 h 70"/>
                  <a:gd name="T4" fmla="*/ 7 w 76"/>
                  <a:gd name="T5" fmla="*/ 2 h 70"/>
                  <a:gd name="T6" fmla="*/ 5 w 76"/>
                  <a:gd name="T7" fmla="*/ 4 h 70"/>
                  <a:gd name="T8" fmla="*/ 4 w 76"/>
                  <a:gd name="T9" fmla="*/ 5 h 70"/>
                  <a:gd name="T10" fmla="*/ 2 w 76"/>
                  <a:gd name="T11" fmla="*/ 7 h 70"/>
                  <a:gd name="T12" fmla="*/ 1 w 76"/>
                  <a:gd name="T13" fmla="*/ 8 h 70"/>
                  <a:gd name="T14" fmla="*/ 0 w 76"/>
                  <a:gd name="T15" fmla="*/ 9 h 70"/>
                  <a:gd name="T16" fmla="*/ 1 w 76"/>
                  <a:gd name="T17" fmla="*/ 9 h 70"/>
                  <a:gd name="T18" fmla="*/ 2 w 76"/>
                  <a:gd name="T19" fmla="*/ 9 h 70"/>
                  <a:gd name="T20" fmla="*/ 3 w 76"/>
                  <a:gd name="T21" fmla="*/ 8 h 70"/>
                  <a:gd name="T22" fmla="*/ 4 w 76"/>
                  <a:gd name="T23" fmla="*/ 7 h 70"/>
                  <a:gd name="T24" fmla="*/ 5 w 76"/>
                  <a:gd name="T25" fmla="*/ 5 h 70"/>
                  <a:gd name="T26" fmla="*/ 7 w 76"/>
                  <a:gd name="T27" fmla="*/ 4 h 70"/>
                  <a:gd name="T28" fmla="*/ 8 w 76"/>
                  <a:gd name="T29" fmla="*/ 2 h 70"/>
                  <a:gd name="T30" fmla="*/ 9 w 76"/>
                  <a:gd name="T31" fmla="*/ 1 h 70"/>
                  <a:gd name="T32" fmla="*/ 10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76" y="0"/>
                    </a:moveTo>
                    <a:lnTo>
                      <a:pt x="66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3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29" y="50"/>
                    </a:lnTo>
                    <a:lnTo>
                      <a:pt x="40" y="38"/>
                    </a:lnTo>
                    <a:lnTo>
                      <a:pt x="51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0" name="Freeform 530">
                <a:extLst>
                  <a:ext uri="{FF2B5EF4-FFF2-40B4-BE49-F238E27FC236}">
                    <a16:creationId xmlns:a16="http://schemas.microsoft.com/office/drawing/2014/main" id="{B713173D-BA6E-45E3-8610-BDCABD053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" y="1227"/>
                <a:ext cx="34" cy="38"/>
              </a:xfrm>
              <a:custGeom>
                <a:avLst/>
                <a:gdLst>
                  <a:gd name="T0" fmla="*/ 9 w 68"/>
                  <a:gd name="T1" fmla="*/ 0 h 75"/>
                  <a:gd name="T2" fmla="*/ 8 w 68"/>
                  <a:gd name="T3" fmla="*/ 1 h 75"/>
                  <a:gd name="T4" fmla="*/ 6 w 68"/>
                  <a:gd name="T5" fmla="*/ 3 h 75"/>
                  <a:gd name="T6" fmla="*/ 5 w 68"/>
                  <a:gd name="T7" fmla="*/ 4 h 75"/>
                  <a:gd name="T8" fmla="*/ 3 w 68"/>
                  <a:gd name="T9" fmla="*/ 6 h 75"/>
                  <a:gd name="T10" fmla="*/ 2 w 68"/>
                  <a:gd name="T11" fmla="*/ 7 h 75"/>
                  <a:gd name="T12" fmla="*/ 1 w 68"/>
                  <a:gd name="T13" fmla="*/ 8 h 75"/>
                  <a:gd name="T14" fmla="*/ 0 w 68"/>
                  <a:gd name="T15" fmla="*/ 9 h 75"/>
                  <a:gd name="T16" fmla="*/ 1 w 68"/>
                  <a:gd name="T17" fmla="*/ 10 h 75"/>
                  <a:gd name="T18" fmla="*/ 1 w 68"/>
                  <a:gd name="T19" fmla="*/ 9 h 75"/>
                  <a:gd name="T20" fmla="*/ 2 w 68"/>
                  <a:gd name="T21" fmla="*/ 9 h 75"/>
                  <a:gd name="T22" fmla="*/ 4 w 68"/>
                  <a:gd name="T23" fmla="*/ 7 h 75"/>
                  <a:gd name="T24" fmla="*/ 5 w 68"/>
                  <a:gd name="T25" fmla="*/ 6 h 75"/>
                  <a:gd name="T26" fmla="*/ 6 w 68"/>
                  <a:gd name="T27" fmla="*/ 4 h 75"/>
                  <a:gd name="T28" fmla="*/ 7 w 68"/>
                  <a:gd name="T29" fmla="*/ 2 h 75"/>
                  <a:gd name="T30" fmla="*/ 8 w 68"/>
                  <a:gd name="T31" fmla="*/ 1 h 75"/>
                  <a:gd name="T32" fmla="*/ 9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21" y="41"/>
                    </a:lnTo>
                    <a:lnTo>
                      <a:pt x="10" y="54"/>
                    </a:lnTo>
                    <a:lnTo>
                      <a:pt x="3" y="63"/>
                    </a:lnTo>
                    <a:lnTo>
                      <a:pt x="0" y="71"/>
                    </a:lnTo>
                    <a:lnTo>
                      <a:pt x="2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5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1" name="Freeform 531">
                <a:extLst>
                  <a:ext uri="{FF2B5EF4-FFF2-40B4-BE49-F238E27FC236}">
                    <a16:creationId xmlns:a16="http://schemas.microsoft.com/office/drawing/2014/main" id="{518DF667-B1B6-41B3-A48D-5A75648AA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224"/>
                <a:ext cx="26" cy="36"/>
              </a:xfrm>
              <a:custGeom>
                <a:avLst/>
                <a:gdLst>
                  <a:gd name="T0" fmla="*/ 7 w 52"/>
                  <a:gd name="T1" fmla="*/ 0 h 70"/>
                  <a:gd name="T2" fmla="*/ 6 w 52"/>
                  <a:gd name="T3" fmla="*/ 1 h 70"/>
                  <a:gd name="T4" fmla="*/ 5 w 52"/>
                  <a:gd name="T5" fmla="*/ 2 h 70"/>
                  <a:gd name="T6" fmla="*/ 4 w 52"/>
                  <a:gd name="T7" fmla="*/ 4 h 70"/>
                  <a:gd name="T8" fmla="*/ 2 w 52"/>
                  <a:gd name="T9" fmla="*/ 5 h 70"/>
                  <a:gd name="T10" fmla="*/ 1 w 52"/>
                  <a:gd name="T11" fmla="*/ 7 h 70"/>
                  <a:gd name="T12" fmla="*/ 1 w 52"/>
                  <a:gd name="T13" fmla="*/ 8 h 70"/>
                  <a:gd name="T14" fmla="*/ 0 w 52"/>
                  <a:gd name="T15" fmla="*/ 9 h 70"/>
                  <a:gd name="T16" fmla="*/ 1 w 52"/>
                  <a:gd name="T17" fmla="*/ 10 h 70"/>
                  <a:gd name="T18" fmla="*/ 2 w 52"/>
                  <a:gd name="T19" fmla="*/ 9 h 70"/>
                  <a:gd name="T20" fmla="*/ 3 w 52"/>
                  <a:gd name="T21" fmla="*/ 8 h 70"/>
                  <a:gd name="T22" fmla="*/ 4 w 52"/>
                  <a:gd name="T23" fmla="*/ 7 h 70"/>
                  <a:gd name="T24" fmla="*/ 4 w 52"/>
                  <a:gd name="T25" fmla="*/ 6 h 70"/>
                  <a:gd name="T26" fmla="*/ 5 w 52"/>
                  <a:gd name="T27" fmla="*/ 4 h 70"/>
                  <a:gd name="T28" fmla="*/ 6 w 52"/>
                  <a:gd name="T29" fmla="*/ 2 h 70"/>
                  <a:gd name="T30" fmla="*/ 6 w 52"/>
                  <a:gd name="T31" fmla="*/ 1 h 70"/>
                  <a:gd name="T32" fmla="*/ 7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5" y="16"/>
                    </a:lnTo>
                    <a:lnTo>
                      <a:pt x="25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5" y="70"/>
                    </a:lnTo>
                    <a:lnTo>
                      <a:pt x="12" y="68"/>
                    </a:lnTo>
                    <a:lnTo>
                      <a:pt x="19" y="61"/>
                    </a:lnTo>
                    <a:lnTo>
                      <a:pt x="26" y="52"/>
                    </a:lnTo>
                    <a:lnTo>
                      <a:pt x="32" y="40"/>
                    </a:lnTo>
                    <a:lnTo>
                      <a:pt x="37" y="28"/>
                    </a:lnTo>
                    <a:lnTo>
                      <a:pt x="42" y="16"/>
                    </a:lnTo>
                    <a:lnTo>
                      <a:pt x="48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2" name="Freeform 532">
                <a:extLst>
                  <a:ext uri="{FF2B5EF4-FFF2-40B4-BE49-F238E27FC236}">
                    <a16:creationId xmlns:a16="http://schemas.microsoft.com/office/drawing/2014/main" id="{51E56342-438B-4E7F-97F9-4F9EE56BF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" y="1222"/>
                <a:ext cx="23" cy="35"/>
              </a:xfrm>
              <a:custGeom>
                <a:avLst/>
                <a:gdLst>
                  <a:gd name="T0" fmla="*/ 5 w 47"/>
                  <a:gd name="T1" fmla="*/ 0 h 69"/>
                  <a:gd name="T2" fmla="*/ 5 w 47"/>
                  <a:gd name="T3" fmla="*/ 1 h 69"/>
                  <a:gd name="T4" fmla="*/ 4 w 47"/>
                  <a:gd name="T5" fmla="*/ 2 h 69"/>
                  <a:gd name="T6" fmla="*/ 2 w 47"/>
                  <a:gd name="T7" fmla="*/ 4 h 69"/>
                  <a:gd name="T8" fmla="*/ 1 w 47"/>
                  <a:gd name="T9" fmla="*/ 6 h 69"/>
                  <a:gd name="T10" fmla="*/ 0 w 47"/>
                  <a:gd name="T11" fmla="*/ 7 h 69"/>
                  <a:gd name="T12" fmla="*/ 0 w 47"/>
                  <a:gd name="T13" fmla="*/ 8 h 69"/>
                  <a:gd name="T14" fmla="*/ 0 w 47"/>
                  <a:gd name="T15" fmla="*/ 9 h 69"/>
                  <a:gd name="T16" fmla="*/ 0 w 47"/>
                  <a:gd name="T17" fmla="*/ 9 h 69"/>
                  <a:gd name="T18" fmla="*/ 1 w 47"/>
                  <a:gd name="T19" fmla="*/ 9 h 69"/>
                  <a:gd name="T20" fmla="*/ 2 w 47"/>
                  <a:gd name="T21" fmla="*/ 8 h 69"/>
                  <a:gd name="T22" fmla="*/ 3 w 47"/>
                  <a:gd name="T23" fmla="*/ 7 h 69"/>
                  <a:gd name="T24" fmla="*/ 3 w 47"/>
                  <a:gd name="T25" fmla="*/ 5 h 69"/>
                  <a:gd name="T26" fmla="*/ 4 w 47"/>
                  <a:gd name="T27" fmla="*/ 3 h 69"/>
                  <a:gd name="T28" fmla="*/ 5 w 47"/>
                  <a:gd name="T29" fmla="*/ 2 h 69"/>
                  <a:gd name="T30" fmla="*/ 5 w 47"/>
                  <a:gd name="T31" fmla="*/ 1 h 69"/>
                  <a:gd name="T32" fmla="*/ 5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9">
                    <a:moveTo>
                      <a:pt x="47" y="0"/>
                    </a:moveTo>
                    <a:lnTo>
                      <a:pt x="42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4" y="41"/>
                    </a:lnTo>
                    <a:lnTo>
                      <a:pt x="6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5" y="69"/>
                    </a:lnTo>
                    <a:lnTo>
                      <a:pt x="12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6" y="24"/>
                    </a:lnTo>
                    <a:lnTo>
                      <a:pt x="40" y="14"/>
                    </a:lnTo>
                    <a:lnTo>
                      <a:pt x="44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3" name="Freeform 533">
                <a:extLst>
                  <a:ext uri="{FF2B5EF4-FFF2-40B4-BE49-F238E27FC236}">
                    <a16:creationId xmlns:a16="http://schemas.microsoft.com/office/drawing/2014/main" id="{9A6C205D-CB60-4E29-BCCA-E3ECBD58E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219"/>
                <a:ext cx="12" cy="30"/>
              </a:xfrm>
              <a:custGeom>
                <a:avLst/>
                <a:gdLst>
                  <a:gd name="T0" fmla="*/ 3 w 26"/>
                  <a:gd name="T1" fmla="*/ 0 h 59"/>
                  <a:gd name="T2" fmla="*/ 2 w 26"/>
                  <a:gd name="T3" fmla="*/ 1 h 59"/>
                  <a:gd name="T4" fmla="*/ 1 w 26"/>
                  <a:gd name="T5" fmla="*/ 2 h 59"/>
                  <a:gd name="T6" fmla="*/ 1 w 26"/>
                  <a:gd name="T7" fmla="*/ 4 h 59"/>
                  <a:gd name="T8" fmla="*/ 0 w 26"/>
                  <a:gd name="T9" fmla="*/ 5 h 59"/>
                  <a:gd name="T10" fmla="*/ 0 w 26"/>
                  <a:gd name="T11" fmla="*/ 6 h 59"/>
                  <a:gd name="T12" fmla="*/ 0 w 26"/>
                  <a:gd name="T13" fmla="*/ 7 h 59"/>
                  <a:gd name="T14" fmla="*/ 0 w 26"/>
                  <a:gd name="T15" fmla="*/ 8 h 59"/>
                  <a:gd name="T16" fmla="*/ 1 w 26"/>
                  <a:gd name="T17" fmla="*/ 8 h 59"/>
                  <a:gd name="T18" fmla="*/ 2 w 26"/>
                  <a:gd name="T19" fmla="*/ 7 h 59"/>
                  <a:gd name="T20" fmla="*/ 2 w 26"/>
                  <a:gd name="T21" fmla="*/ 5 h 59"/>
                  <a:gd name="T22" fmla="*/ 2 w 26"/>
                  <a:gd name="T23" fmla="*/ 2 h 59"/>
                  <a:gd name="T24" fmla="*/ 3 w 26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59">
                    <a:moveTo>
                      <a:pt x="26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9" y="26"/>
                    </a:lnTo>
                    <a:lnTo>
                      <a:pt x="5" y="36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3" y="58"/>
                    </a:lnTo>
                    <a:lnTo>
                      <a:pt x="9" y="59"/>
                    </a:lnTo>
                    <a:lnTo>
                      <a:pt x="19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4" name="Freeform 534">
                <a:extLst>
                  <a:ext uri="{FF2B5EF4-FFF2-40B4-BE49-F238E27FC236}">
                    <a16:creationId xmlns:a16="http://schemas.microsoft.com/office/drawing/2014/main" id="{7CD39D0A-3EA9-4C93-9454-DF4CEACB3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216"/>
                <a:ext cx="6" cy="26"/>
              </a:xfrm>
              <a:custGeom>
                <a:avLst/>
                <a:gdLst>
                  <a:gd name="T0" fmla="*/ 2 w 11"/>
                  <a:gd name="T1" fmla="*/ 0 h 51"/>
                  <a:gd name="T2" fmla="*/ 1 w 11"/>
                  <a:gd name="T3" fmla="*/ 2 h 51"/>
                  <a:gd name="T4" fmla="*/ 1 w 11"/>
                  <a:gd name="T5" fmla="*/ 4 h 51"/>
                  <a:gd name="T6" fmla="*/ 0 w 11"/>
                  <a:gd name="T7" fmla="*/ 6 h 51"/>
                  <a:gd name="T8" fmla="*/ 1 w 11"/>
                  <a:gd name="T9" fmla="*/ 7 h 51"/>
                  <a:gd name="T10" fmla="*/ 2 w 11"/>
                  <a:gd name="T11" fmla="*/ 6 h 51"/>
                  <a:gd name="T12" fmla="*/ 2 w 11"/>
                  <a:gd name="T13" fmla="*/ 4 h 51"/>
                  <a:gd name="T14" fmla="*/ 2 w 11"/>
                  <a:gd name="T15" fmla="*/ 2 h 51"/>
                  <a:gd name="T16" fmla="*/ 2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1">
                    <a:moveTo>
                      <a:pt x="11" y="0"/>
                    </a:moveTo>
                    <a:lnTo>
                      <a:pt x="6" y="12"/>
                    </a:lnTo>
                    <a:lnTo>
                      <a:pt x="1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1" y="45"/>
                    </a:lnTo>
                    <a:lnTo>
                      <a:pt x="11" y="31"/>
                    </a:lnTo>
                    <a:lnTo>
                      <a:pt x="10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5" name="Freeform 535">
                <a:extLst>
                  <a:ext uri="{FF2B5EF4-FFF2-40B4-BE49-F238E27FC236}">
                    <a16:creationId xmlns:a16="http://schemas.microsoft.com/office/drawing/2014/main" id="{82073251-0563-4AE8-B24C-72610079C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1212"/>
                <a:ext cx="8" cy="25"/>
              </a:xfrm>
              <a:custGeom>
                <a:avLst/>
                <a:gdLst>
                  <a:gd name="T0" fmla="*/ 1 w 15"/>
                  <a:gd name="T1" fmla="*/ 0 h 50"/>
                  <a:gd name="T2" fmla="*/ 1 w 15"/>
                  <a:gd name="T3" fmla="*/ 2 h 50"/>
                  <a:gd name="T4" fmla="*/ 0 w 15"/>
                  <a:gd name="T5" fmla="*/ 4 h 50"/>
                  <a:gd name="T6" fmla="*/ 1 w 15"/>
                  <a:gd name="T7" fmla="*/ 6 h 50"/>
                  <a:gd name="T8" fmla="*/ 2 w 15"/>
                  <a:gd name="T9" fmla="*/ 7 h 50"/>
                  <a:gd name="T10" fmla="*/ 2 w 15"/>
                  <a:gd name="T11" fmla="*/ 6 h 50"/>
                  <a:gd name="T12" fmla="*/ 2 w 15"/>
                  <a:gd name="T13" fmla="*/ 5 h 50"/>
                  <a:gd name="T14" fmla="*/ 1 w 15"/>
                  <a:gd name="T15" fmla="*/ 2 h 50"/>
                  <a:gd name="T16" fmla="*/ 1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7" y="0"/>
                    </a:moveTo>
                    <a:lnTo>
                      <a:pt x="2" y="11"/>
                    </a:lnTo>
                    <a:lnTo>
                      <a:pt x="0" y="28"/>
                    </a:lnTo>
                    <a:lnTo>
                      <a:pt x="2" y="43"/>
                    </a:lnTo>
                    <a:lnTo>
                      <a:pt x="9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6" name="Freeform 536">
                <a:extLst>
                  <a:ext uri="{FF2B5EF4-FFF2-40B4-BE49-F238E27FC236}">
                    <a16:creationId xmlns:a16="http://schemas.microsoft.com/office/drawing/2014/main" id="{C5546ADE-0CCF-4B61-B4EC-696B6D469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204"/>
                <a:ext cx="8" cy="25"/>
              </a:xfrm>
              <a:custGeom>
                <a:avLst/>
                <a:gdLst>
                  <a:gd name="T0" fmla="*/ 2 w 16"/>
                  <a:gd name="T1" fmla="*/ 0 h 49"/>
                  <a:gd name="T2" fmla="*/ 1 w 16"/>
                  <a:gd name="T3" fmla="*/ 1 h 49"/>
                  <a:gd name="T4" fmla="*/ 1 w 16"/>
                  <a:gd name="T5" fmla="*/ 3 h 49"/>
                  <a:gd name="T6" fmla="*/ 0 w 16"/>
                  <a:gd name="T7" fmla="*/ 5 h 49"/>
                  <a:gd name="T8" fmla="*/ 1 w 16"/>
                  <a:gd name="T9" fmla="*/ 7 h 49"/>
                  <a:gd name="T10" fmla="*/ 2 w 16"/>
                  <a:gd name="T11" fmla="*/ 6 h 49"/>
                  <a:gd name="T12" fmla="*/ 2 w 16"/>
                  <a:gd name="T13" fmla="*/ 4 h 49"/>
                  <a:gd name="T14" fmla="*/ 2 w 16"/>
                  <a:gd name="T15" fmla="*/ 2 h 49"/>
                  <a:gd name="T16" fmla="*/ 2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7" name="Freeform 537">
                <a:extLst>
                  <a:ext uri="{FF2B5EF4-FFF2-40B4-BE49-F238E27FC236}">
                    <a16:creationId xmlns:a16="http://schemas.microsoft.com/office/drawing/2014/main" id="{5163556E-AE50-4B19-A71B-E0D38ABCD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" y="1199"/>
                <a:ext cx="7" cy="27"/>
              </a:xfrm>
              <a:custGeom>
                <a:avLst/>
                <a:gdLst>
                  <a:gd name="T0" fmla="*/ 1 w 15"/>
                  <a:gd name="T1" fmla="*/ 0 h 54"/>
                  <a:gd name="T2" fmla="*/ 0 w 15"/>
                  <a:gd name="T3" fmla="*/ 2 h 54"/>
                  <a:gd name="T4" fmla="*/ 0 w 15"/>
                  <a:gd name="T5" fmla="*/ 4 h 54"/>
                  <a:gd name="T6" fmla="*/ 0 w 15"/>
                  <a:gd name="T7" fmla="*/ 6 h 54"/>
                  <a:gd name="T8" fmla="*/ 0 w 15"/>
                  <a:gd name="T9" fmla="*/ 7 h 54"/>
                  <a:gd name="T10" fmla="*/ 1 w 15"/>
                  <a:gd name="T11" fmla="*/ 7 h 54"/>
                  <a:gd name="T12" fmla="*/ 1 w 15"/>
                  <a:gd name="T13" fmla="*/ 5 h 54"/>
                  <a:gd name="T14" fmla="*/ 1 w 15"/>
                  <a:gd name="T15" fmla="*/ 2 h 54"/>
                  <a:gd name="T16" fmla="*/ 1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4">
                    <a:moveTo>
                      <a:pt x="11" y="0"/>
                    </a:moveTo>
                    <a:lnTo>
                      <a:pt x="7" y="12"/>
                    </a:lnTo>
                    <a:lnTo>
                      <a:pt x="2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2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8" name="Freeform 538">
                <a:extLst>
                  <a:ext uri="{FF2B5EF4-FFF2-40B4-BE49-F238E27FC236}">
                    <a16:creationId xmlns:a16="http://schemas.microsoft.com/office/drawing/2014/main" id="{832C44E0-1A9B-4FD6-B8B5-0A22F93A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228"/>
                <a:ext cx="42" cy="27"/>
              </a:xfrm>
              <a:custGeom>
                <a:avLst/>
                <a:gdLst>
                  <a:gd name="T0" fmla="*/ 0 w 85"/>
                  <a:gd name="T1" fmla="*/ 7 h 54"/>
                  <a:gd name="T2" fmla="*/ 0 w 85"/>
                  <a:gd name="T3" fmla="*/ 7 h 54"/>
                  <a:gd name="T4" fmla="*/ 1 w 85"/>
                  <a:gd name="T5" fmla="*/ 6 h 54"/>
                  <a:gd name="T6" fmla="*/ 3 w 85"/>
                  <a:gd name="T7" fmla="*/ 5 h 54"/>
                  <a:gd name="T8" fmla="*/ 4 w 85"/>
                  <a:gd name="T9" fmla="*/ 4 h 54"/>
                  <a:gd name="T10" fmla="*/ 6 w 85"/>
                  <a:gd name="T11" fmla="*/ 3 h 54"/>
                  <a:gd name="T12" fmla="*/ 7 w 85"/>
                  <a:gd name="T13" fmla="*/ 2 h 54"/>
                  <a:gd name="T14" fmla="*/ 9 w 85"/>
                  <a:gd name="T15" fmla="*/ 1 h 54"/>
                  <a:gd name="T16" fmla="*/ 10 w 85"/>
                  <a:gd name="T17" fmla="*/ 0 h 54"/>
                  <a:gd name="T18" fmla="*/ 9 w 85"/>
                  <a:gd name="T19" fmla="*/ 1 h 54"/>
                  <a:gd name="T20" fmla="*/ 7 w 85"/>
                  <a:gd name="T21" fmla="*/ 2 h 54"/>
                  <a:gd name="T22" fmla="*/ 5 w 85"/>
                  <a:gd name="T23" fmla="*/ 3 h 54"/>
                  <a:gd name="T24" fmla="*/ 3 w 85"/>
                  <a:gd name="T25" fmla="*/ 4 h 54"/>
                  <a:gd name="T26" fmla="*/ 1 w 85"/>
                  <a:gd name="T27" fmla="*/ 5 h 54"/>
                  <a:gd name="T28" fmla="*/ 0 w 85"/>
                  <a:gd name="T29" fmla="*/ 6 h 54"/>
                  <a:gd name="T30" fmla="*/ 0 w 85"/>
                  <a:gd name="T31" fmla="*/ 7 h 54"/>
                  <a:gd name="T32" fmla="*/ 0 w 85"/>
                  <a:gd name="T33" fmla="*/ 7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54">
                    <a:moveTo>
                      <a:pt x="3" y="54"/>
                    </a:moveTo>
                    <a:lnTo>
                      <a:pt x="7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7" y="29"/>
                    </a:lnTo>
                    <a:lnTo>
                      <a:pt x="50" y="18"/>
                    </a:lnTo>
                    <a:lnTo>
                      <a:pt x="62" y="9"/>
                    </a:lnTo>
                    <a:lnTo>
                      <a:pt x="75" y="3"/>
                    </a:lnTo>
                    <a:lnTo>
                      <a:pt x="85" y="0"/>
                    </a:lnTo>
                    <a:lnTo>
                      <a:pt x="72" y="3"/>
                    </a:lnTo>
                    <a:lnTo>
                      <a:pt x="57" y="9"/>
                    </a:lnTo>
                    <a:lnTo>
                      <a:pt x="41" y="17"/>
                    </a:lnTo>
                    <a:lnTo>
                      <a:pt x="26" y="25"/>
                    </a:lnTo>
                    <a:lnTo>
                      <a:pt x="13" y="34"/>
                    </a:lnTo>
                    <a:lnTo>
                      <a:pt x="4" y="42"/>
                    </a:lnTo>
                    <a:lnTo>
                      <a:pt x="0" y="49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9" name="Freeform 539">
                <a:extLst>
                  <a:ext uri="{FF2B5EF4-FFF2-40B4-BE49-F238E27FC236}">
                    <a16:creationId xmlns:a16="http://schemas.microsoft.com/office/drawing/2014/main" id="{BDB1B44C-0062-44F1-94DE-5F1D707C4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1226"/>
                <a:ext cx="31" cy="17"/>
              </a:xfrm>
              <a:custGeom>
                <a:avLst/>
                <a:gdLst>
                  <a:gd name="T0" fmla="*/ 7 w 63"/>
                  <a:gd name="T1" fmla="*/ 0 h 35"/>
                  <a:gd name="T2" fmla="*/ 6 w 63"/>
                  <a:gd name="T3" fmla="*/ 0 h 35"/>
                  <a:gd name="T4" fmla="*/ 5 w 63"/>
                  <a:gd name="T5" fmla="*/ 1 h 35"/>
                  <a:gd name="T6" fmla="*/ 4 w 63"/>
                  <a:gd name="T7" fmla="*/ 1 h 35"/>
                  <a:gd name="T8" fmla="*/ 2 w 63"/>
                  <a:gd name="T9" fmla="*/ 2 h 35"/>
                  <a:gd name="T10" fmla="*/ 1 w 63"/>
                  <a:gd name="T11" fmla="*/ 3 h 35"/>
                  <a:gd name="T12" fmla="*/ 0 w 63"/>
                  <a:gd name="T13" fmla="*/ 3 h 35"/>
                  <a:gd name="T14" fmla="*/ 0 w 63"/>
                  <a:gd name="T15" fmla="*/ 4 h 35"/>
                  <a:gd name="T16" fmla="*/ 0 w 63"/>
                  <a:gd name="T17" fmla="*/ 4 h 35"/>
                  <a:gd name="T18" fmla="*/ 0 w 63"/>
                  <a:gd name="T19" fmla="*/ 4 h 35"/>
                  <a:gd name="T20" fmla="*/ 1 w 63"/>
                  <a:gd name="T21" fmla="*/ 3 h 35"/>
                  <a:gd name="T22" fmla="*/ 2 w 63"/>
                  <a:gd name="T23" fmla="*/ 3 h 35"/>
                  <a:gd name="T24" fmla="*/ 4 w 63"/>
                  <a:gd name="T25" fmla="*/ 2 h 35"/>
                  <a:gd name="T26" fmla="*/ 5 w 63"/>
                  <a:gd name="T27" fmla="*/ 1 h 35"/>
                  <a:gd name="T28" fmla="*/ 6 w 63"/>
                  <a:gd name="T29" fmla="*/ 1 h 35"/>
                  <a:gd name="T30" fmla="*/ 7 w 63"/>
                  <a:gd name="T31" fmla="*/ 0 h 35"/>
                  <a:gd name="T32" fmla="*/ 7 w 63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35">
                    <a:moveTo>
                      <a:pt x="63" y="0"/>
                    </a:moveTo>
                    <a:lnTo>
                      <a:pt x="55" y="4"/>
                    </a:lnTo>
                    <a:lnTo>
                      <a:pt x="44" y="8"/>
                    </a:lnTo>
                    <a:lnTo>
                      <a:pt x="33" y="14"/>
                    </a:lnTo>
                    <a:lnTo>
                      <a:pt x="22" y="19"/>
                    </a:lnTo>
                    <a:lnTo>
                      <a:pt x="12" y="24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6" y="35"/>
                    </a:lnTo>
                    <a:lnTo>
                      <a:pt x="13" y="31"/>
                    </a:lnTo>
                    <a:lnTo>
                      <a:pt x="22" y="27"/>
                    </a:lnTo>
                    <a:lnTo>
                      <a:pt x="32" y="21"/>
                    </a:lnTo>
                    <a:lnTo>
                      <a:pt x="42" y="14"/>
                    </a:lnTo>
                    <a:lnTo>
                      <a:pt x="50" y="8"/>
                    </a:lnTo>
                    <a:lnTo>
                      <a:pt x="58" y="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0" name="Freeform 540">
                <a:extLst>
                  <a:ext uri="{FF2B5EF4-FFF2-40B4-BE49-F238E27FC236}">
                    <a16:creationId xmlns:a16="http://schemas.microsoft.com/office/drawing/2014/main" id="{5D59E889-B9CB-4DC7-9760-06DFFBAB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102"/>
                <a:ext cx="166" cy="46"/>
              </a:xfrm>
              <a:custGeom>
                <a:avLst/>
                <a:gdLst>
                  <a:gd name="T0" fmla="*/ 42 w 331"/>
                  <a:gd name="T1" fmla="*/ 10 h 91"/>
                  <a:gd name="T2" fmla="*/ 42 w 331"/>
                  <a:gd name="T3" fmla="*/ 10 h 91"/>
                  <a:gd name="T4" fmla="*/ 42 w 331"/>
                  <a:gd name="T5" fmla="*/ 11 h 91"/>
                  <a:gd name="T6" fmla="*/ 42 w 331"/>
                  <a:gd name="T7" fmla="*/ 11 h 91"/>
                  <a:gd name="T8" fmla="*/ 42 w 331"/>
                  <a:gd name="T9" fmla="*/ 12 h 91"/>
                  <a:gd name="T10" fmla="*/ 39 w 331"/>
                  <a:gd name="T11" fmla="*/ 9 h 91"/>
                  <a:gd name="T12" fmla="*/ 37 w 331"/>
                  <a:gd name="T13" fmla="*/ 7 h 91"/>
                  <a:gd name="T14" fmla="*/ 34 w 331"/>
                  <a:gd name="T15" fmla="*/ 6 h 91"/>
                  <a:gd name="T16" fmla="*/ 31 w 331"/>
                  <a:gd name="T17" fmla="*/ 4 h 91"/>
                  <a:gd name="T18" fmla="*/ 28 w 331"/>
                  <a:gd name="T19" fmla="*/ 3 h 91"/>
                  <a:gd name="T20" fmla="*/ 25 w 331"/>
                  <a:gd name="T21" fmla="*/ 3 h 91"/>
                  <a:gd name="T22" fmla="*/ 23 w 331"/>
                  <a:gd name="T23" fmla="*/ 2 h 91"/>
                  <a:gd name="T24" fmla="*/ 20 w 331"/>
                  <a:gd name="T25" fmla="*/ 2 h 91"/>
                  <a:gd name="T26" fmla="*/ 17 w 331"/>
                  <a:gd name="T27" fmla="*/ 2 h 91"/>
                  <a:gd name="T28" fmla="*/ 14 w 331"/>
                  <a:gd name="T29" fmla="*/ 2 h 91"/>
                  <a:gd name="T30" fmla="*/ 11 w 331"/>
                  <a:gd name="T31" fmla="*/ 2 h 91"/>
                  <a:gd name="T32" fmla="*/ 9 w 331"/>
                  <a:gd name="T33" fmla="*/ 2 h 91"/>
                  <a:gd name="T34" fmla="*/ 7 w 331"/>
                  <a:gd name="T35" fmla="*/ 2 h 91"/>
                  <a:gd name="T36" fmla="*/ 4 w 331"/>
                  <a:gd name="T37" fmla="*/ 3 h 91"/>
                  <a:gd name="T38" fmla="*/ 2 w 331"/>
                  <a:gd name="T39" fmla="*/ 3 h 91"/>
                  <a:gd name="T40" fmla="*/ 0 w 331"/>
                  <a:gd name="T41" fmla="*/ 3 h 91"/>
                  <a:gd name="T42" fmla="*/ 2 w 331"/>
                  <a:gd name="T43" fmla="*/ 2 h 91"/>
                  <a:gd name="T44" fmla="*/ 4 w 331"/>
                  <a:gd name="T45" fmla="*/ 2 h 91"/>
                  <a:gd name="T46" fmla="*/ 6 w 331"/>
                  <a:gd name="T47" fmla="*/ 1 h 91"/>
                  <a:gd name="T48" fmla="*/ 8 w 331"/>
                  <a:gd name="T49" fmla="*/ 1 h 91"/>
                  <a:gd name="T50" fmla="*/ 11 w 331"/>
                  <a:gd name="T51" fmla="*/ 1 h 91"/>
                  <a:gd name="T52" fmla="*/ 14 w 331"/>
                  <a:gd name="T53" fmla="*/ 0 h 91"/>
                  <a:gd name="T54" fmla="*/ 17 w 331"/>
                  <a:gd name="T55" fmla="*/ 1 h 91"/>
                  <a:gd name="T56" fmla="*/ 21 w 331"/>
                  <a:gd name="T57" fmla="*/ 1 h 91"/>
                  <a:gd name="T58" fmla="*/ 24 w 331"/>
                  <a:gd name="T59" fmla="*/ 1 h 91"/>
                  <a:gd name="T60" fmla="*/ 27 w 331"/>
                  <a:gd name="T61" fmla="*/ 2 h 91"/>
                  <a:gd name="T62" fmla="*/ 30 w 331"/>
                  <a:gd name="T63" fmla="*/ 3 h 91"/>
                  <a:gd name="T64" fmla="*/ 33 w 331"/>
                  <a:gd name="T65" fmla="*/ 4 h 91"/>
                  <a:gd name="T66" fmla="*/ 36 w 331"/>
                  <a:gd name="T67" fmla="*/ 5 h 91"/>
                  <a:gd name="T68" fmla="*/ 38 w 331"/>
                  <a:gd name="T69" fmla="*/ 6 h 91"/>
                  <a:gd name="T70" fmla="*/ 40 w 331"/>
                  <a:gd name="T71" fmla="*/ 8 h 91"/>
                  <a:gd name="T72" fmla="*/ 42 w 331"/>
                  <a:gd name="T73" fmla="*/ 10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1" h="91">
                    <a:moveTo>
                      <a:pt x="330" y="77"/>
                    </a:moveTo>
                    <a:lnTo>
                      <a:pt x="331" y="80"/>
                    </a:lnTo>
                    <a:lnTo>
                      <a:pt x="330" y="84"/>
                    </a:lnTo>
                    <a:lnTo>
                      <a:pt x="329" y="87"/>
                    </a:lnTo>
                    <a:lnTo>
                      <a:pt x="329" y="91"/>
                    </a:lnTo>
                    <a:lnTo>
                      <a:pt x="309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2" y="10"/>
                    </a:lnTo>
                    <a:lnTo>
                      <a:pt x="110" y="10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49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3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0" y="0"/>
                    </a:lnTo>
                    <a:lnTo>
                      <a:pt x="135" y="1"/>
                    </a:lnTo>
                    <a:lnTo>
                      <a:pt x="162" y="2"/>
                    </a:lnTo>
                    <a:lnTo>
                      <a:pt x="188" y="5"/>
                    </a:lnTo>
                    <a:lnTo>
                      <a:pt x="214" y="11"/>
                    </a:lnTo>
                    <a:lnTo>
                      <a:pt x="238" y="17"/>
                    </a:lnTo>
                    <a:lnTo>
                      <a:pt x="262" y="26"/>
                    </a:lnTo>
                    <a:lnTo>
                      <a:pt x="283" y="35"/>
                    </a:lnTo>
                    <a:lnTo>
                      <a:pt x="302" y="48"/>
                    </a:lnTo>
                    <a:lnTo>
                      <a:pt x="317" y="61"/>
                    </a:lnTo>
                    <a:lnTo>
                      <a:pt x="33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1" name="Freeform 541">
                <a:extLst>
                  <a:ext uri="{FF2B5EF4-FFF2-40B4-BE49-F238E27FC236}">
                    <a16:creationId xmlns:a16="http://schemas.microsoft.com/office/drawing/2014/main" id="{3708788B-1EB0-4E27-8E8C-A9476066F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1107"/>
                <a:ext cx="22" cy="33"/>
              </a:xfrm>
              <a:custGeom>
                <a:avLst/>
                <a:gdLst>
                  <a:gd name="T0" fmla="*/ 6 w 44"/>
                  <a:gd name="T1" fmla="*/ 0 h 67"/>
                  <a:gd name="T2" fmla="*/ 5 w 44"/>
                  <a:gd name="T3" fmla="*/ 0 h 67"/>
                  <a:gd name="T4" fmla="*/ 4 w 44"/>
                  <a:gd name="T5" fmla="*/ 1 h 67"/>
                  <a:gd name="T6" fmla="*/ 3 w 44"/>
                  <a:gd name="T7" fmla="*/ 3 h 67"/>
                  <a:gd name="T8" fmla="*/ 2 w 44"/>
                  <a:gd name="T9" fmla="*/ 4 h 67"/>
                  <a:gd name="T10" fmla="*/ 1 w 44"/>
                  <a:gd name="T11" fmla="*/ 5 h 67"/>
                  <a:gd name="T12" fmla="*/ 1 w 44"/>
                  <a:gd name="T13" fmla="*/ 7 h 67"/>
                  <a:gd name="T14" fmla="*/ 0 w 44"/>
                  <a:gd name="T15" fmla="*/ 7 h 67"/>
                  <a:gd name="T16" fmla="*/ 1 w 44"/>
                  <a:gd name="T17" fmla="*/ 8 h 67"/>
                  <a:gd name="T18" fmla="*/ 1 w 44"/>
                  <a:gd name="T19" fmla="*/ 8 h 67"/>
                  <a:gd name="T20" fmla="*/ 2 w 44"/>
                  <a:gd name="T21" fmla="*/ 7 h 67"/>
                  <a:gd name="T22" fmla="*/ 2 w 44"/>
                  <a:gd name="T23" fmla="*/ 6 h 67"/>
                  <a:gd name="T24" fmla="*/ 3 w 44"/>
                  <a:gd name="T25" fmla="*/ 5 h 67"/>
                  <a:gd name="T26" fmla="*/ 3 w 44"/>
                  <a:gd name="T27" fmla="*/ 4 h 67"/>
                  <a:gd name="T28" fmla="*/ 4 w 44"/>
                  <a:gd name="T29" fmla="*/ 2 h 67"/>
                  <a:gd name="T30" fmla="*/ 5 w 44"/>
                  <a:gd name="T31" fmla="*/ 1 h 67"/>
                  <a:gd name="T32" fmla="*/ 6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67">
                    <a:moveTo>
                      <a:pt x="44" y="0"/>
                    </a:moveTo>
                    <a:lnTo>
                      <a:pt x="35" y="7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4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8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2" name="Freeform 542">
                <a:extLst>
                  <a:ext uri="{FF2B5EF4-FFF2-40B4-BE49-F238E27FC236}">
                    <a16:creationId xmlns:a16="http://schemas.microsoft.com/office/drawing/2014/main" id="{187F3578-97CA-4EAD-A20D-7716CB09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06"/>
                <a:ext cx="33" cy="39"/>
              </a:xfrm>
              <a:custGeom>
                <a:avLst/>
                <a:gdLst>
                  <a:gd name="T0" fmla="*/ 1 w 66"/>
                  <a:gd name="T1" fmla="*/ 10 h 78"/>
                  <a:gd name="T2" fmla="*/ 0 w 66"/>
                  <a:gd name="T3" fmla="*/ 10 h 78"/>
                  <a:gd name="T4" fmla="*/ 1 w 66"/>
                  <a:gd name="T5" fmla="*/ 9 h 78"/>
                  <a:gd name="T6" fmla="*/ 2 w 66"/>
                  <a:gd name="T7" fmla="*/ 7 h 78"/>
                  <a:gd name="T8" fmla="*/ 3 w 66"/>
                  <a:gd name="T9" fmla="*/ 6 h 78"/>
                  <a:gd name="T10" fmla="*/ 4 w 66"/>
                  <a:gd name="T11" fmla="*/ 4 h 78"/>
                  <a:gd name="T12" fmla="*/ 5 w 66"/>
                  <a:gd name="T13" fmla="*/ 2 h 78"/>
                  <a:gd name="T14" fmla="*/ 7 w 66"/>
                  <a:gd name="T15" fmla="*/ 1 h 78"/>
                  <a:gd name="T16" fmla="*/ 9 w 66"/>
                  <a:gd name="T17" fmla="*/ 0 h 78"/>
                  <a:gd name="T18" fmla="*/ 8 w 66"/>
                  <a:gd name="T19" fmla="*/ 1 h 78"/>
                  <a:gd name="T20" fmla="*/ 7 w 66"/>
                  <a:gd name="T21" fmla="*/ 3 h 78"/>
                  <a:gd name="T22" fmla="*/ 5 w 66"/>
                  <a:gd name="T23" fmla="*/ 5 h 78"/>
                  <a:gd name="T24" fmla="*/ 4 w 66"/>
                  <a:gd name="T25" fmla="*/ 6 h 78"/>
                  <a:gd name="T26" fmla="*/ 3 w 66"/>
                  <a:gd name="T27" fmla="*/ 8 h 78"/>
                  <a:gd name="T28" fmla="*/ 2 w 66"/>
                  <a:gd name="T29" fmla="*/ 9 h 78"/>
                  <a:gd name="T30" fmla="*/ 1 w 66"/>
                  <a:gd name="T31" fmla="*/ 10 h 78"/>
                  <a:gd name="T32" fmla="*/ 1 w 66"/>
                  <a:gd name="T33" fmla="*/ 1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6" h="78">
                    <a:moveTo>
                      <a:pt x="1" y="78"/>
                    </a:moveTo>
                    <a:lnTo>
                      <a:pt x="0" y="74"/>
                    </a:lnTo>
                    <a:lnTo>
                      <a:pt x="4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8" y="28"/>
                    </a:lnTo>
                    <a:lnTo>
                      <a:pt x="39" y="16"/>
                    </a:lnTo>
                    <a:lnTo>
                      <a:pt x="52" y="5"/>
                    </a:lnTo>
                    <a:lnTo>
                      <a:pt x="66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39" y="33"/>
                    </a:lnTo>
                    <a:lnTo>
                      <a:pt x="29" y="47"/>
                    </a:lnTo>
                    <a:lnTo>
                      <a:pt x="20" y="59"/>
                    </a:lnTo>
                    <a:lnTo>
                      <a:pt x="12" y="70"/>
                    </a:lnTo>
                    <a:lnTo>
                      <a:pt x="5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3" name="Freeform 543">
                <a:extLst>
                  <a:ext uri="{FF2B5EF4-FFF2-40B4-BE49-F238E27FC236}">
                    <a16:creationId xmlns:a16="http://schemas.microsoft.com/office/drawing/2014/main" id="{4337E4E4-2345-410D-982E-FD95FE495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105"/>
                <a:ext cx="42" cy="46"/>
              </a:xfrm>
              <a:custGeom>
                <a:avLst/>
                <a:gdLst>
                  <a:gd name="T0" fmla="*/ 1 w 84"/>
                  <a:gd name="T1" fmla="*/ 12 h 92"/>
                  <a:gd name="T2" fmla="*/ 0 w 84"/>
                  <a:gd name="T3" fmla="*/ 11 h 92"/>
                  <a:gd name="T4" fmla="*/ 1 w 84"/>
                  <a:gd name="T5" fmla="*/ 10 h 92"/>
                  <a:gd name="T6" fmla="*/ 2 w 84"/>
                  <a:gd name="T7" fmla="*/ 8 h 92"/>
                  <a:gd name="T8" fmla="*/ 4 w 84"/>
                  <a:gd name="T9" fmla="*/ 7 h 92"/>
                  <a:gd name="T10" fmla="*/ 5 w 84"/>
                  <a:gd name="T11" fmla="*/ 4 h 92"/>
                  <a:gd name="T12" fmla="*/ 7 w 84"/>
                  <a:gd name="T13" fmla="*/ 3 h 92"/>
                  <a:gd name="T14" fmla="*/ 9 w 84"/>
                  <a:gd name="T15" fmla="*/ 1 h 92"/>
                  <a:gd name="T16" fmla="*/ 11 w 84"/>
                  <a:gd name="T17" fmla="*/ 0 h 92"/>
                  <a:gd name="T18" fmla="*/ 10 w 84"/>
                  <a:gd name="T19" fmla="*/ 1 h 92"/>
                  <a:gd name="T20" fmla="*/ 9 w 84"/>
                  <a:gd name="T21" fmla="*/ 3 h 92"/>
                  <a:gd name="T22" fmla="*/ 7 w 84"/>
                  <a:gd name="T23" fmla="*/ 5 h 92"/>
                  <a:gd name="T24" fmla="*/ 6 w 84"/>
                  <a:gd name="T25" fmla="*/ 7 h 92"/>
                  <a:gd name="T26" fmla="*/ 4 w 84"/>
                  <a:gd name="T27" fmla="*/ 9 h 92"/>
                  <a:gd name="T28" fmla="*/ 2 w 84"/>
                  <a:gd name="T29" fmla="*/ 11 h 92"/>
                  <a:gd name="T30" fmla="*/ 1 w 84"/>
                  <a:gd name="T31" fmla="*/ 12 h 92"/>
                  <a:gd name="T32" fmla="*/ 1 w 84"/>
                  <a:gd name="T33" fmla="*/ 12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92">
                    <a:moveTo>
                      <a:pt x="1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5" y="49"/>
                    </a:lnTo>
                    <a:lnTo>
                      <a:pt x="39" y="32"/>
                    </a:lnTo>
                    <a:lnTo>
                      <a:pt x="54" y="19"/>
                    </a:lnTo>
                    <a:lnTo>
                      <a:pt x="70" y="7"/>
                    </a:lnTo>
                    <a:lnTo>
                      <a:pt x="84" y="0"/>
                    </a:lnTo>
                    <a:lnTo>
                      <a:pt x="77" y="7"/>
                    </a:lnTo>
                    <a:lnTo>
                      <a:pt x="68" y="20"/>
                    </a:lnTo>
                    <a:lnTo>
                      <a:pt x="55" y="35"/>
                    </a:lnTo>
                    <a:lnTo>
                      <a:pt x="41" y="52"/>
                    </a:lnTo>
                    <a:lnTo>
                      <a:pt x="29" y="68"/>
                    </a:lnTo>
                    <a:lnTo>
                      <a:pt x="16" y="82"/>
                    </a:lnTo>
                    <a:lnTo>
                      <a:pt x="7" y="90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4" name="Freeform 544">
                <a:extLst>
                  <a:ext uri="{FF2B5EF4-FFF2-40B4-BE49-F238E27FC236}">
                    <a16:creationId xmlns:a16="http://schemas.microsoft.com/office/drawing/2014/main" id="{81283313-3432-45A9-AB29-1B4FBC8A6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" y="1108"/>
                <a:ext cx="39" cy="51"/>
              </a:xfrm>
              <a:custGeom>
                <a:avLst/>
                <a:gdLst>
                  <a:gd name="T0" fmla="*/ 1 w 77"/>
                  <a:gd name="T1" fmla="*/ 13 h 102"/>
                  <a:gd name="T2" fmla="*/ 0 w 77"/>
                  <a:gd name="T3" fmla="*/ 12 h 102"/>
                  <a:gd name="T4" fmla="*/ 1 w 77"/>
                  <a:gd name="T5" fmla="*/ 11 h 102"/>
                  <a:gd name="T6" fmla="*/ 2 w 77"/>
                  <a:gd name="T7" fmla="*/ 9 h 102"/>
                  <a:gd name="T8" fmla="*/ 3 w 77"/>
                  <a:gd name="T9" fmla="*/ 7 h 102"/>
                  <a:gd name="T10" fmla="*/ 5 w 77"/>
                  <a:gd name="T11" fmla="*/ 5 h 102"/>
                  <a:gd name="T12" fmla="*/ 7 w 77"/>
                  <a:gd name="T13" fmla="*/ 3 h 102"/>
                  <a:gd name="T14" fmla="*/ 8 w 77"/>
                  <a:gd name="T15" fmla="*/ 1 h 102"/>
                  <a:gd name="T16" fmla="*/ 10 w 77"/>
                  <a:gd name="T17" fmla="*/ 0 h 102"/>
                  <a:gd name="T18" fmla="*/ 9 w 77"/>
                  <a:gd name="T19" fmla="*/ 1 h 102"/>
                  <a:gd name="T20" fmla="*/ 8 w 77"/>
                  <a:gd name="T21" fmla="*/ 3 h 102"/>
                  <a:gd name="T22" fmla="*/ 7 w 77"/>
                  <a:gd name="T23" fmla="*/ 5 h 102"/>
                  <a:gd name="T24" fmla="*/ 5 w 77"/>
                  <a:gd name="T25" fmla="*/ 8 h 102"/>
                  <a:gd name="T26" fmla="*/ 4 w 77"/>
                  <a:gd name="T27" fmla="*/ 10 h 102"/>
                  <a:gd name="T28" fmla="*/ 2 w 77"/>
                  <a:gd name="T29" fmla="*/ 12 h 102"/>
                  <a:gd name="T30" fmla="*/ 1 w 77"/>
                  <a:gd name="T31" fmla="*/ 13 h 102"/>
                  <a:gd name="T32" fmla="*/ 1 w 77"/>
                  <a:gd name="T33" fmla="*/ 13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4" y="83"/>
                    </a:lnTo>
                    <a:lnTo>
                      <a:pt x="12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0" y="19"/>
                    </a:lnTo>
                    <a:lnTo>
                      <a:pt x="64" y="7"/>
                    </a:lnTo>
                    <a:lnTo>
                      <a:pt x="77" y="0"/>
                    </a:lnTo>
                    <a:lnTo>
                      <a:pt x="72" y="8"/>
                    </a:lnTo>
                    <a:lnTo>
                      <a:pt x="63" y="21"/>
                    </a:lnTo>
                    <a:lnTo>
                      <a:pt x="51" y="38"/>
                    </a:lnTo>
                    <a:lnTo>
                      <a:pt x="39" y="57"/>
                    </a:lnTo>
                    <a:lnTo>
                      <a:pt x="26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5" name="Freeform 545">
                <a:extLst>
                  <a:ext uri="{FF2B5EF4-FFF2-40B4-BE49-F238E27FC236}">
                    <a16:creationId xmlns:a16="http://schemas.microsoft.com/office/drawing/2014/main" id="{2B31E9C2-2E14-403C-97E9-467B0CD05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114"/>
                <a:ext cx="33" cy="46"/>
              </a:xfrm>
              <a:custGeom>
                <a:avLst/>
                <a:gdLst>
                  <a:gd name="T0" fmla="*/ 0 w 67"/>
                  <a:gd name="T1" fmla="*/ 12 h 92"/>
                  <a:gd name="T2" fmla="*/ 0 w 67"/>
                  <a:gd name="T3" fmla="*/ 11 h 92"/>
                  <a:gd name="T4" fmla="*/ 0 w 67"/>
                  <a:gd name="T5" fmla="*/ 10 h 92"/>
                  <a:gd name="T6" fmla="*/ 1 w 67"/>
                  <a:gd name="T7" fmla="*/ 8 h 92"/>
                  <a:gd name="T8" fmla="*/ 2 w 67"/>
                  <a:gd name="T9" fmla="*/ 6 h 92"/>
                  <a:gd name="T10" fmla="*/ 4 w 67"/>
                  <a:gd name="T11" fmla="*/ 4 h 92"/>
                  <a:gd name="T12" fmla="*/ 5 w 67"/>
                  <a:gd name="T13" fmla="*/ 2 h 92"/>
                  <a:gd name="T14" fmla="*/ 7 w 67"/>
                  <a:gd name="T15" fmla="*/ 1 h 92"/>
                  <a:gd name="T16" fmla="*/ 8 w 67"/>
                  <a:gd name="T17" fmla="*/ 0 h 92"/>
                  <a:gd name="T18" fmla="*/ 7 w 67"/>
                  <a:gd name="T19" fmla="*/ 1 h 92"/>
                  <a:gd name="T20" fmla="*/ 6 w 67"/>
                  <a:gd name="T21" fmla="*/ 3 h 92"/>
                  <a:gd name="T22" fmla="*/ 5 w 67"/>
                  <a:gd name="T23" fmla="*/ 5 h 92"/>
                  <a:gd name="T24" fmla="*/ 4 w 67"/>
                  <a:gd name="T25" fmla="*/ 7 h 92"/>
                  <a:gd name="T26" fmla="*/ 3 w 67"/>
                  <a:gd name="T27" fmla="*/ 9 h 92"/>
                  <a:gd name="T28" fmla="*/ 1 w 67"/>
                  <a:gd name="T29" fmla="*/ 11 h 92"/>
                  <a:gd name="T30" fmla="*/ 0 w 67"/>
                  <a:gd name="T31" fmla="*/ 12 h 92"/>
                  <a:gd name="T32" fmla="*/ 0 w 67"/>
                  <a:gd name="T33" fmla="*/ 12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4" y="77"/>
                    </a:lnTo>
                    <a:lnTo>
                      <a:pt x="12" y="62"/>
                    </a:lnTo>
                    <a:lnTo>
                      <a:pt x="22" y="46"/>
                    </a:lnTo>
                    <a:lnTo>
                      <a:pt x="34" y="30"/>
                    </a:lnTo>
                    <a:lnTo>
                      <a:pt x="46" y="15"/>
                    </a:lnTo>
                    <a:lnTo>
                      <a:pt x="57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4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6" name="Freeform 546">
                <a:extLst>
                  <a:ext uri="{FF2B5EF4-FFF2-40B4-BE49-F238E27FC236}">
                    <a16:creationId xmlns:a16="http://schemas.microsoft.com/office/drawing/2014/main" id="{5ACB8A3C-4490-47FD-B303-040127D6E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121"/>
                <a:ext cx="29" cy="38"/>
              </a:xfrm>
              <a:custGeom>
                <a:avLst/>
                <a:gdLst>
                  <a:gd name="T0" fmla="*/ 1 w 56"/>
                  <a:gd name="T1" fmla="*/ 9 h 77"/>
                  <a:gd name="T2" fmla="*/ 0 w 56"/>
                  <a:gd name="T3" fmla="*/ 9 h 77"/>
                  <a:gd name="T4" fmla="*/ 1 w 56"/>
                  <a:gd name="T5" fmla="*/ 8 h 77"/>
                  <a:gd name="T6" fmla="*/ 1 w 56"/>
                  <a:gd name="T7" fmla="*/ 6 h 77"/>
                  <a:gd name="T8" fmla="*/ 2 w 56"/>
                  <a:gd name="T9" fmla="*/ 5 h 77"/>
                  <a:gd name="T10" fmla="*/ 3 w 56"/>
                  <a:gd name="T11" fmla="*/ 3 h 77"/>
                  <a:gd name="T12" fmla="*/ 5 w 56"/>
                  <a:gd name="T13" fmla="*/ 1 h 77"/>
                  <a:gd name="T14" fmla="*/ 6 w 56"/>
                  <a:gd name="T15" fmla="*/ 0 h 77"/>
                  <a:gd name="T16" fmla="*/ 8 w 56"/>
                  <a:gd name="T17" fmla="*/ 0 h 77"/>
                  <a:gd name="T18" fmla="*/ 7 w 56"/>
                  <a:gd name="T19" fmla="*/ 1 h 77"/>
                  <a:gd name="T20" fmla="*/ 6 w 56"/>
                  <a:gd name="T21" fmla="*/ 2 h 77"/>
                  <a:gd name="T22" fmla="*/ 5 w 56"/>
                  <a:gd name="T23" fmla="*/ 4 h 77"/>
                  <a:gd name="T24" fmla="*/ 4 w 56"/>
                  <a:gd name="T25" fmla="*/ 5 h 77"/>
                  <a:gd name="T26" fmla="*/ 3 w 56"/>
                  <a:gd name="T27" fmla="*/ 7 h 77"/>
                  <a:gd name="T28" fmla="*/ 2 w 56"/>
                  <a:gd name="T29" fmla="*/ 8 h 77"/>
                  <a:gd name="T30" fmla="*/ 1 w 56"/>
                  <a:gd name="T31" fmla="*/ 9 h 77"/>
                  <a:gd name="T32" fmla="*/ 1 w 56"/>
                  <a:gd name="T33" fmla="*/ 9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77">
                    <a:moveTo>
                      <a:pt x="1" y="77"/>
                    </a:moveTo>
                    <a:lnTo>
                      <a:pt x="0" y="72"/>
                    </a:lnTo>
                    <a:lnTo>
                      <a:pt x="1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2" y="15"/>
                    </a:lnTo>
                    <a:lnTo>
                      <a:pt x="44" y="6"/>
                    </a:lnTo>
                    <a:lnTo>
                      <a:pt x="56" y="0"/>
                    </a:lnTo>
                    <a:lnTo>
                      <a:pt x="50" y="9"/>
                    </a:lnTo>
                    <a:lnTo>
                      <a:pt x="44" y="20"/>
                    </a:lnTo>
                    <a:lnTo>
                      <a:pt x="35" y="33"/>
                    </a:lnTo>
                    <a:lnTo>
                      <a:pt x="27" y="47"/>
                    </a:lnTo>
                    <a:lnTo>
                      <a:pt x="18" y="59"/>
                    </a:lnTo>
                    <a:lnTo>
                      <a:pt x="11" y="70"/>
                    </a:lnTo>
                    <a:lnTo>
                      <a:pt x="6" y="75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7" name="Freeform 547">
                <a:extLst>
                  <a:ext uri="{FF2B5EF4-FFF2-40B4-BE49-F238E27FC236}">
                    <a16:creationId xmlns:a16="http://schemas.microsoft.com/office/drawing/2014/main" id="{CA310085-A711-4526-A424-DB9036D27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1143"/>
                <a:ext cx="8" cy="23"/>
              </a:xfrm>
              <a:custGeom>
                <a:avLst/>
                <a:gdLst>
                  <a:gd name="T0" fmla="*/ 1 w 15"/>
                  <a:gd name="T1" fmla="*/ 6 h 46"/>
                  <a:gd name="T2" fmla="*/ 0 w 15"/>
                  <a:gd name="T3" fmla="*/ 5 h 46"/>
                  <a:gd name="T4" fmla="*/ 0 w 15"/>
                  <a:gd name="T5" fmla="*/ 3 h 46"/>
                  <a:gd name="T6" fmla="*/ 1 w 15"/>
                  <a:gd name="T7" fmla="*/ 1 h 46"/>
                  <a:gd name="T8" fmla="*/ 2 w 15"/>
                  <a:gd name="T9" fmla="*/ 0 h 46"/>
                  <a:gd name="T10" fmla="*/ 2 w 15"/>
                  <a:gd name="T11" fmla="*/ 2 h 46"/>
                  <a:gd name="T12" fmla="*/ 2 w 15"/>
                  <a:gd name="T13" fmla="*/ 4 h 46"/>
                  <a:gd name="T14" fmla="*/ 2 w 15"/>
                  <a:gd name="T15" fmla="*/ 6 h 46"/>
                  <a:gd name="T16" fmla="*/ 1 w 15"/>
                  <a:gd name="T17" fmla="*/ 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6">
                    <a:moveTo>
                      <a:pt x="4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4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8" name="Freeform 548">
                <a:extLst>
                  <a:ext uri="{FF2B5EF4-FFF2-40B4-BE49-F238E27FC236}">
                    <a16:creationId xmlns:a16="http://schemas.microsoft.com/office/drawing/2014/main" id="{B5C7E5D9-6ED0-4CC3-931C-1826C0E5D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2" y="1104"/>
                <a:ext cx="37" cy="43"/>
              </a:xfrm>
              <a:custGeom>
                <a:avLst/>
                <a:gdLst>
                  <a:gd name="T0" fmla="*/ 0 w 75"/>
                  <a:gd name="T1" fmla="*/ 11 h 85"/>
                  <a:gd name="T2" fmla="*/ 0 w 75"/>
                  <a:gd name="T3" fmla="*/ 11 h 85"/>
                  <a:gd name="T4" fmla="*/ 0 w 75"/>
                  <a:gd name="T5" fmla="*/ 9 h 85"/>
                  <a:gd name="T6" fmla="*/ 1 w 75"/>
                  <a:gd name="T7" fmla="*/ 8 h 85"/>
                  <a:gd name="T8" fmla="*/ 2 w 75"/>
                  <a:gd name="T9" fmla="*/ 6 h 85"/>
                  <a:gd name="T10" fmla="*/ 4 w 75"/>
                  <a:gd name="T11" fmla="*/ 4 h 85"/>
                  <a:gd name="T12" fmla="*/ 6 w 75"/>
                  <a:gd name="T13" fmla="*/ 3 h 85"/>
                  <a:gd name="T14" fmla="*/ 7 w 75"/>
                  <a:gd name="T15" fmla="*/ 1 h 85"/>
                  <a:gd name="T16" fmla="*/ 9 w 75"/>
                  <a:gd name="T17" fmla="*/ 0 h 85"/>
                  <a:gd name="T18" fmla="*/ 8 w 75"/>
                  <a:gd name="T19" fmla="*/ 1 h 85"/>
                  <a:gd name="T20" fmla="*/ 7 w 75"/>
                  <a:gd name="T21" fmla="*/ 3 h 85"/>
                  <a:gd name="T22" fmla="*/ 6 w 75"/>
                  <a:gd name="T23" fmla="*/ 5 h 85"/>
                  <a:gd name="T24" fmla="*/ 4 w 75"/>
                  <a:gd name="T25" fmla="*/ 6 h 85"/>
                  <a:gd name="T26" fmla="*/ 3 w 75"/>
                  <a:gd name="T27" fmla="*/ 8 h 85"/>
                  <a:gd name="T28" fmla="*/ 1 w 75"/>
                  <a:gd name="T29" fmla="*/ 10 h 85"/>
                  <a:gd name="T30" fmla="*/ 0 w 75"/>
                  <a:gd name="T31" fmla="*/ 11 h 85"/>
                  <a:gd name="T32" fmla="*/ 0 w 75"/>
                  <a:gd name="T33" fmla="*/ 1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2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1" y="59"/>
                    </a:lnTo>
                    <a:lnTo>
                      <a:pt x="21" y="45"/>
                    </a:lnTo>
                    <a:lnTo>
                      <a:pt x="34" y="30"/>
                    </a:lnTo>
                    <a:lnTo>
                      <a:pt x="48" y="17"/>
                    </a:lnTo>
                    <a:lnTo>
                      <a:pt x="62" y="7"/>
                    </a:lnTo>
                    <a:lnTo>
                      <a:pt x="75" y="0"/>
                    </a:lnTo>
                    <a:lnTo>
                      <a:pt x="70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7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9" name="Freeform 549">
                <a:extLst>
                  <a:ext uri="{FF2B5EF4-FFF2-40B4-BE49-F238E27FC236}">
                    <a16:creationId xmlns:a16="http://schemas.microsoft.com/office/drawing/2014/main" id="{D34C3DFD-C037-4039-9226-643302C98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1105"/>
                <a:ext cx="37" cy="50"/>
              </a:xfrm>
              <a:custGeom>
                <a:avLst/>
                <a:gdLst>
                  <a:gd name="T0" fmla="*/ 1 w 74"/>
                  <a:gd name="T1" fmla="*/ 13 h 99"/>
                  <a:gd name="T2" fmla="*/ 0 w 74"/>
                  <a:gd name="T3" fmla="*/ 12 h 99"/>
                  <a:gd name="T4" fmla="*/ 1 w 74"/>
                  <a:gd name="T5" fmla="*/ 11 h 99"/>
                  <a:gd name="T6" fmla="*/ 2 w 74"/>
                  <a:gd name="T7" fmla="*/ 9 h 99"/>
                  <a:gd name="T8" fmla="*/ 3 w 74"/>
                  <a:gd name="T9" fmla="*/ 7 h 99"/>
                  <a:gd name="T10" fmla="*/ 5 w 74"/>
                  <a:gd name="T11" fmla="*/ 5 h 99"/>
                  <a:gd name="T12" fmla="*/ 6 w 74"/>
                  <a:gd name="T13" fmla="*/ 3 h 99"/>
                  <a:gd name="T14" fmla="*/ 8 w 74"/>
                  <a:gd name="T15" fmla="*/ 1 h 99"/>
                  <a:gd name="T16" fmla="*/ 10 w 74"/>
                  <a:gd name="T17" fmla="*/ 0 h 99"/>
                  <a:gd name="T18" fmla="*/ 9 w 74"/>
                  <a:gd name="T19" fmla="*/ 1 h 99"/>
                  <a:gd name="T20" fmla="*/ 8 w 74"/>
                  <a:gd name="T21" fmla="*/ 3 h 99"/>
                  <a:gd name="T22" fmla="*/ 7 w 74"/>
                  <a:gd name="T23" fmla="*/ 5 h 99"/>
                  <a:gd name="T24" fmla="*/ 5 w 74"/>
                  <a:gd name="T25" fmla="*/ 7 h 99"/>
                  <a:gd name="T26" fmla="*/ 4 w 74"/>
                  <a:gd name="T27" fmla="*/ 10 h 99"/>
                  <a:gd name="T28" fmla="*/ 2 w 74"/>
                  <a:gd name="T29" fmla="*/ 11 h 99"/>
                  <a:gd name="T30" fmla="*/ 1 w 74"/>
                  <a:gd name="T31" fmla="*/ 13 h 99"/>
                  <a:gd name="T32" fmla="*/ 1 w 74"/>
                  <a:gd name="T33" fmla="*/ 13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4" h="99">
                    <a:moveTo>
                      <a:pt x="1" y="99"/>
                    </a:moveTo>
                    <a:lnTo>
                      <a:pt x="0" y="94"/>
                    </a:lnTo>
                    <a:lnTo>
                      <a:pt x="3" y="82"/>
                    </a:lnTo>
                    <a:lnTo>
                      <a:pt x="11" y="67"/>
                    </a:lnTo>
                    <a:lnTo>
                      <a:pt x="22" y="50"/>
                    </a:lnTo>
                    <a:lnTo>
                      <a:pt x="34" y="33"/>
                    </a:lnTo>
                    <a:lnTo>
                      <a:pt x="48" y="18"/>
                    </a:lnTo>
                    <a:lnTo>
                      <a:pt x="61" y="6"/>
                    </a:lnTo>
                    <a:lnTo>
                      <a:pt x="74" y="0"/>
                    </a:lnTo>
                    <a:lnTo>
                      <a:pt x="69" y="8"/>
                    </a:lnTo>
                    <a:lnTo>
                      <a:pt x="60" y="21"/>
                    </a:lnTo>
                    <a:lnTo>
                      <a:pt x="49" y="38"/>
                    </a:lnTo>
                    <a:lnTo>
                      <a:pt x="38" y="56"/>
                    </a:lnTo>
                    <a:lnTo>
                      <a:pt x="25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0" name="Freeform 550">
                <a:extLst>
                  <a:ext uri="{FF2B5EF4-FFF2-40B4-BE49-F238E27FC236}">
                    <a16:creationId xmlns:a16="http://schemas.microsoft.com/office/drawing/2014/main" id="{26231F44-F989-46BE-9DFC-A6294125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" y="1114"/>
                <a:ext cx="28" cy="48"/>
              </a:xfrm>
              <a:custGeom>
                <a:avLst/>
                <a:gdLst>
                  <a:gd name="T0" fmla="*/ 1 w 55"/>
                  <a:gd name="T1" fmla="*/ 12 h 95"/>
                  <a:gd name="T2" fmla="*/ 0 w 55"/>
                  <a:gd name="T3" fmla="*/ 12 h 95"/>
                  <a:gd name="T4" fmla="*/ 1 w 55"/>
                  <a:gd name="T5" fmla="*/ 10 h 95"/>
                  <a:gd name="T6" fmla="*/ 1 w 55"/>
                  <a:gd name="T7" fmla="*/ 9 h 95"/>
                  <a:gd name="T8" fmla="*/ 2 w 55"/>
                  <a:gd name="T9" fmla="*/ 7 h 95"/>
                  <a:gd name="T10" fmla="*/ 3 w 55"/>
                  <a:gd name="T11" fmla="*/ 5 h 95"/>
                  <a:gd name="T12" fmla="*/ 4 w 55"/>
                  <a:gd name="T13" fmla="*/ 3 h 95"/>
                  <a:gd name="T14" fmla="*/ 6 w 55"/>
                  <a:gd name="T15" fmla="*/ 1 h 95"/>
                  <a:gd name="T16" fmla="*/ 7 w 55"/>
                  <a:gd name="T17" fmla="*/ 0 h 95"/>
                  <a:gd name="T18" fmla="*/ 7 w 55"/>
                  <a:gd name="T19" fmla="*/ 2 h 95"/>
                  <a:gd name="T20" fmla="*/ 6 w 55"/>
                  <a:gd name="T21" fmla="*/ 3 h 95"/>
                  <a:gd name="T22" fmla="*/ 5 w 55"/>
                  <a:gd name="T23" fmla="*/ 5 h 95"/>
                  <a:gd name="T24" fmla="*/ 4 w 55"/>
                  <a:gd name="T25" fmla="*/ 7 h 95"/>
                  <a:gd name="T26" fmla="*/ 3 w 55"/>
                  <a:gd name="T27" fmla="*/ 9 h 95"/>
                  <a:gd name="T28" fmla="*/ 2 w 55"/>
                  <a:gd name="T29" fmla="*/ 11 h 95"/>
                  <a:gd name="T30" fmla="*/ 1 w 55"/>
                  <a:gd name="T31" fmla="*/ 12 h 95"/>
                  <a:gd name="T32" fmla="*/ 1 w 55"/>
                  <a:gd name="T33" fmla="*/ 12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6" y="65"/>
                    </a:lnTo>
                    <a:lnTo>
                      <a:pt x="13" y="49"/>
                    </a:lnTo>
                    <a:lnTo>
                      <a:pt x="21" y="33"/>
                    </a:lnTo>
                    <a:lnTo>
                      <a:pt x="31" y="18"/>
                    </a:lnTo>
                    <a:lnTo>
                      <a:pt x="43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3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6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8" name="Freeform 551">
              <a:extLst>
                <a:ext uri="{FF2B5EF4-FFF2-40B4-BE49-F238E27FC236}">
                  <a16:creationId xmlns:a16="http://schemas.microsoft.com/office/drawing/2014/main" id="{FDDDAF9D-5105-440D-A57B-EF33DC43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126"/>
              <a:ext cx="29" cy="36"/>
            </a:xfrm>
            <a:custGeom>
              <a:avLst/>
              <a:gdLst>
                <a:gd name="T0" fmla="*/ 1 w 58"/>
                <a:gd name="T1" fmla="*/ 10 h 70"/>
                <a:gd name="T2" fmla="*/ 0 w 58"/>
                <a:gd name="T3" fmla="*/ 9 h 70"/>
                <a:gd name="T4" fmla="*/ 1 w 58"/>
                <a:gd name="T5" fmla="*/ 8 h 70"/>
                <a:gd name="T6" fmla="*/ 2 w 58"/>
                <a:gd name="T7" fmla="*/ 6 h 70"/>
                <a:gd name="T8" fmla="*/ 3 w 58"/>
                <a:gd name="T9" fmla="*/ 4 h 70"/>
                <a:gd name="T10" fmla="*/ 4 w 58"/>
                <a:gd name="T11" fmla="*/ 3 h 70"/>
                <a:gd name="T12" fmla="*/ 6 w 58"/>
                <a:gd name="T13" fmla="*/ 2 h 70"/>
                <a:gd name="T14" fmla="*/ 7 w 58"/>
                <a:gd name="T15" fmla="*/ 1 h 70"/>
                <a:gd name="T16" fmla="*/ 8 w 58"/>
                <a:gd name="T17" fmla="*/ 0 h 70"/>
                <a:gd name="T18" fmla="*/ 7 w 58"/>
                <a:gd name="T19" fmla="*/ 1 h 70"/>
                <a:gd name="T20" fmla="*/ 6 w 58"/>
                <a:gd name="T21" fmla="*/ 2 h 70"/>
                <a:gd name="T22" fmla="*/ 5 w 58"/>
                <a:gd name="T23" fmla="*/ 4 h 70"/>
                <a:gd name="T24" fmla="*/ 4 w 58"/>
                <a:gd name="T25" fmla="*/ 5 h 70"/>
                <a:gd name="T26" fmla="*/ 3 w 58"/>
                <a:gd name="T27" fmla="*/ 7 h 70"/>
                <a:gd name="T28" fmla="*/ 2 w 58"/>
                <a:gd name="T29" fmla="*/ 8 h 70"/>
                <a:gd name="T30" fmla="*/ 1 w 58"/>
                <a:gd name="T31" fmla="*/ 9 h 70"/>
                <a:gd name="T32" fmla="*/ 1 w 58"/>
                <a:gd name="T33" fmla="*/ 1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552">
              <a:extLst>
                <a:ext uri="{FF2B5EF4-FFF2-40B4-BE49-F238E27FC236}">
                  <a16:creationId xmlns:a16="http://schemas.microsoft.com/office/drawing/2014/main" id="{15C3ABF0-662F-4BCC-9C93-3C2254D9E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131"/>
              <a:ext cx="11" cy="26"/>
            </a:xfrm>
            <a:custGeom>
              <a:avLst/>
              <a:gdLst>
                <a:gd name="T0" fmla="*/ 1 w 22"/>
                <a:gd name="T1" fmla="*/ 7 h 52"/>
                <a:gd name="T2" fmla="*/ 0 w 22"/>
                <a:gd name="T3" fmla="*/ 6 h 52"/>
                <a:gd name="T4" fmla="*/ 1 w 22"/>
                <a:gd name="T5" fmla="*/ 4 h 52"/>
                <a:gd name="T6" fmla="*/ 2 w 22"/>
                <a:gd name="T7" fmla="*/ 1 h 52"/>
                <a:gd name="T8" fmla="*/ 3 w 22"/>
                <a:gd name="T9" fmla="*/ 0 h 52"/>
                <a:gd name="T10" fmla="*/ 2 w 22"/>
                <a:gd name="T11" fmla="*/ 2 h 52"/>
                <a:gd name="T12" fmla="*/ 2 w 22"/>
                <a:gd name="T13" fmla="*/ 4 h 52"/>
                <a:gd name="T14" fmla="*/ 1 w 22"/>
                <a:gd name="T15" fmla="*/ 7 h 52"/>
                <a:gd name="T16" fmla="*/ 1 w 22"/>
                <a:gd name="T17" fmla="*/ 7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553">
              <a:extLst>
                <a:ext uri="{FF2B5EF4-FFF2-40B4-BE49-F238E27FC236}">
                  <a16:creationId xmlns:a16="http://schemas.microsoft.com/office/drawing/2014/main" id="{688408A5-D2F7-4DFF-AC66-95A91E0E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1111"/>
              <a:ext cx="22" cy="20"/>
            </a:xfrm>
            <a:custGeom>
              <a:avLst/>
              <a:gdLst>
                <a:gd name="T0" fmla="*/ 5 w 45"/>
                <a:gd name="T1" fmla="*/ 0 h 40"/>
                <a:gd name="T2" fmla="*/ 5 w 45"/>
                <a:gd name="T3" fmla="*/ 1 h 40"/>
                <a:gd name="T4" fmla="*/ 4 w 45"/>
                <a:gd name="T5" fmla="*/ 2 h 40"/>
                <a:gd name="T6" fmla="*/ 3 w 45"/>
                <a:gd name="T7" fmla="*/ 3 h 40"/>
                <a:gd name="T8" fmla="*/ 3 w 45"/>
                <a:gd name="T9" fmla="*/ 4 h 40"/>
                <a:gd name="T10" fmla="*/ 2 w 45"/>
                <a:gd name="T11" fmla="*/ 4 h 40"/>
                <a:gd name="T12" fmla="*/ 1 w 45"/>
                <a:gd name="T13" fmla="*/ 5 h 40"/>
                <a:gd name="T14" fmla="*/ 0 w 45"/>
                <a:gd name="T15" fmla="*/ 5 h 40"/>
                <a:gd name="T16" fmla="*/ 0 w 45"/>
                <a:gd name="T17" fmla="*/ 5 h 40"/>
                <a:gd name="T18" fmla="*/ 0 w 45"/>
                <a:gd name="T19" fmla="*/ 5 h 40"/>
                <a:gd name="T20" fmla="*/ 0 w 45"/>
                <a:gd name="T21" fmla="*/ 4 h 40"/>
                <a:gd name="T22" fmla="*/ 1 w 45"/>
                <a:gd name="T23" fmla="*/ 3 h 40"/>
                <a:gd name="T24" fmla="*/ 1 w 45"/>
                <a:gd name="T25" fmla="*/ 3 h 40"/>
                <a:gd name="T26" fmla="*/ 3 w 45"/>
                <a:gd name="T27" fmla="*/ 2 h 40"/>
                <a:gd name="T28" fmla="*/ 4 w 45"/>
                <a:gd name="T29" fmla="*/ 1 h 40"/>
                <a:gd name="T30" fmla="*/ 4 w 45"/>
                <a:gd name="T31" fmla="*/ 1 h 40"/>
                <a:gd name="T32" fmla="*/ 5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554">
              <a:extLst>
                <a:ext uri="{FF2B5EF4-FFF2-40B4-BE49-F238E27FC236}">
                  <a16:creationId xmlns:a16="http://schemas.microsoft.com/office/drawing/2014/main" id="{B408EE20-515E-400D-B24E-238E1A4B9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110"/>
              <a:ext cx="28" cy="6"/>
            </a:xfrm>
            <a:custGeom>
              <a:avLst/>
              <a:gdLst>
                <a:gd name="T0" fmla="*/ 8 w 54"/>
                <a:gd name="T1" fmla="*/ 1 h 11"/>
                <a:gd name="T2" fmla="*/ 7 w 54"/>
                <a:gd name="T3" fmla="*/ 1 h 11"/>
                <a:gd name="T4" fmla="*/ 6 w 54"/>
                <a:gd name="T5" fmla="*/ 1 h 11"/>
                <a:gd name="T6" fmla="*/ 5 w 54"/>
                <a:gd name="T7" fmla="*/ 1 h 11"/>
                <a:gd name="T8" fmla="*/ 4 w 54"/>
                <a:gd name="T9" fmla="*/ 1 h 11"/>
                <a:gd name="T10" fmla="*/ 2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2 h 11"/>
                <a:gd name="T20" fmla="*/ 1 w 54"/>
                <a:gd name="T21" fmla="*/ 2 h 11"/>
                <a:gd name="T22" fmla="*/ 2 w 54"/>
                <a:gd name="T23" fmla="*/ 2 h 11"/>
                <a:gd name="T24" fmla="*/ 3 w 54"/>
                <a:gd name="T25" fmla="*/ 2 h 11"/>
                <a:gd name="T26" fmla="*/ 4 w 54"/>
                <a:gd name="T27" fmla="*/ 2 h 11"/>
                <a:gd name="T28" fmla="*/ 6 w 54"/>
                <a:gd name="T29" fmla="*/ 1 h 11"/>
                <a:gd name="T30" fmla="*/ 7 w 54"/>
                <a:gd name="T31" fmla="*/ 1 h 11"/>
                <a:gd name="T32" fmla="*/ 8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555">
              <a:extLst>
                <a:ext uri="{FF2B5EF4-FFF2-40B4-BE49-F238E27FC236}">
                  <a16:creationId xmlns:a16="http://schemas.microsoft.com/office/drawing/2014/main" id="{7615168A-128A-46AE-ADE6-77DB72697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089"/>
              <a:ext cx="26" cy="23"/>
            </a:xfrm>
            <a:custGeom>
              <a:avLst/>
              <a:gdLst>
                <a:gd name="T0" fmla="*/ 7 w 51"/>
                <a:gd name="T1" fmla="*/ 6 h 45"/>
                <a:gd name="T2" fmla="*/ 6 w 51"/>
                <a:gd name="T3" fmla="*/ 5 h 45"/>
                <a:gd name="T4" fmla="*/ 5 w 51"/>
                <a:gd name="T5" fmla="*/ 5 h 45"/>
                <a:gd name="T6" fmla="*/ 4 w 51"/>
                <a:gd name="T7" fmla="*/ 4 h 45"/>
                <a:gd name="T8" fmla="*/ 3 w 51"/>
                <a:gd name="T9" fmla="*/ 3 h 45"/>
                <a:gd name="T10" fmla="*/ 2 w 51"/>
                <a:gd name="T11" fmla="*/ 2 h 45"/>
                <a:gd name="T12" fmla="*/ 1 w 51"/>
                <a:gd name="T13" fmla="*/ 1 h 45"/>
                <a:gd name="T14" fmla="*/ 0 w 51"/>
                <a:gd name="T15" fmla="*/ 1 h 45"/>
                <a:gd name="T16" fmla="*/ 1 w 51"/>
                <a:gd name="T17" fmla="*/ 0 h 45"/>
                <a:gd name="T18" fmla="*/ 1 w 51"/>
                <a:gd name="T19" fmla="*/ 0 h 45"/>
                <a:gd name="T20" fmla="*/ 2 w 51"/>
                <a:gd name="T21" fmla="*/ 1 h 45"/>
                <a:gd name="T22" fmla="*/ 3 w 51"/>
                <a:gd name="T23" fmla="*/ 2 h 45"/>
                <a:gd name="T24" fmla="*/ 4 w 51"/>
                <a:gd name="T25" fmla="*/ 3 h 45"/>
                <a:gd name="T26" fmla="*/ 5 w 51"/>
                <a:gd name="T27" fmla="*/ 4 h 45"/>
                <a:gd name="T28" fmla="*/ 6 w 51"/>
                <a:gd name="T29" fmla="*/ 5 h 45"/>
                <a:gd name="T30" fmla="*/ 6 w 51"/>
                <a:gd name="T31" fmla="*/ 5 h 45"/>
                <a:gd name="T32" fmla="*/ 7 w 51"/>
                <a:gd name="T33" fmla="*/ 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556">
              <a:extLst>
                <a:ext uri="{FF2B5EF4-FFF2-40B4-BE49-F238E27FC236}">
                  <a16:creationId xmlns:a16="http://schemas.microsoft.com/office/drawing/2014/main" id="{EF5B0351-A1F7-4DDE-93D8-21361826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094"/>
              <a:ext cx="7" cy="34"/>
            </a:xfrm>
            <a:custGeom>
              <a:avLst/>
              <a:gdLst>
                <a:gd name="T0" fmla="*/ 0 w 15"/>
                <a:gd name="T1" fmla="*/ 9 h 68"/>
                <a:gd name="T2" fmla="*/ 0 w 15"/>
                <a:gd name="T3" fmla="*/ 7 h 68"/>
                <a:gd name="T4" fmla="*/ 0 w 15"/>
                <a:gd name="T5" fmla="*/ 4 h 68"/>
                <a:gd name="T6" fmla="*/ 0 w 15"/>
                <a:gd name="T7" fmla="*/ 2 h 68"/>
                <a:gd name="T8" fmla="*/ 1 w 15"/>
                <a:gd name="T9" fmla="*/ 0 h 68"/>
                <a:gd name="T10" fmla="*/ 1 w 15"/>
                <a:gd name="T11" fmla="*/ 1 h 68"/>
                <a:gd name="T12" fmla="*/ 1 w 15"/>
                <a:gd name="T13" fmla="*/ 4 h 68"/>
                <a:gd name="T14" fmla="*/ 0 w 15"/>
                <a:gd name="T15" fmla="*/ 7 h 68"/>
                <a:gd name="T16" fmla="*/ 0 w 15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557">
              <a:extLst>
                <a:ext uri="{FF2B5EF4-FFF2-40B4-BE49-F238E27FC236}">
                  <a16:creationId xmlns:a16="http://schemas.microsoft.com/office/drawing/2014/main" id="{EA4E3298-1B82-4786-8E06-EFA5D20B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101"/>
              <a:ext cx="15" cy="32"/>
            </a:xfrm>
            <a:custGeom>
              <a:avLst/>
              <a:gdLst>
                <a:gd name="T0" fmla="*/ 0 w 30"/>
                <a:gd name="T1" fmla="*/ 8 h 65"/>
                <a:gd name="T2" fmla="*/ 1 w 30"/>
                <a:gd name="T3" fmla="*/ 6 h 65"/>
                <a:gd name="T4" fmla="*/ 1 w 30"/>
                <a:gd name="T5" fmla="*/ 3 h 65"/>
                <a:gd name="T6" fmla="*/ 2 w 30"/>
                <a:gd name="T7" fmla="*/ 1 h 65"/>
                <a:gd name="T8" fmla="*/ 4 w 30"/>
                <a:gd name="T9" fmla="*/ 0 h 65"/>
                <a:gd name="T10" fmla="*/ 4 w 30"/>
                <a:gd name="T11" fmla="*/ 0 h 65"/>
                <a:gd name="T12" fmla="*/ 4 w 30"/>
                <a:gd name="T13" fmla="*/ 1 h 65"/>
                <a:gd name="T14" fmla="*/ 4 w 30"/>
                <a:gd name="T15" fmla="*/ 2 h 65"/>
                <a:gd name="T16" fmla="*/ 3 w 30"/>
                <a:gd name="T17" fmla="*/ 3 h 65"/>
                <a:gd name="T18" fmla="*/ 2 w 30"/>
                <a:gd name="T19" fmla="*/ 5 h 65"/>
                <a:gd name="T20" fmla="*/ 1 w 30"/>
                <a:gd name="T21" fmla="*/ 6 h 65"/>
                <a:gd name="T22" fmla="*/ 1 w 30"/>
                <a:gd name="T23" fmla="*/ 7 h 65"/>
                <a:gd name="T24" fmla="*/ 0 w 30"/>
                <a:gd name="T25" fmla="*/ 8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558">
              <a:extLst>
                <a:ext uri="{FF2B5EF4-FFF2-40B4-BE49-F238E27FC236}">
                  <a16:creationId xmlns:a16="http://schemas.microsoft.com/office/drawing/2014/main" id="{BC9F59BF-31A8-4913-8336-17CBA34B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094"/>
              <a:ext cx="8" cy="32"/>
            </a:xfrm>
            <a:custGeom>
              <a:avLst/>
              <a:gdLst>
                <a:gd name="T0" fmla="*/ 1 w 15"/>
                <a:gd name="T1" fmla="*/ 8 h 65"/>
                <a:gd name="T2" fmla="*/ 1 w 15"/>
                <a:gd name="T3" fmla="*/ 6 h 65"/>
                <a:gd name="T4" fmla="*/ 0 w 15"/>
                <a:gd name="T5" fmla="*/ 4 h 65"/>
                <a:gd name="T6" fmla="*/ 1 w 15"/>
                <a:gd name="T7" fmla="*/ 1 h 65"/>
                <a:gd name="T8" fmla="*/ 2 w 15"/>
                <a:gd name="T9" fmla="*/ 0 h 65"/>
                <a:gd name="T10" fmla="*/ 2 w 15"/>
                <a:gd name="T11" fmla="*/ 0 h 65"/>
                <a:gd name="T12" fmla="*/ 2 w 15"/>
                <a:gd name="T13" fmla="*/ 2 h 65"/>
                <a:gd name="T14" fmla="*/ 2 w 15"/>
                <a:gd name="T15" fmla="*/ 5 h 65"/>
                <a:gd name="T16" fmla="*/ 1 w 15"/>
                <a:gd name="T17" fmla="*/ 8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559">
              <a:extLst>
                <a:ext uri="{FF2B5EF4-FFF2-40B4-BE49-F238E27FC236}">
                  <a16:creationId xmlns:a16="http://schemas.microsoft.com/office/drawing/2014/main" id="{AFFC8631-8D3C-4948-83AA-EF7E17EB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085"/>
              <a:ext cx="6" cy="35"/>
            </a:xfrm>
            <a:custGeom>
              <a:avLst/>
              <a:gdLst>
                <a:gd name="T0" fmla="*/ 2 w 12"/>
                <a:gd name="T1" fmla="*/ 9 h 69"/>
                <a:gd name="T2" fmla="*/ 1 w 12"/>
                <a:gd name="T3" fmla="*/ 7 h 69"/>
                <a:gd name="T4" fmla="*/ 1 w 12"/>
                <a:gd name="T5" fmla="*/ 5 h 69"/>
                <a:gd name="T6" fmla="*/ 0 w 12"/>
                <a:gd name="T7" fmla="*/ 2 h 69"/>
                <a:gd name="T8" fmla="*/ 1 w 12"/>
                <a:gd name="T9" fmla="*/ 0 h 69"/>
                <a:gd name="T10" fmla="*/ 2 w 12"/>
                <a:gd name="T11" fmla="*/ 1 h 69"/>
                <a:gd name="T12" fmla="*/ 2 w 12"/>
                <a:gd name="T13" fmla="*/ 3 h 69"/>
                <a:gd name="T14" fmla="*/ 2 w 12"/>
                <a:gd name="T15" fmla="*/ 6 h 69"/>
                <a:gd name="T16" fmla="*/ 2 w 12"/>
                <a:gd name="T17" fmla="*/ 9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560">
              <a:extLst>
                <a:ext uri="{FF2B5EF4-FFF2-40B4-BE49-F238E27FC236}">
                  <a16:creationId xmlns:a16="http://schemas.microsoft.com/office/drawing/2014/main" id="{65AE0784-6B79-491A-98B6-B9AF00752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1079"/>
              <a:ext cx="7" cy="34"/>
            </a:xfrm>
            <a:custGeom>
              <a:avLst/>
              <a:gdLst>
                <a:gd name="T0" fmla="*/ 1 w 15"/>
                <a:gd name="T1" fmla="*/ 9 h 68"/>
                <a:gd name="T2" fmla="*/ 1 w 15"/>
                <a:gd name="T3" fmla="*/ 7 h 68"/>
                <a:gd name="T4" fmla="*/ 0 w 15"/>
                <a:gd name="T5" fmla="*/ 4 h 68"/>
                <a:gd name="T6" fmla="*/ 0 w 15"/>
                <a:gd name="T7" fmla="*/ 2 h 68"/>
                <a:gd name="T8" fmla="*/ 0 w 15"/>
                <a:gd name="T9" fmla="*/ 0 h 68"/>
                <a:gd name="T10" fmla="*/ 1 w 15"/>
                <a:gd name="T11" fmla="*/ 2 h 68"/>
                <a:gd name="T12" fmla="*/ 1 w 15"/>
                <a:gd name="T13" fmla="*/ 4 h 68"/>
                <a:gd name="T14" fmla="*/ 1 w 15"/>
                <a:gd name="T15" fmla="*/ 7 h 68"/>
                <a:gd name="T16" fmla="*/ 1 w 15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561">
              <a:extLst>
                <a:ext uri="{FF2B5EF4-FFF2-40B4-BE49-F238E27FC236}">
                  <a16:creationId xmlns:a16="http://schemas.microsoft.com/office/drawing/2014/main" id="{5023429A-3972-4FEC-8B14-67DBE7BF1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072"/>
              <a:ext cx="9" cy="38"/>
            </a:xfrm>
            <a:custGeom>
              <a:avLst/>
              <a:gdLst>
                <a:gd name="T0" fmla="*/ 3 w 18"/>
                <a:gd name="T1" fmla="*/ 10 h 76"/>
                <a:gd name="T2" fmla="*/ 2 w 18"/>
                <a:gd name="T3" fmla="*/ 7 h 76"/>
                <a:gd name="T4" fmla="*/ 1 w 18"/>
                <a:gd name="T5" fmla="*/ 4 h 76"/>
                <a:gd name="T6" fmla="*/ 0 w 18"/>
                <a:gd name="T7" fmla="*/ 2 h 76"/>
                <a:gd name="T8" fmla="*/ 1 w 18"/>
                <a:gd name="T9" fmla="*/ 0 h 76"/>
                <a:gd name="T10" fmla="*/ 2 w 18"/>
                <a:gd name="T11" fmla="*/ 2 h 76"/>
                <a:gd name="T12" fmla="*/ 3 w 18"/>
                <a:gd name="T13" fmla="*/ 4 h 76"/>
                <a:gd name="T14" fmla="*/ 2 w 18"/>
                <a:gd name="T15" fmla="*/ 8 h 76"/>
                <a:gd name="T16" fmla="*/ 3 w 18"/>
                <a:gd name="T17" fmla="*/ 1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562">
              <a:extLst>
                <a:ext uri="{FF2B5EF4-FFF2-40B4-BE49-F238E27FC236}">
                  <a16:creationId xmlns:a16="http://schemas.microsoft.com/office/drawing/2014/main" id="{5103059D-568E-4F42-9F79-C3F4F4F2A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1066"/>
              <a:ext cx="13" cy="42"/>
            </a:xfrm>
            <a:custGeom>
              <a:avLst/>
              <a:gdLst>
                <a:gd name="T0" fmla="*/ 3 w 27"/>
                <a:gd name="T1" fmla="*/ 11 h 84"/>
                <a:gd name="T2" fmla="*/ 2 w 27"/>
                <a:gd name="T3" fmla="*/ 10 h 84"/>
                <a:gd name="T4" fmla="*/ 2 w 27"/>
                <a:gd name="T5" fmla="*/ 8 h 84"/>
                <a:gd name="T6" fmla="*/ 1 w 27"/>
                <a:gd name="T7" fmla="*/ 7 h 84"/>
                <a:gd name="T8" fmla="*/ 0 w 27"/>
                <a:gd name="T9" fmla="*/ 5 h 84"/>
                <a:gd name="T10" fmla="*/ 0 w 27"/>
                <a:gd name="T11" fmla="*/ 3 h 84"/>
                <a:gd name="T12" fmla="*/ 0 w 27"/>
                <a:gd name="T13" fmla="*/ 2 h 84"/>
                <a:gd name="T14" fmla="*/ 0 w 27"/>
                <a:gd name="T15" fmla="*/ 1 h 84"/>
                <a:gd name="T16" fmla="*/ 0 w 27"/>
                <a:gd name="T17" fmla="*/ 0 h 84"/>
                <a:gd name="T18" fmla="*/ 1 w 27"/>
                <a:gd name="T19" fmla="*/ 2 h 84"/>
                <a:gd name="T20" fmla="*/ 2 w 27"/>
                <a:gd name="T21" fmla="*/ 5 h 84"/>
                <a:gd name="T22" fmla="*/ 2 w 27"/>
                <a:gd name="T23" fmla="*/ 9 h 84"/>
                <a:gd name="T24" fmla="*/ 3 w 27"/>
                <a:gd name="T25" fmla="*/ 1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563">
              <a:extLst>
                <a:ext uri="{FF2B5EF4-FFF2-40B4-BE49-F238E27FC236}">
                  <a16:creationId xmlns:a16="http://schemas.microsoft.com/office/drawing/2014/main" id="{746CE6F4-F1B3-455A-B4DB-D3B23A245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062"/>
              <a:ext cx="17" cy="45"/>
            </a:xfrm>
            <a:custGeom>
              <a:avLst/>
              <a:gdLst>
                <a:gd name="T0" fmla="*/ 4 w 35"/>
                <a:gd name="T1" fmla="*/ 11 h 91"/>
                <a:gd name="T2" fmla="*/ 3 w 35"/>
                <a:gd name="T3" fmla="*/ 10 h 91"/>
                <a:gd name="T4" fmla="*/ 2 w 35"/>
                <a:gd name="T5" fmla="*/ 8 h 91"/>
                <a:gd name="T6" fmla="*/ 1 w 35"/>
                <a:gd name="T7" fmla="*/ 7 h 91"/>
                <a:gd name="T8" fmla="*/ 0 w 35"/>
                <a:gd name="T9" fmla="*/ 5 h 91"/>
                <a:gd name="T10" fmla="*/ 0 w 35"/>
                <a:gd name="T11" fmla="*/ 3 h 91"/>
                <a:gd name="T12" fmla="*/ 0 w 35"/>
                <a:gd name="T13" fmla="*/ 1 h 91"/>
                <a:gd name="T14" fmla="*/ 0 w 35"/>
                <a:gd name="T15" fmla="*/ 0 h 91"/>
                <a:gd name="T16" fmla="*/ 0 w 35"/>
                <a:gd name="T17" fmla="*/ 0 h 91"/>
                <a:gd name="T18" fmla="*/ 2 w 35"/>
                <a:gd name="T19" fmla="*/ 1 h 91"/>
                <a:gd name="T20" fmla="*/ 3 w 35"/>
                <a:gd name="T21" fmla="*/ 4 h 91"/>
                <a:gd name="T22" fmla="*/ 4 w 35"/>
                <a:gd name="T23" fmla="*/ 8 h 91"/>
                <a:gd name="T24" fmla="*/ 4 w 35"/>
                <a:gd name="T25" fmla="*/ 11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564">
              <a:extLst>
                <a:ext uri="{FF2B5EF4-FFF2-40B4-BE49-F238E27FC236}">
                  <a16:creationId xmlns:a16="http://schemas.microsoft.com/office/drawing/2014/main" id="{4A39778B-D462-499D-81CB-E4355AB5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066"/>
              <a:ext cx="28" cy="43"/>
            </a:xfrm>
            <a:custGeom>
              <a:avLst/>
              <a:gdLst>
                <a:gd name="T0" fmla="*/ 7 w 56"/>
                <a:gd name="T1" fmla="*/ 11 h 85"/>
                <a:gd name="T2" fmla="*/ 6 w 56"/>
                <a:gd name="T3" fmla="*/ 10 h 85"/>
                <a:gd name="T4" fmla="*/ 5 w 56"/>
                <a:gd name="T5" fmla="*/ 9 h 85"/>
                <a:gd name="T6" fmla="*/ 4 w 56"/>
                <a:gd name="T7" fmla="*/ 7 h 85"/>
                <a:gd name="T8" fmla="*/ 3 w 56"/>
                <a:gd name="T9" fmla="*/ 5 h 85"/>
                <a:gd name="T10" fmla="*/ 1 w 56"/>
                <a:gd name="T11" fmla="*/ 4 h 85"/>
                <a:gd name="T12" fmla="*/ 1 w 56"/>
                <a:gd name="T13" fmla="*/ 2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2 w 56"/>
                <a:gd name="T21" fmla="*/ 1 h 85"/>
                <a:gd name="T22" fmla="*/ 3 w 56"/>
                <a:gd name="T23" fmla="*/ 2 h 85"/>
                <a:gd name="T24" fmla="*/ 4 w 56"/>
                <a:gd name="T25" fmla="*/ 4 h 85"/>
                <a:gd name="T26" fmla="*/ 5 w 56"/>
                <a:gd name="T27" fmla="*/ 6 h 85"/>
                <a:gd name="T28" fmla="*/ 6 w 56"/>
                <a:gd name="T29" fmla="*/ 8 h 85"/>
                <a:gd name="T30" fmla="*/ 7 w 56"/>
                <a:gd name="T31" fmla="*/ 10 h 85"/>
                <a:gd name="T32" fmla="*/ 7 w 56"/>
                <a:gd name="T33" fmla="*/ 1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565">
              <a:extLst>
                <a:ext uri="{FF2B5EF4-FFF2-40B4-BE49-F238E27FC236}">
                  <a16:creationId xmlns:a16="http://schemas.microsoft.com/office/drawing/2014/main" id="{392F5D30-7BC3-4C94-9481-271DF017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073"/>
              <a:ext cx="36" cy="35"/>
            </a:xfrm>
            <a:custGeom>
              <a:avLst/>
              <a:gdLst>
                <a:gd name="T0" fmla="*/ 9 w 71"/>
                <a:gd name="T1" fmla="*/ 9 h 70"/>
                <a:gd name="T2" fmla="*/ 8 w 71"/>
                <a:gd name="T3" fmla="*/ 8 h 70"/>
                <a:gd name="T4" fmla="*/ 7 w 71"/>
                <a:gd name="T5" fmla="*/ 7 h 70"/>
                <a:gd name="T6" fmla="*/ 5 w 71"/>
                <a:gd name="T7" fmla="*/ 6 h 70"/>
                <a:gd name="T8" fmla="*/ 3 w 71"/>
                <a:gd name="T9" fmla="*/ 5 h 70"/>
                <a:gd name="T10" fmla="*/ 2 w 71"/>
                <a:gd name="T11" fmla="*/ 3 h 70"/>
                <a:gd name="T12" fmla="*/ 1 w 71"/>
                <a:gd name="T13" fmla="*/ 2 h 70"/>
                <a:gd name="T14" fmla="*/ 0 w 71"/>
                <a:gd name="T15" fmla="*/ 1 h 70"/>
                <a:gd name="T16" fmla="*/ 1 w 71"/>
                <a:gd name="T17" fmla="*/ 0 h 70"/>
                <a:gd name="T18" fmla="*/ 1 w 71"/>
                <a:gd name="T19" fmla="*/ 0 h 70"/>
                <a:gd name="T20" fmla="*/ 3 w 71"/>
                <a:gd name="T21" fmla="*/ 1 h 70"/>
                <a:gd name="T22" fmla="*/ 4 w 71"/>
                <a:gd name="T23" fmla="*/ 2 h 70"/>
                <a:gd name="T24" fmla="*/ 6 w 71"/>
                <a:gd name="T25" fmla="*/ 4 h 70"/>
                <a:gd name="T26" fmla="*/ 7 w 71"/>
                <a:gd name="T27" fmla="*/ 5 h 70"/>
                <a:gd name="T28" fmla="*/ 8 w 71"/>
                <a:gd name="T29" fmla="*/ 7 h 70"/>
                <a:gd name="T30" fmla="*/ 9 w 71"/>
                <a:gd name="T31" fmla="*/ 8 h 70"/>
                <a:gd name="T32" fmla="*/ 9 w 71"/>
                <a:gd name="T33" fmla="*/ 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566">
              <a:extLst>
                <a:ext uri="{FF2B5EF4-FFF2-40B4-BE49-F238E27FC236}">
                  <a16:creationId xmlns:a16="http://schemas.microsoft.com/office/drawing/2014/main" id="{AD2D77E8-0269-49E0-ADEA-43EEFB9E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078"/>
              <a:ext cx="33" cy="32"/>
            </a:xfrm>
            <a:custGeom>
              <a:avLst/>
              <a:gdLst>
                <a:gd name="T0" fmla="*/ 1 w 64"/>
                <a:gd name="T1" fmla="*/ 0 h 65"/>
                <a:gd name="T2" fmla="*/ 1 w 64"/>
                <a:gd name="T3" fmla="*/ 0 h 65"/>
                <a:gd name="T4" fmla="*/ 2 w 64"/>
                <a:gd name="T5" fmla="*/ 0 h 65"/>
                <a:gd name="T6" fmla="*/ 3 w 64"/>
                <a:gd name="T7" fmla="*/ 2 h 65"/>
                <a:gd name="T8" fmla="*/ 4 w 64"/>
                <a:gd name="T9" fmla="*/ 3 h 65"/>
                <a:gd name="T10" fmla="*/ 5 w 64"/>
                <a:gd name="T11" fmla="*/ 4 h 65"/>
                <a:gd name="T12" fmla="*/ 6 w 64"/>
                <a:gd name="T13" fmla="*/ 6 h 65"/>
                <a:gd name="T14" fmla="*/ 8 w 64"/>
                <a:gd name="T15" fmla="*/ 7 h 65"/>
                <a:gd name="T16" fmla="*/ 9 w 64"/>
                <a:gd name="T17" fmla="*/ 8 h 65"/>
                <a:gd name="T18" fmla="*/ 7 w 64"/>
                <a:gd name="T19" fmla="*/ 7 h 65"/>
                <a:gd name="T20" fmla="*/ 6 w 64"/>
                <a:gd name="T21" fmla="*/ 6 h 65"/>
                <a:gd name="T22" fmla="*/ 4 w 64"/>
                <a:gd name="T23" fmla="*/ 5 h 65"/>
                <a:gd name="T24" fmla="*/ 3 w 64"/>
                <a:gd name="T25" fmla="*/ 4 h 65"/>
                <a:gd name="T26" fmla="*/ 1 w 64"/>
                <a:gd name="T27" fmla="*/ 2 h 65"/>
                <a:gd name="T28" fmla="*/ 1 w 64"/>
                <a:gd name="T29" fmla="*/ 1 h 65"/>
                <a:gd name="T30" fmla="*/ 0 w 64"/>
                <a:gd name="T31" fmla="*/ 0 h 65"/>
                <a:gd name="T32" fmla="*/ 1 w 64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567">
              <a:extLst>
                <a:ext uri="{FF2B5EF4-FFF2-40B4-BE49-F238E27FC236}">
                  <a16:creationId xmlns:a16="http://schemas.microsoft.com/office/drawing/2014/main" id="{6EFD26C1-DB31-402D-9BC5-394BC194C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141"/>
              <a:ext cx="156" cy="38"/>
            </a:xfrm>
            <a:custGeom>
              <a:avLst/>
              <a:gdLst>
                <a:gd name="T0" fmla="*/ 39 w 312"/>
                <a:gd name="T1" fmla="*/ 9 h 76"/>
                <a:gd name="T2" fmla="*/ 39 w 312"/>
                <a:gd name="T3" fmla="*/ 9 h 76"/>
                <a:gd name="T4" fmla="*/ 39 w 312"/>
                <a:gd name="T5" fmla="*/ 9 h 76"/>
                <a:gd name="T6" fmla="*/ 39 w 312"/>
                <a:gd name="T7" fmla="*/ 10 h 76"/>
                <a:gd name="T8" fmla="*/ 38 w 312"/>
                <a:gd name="T9" fmla="*/ 10 h 76"/>
                <a:gd name="T10" fmla="*/ 36 w 312"/>
                <a:gd name="T11" fmla="*/ 8 h 76"/>
                <a:gd name="T12" fmla="*/ 33 w 312"/>
                <a:gd name="T13" fmla="*/ 6 h 76"/>
                <a:gd name="T14" fmla="*/ 31 w 312"/>
                <a:gd name="T15" fmla="*/ 5 h 76"/>
                <a:gd name="T16" fmla="*/ 28 w 312"/>
                <a:gd name="T17" fmla="*/ 4 h 76"/>
                <a:gd name="T18" fmla="*/ 26 w 312"/>
                <a:gd name="T19" fmla="*/ 3 h 76"/>
                <a:gd name="T20" fmla="*/ 23 w 312"/>
                <a:gd name="T21" fmla="*/ 2 h 76"/>
                <a:gd name="T22" fmla="*/ 21 w 312"/>
                <a:gd name="T23" fmla="*/ 2 h 76"/>
                <a:gd name="T24" fmla="*/ 18 w 312"/>
                <a:gd name="T25" fmla="*/ 2 h 76"/>
                <a:gd name="T26" fmla="*/ 15 w 312"/>
                <a:gd name="T27" fmla="*/ 2 h 76"/>
                <a:gd name="T28" fmla="*/ 13 w 312"/>
                <a:gd name="T29" fmla="*/ 2 h 76"/>
                <a:gd name="T30" fmla="*/ 10 w 312"/>
                <a:gd name="T31" fmla="*/ 3 h 76"/>
                <a:gd name="T32" fmla="*/ 8 w 312"/>
                <a:gd name="T33" fmla="*/ 3 h 76"/>
                <a:gd name="T34" fmla="*/ 6 w 312"/>
                <a:gd name="T35" fmla="*/ 4 h 76"/>
                <a:gd name="T36" fmla="*/ 4 w 312"/>
                <a:gd name="T37" fmla="*/ 4 h 76"/>
                <a:gd name="T38" fmla="*/ 2 w 312"/>
                <a:gd name="T39" fmla="*/ 5 h 76"/>
                <a:gd name="T40" fmla="*/ 0 w 312"/>
                <a:gd name="T41" fmla="*/ 5 h 76"/>
                <a:gd name="T42" fmla="*/ 1 w 312"/>
                <a:gd name="T43" fmla="*/ 4 h 76"/>
                <a:gd name="T44" fmla="*/ 3 w 312"/>
                <a:gd name="T45" fmla="*/ 3 h 76"/>
                <a:gd name="T46" fmla="*/ 5 w 312"/>
                <a:gd name="T47" fmla="*/ 2 h 76"/>
                <a:gd name="T48" fmla="*/ 7 w 312"/>
                <a:gd name="T49" fmla="*/ 2 h 76"/>
                <a:gd name="T50" fmla="*/ 9 w 312"/>
                <a:gd name="T51" fmla="*/ 1 h 76"/>
                <a:gd name="T52" fmla="*/ 12 w 312"/>
                <a:gd name="T53" fmla="*/ 1 h 76"/>
                <a:gd name="T54" fmla="*/ 15 w 312"/>
                <a:gd name="T55" fmla="*/ 0 h 76"/>
                <a:gd name="T56" fmla="*/ 19 w 312"/>
                <a:gd name="T57" fmla="*/ 0 h 76"/>
                <a:gd name="T58" fmla="*/ 22 w 312"/>
                <a:gd name="T59" fmla="*/ 1 h 76"/>
                <a:gd name="T60" fmla="*/ 25 w 312"/>
                <a:gd name="T61" fmla="*/ 1 h 76"/>
                <a:gd name="T62" fmla="*/ 28 w 312"/>
                <a:gd name="T63" fmla="*/ 2 h 76"/>
                <a:gd name="T64" fmla="*/ 31 w 312"/>
                <a:gd name="T65" fmla="*/ 3 h 76"/>
                <a:gd name="T66" fmla="*/ 33 w 312"/>
                <a:gd name="T67" fmla="*/ 4 h 76"/>
                <a:gd name="T68" fmla="*/ 36 w 312"/>
                <a:gd name="T69" fmla="*/ 5 h 76"/>
                <a:gd name="T70" fmla="*/ 38 w 312"/>
                <a:gd name="T71" fmla="*/ 7 h 76"/>
                <a:gd name="T72" fmla="*/ 39 w 312"/>
                <a:gd name="T73" fmla="*/ 9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568">
              <a:extLst>
                <a:ext uri="{FF2B5EF4-FFF2-40B4-BE49-F238E27FC236}">
                  <a16:creationId xmlns:a16="http://schemas.microsoft.com/office/drawing/2014/main" id="{5A0A90F1-955E-41CB-8DF8-56F09BBDC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1150"/>
              <a:ext cx="19" cy="34"/>
            </a:xfrm>
            <a:custGeom>
              <a:avLst/>
              <a:gdLst>
                <a:gd name="T0" fmla="*/ 5 w 38"/>
                <a:gd name="T1" fmla="*/ 0 h 68"/>
                <a:gd name="T2" fmla="*/ 4 w 38"/>
                <a:gd name="T3" fmla="*/ 1 h 68"/>
                <a:gd name="T4" fmla="*/ 3 w 38"/>
                <a:gd name="T5" fmla="*/ 2 h 68"/>
                <a:gd name="T6" fmla="*/ 2 w 38"/>
                <a:gd name="T7" fmla="*/ 4 h 68"/>
                <a:gd name="T8" fmla="*/ 2 w 38"/>
                <a:gd name="T9" fmla="*/ 5 h 68"/>
                <a:gd name="T10" fmla="*/ 1 w 38"/>
                <a:gd name="T11" fmla="*/ 6 h 68"/>
                <a:gd name="T12" fmla="*/ 1 w 38"/>
                <a:gd name="T13" fmla="*/ 8 h 68"/>
                <a:gd name="T14" fmla="*/ 0 w 38"/>
                <a:gd name="T15" fmla="*/ 9 h 68"/>
                <a:gd name="T16" fmla="*/ 1 w 38"/>
                <a:gd name="T17" fmla="*/ 9 h 68"/>
                <a:gd name="T18" fmla="*/ 1 w 38"/>
                <a:gd name="T19" fmla="*/ 9 h 68"/>
                <a:gd name="T20" fmla="*/ 1 w 38"/>
                <a:gd name="T21" fmla="*/ 8 h 68"/>
                <a:gd name="T22" fmla="*/ 2 w 38"/>
                <a:gd name="T23" fmla="*/ 7 h 68"/>
                <a:gd name="T24" fmla="*/ 2 w 38"/>
                <a:gd name="T25" fmla="*/ 6 h 68"/>
                <a:gd name="T26" fmla="*/ 3 w 38"/>
                <a:gd name="T27" fmla="*/ 4 h 68"/>
                <a:gd name="T28" fmla="*/ 4 w 38"/>
                <a:gd name="T29" fmla="*/ 3 h 68"/>
                <a:gd name="T30" fmla="*/ 4 w 38"/>
                <a:gd name="T31" fmla="*/ 2 h 68"/>
                <a:gd name="T32" fmla="*/ 5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569">
              <a:extLst>
                <a:ext uri="{FF2B5EF4-FFF2-40B4-BE49-F238E27FC236}">
                  <a16:creationId xmlns:a16="http://schemas.microsoft.com/office/drawing/2014/main" id="{528E0B79-6951-4037-92E9-FC8C5C8F6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46"/>
              <a:ext cx="22" cy="38"/>
            </a:xfrm>
            <a:custGeom>
              <a:avLst/>
              <a:gdLst>
                <a:gd name="T0" fmla="*/ 0 w 45"/>
                <a:gd name="T1" fmla="*/ 10 h 75"/>
                <a:gd name="T2" fmla="*/ 0 w 45"/>
                <a:gd name="T3" fmla="*/ 9 h 75"/>
                <a:gd name="T4" fmla="*/ 0 w 45"/>
                <a:gd name="T5" fmla="*/ 9 h 75"/>
                <a:gd name="T6" fmla="*/ 0 w 45"/>
                <a:gd name="T7" fmla="*/ 7 h 75"/>
                <a:gd name="T8" fmla="*/ 1 w 45"/>
                <a:gd name="T9" fmla="*/ 6 h 75"/>
                <a:gd name="T10" fmla="*/ 2 w 45"/>
                <a:gd name="T11" fmla="*/ 4 h 75"/>
                <a:gd name="T12" fmla="*/ 3 w 45"/>
                <a:gd name="T13" fmla="*/ 3 h 75"/>
                <a:gd name="T14" fmla="*/ 4 w 45"/>
                <a:gd name="T15" fmla="*/ 1 h 75"/>
                <a:gd name="T16" fmla="*/ 5 w 45"/>
                <a:gd name="T17" fmla="*/ 0 h 75"/>
                <a:gd name="T18" fmla="*/ 4 w 45"/>
                <a:gd name="T19" fmla="*/ 2 h 75"/>
                <a:gd name="T20" fmla="*/ 4 w 45"/>
                <a:gd name="T21" fmla="*/ 3 h 75"/>
                <a:gd name="T22" fmla="*/ 3 w 45"/>
                <a:gd name="T23" fmla="*/ 5 h 75"/>
                <a:gd name="T24" fmla="*/ 2 w 45"/>
                <a:gd name="T25" fmla="*/ 6 h 75"/>
                <a:gd name="T26" fmla="*/ 1 w 45"/>
                <a:gd name="T27" fmla="*/ 8 h 75"/>
                <a:gd name="T28" fmla="*/ 1 w 45"/>
                <a:gd name="T29" fmla="*/ 9 h 75"/>
                <a:gd name="T30" fmla="*/ 0 w 45"/>
                <a:gd name="T31" fmla="*/ 10 h 75"/>
                <a:gd name="T32" fmla="*/ 0 w 45"/>
                <a:gd name="T33" fmla="*/ 1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570">
              <a:extLst>
                <a:ext uri="{FF2B5EF4-FFF2-40B4-BE49-F238E27FC236}">
                  <a16:creationId xmlns:a16="http://schemas.microsoft.com/office/drawing/2014/main" id="{74404FE1-600E-4B8A-86BF-324901605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143"/>
              <a:ext cx="30" cy="49"/>
            </a:xfrm>
            <a:custGeom>
              <a:avLst/>
              <a:gdLst>
                <a:gd name="T0" fmla="*/ 1 w 60"/>
                <a:gd name="T1" fmla="*/ 13 h 98"/>
                <a:gd name="T2" fmla="*/ 0 w 60"/>
                <a:gd name="T3" fmla="*/ 12 h 98"/>
                <a:gd name="T4" fmla="*/ 1 w 60"/>
                <a:gd name="T5" fmla="*/ 11 h 98"/>
                <a:gd name="T6" fmla="*/ 1 w 60"/>
                <a:gd name="T7" fmla="*/ 9 h 98"/>
                <a:gd name="T8" fmla="*/ 2 w 60"/>
                <a:gd name="T9" fmla="*/ 7 h 98"/>
                <a:gd name="T10" fmla="*/ 4 w 60"/>
                <a:gd name="T11" fmla="*/ 5 h 98"/>
                <a:gd name="T12" fmla="*/ 5 w 60"/>
                <a:gd name="T13" fmla="*/ 3 h 98"/>
                <a:gd name="T14" fmla="*/ 6 w 60"/>
                <a:gd name="T15" fmla="*/ 1 h 98"/>
                <a:gd name="T16" fmla="*/ 8 w 60"/>
                <a:gd name="T17" fmla="*/ 0 h 98"/>
                <a:gd name="T18" fmla="*/ 7 w 60"/>
                <a:gd name="T19" fmla="*/ 1 h 98"/>
                <a:gd name="T20" fmla="*/ 6 w 60"/>
                <a:gd name="T21" fmla="*/ 3 h 98"/>
                <a:gd name="T22" fmla="*/ 5 w 60"/>
                <a:gd name="T23" fmla="*/ 5 h 98"/>
                <a:gd name="T24" fmla="*/ 4 w 60"/>
                <a:gd name="T25" fmla="*/ 7 h 98"/>
                <a:gd name="T26" fmla="*/ 3 w 60"/>
                <a:gd name="T27" fmla="*/ 9 h 98"/>
                <a:gd name="T28" fmla="*/ 2 w 60"/>
                <a:gd name="T29" fmla="*/ 11 h 98"/>
                <a:gd name="T30" fmla="*/ 1 w 60"/>
                <a:gd name="T31" fmla="*/ 12 h 98"/>
                <a:gd name="T32" fmla="*/ 1 w 60"/>
                <a:gd name="T33" fmla="*/ 13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571">
              <a:extLst>
                <a:ext uri="{FF2B5EF4-FFF2-40B4-BE49-F238E27FC236}">
                  <a16:creationId xmlns:a16="http://schemas.microsoft.com/office/drawing/2014/main" id="{C249CF6C-CE9F-4CC7-90E0-A536C0F5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1146"/>
              <a:ext cx="33" cy="52"/>
            </a:xfrm>
            <a:custGeom>
              <a:avLst/>
              <a:gdLst>
                <a:gd name="T0" fmla="*/ 1 w 65"/>
                <a:gd name="T1" fmla="*/ 13 h 105"/>
                <a:gd name="T2" fmla="*/ 0 w 65"/>
                <a:gd name="T3" fmla="*/ 12 h 105"/>
                <a:gd name="T4" fmla="*/ 1 w 65"/>
                <a:gd name="T5" fmla="*/ 11 h 105"/>
                <a:gd name="T6" fmla="*/ 2 w 65"/>
                <a:gd name="T7" fmla="*/ 8 h 105"/>
                <a:gd name="T8" fmla="*/ 3 w 65"/>
                <a:gd name="T9" fmla="*/ 6 h 105"/>
                <a:gd name="T10" fmla="*/ 4 w 65"/>
                <a:gd name="T11" fmla="*/ 4 h 105"/>
                <a:gd name="T12" fmla="*/ 6 w 65"/>
                <a:gd name="T13" fmla="*/ 2 h 105"/>
                <a:gd name="T14" fmla="*/ 7 w 65"/>
                <a:gd name="T15" fmla="*/ 0 h 105"/>
                <a:gd name="T16" fmla="*/ 9 w 65"/>
                <a:gd name="T17" fmla="*/ 0 h 105"/>
                <a:gd name="T18" fmla="*/ 8 w 65"/>
                <a:gd name="T19" fmla="*/ 1 h 105"/>
                <a:gd name="T20" fmla="*/ 7 w 65"/>
                <a:gd name="T21" fmla="*/ 2 h 105"/>
                <a:gd name="T22" fmla="*/ 6 w 65"/>
                <a:gd name="T23" fmla="*/ 4 h 105"/>
                <a:gd name="T24" fmla="*/ 5 w 65"/>
                <a:gd name="T25" fmla="*/ 7 h 105"/>
                <a:gd name="T26" fmla="*/ 3 w 65"/>
                <a:gd name="T27" fmla="*/ 9 h 105"/>
                <a:gd name="T28" fmla="*/ 2 w 65"/>
                <a:gd name="T29" fmla="*/ 11 h 105"/>
                <a:gd name="T30" fmla="*/ 1 w 65"/>
                <a:gd name="T31" fmla="*/ 12 h 105"/>
                <a:gd name="T32" fmla="*/ 1 w 65"/>
                <a:gd name="T33" fmla="*/ 13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572">
              <a:extLst>
                <a:ext uri="{FF2B5EF4-FFF2-40B4-BE49-F238E27FC236}">
                  <a16:creationId xmlns:a16="http://schemas.microsoft.com/office/drawing/2014/main" id="{0AE32129-6231-483F-85BD-A1247B6A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1150"/>
              <a:ext cx="35" cy="43"/>
            </a:xfrm>
            <a:custGeom>
              <a:avLst/>
              <a:gdLst>
                <a:gd name="T0" fmla="*/ 0 w 71"/>
                <a:gd name="T1" fmla="*/ 10 h 87"/>
                <a:gd name="T2" fmla="*/ 0 w 71"/>
                <a:gd name="T3" fmla="*/ 10 h 87"/>
                <a:gd name="T4" fmla="*/ 0 w 71"/>
                <a:gd name="T5" fmla="*/ 9 h 87"/>
                <a:gd name="T6" fmla="*/ 1 w 71"/>
                <a:gd name="T7" fmla="*/ 7 h 87"/>
                <a:gd name="T8" fmla="*/ 3 w 71"/>
                <a:gd name="T9" fmla="*/ 5 h 87"/>
                <a:gd name="T10" fmla="*/ 4 w 71"/>
                <a:gd name="T11" fmla="*/ 3 h 87"/>
                <a:gd name="T12" fmla="*/ 6 w 71"/>
                <a:gd name="T13" fmla="*/ 1 h 87"/>
                <a:gd name="T14" fmla="*/ 7 w 71"/>
                <a:gd name="T15" fmla="*/ 0 h 87"/>
                <a:gd name="T16" fmla="*/ 8 w 71"/>
                <a:gd name="T17" fmla="*/ 0 h 87"/>
                <a:gd name="T18" fmla="*/ 8 w 71"/>
                <a:gd name="T19" fmla="*/ 1 h 87"/>
                <a:gd name="T20" fmla="*/ 7 w 71"/>
                <a:gd name="T21" fmla="*/ 2 h 87"/>
                <a:gd name="T22" fmla="*/ 5 w 71"/>
                <a:gd name="T23" fmla="*/ 4 h 87"/>
                <a:gd name="T24" fmla="*/ 4 w 71"/>
                <a:gd name="T25" fmla="*/ 6 h 87"/>
                <a:gd name="T26" fmla="*/ 3 w 71"/>
                <a:gd name="T27" fmla="*/ 8 h 87"/>
                <a:gd name="T28" fmla="*/ 1 w 71"/>
                <a:gd name="T29" fmla="*/ 9 h 87"/>
                <a:gd name="T30" fmla="*/ 0 w 71"/>
                <a:gd name="T31" fmla="*/ 10 h 87"/>
                <a:gd name="T32" fmla="*/ 0 w 71"/>
                <a:gd name="T33" fmla="*/ 1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573">
              <a:extLst>
                <a:ext uri="{FF2B5EF4-FFF2-40B4-BE49-F238E27FC236}">
                  <a16:creationId xmlns:a16="http://schemas.microsoft.com/office/drawing/2014/main" id="{0C035E2A-160E-4F4D-967C-1F165C1A0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156"/>
              <a:ext cx="30" cy="36"/>
            </a:xfrm>
            <a:custGeom>
              <a:avLst/>
              <a:gdLst>
                <a:gd name="T0" fmla="*/ 0 w 61"/>
                <a:gd name="T1" fmla="*/ 9 h 71"/>
                <a:gd name="T2" fmla="*/ 0 w 61"/>
                <a:gd name="T3" fmla="*/ 9 h 71"/>
                <a:gd name="T4" fmla="*/ 0 w 61"/>
                <a:gd name="T5" fmla="*/ 8 h 71"/>
                <a:gd name="T6" fmla="*/ 1 w 61"/>
                <a:gd name="T7" fmla="*/ 6 h 71"/>
                <a:gd name="T8" fmla="*/ 2 w 61"/>
                <a:gd name="T9" fmla="*/ 5 h 71"/>
                <a:gd name="T10" fmla="*/ 3 w 61"/>
                <a:gd name="T11" fmla="*/ 3 h 71"/>
                <a:gd name="T12" fmla="*/ 4 w 61"/>
                <a:gd name="T13" fmla="*/ 2 h 71"/>
                <a:gd name="T14" fmla="*/ 6 w 61"/>
                <a:gd name="T15" fmla="*/ 1 h 71"/>
                <a:gd name="T16" fmla="*/ 7 w 61"/>
                <a:gd name="T17" fmla="*/ 0 h 71"/>
                <a:gd name="T18" fmla="*/ 6 w 61"/>
                <a:gd name="T19" fmla="*/ 1 h 71"/>
                <a:gd name="T20" fmla="*/ 5 w 61"/>
                <a:gd name="T21" fmla="*/ 3 h 71"/>
                <a:gd name="T22" fmla="*/ 4 w 61"/>
                <a:gd name="T23" fmla="*/ 4 h 71"/>
                <a:gd name="T24" fmla="*/ 3 w 61"/>
                <a:gd name="T25" fmla="*/ 6 h 71"/>
                <a:gd name="T26" fmla="*/ 2 w 61"/>
                <a:gd name="T27" fmla="*/ 7 h 71"/>
                <a:gd name="T28" fmla="*/ 1 w 61"/>
                <a:gd name="T29" fmla="*/ 8 h 71"/>
                <a:gd name="T30" fmla="*/ 0 w 61"/>
                <a:gd name="T31" fmla="*/ 9 h 71"/>
                <a:gd name="T32" fmla="*/ 0 w 61"/>
                <a:gd name="T33" fmla="*/ 9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574">
              <a:extLst>
                <a:ext uri="{FF2B5EF4-FFF2-40B4-BE49-F238E27FC236}">
                  <a16:creationId xmlns:a16="http://schemas.microsoft.com/office/drawing/2014/main" id="{FEBCA98E-182D-4253-B9FC-16AA6FBD4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66"/>
              <a:ext cx="26" cy="25"/>
            </a:xfrm>
            <a:custGeom>
              <a:avLst/>
              <a:gdLst>
                <a:gd name="T0" fmla="*/ 0 w 53"/>
                <a:gd name="T1" fmla="*/ 6 h 51"/>
                <a:gd name="T2" fmla="*/ 0 w 53"/>
                <a:gd name="T3" fmla="*/ 6 h 51"/>
                <a:gd name="T4" fmla="*/ 0 w 53"/>
                <a:gd name="T5" fmla="*/ 5 h 51"/>
                <a:gd name="T6" fmla="*/ 1 w 53"/>
                <a:gd name="T7" fmla="*/ 3 h 51"/>
                <a:gd name="T8" fmla="*/ 2 w 53"/>
                <a:gd name="T9" fmla="*/ 2 h 51"/>
                <a:gd name="T10" fmla="*/ 3 w 53"/>
                <a:gd name="T11" fmla="*/ 1 h 51"/>
                <a:gd name="T12" fmla="*/ 4 w 53"/>
                <a:gd name="T13" fmla="*/ 0 h 51"/>
                <a:gd name="T14" fmla="*/ 5 w 53"/>
                <a:gd name="T15" fmla="*/ 0 h 51"/>
                <a:gd name="T16" fmla="*/ 6 w 53"/>
                <a:gd name="T17" fmla="*/ 0 h 51"/>
                <a:gd name="T18" fmla="*/ 5 w 53"/>
                <a:gd name="T19" fmla="*/ 0 h 51"/>
                <a:gd name="T20" fmla="*/ 5 w 53"/>
                <a:gd name="T21" fmla="*/ 1 h 51"/>
                <a:gd name="T22" fmla="*/ 4 w 53"/>
                <a:gd name="T23" fmla="*/ 2 h 51"/>
                <a:gd name="T24" fmla="*/ 3 w 53"/>
                <a:gd name="T25" fmla="*/ 3 h 51"/>
                <a:gd name="T26" fmla="*/ 2 w 53"/>
                <a:gd name="T27" fmla="*/ 4 h 51"/>
                <a:gd name="T28" fmla="*/ 1 w 53"/>
                <a:gd name="T29" fmla="*/ 5 h 51"/>
                <a:gd name="T30" fmla="*/ 0 w 53"/>
                <a:gd name="T31" fmla="*/ 6 h 51"/>
                <a:gd name="T32" fmla="*/ 0 w 53"/>
                <a:gd name="T33" fmla="*/ 6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575">
              <a:extLst>
                <a:ext uri="{FF2B5EF4-FFF2-40B4-BE49-F238E27FC236}">
                  <a16:creationId xmlns:a16="http://schemas.microsoft.com/office/drawing/2014/main" id="{D1FBB7B0-E5A5-43A3-98A1-26BFCF2C6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1171"/>
              <a:ext cx="18" cy="18"/>
            </a:xfrm>
            <a:custGeom>
              <a:avLst/>
              <a:gdLst>
                <a:gd name="T0" fmla="*/ 0 w 34"/>
                <a:gd name="T1" fmla="*/ 5 h 34"/>
                <a:gd name="T2" fmla="*/ 0 w 34"/>
                <a:gd name="T3" fmla="*/ 4 h 34"/>
                <a:gd name="T4" fmla="*/ 1 w 34"/>
                <a:gd name="T5" fmla="*/ 4 h 34"/>
                <a:gd name="T6" fmla="*/ 1 w 34"/>
                <a:gd name="T7" fmla="*/ 3 h 34"/>
                <a:gd name="T8" fmla="*/ 2 w 34"/>
                <a:gd name="T9" fmla="*/ 2 h 34"/>
                <a:gd name="T10" fmla="*/ 2 w 34"/>
                <a:gd name="T11" fmla="*/ 1 h 34"/>
                <a:gd name="T12" fmla="*/ 3 w 34"/>
                <a:gd name="T13" fmla="*/ 1 h 34"/>
                <a:gd name="T14" fmla="*/ 4 w 34"/>
                <a:gd name="T15" fmla="*/ 0 h 34"/>
                <a:gd name="T16" fmla="*/ 5 w 34"/>
                <a:gd name="T17" fmla="*/ 1 h 34"/>
                <a:gd name="T18" fmla="*/ 4 w 34"/>
                <a:gd name="T19" fmla="*/ 1 h 34"/>
                <a:gd name="T20" fmla="*/ 3 w 34"/>
                <a:gd name="T21" fmla="*/ 1 h 34"/>
                <a:gd name="T22" fmla="*/ 3 w 34"/>
                <a:gd name="T23" fmla="*/ 2 h 34"/>
                <a:gd name="T24" fmla="*/ 2 w 34"/>
                <a:gd name="T25" fmla="*/ 3 h 34"/>
                <a:gd name="T26" fmla="*/ 1 w 34"/>
                <a:gd name="T27" fmla="*/ 4 h 34"/>
                <a:gd name="T28" fmla="*/ 1 w 34"/>
                <a:gd name="T29" fmla="*/ 5 h 34"/>
                <a:gd name="T30" fmla="*/ 1 w 34"/>
                <a:gd name="T31" fmla="*/ 5 h 34"/>
                <a:gd name="T32" fmla="*/ 0 w 34"/>
                <a:gd name="T33" fmla="*/ 5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576">
              <a:extLst>
                <a:ext uri="{FF2B5EF4-FFF2-40B4-BE49-F238E27FC236}">
                  <a16:creationId xmlns:a16="http://schemas.microsoft.com/office/drawing/2014/main" id="{1CBE82B4-9FFF-432C-989E-0800D5375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156"/>
              <a:ext cx="20" cy="22"/>
            </a:xfrm>
            <a:custGeom>
              <a:avLst/>
              <a:gdLst>
                <a:gd name="T0" fmla="*/ 5 w 40"/>
                <a:gd name="T1" fmla="*/ 0 h 44"/>
                <a:gd name="T2" fmla="*/ 5 w 40"/>
                <a:gd name="T3" fmla="*/ 1 h 44"/>
                <a:gd name="T4" fmla="*/ 5 w 40"/>
                <a:gd name="T5" fmla="*/ 2 h 44"/>
                <a:gd name="T6" fmla="*/ 4 w 40"/>
                <a:gd name="T7" fmla="*/ 3 h 44"/>
                <a:gd name="T8" fmla="*/ 3 w 40"/>
                <a:gd name="T9" fmla="*/ 4 h 44"/>
                <a:gd name="T10" fmla="*/ 3 w 40"/>
                <a:gd name="T11" fmla="*/ 5 h 44"/>
                <a:gd name="T12" fmla="*/ 2 w 40"/>
                <a:gd name="T13" fmla="*/ 5 h 44"/>
                <a:gd name="T14" fmla="*/ 1 w 40"/>
                <a:gd name="T15" fmla="*/ 6 h 44"/>
                <a:gd name="T16" fmla="*/ 1 w 40"/>
                <a:gd name="T17" fmla="*/ 6 h 44"/>
                <a:gd name="T18" fmla="*/ 0 w 40"/>
                <a:gd name="T19" fmla="*/ 5 h 44"/>
                <a:gd name="T20" fmla="*/ 1 w 40"/>
                <a:gd name="T21" fmla="*/ 4 h 44"/>
                <a:gd name="T22" fmla="*/ 1 w 40"/>
                <a:gd name="T23" fmla="*/ 4 h 44"/>
                <a:gd name="T24" fmla="*/ 2 w 40"/>
                <a:gd name="T25" fmla="*/ 3 h 44"/>
                <a:gd name="T26" fmla="*/ 3 w 40"/>
                <a:gd name="T27" fmla="*/ 2 h 44"/>
                <a:gd name="T28" fmla="*/ 4 w 40"/>
                <a:gd name="T29" fmla="*/ 1 h 44"/>
                <a:gd name="T30" fmla="*/ 5 w 40"/>
                <a:gd name="T31" fmla="*/ 1 h 44"/>
                <a:gd name="T32" fmla="*/ 5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577">
              <a:extLst>
                <a:ext uri="{FF2B5EF4-FFF2-40B4-BE49-F238E27FC236}">
                  <a16:creationId xmlns:a16="http://schemas.microsoft.com/office/drawing/2014/main" id="{82A7EBE8-C2FD-4E73-BFE6-9EA2561A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144"/>
              <a:ext cx="24" cy="11"/>
            </a:xfrm>
            <a:custGeom>
              <a:avLst/>
              <a:gdLst>
                <a:gd name="T0" fmla="*/ 6 w 47"/>
                <a:gd name="T1" fmla="*/ 3 h 21"/>
                <a:gd name="T2" fmla="*/ 6 w 47"/>
                <a:gd name="T3" fmla="*/ 3 h 21"/>
                <a:gd name="T4" fmla="*/ 5 w 47"/>
                <a:gd name="T5" fmla="*/ 3 h 21"/>
                <a:gd name="T6" fmla="*/ 4 w 47"/>
                <a:gd name="T7" fmla="*/ 2 h 21"/>
                <a:gd name="T8" fmla="*/ 3 w 47"/>
                <a:gd name="T9" fmla="*/ 1 h 21"/>
                <a:gd name="T10" fmla="*/ 3 w 47"/>
                <a:gd name="T11" fmla="*/ 1 h 21"/>
                <a:gd name="T12" fmla="*/ 2 w 47"/>
                <a:gd name="T13" fmla="*/ 1 h 21"/>
                <a:gd name="T14" fmla="*/ 1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1 w 47"/>
                <a:gd name="T21" fmla="*/ 2 h 21"/>
                <a:gd name="T22" fmla="*/ 2 w 47"/>
                <a:gd name="T23" fmla="*/ 2 h 21"/>
                <a:gd name="T24" fmla="*/ 3 w 47"/>
                <a:gd name="T25" fmla="*/ 2 h 21"/>
                <a:gd name="T26" fmla="*/ 4 w 47"/>
                <a:gd name="T27" fmla="*/ 3 h 21"/>
                <a:gd name="T28" fmla="*/ 5 w 47"/>
                <a:gd name="T29" fmla="*/ 3 h 21"/>
                <a:gd name="T30" fmla="*/ 6 w 47"/>
                <a:gd name="T31" fmla="*/ 3 h 21"/>
                <a:gd name="T32" fmla="*/ 6 w 47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578">
              <a:extLst>
                <a:ext uri="{FF2B5EF4-FFF2-40B4-BE49-F238E27FC236}">
                  <a16:creationId xmlns:a16="http://schemas.microsoft.com/office/drawing/2014/main" id="{04BF2A12-C956-42F2-A925-B99664F3A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157"/>
              <a:ext cx="26" cy="6"/>
            </a:xfrm>
            <a:custGeom>
              <a:avLst/>
              <a:gdLst>
                <a:gd name="T0" fmla="*/ 6 w 53"/>
                <a:gd name="T1" fmla="*/ 0 h 13"/>
                <a:gd name="T2" fmla="*/ 6 w 53"/>
                <a:gd name="T3" fmla="*/ 0 h 13"/>
                <a:gd name="T4" fmla="*/ 5 w 53"/>
                <a:gd name="T5" fmla="*/ 0 h 13"/>
                <a:gd name="T6" fmla="*/ 4 w 53"/>
                <a:gd name="T7" fmla="*/ 0 h 13"/>
                <a:gd name="T8" fmla="*/ 3 w 53"/>
                <a:gd name="T9" fmla="*/ 0 h 13"/>
                <a:gd name="T10" fmla="*/ 1 w 53"/>
                <a:gd name="T11" fmla="*/ 0 h 13"/>
                <a:gd name="T12" fmla="*/ 0 w 53"/>
                <a:gd name="T13" fmla="*/ 0 h 13"/>
                <a:gd name="T14" fmla="*/ 0 w 53"/>
                <a:gd name="T15" fmla="*/ 0 h 13"/>
                <a:gd name="T16" fmla="*/ 0 w 53"/>
                <a:gd name="T17" fmla="*/ 1 h 13"/>
                <a:gd name="T18" fmla="*/ 0 w 53"/>
                <a:gd name="T19" fmla="*/ 1 h 13"/>
                <a:gd name="T20" fmla="*/ 0 w 53"/>
                <a:gd name="T21" fmla="*/ 1 h 13"/>
                <a:gd name="T22" fmla="*/ 1 w 53"/>
                <a:gd name="T23" fmla="*/ 1 h 13"/>
                <a:gd name="T24" fmla="*/ 2 w 53"/>
                <a:gd name="T25" fmla="*/ 1 h 13"/>
                <a:gd name="T26" fmla="*/ 3 w 53"/>
                <a:gd name="T27" fmla="*/ 0 h 13"/>
                <a:gd name="T28" fmla="*/ 5 w 53"/>
                <a:gd name="T29" fmla="*/ 0 h 13"/>
                <a:gd name="T30" fmla="*/ 5 w 53"/>
                <a:gd name="T31" fmla="*/ 0 h 13"/>
                <a:gd name="T32" fmla="*/ 6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579">
              <a:extLst>
                <a:ext uri="{FF2B5EF4-FFF2-40B4-BE49-F238E27FC236}">
                  <a16:creationId xmlns:a16="http://schemas.microsoft.com/office/drawing/2014/main" id="{8399EB9E-362A-4EB1-B272-76D6CD1F7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131"/>
              <a:ext cx="24" cy="20"/>
            </a:xfrm>
            <a:custGeom>
              <a:avLst/>
              <a:gdLst>
                <a:gd name="T0" fmla="*/ 6 w 48"/>
                <a:gd name="T1" fmla="*/ 5 h 41"/>
                <a:gd name="T2" fmla="*/ 6 w 48"/>
                <a:gd name="T3" fmla="*/ 4 h 41"/>
                <a:gd name="T4" fmla="*/ 5 w 48"/>
                <a:gd name="T5" fmla="*/ 3 h 41"/>
                <a:gd name="T6" fmla="*/ 4 w 48"/>
                <a:gd name="T7" fmla="*/ 3 h 41"/>
                <a:gd name="T8" fmla="*/ 2 w 48"/>
                <a:gd name="T9" fmla="*/ 2 h 41"/>
                <a:gd name="T10" fmla="*/ 2 w 48"/>
                <a:gd name="T11" fmla="*/ 1 h 41"/>
                <a:gd name="T12" fmla="*/ 1 w 48"/>
                <a:gd name="T13" fmla="*/ 1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2 w 48"/>
                <a:gd name="T21" fmla="*/ 0 h 41"/>
                <a:gd name="T22" fmla="*/ 3 w 48"/>
                <a:gd name="T23" fmla="*/ 1 h 41"/>
                <a:gd name="T24" fmla="*/ 4 w 48"/>
                <a:gd name="T25" fmla="*/ 1 h 41"/>
                <a:gd name="T26" fmla="*/ 4 w 48"/>
                <a:gd name="T27" fmla="*/ 2 h 41"/>
                <a:gd name="T28" fmla="*/ 5 w 48"/>
                <a:gd name="T29" fmla="*/ 3 h 41"/>
                <a:gd name="T30" fmla="*/ 6 w 48"/>
                <a:gd name="T31" fmla="*/ 4 h 41"/>
                <a:gd name="T32" fmla="*/ 6 w 48"/>
                <a:gd name="T33" fmla="*/ 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580">
              <a:extLst>
                <a:ext uri="{FF2B5EF4-FFF2-40B4-BE49-F238E27FC236}">
                  <a16:creationId xmlns:a16="http://schemas.microsoft.com/office/drawing/2014/main" id="{1D7E514C-65AE-4F2D-ABB0-FFA51891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" y="1133"/>
              <a:ext cx="7" cy="34"/>
            </a:xfrm>
            <a:custGeom>
              <a:avLst/>
              <a:gdLst>
                <a:gd name="T0" fmla="*/ 1 w 14"/>
                <a:gd name="T1" fmla="*/ 9 h 68"/>
                <a:gd name="T2" fmla="*/ 0 w 14"/>
                <a:gd name="T3" fmla="*/ 7 h 68"/>
                <a:gd name="T4" fmla="*/ 0 w 14"/>
                <a:gd name="T5" fmla="*/ 4 h 68"/>
                <a:gd name="T6" fmla="*/ 1 w 14"/>
                <a:gd name="T7" fmla="*/ 2 h 68"/>
                <a:gd name="T8" fmla="*/ 2 w 14"/>
                <a:gd name="T9" fmla="*/ 0 h 68"/>
                <a:gd name="T10" fmla="*/ 2 w 14"/>
                <a:gd name="T11" fmla="*/ 1 h 68"/>
                <a:gd name="T12" fmla="*/ 2 w 14"/>
                <a:gd name="T13" fmla="*/ 4 h 68"/>
                <a:gd name="T14" fmla="*/ 1 w 14"/>
                <a:gd name="T15" fmla="*/ 7 h 68"/>
                <a:gd name="T16" fmla="*/ 1 w 14"/>
                <a:gd name="T17" fmla="*/ 9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581">
              <a:extLst>
                <a:ext uri="{FF2B5EF4-FFF2-40B4-BE49-F238E27FC236}">
                  <a16:creationId xmlns:a16="http://schemas.microsoft.com/office/drawing/2014/main" id="{18EF7E77-971F-4A7E-8454-4CA945A5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139"/>
              <a:ext cx="11" cy="33"/>
            </a:xfrm>
            <a:custGeom>
              <a:avLst/>
              <a:gdLst>
                <a:gd name="T0" fmla="*/ 0 w 23"/>
                <a:gd name="T1" fmla="*/ 9 h 66"/>
                <a:gd name="T2" fmla="*/ 0 w 23"/>
                <a:gd name="T3" fmla="*/ 7 h 66"/>
                <a:gd name="T4" fmla="*/ 0 w 23"/>
                <a:gd name="T5" fmla="*/ 4 h 66"/>
                <a:gd name="T6" fmla="*/ 1 w 23"/>
                <a:gd name="T7" fmla="*/ 2 h 66"/>
                <a:gd name="T8" fmla="*/ 2 w 23"/>
                <a:gd name="T9" fmla="*/ 0 h 66"/>
                <a:gd name="T10" fmla="*/ 2 w 23"/>
                <a:gd name="T11" fmla="*/ 1 h 66"/>
                <a:gd name="T12" fmla="*/ 2 w 23"/>
                <a:gd name="T13" fmla="*/ 4 h 66"/>
                <a:gd name="T14" fmla="*/ 0 w 23"/>
                <a:gd name="T15" fmla="*/ 7 h 66"/>
                <a:gd name="T16" fmla="*/ 0 w 23"/>
                <a:gd name="T17" fmla="*/ 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582">
              <a:extLst>
                <a:ext uri="{FF2B5EF4-FFF2-40B4-BE49-F238E27FC236}">
                  <a16:creationId xmlns:a16="http://schemas.microsoft.com/office/drawing/2014/main" id="{99D52B9A-5E33-4033-884F-92AF9F78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125"/>
              <a:ext cx="7" cy="31"/>
            </a:xfrm>
            <a:custGeom>
              <a:avLst/>
              <a:gdLst>
                <a:gd name="T0" fmla="*/ 1 w 14"/>
                <a:gd name="T1" fmla="*/ 7 h 63"/>
                <a:gd name="T2" fmla="*/ 1 w 14"/>
                <a:gd name="T3" fmla="*/ 6 h 63"/>
                <a:gd name="T4" fmla="*/ 0 w 14"/>
                <a:gd name="T5" fmla="*/ 4 h 63"/>
                <a:gd name="T6" fmla="*/ 1 w 14"/>
                <a:gd name="T7" fmla="*/ 1 h 63"/>
                <a:gd name="T8" fmla="*/ 1 w 14"/>
                <a:gd name="T9" fmla="*/ 0 h 63"/>
                <a:gd name="T10" fmla="*/ 2 w 14"/>
                <a:gd name="T11" fmla="*/ 0 h 63"/>
                <a:gd name="T12" fmla="*/ 2 w 14"/>
                <a:gd name="T13" fmla="*/ 2 h 63"/>
                <a:gd name="T14" fmla="*/ 2 w 14"/>
                <a:gd name="T15" fmla="*/ 5 h 63"/>
                <a:gd name="T16" fmla="*/ 1 w 14"/>
                <a:gd name="T17" fmla="*/ 7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583">
              <a:extLst>
                <a:ext uri="{FF2B5EF4-FFF2-40B4-BE49-F238E27FC236}">
                  <a16:creationId xmlns:a16="http://schemas.microsoft.com/office/drawing/2014/main" id="{7E12A150-19E8-447E-8DA5-B1C80CFE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1116"/>
              <a:ext cx="11" cy="37"/>
            </a:xfrm>
            <a:custGeom>
              <a:avLst/>
              <a:gdLst>
                <a:gd name="T0" fmla="*/ 3 w 21"/>
                <a:gd name="T1" fmla="*/ 9 h 75"/>
                <a:gd name="T2" fmla="*/ 2 w 21"/>
                <a:gd name="T3" fmla="*/ 7 h 75"/>
                <a:gd name="T4" fmla="*/ 1 w 21"/>
                <a:gd name="T5" fmla="*/ 4 h 75"/>
                <a:gd name="T6" fmla="*/ 0 w 21"/>
                <a:gd name="T7" fmla="*/ 1 h 75"/>
                <a:gd name="T8" fmla="*/ 1 w 21"/>
                <a:gd name="T9" fmla="*/ 0 h 75"/>
                <a:gd name="T10" fmla="*/ 2 w 21"/>
                <a:gd name="T11" fmla="*/ 1 h 75"/>
                <a:gd name="T12" fmla="*/ 3 w 21"/>
                <a:gd name="T13" fmla="*/ 3 h 75"/>
                <a:gd name="T14" fmla="*/ 3 w 21"/>
                <a:gd name="T15" fmla="*/ 7 h 75"/>
                <a:gd name="T16" fmla="*/ 3 w 21"/>
                <a:gd name="T17" fmla="*/ 9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584">
              <a:extLst>
                <a:ext uri="{FF2B5EF4-FFF2-40B4-BE49-F238E27FC236}">
                  <a16:creationId xmlns:a16="http://schemas.microsoft.com/office/drawing/2014/main" id="{CCBC8B05-2E09-40C3-846E-82E565B3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106"/>
              <a:ext cx="13" cy="41"/>
            </a:xfrm>
            <a:custGeom>
              <a:avLst/>
              <a:gdLst>
                <a:gd name="T0" fmla="*/ 4 w 25"/>
                <a:gd name="T1" fmla="*/ 11 h 80"/>
                <a:gd name="T2" fmla="*/ 3 w 25"/>
                <a:gd name="T3" fmla="*/ 10 h 80"/>
                <a:gd name="T4" fmla="*/ 2 w 25"/>
                <a:gd name="T5" fmla="*/ 8 h 80"/>
                <a:gd name="T6" fmla="*/ 2 w 25"/>
                <a:gd name="T7" fmla="*/ 7 h 80"/>
                <a:gd name="T8" fmla="*/ 1 w 25"/>
                <a:gd name="T9" fmla="*/ 5 h 80"/>
                <a:gd name="T10" fmla="*/ 1 w 25"/>
                <a:gd name="T11" fmla="*/ 3 h 80"/>
                <a:gd name="T12" fmla="*/ 0 w 25"/>
                <a:gd name="T13" fmla="*/ 2 h 80"/>
                <a:gd name="T14" fmla="*/ 0 w 25"/>
                <a:gd name="T15" fmla="*/ 1 h 80"/>
                <a:gd name="T16" fmla="*/ 1 w 25"/>
                <a:gd name="T17" fmla="*/ 0 h 80"/>
                <a:gd name="T18" fmla="*/ 2 w 25"/>
                <a:gd name="T19" fmla="*/ 2 h 80"/>
                <a:gd name="T20" fmla="*/ 3 w 25"/>
                <a:gd name="T21" fmla="*/ 5 h 80"/>
                <a:gd name="T22" fmla="*/ 3 w 25"/>
                <a:gd name="T23" fmla="*/ 9 h 80"/>
                <a:gd name="T24" fmla="*/ 4 w 25"/>
                <a:gd name="T25" fmla="*/ 1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585">
              <a:extLst>
                <a:ext uri="{FF2B5EF4-FFF2-40B4-BE49-F238E27FC236}">
                  <a16:creationId xmlns:a16="http://schemas.microsoft.com/office/drawing/2014/main" id="{9F0CE267-5488-4B37-B5F3-CC0DF8BA4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1103"/>
              <a:ext cx="21" cy="44"/>
            </a:xfrm>
            <a:custGeom>
              <a:avLst/>
              <a:gdLst>
                <a:gd name="T0" fmla="*/ 5 w 44"/>
                <a:gd name="T1" fmla="*/ 12 h 86"/>
                <a:gd name="T2" fmla="*/ 4 w 44"/>
                <a:gd name="T3" fmla="*/ 10 h 86"/>
                <a:gd name="T4" fmla="*/ 3 w 44"/>
                <a:gd name="T5" fmla="*/ 9 h 86"/>
                <a:gd name="T6" fmla="*/ 2 w 44"/>
                <a:gd name="T7" fmla="*/ 7 h 86"/>
                <a:gd name="T8" fmla="*/ 1 w 44"/>
                <a:gd name="T9" fmla="*/ 5 h 86"/>
                <a:gd name="T10" fmla="*/ 0 w 44"/>
                <a:gd name="T11" fmla="*/ 4 h 86"/>
                <a:gd name="T12" fmla="*/ 0 w 44"/>
                <a:gd name="T13" fmla="*/ 2 h 86"/>
                <a:gd name="T14" fmla="*/ 0 w 44"/>
                <a:gd name="T15" fmla="*/ 1 h 86"/>
                <a:gd name="T16" fmla="*/ 0 w 44"/>
                <a:gd name="T17" fmla="*/ 0 h 86"/>
                <a:gd name="T18" fmla="*/ 0 w 44"/>
                <a:gd name="T19" fmla="*/ 1 h 86"/>
                <a:gd name="T20" fmla="*/ 1 w 44"/>
                <a:gd name="T21" fmla="*/ 2 h 86"/>
                <a:gd name="T22" fmla="*/ 2 w 44"/>
                <a:gd name="T23" fmla="*/ 3 h 86"/>
                <a:gd name="T24" fmla="*/ 2 w 44"/>
                <a:gd name="T25" fmla="*/ 5 h 86"/>
                <a:gd name="T26" fmla="*/ 3 w 44"/>
                <a:gd name="T27" fmla="*/ 7 h 86"/>
                <a:gd name="T28" fmla="*/ 4 w 44"/>
                <a:gd name="T29" fmla="*/ 9 h 86"/>
                <a:gd name="T30" fmla="*/ 4 w 44"/>
                <a:gd name="T31" fmla="*/ 11 h 86"/>
                <a:gd name="T32" fmla="*/ 5 w 44"/>
                <a:gd name="T33" fmla="*/ 12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86">
              <a:extLst>
                <a:ext uri="{FF2B5EF4-FFF2-40B4-BE49-F238E27FC236}">
                  <a16:creationId xmlns:a16="http://schemas.microsoft.com/office/drawing/2014/main" id="{80607DA5-E5DC-4694-A2A8-776E04C1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10"/>
              <a:ext cx="25" cy="40"/>
            </a:xfrm>
            <a:custGeom>
              <a:avLst/>
              <a:gdLst>
                <a:gd name="T0" fmla="*/ 6 w 52"/>
                <a:gd name="T1" fmla="*/ 10 h 79"/>
                <a:gd name="T2" fmla="*/ 5 w 52"/>
                <a:gd name="T3" fmla="*/ 9 h 79"/>
                <a:gd name="T4" fmla="*/ 4 w 52"/>
                <a:gd name="T5" fmla="*/ 8 h 79"/>
                <a:gd name="T6" fmla="*/ 3 w 52"/>
                <a:gd name="T7" fmla="*/ 7 h 79"/>
                <a:gd name="T8" fmla="*/ 2 w 52"/>
                <a:gd name="T9" fmla="*/ 5 h 79"/>
                <a:gd name="T10" fmla="*/ 1 w 52"/>
                <a:gd name="T11" fmla="*/ 4 h 79"/>
                <a:gd name="T12" fmla="*/ 0 w 52"/>
                <a:gd name="T13" fmla="*/ 2 h 79"/>
                <a:gd name="T14" fmla="*/ 0 w 52"/>
                <a:gd name="T15" fmla="*/ 1 h 79"/>
                <a:gd name="T16" fmla="*/ 0 w 52"/>
                <a:gd name="T17" fmla="*/ 0 h 79"/>
                <a:gd name="T18" fmla="*/ 1 w 52"/>
                <a:gd name="T19" fmla="*/ 1 h 79"/>
                <a:gd name="T20" fmla="*/ 1 w 52"/>
                <a:gd name="T21" fmla="*/ 2 h 79"/>
                <a:gd name="T22" fmla="*/ 2 w 52"/>
                <a:gd name="T23" fmla="*/ 3 h 79"/>
                <a:gd name="T24" fmla="*/ 3 w 52"/>
                <a:gd name="T25" fmla="*/ 5 h 79"/>
                <a:gd name="T26" fmla="*/ 4 w 52"/>
                <a:gd name="T27" fmla="*/ 7 h 79"/>
                <a:gd name="T28" fmla="*/ 5 w 52"/>
                <a:gd name="T29" fmla="*/ 8 h 79"/>
                <a:gd name="T30" fmla="*/ 5 w 52"/>
                <a:gd name="T31" fmla="*/ 10 h 79"/>
                <a:gd name="T32" fmla="*/ 6 w 52"/>
                <a:gd name="T33" fmla="*/ 1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87">
              <a:extLst>
                <a:ext uri="{FF2B5EF4-FFF2-40B4-BE49-F238E27FC236}">
                  <a16:creationId xmlns:a16="http://schemas.microsoft.com/office/drawing/2014/main" id="{FDF020C8-AED0-4E37-96E8-0EEB84B16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109"/>
              <a:ext cx="23" cy="36"/>
            </a:xfrm>
            <a:custGeom>
              <a:avLst/>
              <a:gdLst>
                <a:gd name="T0" fmla="*/ 6 w 45"/>
                <a:gd name="T1" fmla="*/ 9 h 73"/>
                <a:gd name="T2" fmla="*/ 5 w 45"/>
                <a:gd name="T3" fmla="*/ 8 h 73"/>
                <a:gd name="T4" fmla="*/ 4 w 45"/>
                <a:gd name="T5" fmla="*/ 7 h 73"/>
                <a:gd name="T6" fmla="*/ 3 w 45"/>
                <a:gd name="T7" fmla="*/ 5 h 73"/>
                <a:gd name="T8" fmla="*/ 2 w 45"/>
                <a:gd name="T9" fmla="*/ 4 h 73"/>
                <a:gd name="T10" fmla="*/ 1 w 45"/>
                <a:gd name="T11" fmla="*/ 2 h 73"/>
                <a:gd name="T12" fmla="*/ 1 w 45"/>
                <a:gd name="T13" fmla="*/ 1 h 73"/>
                <a:gd name="T14" fmla="*/ 0 w 45"/>
                <a:gd name="T15" fmla="*/ 0 h 73"/>
                <a:gd name="T16" fmla="*/ 1 w 45"/>
                <a:gd name="T17" fmla="*/ 0 h 73"/>
                <a:gd name="T18" fmla="*/ 2 w 45"/>
                <a:gd name="T19" fmla="*/ 0 h 73"/>
                <a:gd name="T20" fmla="*/ 2 w 45"/>
                <a:gd name="T21" fmla="*/ 1 h 73"/>
                <a:gd name="T22" fmla="*/ 3 w 45"/>
                <a:gd name="T23" fmla="*/ 2 h 73"/>
                <a:gd name="T24" fmla="*/ 4 w 45"/>
                <a:gd name="T25" fmla="*/ 4 h 73"/>
                <a:gd name="T26" fmla="*/ 4 w 45"/>
                <a:gd name="T27" fmla="*/ 5 h 73"/>
                <a:gd name="T28" fmla="*/ 5 w 45"/>
                <a:gd name="T29" fmla="*/ 7 h 73"/>
                <a:gd name="T30" fmla="*/ 6 w 45"/>
                <a:gd name="T31" fmla="*/ 8 h 73"/>
                <a:gd name="T32" fmla="*/ 6 w 45"/>
                <a:gd name="T33" fmla="*/ 9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88">
              <a:extLst>
                <a:ext uri="{FF2B5EF4-FFF2-40B4-BE49-F238E27FC236}">
                  <a16:creationId xmlns:a16="http://schemas.microsoft.com/office/drawing/2014/main" id="{D587998D-AF75-48FD-B9C1-CAC7A436D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142"/>
              <a:ext cx="33" cy="53"/>
            </a:xfrm>
            <a:custGeom>
              <a:avLst/>
              <a:gdLst>
                <a:gd name="T0" fmla="*/ 0 w 67"/>
                <a:gd name="T1" fmla="*/ 14 h 106"/>
                <a:gd name="T2" fmla="*/ 0 w 67"/>
                <a:gd name="T3" fmla="*/ 13 h 106"/>
                <a:gd name="T4" fmla="*/ 0 w 67"/>
                <a:gd name="T5" fmla="*/ 11 h 106"/>
                <a:gd name="T6" fmla="*/ 1 w 67"/>
                <a:gd name="T7" fmla="*/ 10 h 106"/>
                <a:gd name="T8" fmla="*/ 2 w 67"/>
                <a:gd name="T9" fmla="*/ 7 h 106"/>
                <a:gd name="T10" fmla="*/ 3 w 67"/>
                <a:gd name="T11" fmla="*/ 5 h 106"/>
                <a:gd name="T12" fmla="*/ 5 w 67"/>
                <a:gd name="T13" fmla="*/ 3 h 106"/>
                <a:gd name="T14" fmla="*/ 6 w 67"/>
                <a:gd name="T15" fmla="*/ 1 h 106"/>
                <a:gd name="T16" fmla="*/ 8 w 67"/>
                <a:gd name="T17" fmla="*/ 0 h 106"/>
                <a:gd name="T18" fmla="*/ 7 w 67"/>
                <a:gd name="T19" fmla="*/ 1 h 106"/>
                <a:gd name="T20" fmla="*/ 6 w 67"/>
                <a:gd name="T21" fmla="*/ 3 h 106"/>
                <a:gd name="T22" fmla="*/ 5 w 67"/>
                <a:gd name="T23" fmla="*/ 5 h 106"/>
                <a:gd name="T24" fmla="*/ 4 w 67"/>
                <a:gd name="T25" fmla="*/ 8 h 106"/>
                <a:gd name="T26" fmla="*/ 3 w 67"/>
                <a:gd name="T27" fmla="*/ 10 h 106"/>
                <a:gd name="T28" fmla="*/ 1 w 67"/>
                <a:gd name="T29" fmla="*/ 12 h 106"/>
                <a:gd name="T30" fmla="*/ 0 w 67"/>
                <a:gd name="T31" fmla="*/ 13 h 106"/>
                <a:gd name="T32" fmla="*/ 0 w 67"/>
                <a:gd name="T33" fmla="*/ 14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89">
              <a:extLst>
                <a:ext uri="{FF2B5EF4-FFF2-40B4-BE49-F238E27FC236}">
                  <a16:creationId xmlns:a16="http://schemas.microsoft.com/office/drawing/2014/main" id="{731A0CFD-486D-4174-B5A9-41A6A16AA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44"/>
              <a:ext cx="29" cy="42"/>
            </a:xfrm>
            <a:custGeom>
              <a:avLst/>
              <a:gdLst>
                <a:gd name="T0" fmla="*/ 0 w 57"/>
                <a:gd name="T1" fmla="*/ 11 h 83"/>
                <a:gd name="T2" fmla="*/ 0 w 57"/>
                <a:gd name="T3" fmla="*/ 10 h 83"/>
                <a:gd name="T4" fmla="*/ 1 w 57"/>
                <a:gd name="T5" fmla="*/ 9 h 83"/>
                <a:gd name="T6" fmla="*/ 1 w 57"/>
                <a:gd name="T7" fmla="*/ 8 h 83"/>
                <a:gd name="T8" fmla="*/ 2 w 57"/>
                <a:gd name="T9" fmla="*/ 6 h 83"/>
                <a:gd name="T10" fmla="*/ 3 w 57"/>
                <a:gd name="T11" fmla="*/ 4 h 83"/>
                <a:gd name="T12" fmla="*/ 5 w 57"/>
                <a:gd name="T13" fmla="*/ 3 h 83"/>
                <a:gd name="T14" fmla="*/ 6 w 57"/>
                <a:gd name="T15" fmla="*/ 1 h 83"/>
                <a:gd name="T16" fmla="*/ 8 w 57"/>
                <a:gd name="T17" fmla="*/ 0 h 83"/>
                <a:gd name="T18" fmla="*/ 7 w 57"/>
                <a:gd name="T19" fmla="*/ 2 h 83"/>
                <a:gd name="T20" fmla="*/ 6 w 57"/>
                <a:gd name="T21" fmla="*/ 3 h 83"/>
                <a:gd name="T22" fmla="*/ 5 w 57"/>
                <a:gd name="T23" fmla="*/ 5 h 83"/>
                <a:gd name="T24" fmla="*/ 4 w 57"/>
                <a:gd name="T25" fmla="*/ 7 h 83"/>
                <a:gd name="T26" fmla="*/ 3 w 57"/>
                <a:gd name="T27" fmla="*/ 8 h 83"/>
                <a:gd name="T28" fmla="*/ 2 w 57"/>
                <a:gd name="T29" fmla="*/ 10 h 83"/>
                <a:gd name="T30" fmla="*/ 1 w 57"/>
                <a:gd name="T31" fmla="*/ 10 h 83"/>
                <a:gd name="T32" fmla="*/ 0 w 57"/>
                <a:gd name="T33" fmla="*/ 1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90">
              <a:extLst>
                <a:ext uri="{FF2B5EF4-FFF2-40B4-BE49-F238E27FC236}">
                  <a16:creationId xmlns:a16="http://schemas.microsoft.com/office/drawing/2014/main" id="{5B7614D2-5A4C-48C7-9D97-72950E70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1107"/>
              <a:ext cx="26" cy="40"/>
            </a:xfrm>
            <a:custGeom>
              <a:avLst/>
              <a:gdLst>
                <a:gd name="T0" fmla="*/ 7 w 52"/>
                <a:gd name="T1" fmla="*/ 10 h 79"/>
                <a:gd name="T2" fmla="*/ 6 w 52"/>
                <a:gd name="T3" fmla="*/ 10 h 79"/>
                <a:gd name="T4" fmla="*/ 5 w 52"/>
                <a:gd name="T5" fmla="*/ 8 h 79"/>
                <a:gd name="T6" fmla="*/ 4 w 52"/>
                <a:gd name="T7" fmla="*/ 7 h 79"/>
                <a:gd name="T8" fmla="*/ 3 w 52"/>
                <a:gd name="T9" fmla="*/ 5 h 79"/>
                <a:gd name="T10" fmla="*/ 1 w 52"/>
                <a:gd name="T11" fmla="*/ 4 h 79"/>
                <a:gd name="T12" fmla="*/ 1 w 52"/>
                <a:gd name="T13" fmla="*/ 2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2 w 52"/>
                <a:gd name="T21" fmla="*/ 2 h 79"/>
                <a:gd name="T22" fmla="*/ 3 w 52"/>
                <a:gd name="T23" fmla="*/ 3 h 79"/>
                <a:gd name="T24" fmla="*/ 4 w 52"/>
                <a:gd name="T25" fmla="*/ 5 h 79"/>
                <a:gd name="T26" fmla="*/ 5 w 52"/>
                <a:gd name="T27" fmla="*/ 7 h 79"/>
                <a:gd name="T28" fmla="*/ 6 w 52"/>
                <a:gd name="T29" fmla="*/ 8 h 79"/>
                <a:gd name="T30" fmla="*/ 6 w 52"/>
                <a:gd name="T31" fmla="*/ 10 h 79"/>
                <a:gd name="T32" fmla="*/ 7 w 52"/>
                <a:gd name="T33" fmla="*/ 1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91">
              <a:extLst>
                <a:ext uri="{FF2B5EF4-FFF2-40B4-BE49-F238E27FC236}">
                  <a16:creationId xmlns:a16="http://schemas.microsoft.com/office/drawing/2014/main" id="{7D1D307D-E152-4A9D-8D17-7CCAFB32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199"/>
              <a:ext cx="132" cy="32"/>
            </a:xfrm>
            <a:custGeom>
              <a:avLst/>
              <a:gdLst>
                <a:gd name="T0" fmla="*/ 33 w 265"/>
                <a:gd name="T1" fmla="*/ 7 h 65"/>
                <a:gd name="T2" fmla="*/ 33 w 265"/>
                <a:gd name="T3" fmla="*/ 7 h 65"/>
                <a:gd name="T4" fmla="*/ 32 w 265"/>
                <a:gd name="T5" fmla="*/ 7 h 65"/>
                <a:gd name="T6" fmla="*/ 32 w 265"/>
                <a:gd name="T7" fmla="*/ 8 h 65"/>
                <a:gd name="T8" fmla="*/ 32 w 265"/>
                <a:gd name="T9" fmla="*/ 8 h 65"/>
                <a:gd name="T10" fmla="*/ 30 w 265"/>
                <a:gd name="T11" fmla="*/ 6 h 65"/>
                <a:gd name="T12" fmla="*/ 28 w 265"/>
                <a:gd name="T13" fmla="*/ 4 h 65"/>
                <a:gd name="T14" fmla="*/ 26 w 265"/>
                <a:gd name="T15" fmla="*/ 3 h 65"/>
                <a:gd name="T16" fmla="*/ 23 w 265"/>
                <a:gd name="T17" fmla="*/ 2 h 65"/>
                <a:gd name="T18" fmla="*/ 21 w 265"/>
                <a:gd name="T19" fmla="*/ 2 h 65"/>
                <a:gd name="T20" fmla="*/ 19 w 265"/>
                <a:gd name="T21" fmla="*/ 1 h 65"/>
                <a:gd name="T22" fmla="*/ 17 w 265"/>
                <a:gd name="T23" fmla="*/ 1 h 65"/>
                <a:gd name="T24" fmla="*/ 14 w 265"/>
                <a:gd name="T25" fmla="*/ 1 h 65"/>
                <a:gd name="T26" fmla="*/ 12 w 265"/>
                <a:gd name="T27" fmla="*/ 1 h 65"/>
                <a:gd name="T28" fmla="*/ 10 w 265"/>
                <a:gd name="T29" fmla="*/ 1 h 65"/>
                <a:gd name="T30" fmla="*/ 8 w 265"/>
                <a:gd name="T31" fmla="*/ 2 h 65"/>
                <a:gd name="T32" fmla="*/ 6 w 265"/>
                <a:gd name="T33" fmla="*/ 2 h 65"/>
                <a:gd name="T34" fmla="*/ 4 w 265"/>
                <a:gd name="T35" fmla="*/ 2 h 65"/>
                <a:gd name="T36" fmla="*/ 3 w 265"/>
                <a:gd name="T37" fmla="*/ 3 h 65"/>
                <a:gd name="T38" fmla="*/ 1 w 265"/>
                <a:gd name="T39" fmla="*/ 3 h 65"/>
                <a:gd name="T40" fmla="*/ 0 w 265"/>
                <a:gd name="T41" fmla="*/ 4 h 65"/>
                <a:gd name="T42" fmla="*/ 0 w 265"/>
                <a:gd name="T43" fmla="*/ 3 h 65"/>
                <a:gd name="T44" fmla="*/ 2 w 265"/>
                <a:gd name="T45" fmla="*/ 2 h 65"/>
                <a:gd name="T46" fmla="*/ 3 w 265"/>
                <a:gd name="T47" fmla="*/ 1 h 65"/>
                <a:gd name="T48" fmla="*/ 5 w 265"/>
                <a:gd name="T49" fmla="*/ 1 h 65"/>
                <a:gd name="T50" fmla="*/ 7 w 265"/>
                <a:gd name="T51" fmla="*/ 0 h 65"/>
                <a:gd name="T52" fmla="*/ 10 w 265"/>
                <a:gd name="T53" fmla="*/ 0 h 65"/>
                <a:gd name="T54" fmla="*/ 12 w 265"/>
                <a:gd name="T55" fmla="*/ 0 h 65"/>
                <a:gd name="T56" fmla="*/ 15 w 265"/>
                <a:gd name="T57" fmla="*/ 0 h 65"/>
                <a:gd name="T58" fmla="*/ 18 w 265"/>
                <a:gd name="T59" fmla="*/ 0 h 65"/>
                <a:gd name="T60" fmla="*/ 20 w 265"/>
                <a:gd name="T61" fmla="*/ 0 h 65"/>
                <a:gd name="T62" fmla="*/ 23 w 265"/>
                <a:gd name="T63" fmla="*/ 1 h 65"/>
                <a:gd name="T64" fmla="*/ 25 w 265"/>
                <a:gd name="T65" fmla="*/ 1 h 65"/>
                <a:gd name="T66" fmla="*/ 28 w 265"/>
                <a:gd name="T67" fmla="*/ 2 h 65"/>
                <a:gd name="T68" fmla="*/ 30 w 265"/>
                <a:gd name="T69" fmla="*/ 4 h 65"/>
                <a:gd name="T70" fmla="*/ 31 w 265"/>
                <a:gd name="T71" fmla="*/ 5 h 65"/>
                <a:gd name="T72" fmla="*/ 33 w 265"/>
                <a:gd name="T73" fmla="*/ 7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592">
              <a:extLst>
                <a:ext uri="{FF2B5EF4-FFF2-40B4-BE49-F238E27FC236}">
                  <a16:creationId xmlns:a16="http://schemas.microsoft.com/office/drawing/2014/main" id="{EBE8B674-D938-4F0B-AED9-B2A63BD3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" y="1207"/>
              <a:ext cx="16" cy="28"/>
            </a:xfrm>
            <a:custGeom>
              <a:avLst/>
              <a:gdLst>
                <a:gd name="T0" fmla="*/ 4 w 33"/>
                <a:gd name="T1" fmla="*/ 0 h 58"/>
                <a:gd name="T2" fmla="*/ 3 w 33"/>
                <a:gd name="T3" fmla="*/ 0 h 58"/>
                <a:gd name="T4" fmla="*/ 2 w 33"/>
                <a:gd name="T5" fmla="*/ 1 h 58"/>
                <a:gd name="T6" fmla="*/ 1 w 33"/>
                <a:gd name="T7" fmla="*/ 2 h 58"/>
                <a:gd name="T8" fmla="*/ 1 w 33"/>
                <a:gd name="T9" fmla="*/ 3 h 58"/>
                <a:gd name="T10" fmla="*/ 0 w 33"/>
                <a:gd name="T11" fmla="*/ 5 h 58"/>
                <a:gd name="T12" fmla="*/ 0 w 33"/>
                <a:gd name="T13" fmla="*/ 6 h 58"/>
                <a:gd name="T14" fmla="*/ 0 w 33"/>
                <a:gd name="T15" fmla="*/ 6 h 58"/>
                <a:gd name="T16" fmla="*/ 0 w 33"/>
                <a:gd name="T17" fmla="*/ 7 h 58"/>
                <a:gd name="T18" fmla="*/ 0 w 33"/>
                <a:gd name="T19" fmla="*/ 6 h 58"/>
                <a:gd name="T20" fmla="*/ 1 w 33"/>
                <a:gd name="T21" fmla="*/ 4 h 58"/>
                <a:gd name="T22" fmla="*/ 2 w 33"/>
                <a:gd name="T23" fmla="*/ 2 h 58"/>
                <a:gd name="T24" fmla="*/ 4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593">
              <a:extLst>
                <a:ext uri="{FF2B5EF4-FFF2-40B4-BE49-F238E27FC236}">
                  <a16:creationId xmlns:a16="http://schemas.microsoft.com/office/drawing/2014/main" id="{D35BB2D7-6692-49D2-B87A-72B1D453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" y="1204"/>
              <a:ext cx="19" cy="31"/>
            </a:xfrm>
            <a:custGeom>
              <a:avLst/>
              <a:gdLst>
                <a:gd name="T0" fmla="*/ 1 w 38"/>
                <a:gd name="T1" fmla="*/ 7 h 64"/>
                <a:gd name="T2" fmla="*/ 0 w 38"/>
                <a:gd name="T3" fmla="*/ 7 h 64"/>
                <a:gd name="T4" fmla="*/ 1 w 38"/>
                <a:gd name="T5" fmla="*/ 6 h 64"/>
                <a:gd name="T6" fmla="*/ 1 w 38"/>
                <a:gd name="T7" fmla="*/ 5 h 64"/>
                <a:gd name="T8" fmla="*/ 1 w 38"/>
                <a:gd name="T9" fmla="*/ 4 h 64"/>
                <a:gd name="T10" fmla="*/ 2 w 38"/>
                <a:gd name="T11" fmla="*/ 3 h 64"/>
                <a:gd name="T12" fmla="*/ 3 w 38"/>
                <a:gd name="T13" fmla="*/ 2 h 64"/>
                <a:gd name="T14" fmla="*/ 4 w 38"/>
                <a:gd name="T15" fmla="*/ 0 h 64"/>
                <a:gd name="T16" fmla="*/ 5 w 38"/>
                <a:gd name="T17" fmla="*/ 0 h 64"/>
                <a:gd name="T18" fmla="*/ 5 w 38"/>
                <a:gd name="T19" fmla="*/ 1 h 64"/>
                <a:gd name="T20" fmla="*/ 4 w 38"/>
                <a:gd name="T21" fmla="*/ 2 h 64"/>
                <a:gd name="T22" fmla="*/ 3 w 38"/>
                <a:gd name="T23" fmla="*/ 3 h 64"/>
                <a:gd name="T24" fmla="*/ 3 w 38"/>
                <a:gd name="T25" fmla="*/ 4 h 64"/>
                <a:gd name="T26" fmla="*/ 2 w 38"/>
                <a:gd name="T27" fmla="*/ 6 h 64"/>
                <a:gd name="T28" fmla="*/ 1 w 38"/>
                <a:gd name="T29" fmla="*/ 7 h 64"/>
                <a:gd name="T30" fmla="*/ 1 w 38"/>
                <a:gd name="T31" fmla="*/ 7 h 64"/>
                <a:gd name="T32" fmla="*/ 1 w 38"/>
                <a:gd name="T33" fmla="*/ 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594">
              <a:extLst>
                <a:ext uri="{FF2B5EF4-FFF2-40B4-BE49-F238E27FC236}">
                  <a16:creationId xmlns:a16="http://schemas.microsoft.com/office/drawing/2014/main" id="{171CA8D6-9194-484E-B1DC-82DAC1A5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201"/>
              <a:ext cx="26" cy="41"/>
            </a:xfrm>
            <a:custGeom>
              <a:avLst/>
              <a:gdLst>
                <a:gd name="T0" fmla="*/ 1 w 52"/>
                <a:gd name="T1" fmla="*/ 10 h 83"/>
                <a:gd name="T2" fmla="*/ 0 w 52"/>
                <a:gd name="T3" fmla="*/ 9 h 83"/>
                <a:gd name="T4" fmla="*/ 1 w 52"/>
                <a:gd name="T5" fmla="*/ 8 h 83"/>
                <a:gd name="T6" fmla="*/ 1 w 52"/>
                <a:gd name="T7" fmla="*/ 7 h 83"/>
                <a:gd name="T8" fmla="*/ 2 w 52"/>
                <a:gd name="T9" fmla="*/ 5 h 83"/>
                <a:gd name="T10" fmla="*/ 3 w 52"/>
                <a:gd name="T11" fmla="*/ 3 h 83"/>
                <a:gd name="T12" fmla="*/ 4 w 52"/>
                <a:gd name="T13" fmla="*/ 2 h 83"/>
                <a:gd name="T14" fmla="*/ 6 w 52"/>
                <a:gd name="T15" fmla="*/ 0 h 83"/>
                <a:gd name="T16" fmla="*/ 7 w 52"/>
                <a:gd name="T17" fmla="*/ 0 h 83"/>
                <a:gd name="T18" fmla="*/ 6 w 52"/>
                <a:gd name="T19" fmla="*/ 0 h 83"/>
                <a:gd name="T20" fmla="*/ 6 w 52"/>
                <a:gd name="T21" fmla="*/ 2 h 83"/>
                <a:gd name="T22" fmla="*/ 5 w 52"/>
                <a:gd name="T23" fmla="*/ 3 h 83"/>
                <a:gd name="T24" fmla="*/ 4 w 52"/>
                <a:gd name="T25" fmla="*/ 5 h 83"/>
                <a:gd name="T26" fmla="*/ 3 w 52"/>
                <a:gd name="T27" fmla="*/ 7 h 83"/>
                <a:gd name="T28" fmla="*/ 2 w 52"/>
                <a:gd name="T29" fmla="*/ 9 h 83"/>
                <a:gd name="T30" fmla="*/ 1 w 52"/>
                <a:gd name="T31" fmla="*/ 10 h 83"/>
                <a:gd name="T32" fmla="*/ 1 w 52"/>
                <a:gd name="T33" fmla="*/ 1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595">
              <a:extLst>
                <a:ext uri="{FF2B5EF4-FFF2-40B4-BE49-F238E27FC236}">
                  <a16:creationId xmlns:a16="http://schemas.microsoft.com/office/drawing/2014/main" id="{A62D6C9B-5CEF-4C15-B927-8B28E4D2F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1203"/>
              <a:ext cx="28" cy="44"/>
            </a:xfrm>
            <a:custGeom>
              <a:avLst/>
              <a:gdLst>
                <a:gd name="T0" fmla="*/ 0 w 57"/>
                <a:gd name="T1" fmla="*/ 11 h 90"/>
                <a:gd name="T2" fmla="*/ 0 w 57"/>
                <a:gd name="T3" fmla="*/ 10 h 90"/>
                <a:gd name="T4" fmla="*/ 0 w 57"/>
                <a:gd name="T5" fmla="*/ 9 h 90"/>
                <a:gd name="T6" fmla="*/ 1 w 57"/>
                <a:gd name="T7" fmla="*/ 7 h 90"/>
                <a:gd name="T8" fmla="*/ 2 w 57"/>
                <a:gd name="T9" fmla="*/ 5 h 90"/>
                <a:gd name="T10" fmla="*/ 3 w 57"/>
                <a:gd name="T11" fmla="*/ 3 h 90"/>
                <a:gd name="T12" fmla="*/ 4 w 57"/>
                <a:gd name="T13" fmla="*/ 2 h 90"/>
                <a:gd name="T14" fmla="*/ 6 w 57"/>
                <a:gd name="T15" fmla="*/ 0 h 90"/>
                <a:gd name="T16" fmla="*/ 7 w 57"/>
                <a:gd name="T17" fmla="*/ 0 h 90"/>
                <a:gd name="T18" fmla="*/ 6 w 57"/>
                <a:gd name="T19" fmla="*/ 0 h 90"/>
                <a:gd name="T20" fmla="*/ 5 w 57"/>
                <a:gd name="T21" fmla="*/ 2 h 90"/>
                <a:gd name="T22" fmla="*/ 4 w 57"/>
                <a:gd name="T23" fmla="*/ 4 h 90"/>
                <a:gd name="T24" fmla="*/ 3 w 57"/>
                <a:gd name="T25" fmla="*/ 6 h 90"/>
                <a:gd name="T26" fmla="*/ 2 w 57"/>
                <a:gd name="T27" fmla="*/ 8 h 90"/>
                <a:gd name="T28" fmla="*/ 1 w 57"/>
                <a:gd name="T29" fmla="*/ 9 h 90"/>
                <a:gd name="T30" fmla="*/ 0 w 57"/>
                <a:gd name="T31" fmla="*/ 10 h 90"/>
                <a:gd name="T32" fmla="*/ 0 w 57"/>
                <a:gd name="T33" fmla="*/ 1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596">
              <a:extLst>
                <a:ext uri="{FF2B5EF4-FFF2-40B4-BE49-F238E27FC236}">
                  <a16:creationId xmlns:a16="http://schemas.microsoft.com/office/drawing/2014/main" id="{0A026EBA-5EB2-425C-9882-9C435A95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1207"/>
              <a:ext cx="30" cy="36"/>
            </a:xfrm>
            <a:custGeom>
              <a:avLst/>
              <a:gdLst>
                <a:gd name="T0" fmla="*/ 0 w 60"/>
                <a:gd name="T1" fmla="*/ 9 h 74"/>
                <a:gd name="T2" fmla="*/ 0 w 60"/>
                <a:gd name="T3" fmla="*/ 8 h 74"/>
                <a:gd name="T4" fmla="*/ 1 w 60"/>
                <a:gd name="T5" fmla="*/ 7 h 74"/>
                <a:gd name="T6" fmla="*/ 2 w 60"/>
                <a:gd name="T7" fmla="*/ 6 h 74"/>
                <a:gd name="T8" fmla="*/ 3 w 60"/>
                <a:gd name="T9" fmla="*/ 4 h 74"/>
                <a:gd name="T10" fmla="*/ 4 w 60"/>
                <a:gd name="T11" fmla="*/ 3 h 74"/>
                <a:gd name="T12" fmla="*/ 6 w 60"/>
                <a:gd name="T13" fmla="*/ 1 h 74"/>
                <a:gd name="T14" fmla="*/ 7 w 60"/>
                <a:gd name="T15" fmla="*/ 0 h 74"/>
                <a:gd name="T16" fmla="*/ 8 w 60"/>
                <a:gd name="T17" fmla="*/ 0 h 74"/>
                <a:gd name="T18" fmla="*/ 7 w 60"/>
                <a:gd name="T19" fmla="*/ 0 h 74"/>
                <a:gd name="T20" fmla="*/ 6 w 60"/>
                <a:gd name="T21" fmla="*/ 2 h 74"/>
                <a:gd name="T22" fmla="*/ 5 w 60"/>
                <a:gd name="T23" fmla="*/ 3 h 74"/>
                <a:gd name="T24" fmla="*/ 4 w 60"/>
                <a:gd name="T25" fmla="*/ 5 h 74"/>
                <a:gd name="T26" fmla="*/ 3 w 60"/>
                <a:gd name="T27" fmla="*/ 7 h 74"/>
                <a:gd name="T28" fmla="*/ 2 w 60"/>
                <a:gd name="T29" fmla="*/ 8 h 74"/>
                <a:gd name="T30" fmla="*/ 1 w 60"/>
                <a:gd name="T31" fmla="*/ 9 h 74"/>
                <a:gd name="T32" fmla="*/ 0 w 60"/>
                <a:gd name="T33" fmla="*/ 9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597">
              <a:extLst>
                <a:ext uri="{FF2B5EF4-FFF2-40B4-BE49-F238E27FC236}">
                  <a16:creationId xmlns:a16="http://schemas.microsoft.com/office/drawing/2014/main" id="{AEEDD607-7340-4598-BEC8-D1D0C8081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1212"/>
              <a:ext cx="26" cy="30"/>
            </a:xfrm>
            <a:custGeom>
              <a:avLst/>
              <a:gdLst>
                <a:gd name="T0" fmla="*/ 1 w 52"/>
                <a:gd name="T1" fmla="*/ 7 h 61"/>
                <a:gd name="T2" fmla="*/ 0 w 52"/>
                <a:gd name="T3" fmla="*/ 7 h 61"/>
                <a:gd name="T4" fmla="*/ 1 w 52"/>
                <a:gd name="T5" fmla="*/ 6 h 61"/>
                <a:gd name="T6" fmla="*/ 1 w 52"/>
                <a:gd name="T7" fmla="*/ 5 h 61"/>
                <a:gd name="T8" fmla="*/ 2 w 52"/>
                <a:gd name="T9" fmla="*/ 3 h 61"/>
                <a:gd name="T10" fmla="*/ 3 w 52"/>
                <a:gd name="T11" fmla="*/ 2 h 61"/>
                <a:gd name="T12" fmla="*/ 4 w 52"/>
                <a:gd name="T13" fmla="*/ 1 h 61"/>
                <a:gd name="T14" fmla="*/ 6 w 52"/>
                <a:gd name="T15" fmla="*/ 0 h 61"/>
                <a:gd name="T16" fmla="*/ 7 w 52"/>
                <a:gd name="T17" fmla="*/ 0 h 61"/>
                <a:gd name="T18" fmla="*/ 6 w 52"/>
                <a:gd name="T19" fmla="*/ 0 h 61"/>
                <a:gd name="T20" fmla="*/ 6 w 52"/>
                <a:gd name="T21" fmla="*/ 1 h 61"/>
                <a:gd name="T22" fmla="*/ 5 w 52"/>
                <a:gd name="T23" fmla="*/ 3 h 61"/>
                <a:gd name="T24" fmla="*/ 4 w 52"/>
                <a:gd name="T25" fmla="*/ 4 h 61"/>
                <a:gd name="T26" fmla="*/ 3 w 52"/>
                <a:gd name="T27" fmla="*/ 5 h 61"/>
                <a:gd name="T28" fmla="*/ 2 w 52"/>
                <a:gd name="T29" fmla="*/ 6 h 61"/>
                <a:gd name="T30" fmla="*/ 1 w 52"/>
                <a:gd name="T31" fmla="*/ 7 h 61"/>
                <a:gd name="T32" fmla="*/ 1 w 52"/>
                <a:gd name="T33" fmla="*/ 7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598">
              <a:extLst>
                <a:ext uri="{FF2B5EF4-FFF2-40B4-BE49-F238E27FC236}">
                  <a16:creationId xmlns:a16="http://schemas.microsoft.com/office/drawing/2014/main" id="{E67E03D3-C6C9-4B44-AFC5-7B78DB464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1220"/>
              <a:ext cx="22" cy="22"/>
            </a:xfrm>
            <a:custGeom>
              <a:avLst/>
              <a:gdLst>
                <a:gd name="T0" fmla="*/ 0 w 45"/>
                <a:gd name="T1" fmla="*/ 6 h 42"/>
                <a:gd name="T2" fmla="*/ 0 w 45"/>
                <a:gd name="T3" fmla="*/ 5 h 42"/>
                <a:gd name="T4" fmla="*/ 0 w 45"/>
                <a:gd name="T5" fmla="*/ 5 h 42"/>
                <a:gd name="T6" fmla="*/ 1 w 45"/>
                <a:gd name="T7" fmla="*/ 4 h 42"/>
                <a:gd name="T8" fmla="*/ 2 w 45"/>
                <a:gd name="T9" fmla="*/ 3 h 42"/>
                <a:gd name="T10" fmla="*/ 3 w 45"/>
                <a:gd name="T11" fmla="*/ 2 h 42"/>
                <a:gd name="T12" fmla="*/ 4 w 45"/>
                <a:gd name="T13" fmla="*/ 1 h 42"/>
                <a:gd name="T14" fmla="*/ 5 w 45"/>
                <a:gd name="T15" fmla="*/ 1 h 42"/>
                <a:gd name="T16" fmla="*/ 5 w 45"/>
                <a:gd name="T17" fmla="*/ 0 h 42"/>
                <a:gd name="T18" fmla="*/ 5 w 45"/>
                <a:gd name="T19" fmla="*/ 1 h 42"/>
                <a:gd name="T20" fmla="*/ 4 w 45"/>
                <a:gd name="T21" fmla="*/ 2 h 42"/>
                <a:gd name="T22" fmla="*/ 3 w 45"/>
                <a:gd name="T23" fmla="*/ 3 h 42"/>
                <a:gd name="T24" fmla="*/ 2 w 45"/>
                <a:gd name="T25" fmla="*/ 4 h 42"/>
                <a:gd name="T26" fmla="*/ 1 w 45"/>
                <a:gd name="T27" fmla="*/ 4 h 42"/>
                <a:gd name="T28" fmla="*/ 1 w 45"/>
                <a:gd name="T29" fmla="*/ 5 h 42"/>
                <a:gd name="T30" fmla="*/ 0 w 45"/>
                <a:gd name="T31" fmla="*/ 6 h 42"/>
                <a:gd name="T32" fmla="*/ 0 w 45"/>
                <a:gd name="T33" fmla="*/ 6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599">
              <a:extLst>
                <a:ext uri="{FF2B5EF4-FFF2-40B4-BE49-F238E27FC236}">
                  <a16:creationId xmlns:a16="http://schemas.microsoft.com/office/drawing/2014/main" id="{5106F8FD-C1F4-43C7-82BD-1B81EA226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226"/>
              <a:ext cx="15" cy="13"/>
            </a:xfrm>
            <a:custGeom>
              <a:avLst/>
              <a:gdLst>
                <a:gd name="T0" fmla="*/ 0 w 30"/>
                <a:gd name="T1" fmla="*/ 3 h 27"/>
                <a:gd name="T2" fmla="*/ 1 w 30"/>
                <a:gd name="T3" fmla="*/ 2 h 27"/>
                <a:gd name="T4" fmla="*/ 2 w 30"/>
                <a:gd name="T5" fmla="*/ 1 h 27"/>
                <a:gd name="T6" fmla="*/ 3 w 30"/>
                <a:gd name="T7" fmla="*/ 0 h 27"/>
                <a:gd name="T8" fmla="*/ 4 w 30"/>
                <a:gd name="T9" fmla="*/ 0 h 27"/>
                <a:gd name="T10" fmla="*/ 3 w 30"/>
                <a:gd name="T11" fmla="*/ 0 h 27"/>
                <a:gd name="T12" fmla="*/ 2 w 30"/>
                <a:gd name="T13" fmla="*/ 2 h 27"/>
                <a:gd name="T14" fmla="*/ 1 w 30"/>
                <a:gd name="T15" fmla="*/ 3 h 27"/>
                <a:gd name="T16" fmla="*/ 0 w 30"/>
                <a:gd name="T17" fmla="*/ 3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600">
              <a:extLst>
                <a:ext uri="{FF2B5EF4-FFF2-40B4-BE49-F238E27FC236}">
                  <a16:creationId xmlns:a16="http://schemas.microsoft.com/office/drawing/2014/main" id="{E17769E3-BD28-4AFB-92D0-CB054F3F1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212"/>
              <a:ext cx="17" cy="18"/>
            </a:xfrm>
            <a:custGeom>
              <a:avLst/>
              <a:gdLst>
                <a:gd name="T0" fmla="*/ 4 w 35"/>
                <a:gd name="T1" fmla="*/ 0 h 35"/>
                <a:gd name="T2" fmla="*/ 3 w 35"/>
                <a:gd name="T3" fmla="*/ 2 h 35"/>
                <a:gd name="T4" fmla="*/ 2 w 35"/>
                <a:gd name="T5" fmla="*/ 3 h 35"/>
                <a:gd name="T6" fmla="*/ 1 w 35"/>
                <a:gd name="T7" fmla="*/ 5 h 35"/>
                <a:gd name="T8" fmla="*/ 0 w 35"/>
                <a:gd name="T9" fmla="*/ 5 h 35"/>
                <a:gd name="T10" fmla="*/ 0 w 35"/>
                <a:gd name="T11" fmla="*/ 4 h 35"/>
                <a:gd name="T12" fmla="*/ 0 w 35"/>
                <a:gd name="T13" fmla="*/ 4 h 35"/>
                <a:gd name="T14" fmla="*/ 0 w 35"/>
                <a:gd name="T15" fmla="*/ 3 h 35"/>
                <a:gd name="T16" fmla="*/ 1 w 35"/>
                <a:gd name="T17" fmla="*/ 3 h 35"/>
                <a:gd name="T18" fmla="*/ 2 w 35"/>
                <a:gd name="T19" fmla="*/ 2 h 35"/>
                <a:gd name="T20" fmla="*/ 3 w 35"/>
                <a:gd name="T21" fmla="*/ 1 h 35"/>
                <a:gd name="T22" fmla="*/ 3 w 35"/>
                <a:gd name="T23" fmla="*/ 1 h 35"/>
                <a:gd name="T24" fmla="*/ 4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601">
              <a:extLst>
                <a:ext uri="{FF2B5EF4-FFF2-40B4-BE49-F238E27FC236}">
                  <a16:creationId xmlns:a16="http://schemas.microsoft.com/office/drawing/2014/main" id="{5AC43DC0-7C45-4045-BF69-6F422020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1202"/>
              <a:ext cx="20" cy="9"/>
            </a:xfrm>
            <a:custGeom>
              <a:avLst/>
              <a:gdLst>
                <a:gd name="T0" fmla="*/ 5 w 40"/>
                <a:gd name="T1" fmla="*/ 3 h 17"/>
                <a:gd name="T2" fmla="*/ 5 w 40"/>
                <a:gd name="T3" fmla="*/ 2 h 17"/>
                <a:gd name="T4" fmla="*/ 5 w 40"/>
                <a:gd name="T5" fmla="*/ 2 h 17"/>
                <a:gd name="T6" fmla="*/ 4 w 40"/>
                <a:gd name="T7" fmla="*/ 2 h 17"/>
                <a:gd name="T8" fmla="*/ 3 w 40"/>
                <a:gd name="T9" fmla="*/ 1 h 17"/>
                <a:gd name="T10" fmla="*/ 2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2 h 17"/>
                <a:gd name="T24" fmla="*/ 2 w 40"/>
                <a:gd name="T25" fmla="*/ 2 h 17"/>
                <a:gd name="T26" fmla="*/ 3 w 40"/>
                <a:gd name="T27" fmla="*/ 2 h 17"/>
                <a:gd name="T28" fmla="*/ 4 w 40"/>
                <a:gd name="T29" fmla="*/ 2 h 17"/>
                <a:gd name="T30" fmla="*/ 5 w 40"/>
                <a:gd name="T31" fmla="*/ 2 h 17"/>
                <a:gd name="T32" fmla="*/ 5 w 40"/>
                <a:gd name="T33" fmla="*/ 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602">
              <a:extLst>
                <a:ext uri="{FF2B5EF4-FFF2-40B4-BE49-F238E27FC236}">
                  <a16:creationId xmlns:a16="http://schemas.microsoft.com/office/drawing/2014/main" id="{4EDD81FC-AD6F-4858-B7B1-A62D26AE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13"/>
              <a:ext cx="22" cy="5"/>
            </a:xfrm>
            <a:custGeom>
              <a:avLst/>
              <a:gdLst>
                <a:gd name="T0" fmla="*/ 5 w 45"/>
                <a:gd name="T1" fmla="*/ 0 h 10"/>
                <a:gd name="T2" fmla="*/ 5 w 45"/>
                <a:gd name="T3" fmla="*/ 0 h 10"/>
                <a:gd name="T4" fmla="*/ 4 w 45"/>
                <a:gd name="T5" fmla="*/ 0 h 10"/>
                <a:gd name="T6" fmla="*/ 3 w 45"/>
                <a:gd name="T7" fmla="*/ 0 h 10"/>
                <a:gd name="T8" fmla="*/ 2 w 45"/>
                <a:gd name="T9" fmla="*/ 0 h 10"/>
                <a:gd name="T10" fmla="*/ 1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2 h 10"/>
                <a:gd name="T20" fmla="*/ 0 w 45"/>
                <a:gd name="T21" fmla="*/ 2 h 10"/>
                <a:gd name="T22" fmla="*/ 1 w 45"/>
                <a:gd name="T23" fmla="*/ 2 h 10"/>
                <a:gd name="T24" fmla="*/ 2 w 45"/>
                <a:gd name="T25" fmla="*/ 1 h 10"/>
                <a:gd name="T26" fmla="*/ 3 w 45"/>
                <a:gd name="T27" fmla="*/ 1 h 10"/>
                <a:gd name="T28" fmla="*/ 4 w 45"/>
                <a:gd name="T29" fmla="*/ 1 h 10"/>
                <a:gd name="T30" fmla="*/ 5 w 45"/>
                <a:gd name="T31" fmla="*/ 1 h 10"/>
                <a:gd name="T32" fmla="*/ 5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603">
              <a:extLst>
                <a:ext uri="{FF2B5EF4-FFF2-40B4-BE49-F238E27FC236}">
                  <a16:creationId xmlns:a16="http://schemas.microsoft.com/office/drawing/2014/main" id="{EE508630-8D07-4081-BB58-EAB6C8AB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1191"/>
              <a:ext cx="20" cy="17"/>
            </a:xfrm>
            <a:custGeom>
              <a:avLst/>
              <a:gdLst>
                <a:gd name="T0" fmla="*/ 5 w 42"/>
                <a:gd name="T1" fmla="*/ 5 h 33"/>
                <a:gd name="T2" fmla="*/ 4 w 42"/>
                <a:gd name="T3" fmla="*/ 4 h 33"/>
                <a:gd name="T4" fmla="*/ 3 w 42"/>
                <a:gd name="T5" fmla="*/ 4 h 33"/>
                <a:gd name="T6" fmla="*/ 2 w 42"/>
                <a:gd name="T7" fmla="*/ 3 h 33"/>
                <a:gd name="T8" fmla="*/ 1 w 42"/>
                <a:gd name="T9" fmla="*/ 2 h 33"/>
                <a:gd name="T10" fmla="*/ 1 w 42"/>
                <a:gd name="T11" fmla="*/ 2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1 w 42"/>
                <a:gd name="T21" fmla="*/ 1 h 33"/>
                <a:gd name="T22" fmla="*/ 1 w 42"/>
                <a:gd name="T23" fmla="*/ 1 h 33"/>
                <a:gd name="T24" fmla="*/ 2 w 42"/>
                <a:gd name="T25" fmla="*/ 2 h 33"/>
                <a:gd name="T26" fmla="*/ 3 w 42"/>
                <a:gd name="T27" fmla="*/ 3 h 33"/>
                <a:gd name="T28" fmla="*/ 4 w 42"/>
                <a:gd name="T29" fmla="*/ 4 h 33"/>
                <a:gd name="T30" fmla="*/ 4 w 42"/>
                <a:gd name="T31" fmla="*/ 4 h 33"/>
                <a:gd name="T32" fmla="*/ 5 w 42"/>
                <a:gd name="T33" fmla="*/ 5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604">
              <a:extLst>
                <a:ext uri="{FF2B5EF4-FFF2-40B4-BE49-F238E27FC236}">
                  <a16:creationId xmlns:a16="http://schemas.microsoft.com/office/drawing/2014/main" id="{A89971A1-D2E9-4E4B-95B2-F74F68E4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193"/>
              <a:ext cx="7" cy="29"/>
            </a:xfrm>
            <a:custGeom>
              <a:avLst/>
              <a:gdLst>
                <a:gd name="T0" fmla="*/ 1 w 13"/>
                <a:gd name="T1" fmla="*/ 8 h 58"/>
                <a:gd name="T2" fmla="*/ 1 w 13"/>
                <a:gd name="T3" fmla="*/ 6 h 58"/>
                <a:gd name="T4" fmla="*/ 0 w 13"/>
                <a:gd name="T5" fmla="*/ 4 h 58"/>
                <a:gd name="T6" fmla="*/ 1 w 13"/>
                <a:gd name="T7" fmla="*/ 2 h 58"/>
                <a:gd name="T8" fmla="*/ 1 w 13"/>
                <a:gd name="T9" fmla="*/ 0 h 58"/>
                <a:gd name="T10" fmla="*/ 2 w 13"/>
                <a:gd name="T11" fmla="*/ 1 h 58"/>
                <a:gd name="T12" fmla="*/ 2 w 13"/>
                <a:gd name="T13" fmla="*/ 3 h 58"/>
                <a:gd name="T14" fmla="*/ 1 w 13"/>
                <a:gd name="T15" fmla="*/ 6 h 58"/>
                <a:gd name="T16" fmla="*/ 1 w 1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605">
              <a:extLst>
                <a:ext uri="{FF2B5EF4-FFF2-40B4-BE49-F238E27FC236}">
                  <a16:creationId xmlns:a16="http://schemas.microsoft.com/office/drawing/2014/main" id="{24262407-3698-4E81-9468-CF4370CB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198"/>
              <a:ext cx="10" cy="28"/>
            </a:xfrm>
            <a:custGeom>
              <a:avLst/>
              <a:gdLst>
                <a:gd name="T0" fmla="*/ 0 w 18"/>
                <a:gd name="T1" fmla="*/ 7 h 55"/>
                <a:gd name="T2" fmla="*/ 1 w 18"/>
                <a:gd name="T3" fmla="*/ 6 h 55"/>
                <a:gd name="T4" fmla="*/ 1 w 18"/>
                <a:gd name="T5" fmla="*/ 3 h 55"/>
                <a:gd name="T6" fmla="*/ 2 w 18"/>
                <a:gd name="T7" fmla="*/ 1 h 55"/>
                <a:gd name="T8" fmla="*/ 3 w 18"/>
                <a:gd name="T9" fmla="*/ 0 h 55"/>
                <a:gd name="T10" fmla="*/ 3 w 18"/>
                <a:gd name="T11" fmla="*/ 1 h 55"/>
                <a:gd name="T12" fmla="*/ 2 w 18"/>
                <a:gd name="T13" fmla="*/ 3 h 55"/>
                <a:gd name="T14" fmla="*/ 1 w 18"/>
                <a:gd name="T15" fmla="*/ 6 h 55"/>
                <a:gd name="T16" fmla="*/ 0 w 18"/>
                <a:gd name="T17" fmla="*/ 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606">
              <a:extLst>
                <a:ext uri="{FF2B5EF4-FFF2-40B4-BE49-F238E27FC236}">
                  <a16:creationId xmlns:a16="http://schemas.microsoft.com/office/drawing/2014/main" id="{5472EB52-E865-442C-A3CA-41E702E2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185"/>
              <a:ext cx="6" cy="27"/>
            </a:xfrm>
            <a:custGeom>
              <a:avLst/>
              <a:gdLst>
                <a:gd name="T0" fmla="*/ 1 w 12"/>
                <a:gd name="T1" fmla="*/ 7 h 54"/>
                <a:gd name="T2" fmla="*/ 1 w 12"/>
                <a:gd name="T3" fmla="*/ 6 h 54"/>
                <a:gd name="T4" fmla="*/ 0 w 12"/>
                <a:gd name="T5" fmla="*/ 4 h 54"/>
                <a:gd name="T6" fmla="*/ 1 w 12"/>
                <a:gd name="T7" fmla="*/ 2 h 54"/>
                <a:gd name="T8" fmla="*/ 1 w 12"/>
                <a:gd name="T9" fmla="*/ 0 h 54"/>
                <a:gd name="T10" fmla="*/ 2 w 12"/>
                <a:gd name="T11" fmla="*/ 1 h 54"/>
                <a:gd name="T12" fmla="*/ 2 w 12"/>
                <a:gd name="T13" fmla="*/ 3 h 54"/>
                <a:gd name="T14" fmla="*/ 1 w 12"/>
                <a:gd name="T15" fmla="*/ 5 h 54"/>
                <a:gd name="T16" fmla="*/ 1 w 12"/>
                <a:gd name="T17" fmla="*/ 7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607">
              <a:extLst>
                <a:ext uri="{FF2B5EF4-FFF2-40B4-BE49-F238E27FC236}">
                  <a16:creationId xmlns:a16="http://schemas.microsoft.com/office/drawing/2014/main" id="{0CA4647E-2707-4F4A-BEE9-A1E361E74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178"/>
              <a:ext cx="10" cy="31"/>
            </a:xfrm>
            <a:custGeom>
              <a:avLst/>
              <a:gdLst>
                <a:gd name="T0" fmla="*/ 3 w 19"/>
                <a:gd name="T1" fmla="*/ 8 h 62"/>
                <a:gd name="T2" fmla="*/ 2 w 19"/>
                <a:gd name="T3" fmla="*/ 6 h 62"/>
                <a:gd name="T4" fmla="*/ 1 w 19"/>
                <a:gd name="T5" fmla="*/ 4 h 62"/>
                <a:gd name="T6" fmla="*/ 0 w 19"/>
                <a:gd name="T7" fmla="*/ 1 h 62"/>
                <a:gd name="T8" fmla="*/ 1 w 19"/>
                <a:gd name="T9" fmla="*/ 0 h 62"/>
                <a:gd name="T10" fmla="*/ 2 w 19"/>
                <a:gd name="T11" fmla="*/ 1 h 62"/>
                <a:gd name="T12" fmla="*/ 2 w 19"/>
                <a:gd name="T13" fmla="*/ 4 h 62"/>
                <a:gd name="T14" fmla="*/ 2 w 19"/>
                <a:gd name="T15" fmla="*/ 6 h 62"/>
                <a:gd name="T16" fmla="*/ 3 w 19"/>
                <a:gd name="T17" fmla="*/ 8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608">
              <a:extLst>
                <a:ext uri="{FF2B5EF4-FFF2-40B4-BE49-F238E27FC236}">
                  <a16:creationId xmlns:a16="http://schemas.microsoft.com/office/drawing/2014/main" id="{A3FDF7B1-B68E-4AFC-927E-9D003E8E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70"/>
              <a:ext cx="11" cy="34"/>
            </a:xfrm>
            <a:custGeom>
              <a:avLst/>
              <a:gdLst>
                <a:gd name="T0" fmla="*/ 3 w 21"/>
                <a:gd name="T1" fmla="*/ 8 h 70"/>
                <a:gd name="T2" fmla="*/ 2 w 21"/>
                <a:gd name="T3" fmla="*/ 6 h 70"/>
                <a:gd name="T4" fmla="*/ 1 w 21"/>
                <a:gd name="T5" fmla="*/ 3 h 70"/>
                <a:gd name="T6" fmla="*/ 0 w 21"/>
                <a:gd name="T7" fmla="*/ 1 h 70"/>
                <a:gd name="T8" fmla="*/ 1 w 21"/>
                <a:gd name="T9" fmla="*/ 0 h 70"/>
                <a:gd name="T10" fmla="*/ 2 w 21"/>
                <a:gd name="T11" fmla="*/ 1 h 70"/>
                <a:gd name="T12" fmla="*/ 2 w 21"/>
                <a:gd name="T13" fmla="*/ 4 h 70"/>
                <a:gd name="T14" fmla="*/ 3 w 21"/>
                <a:gd name="T15" fmla="*/ 6 h 70"/>
                <a:gd name="T16" fmla="*/ 3 w 21"/>
                <a:gd name="T17" fmla="*/ 8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609">
              <a:extLst>
                <a:ext uri="{FF2B5EF4-FFF2-40B4-BE49-F238E27FC236}">
                  <a16:creationId xmlns:a16="http://schemas.microsoft.com/office/drawing/2014/main" id="{F0EA6B0F-2E92-4DB0-9C14-C732846C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1167"/>
              <a:ext cx="18" cy="37"/>
            </a:xfrm>
            <a:custGeom>
              <a:avLst/>
              <a:gdLst>
                <a:gd name="T0" fmla="*/ 4 w 37"/>
                <a:gd name="T1" fmla="*/ 10 h 72"/>
                <a:gd name="T2" fmla="*/ 3 w 37"/>
                <a:gd name="T3" fmla="*/ 9 h 72"/>
                <a:gd name="T4" fmla="*/ 3 w 37"/>
                <a:gd name="T5" fmla="*/ 8 h 72"/>
                <a:gd name="T6" fmla="*/ 2 w 37"/>
                <a:gd name="T7" fmla="*/ 6 h 72"/>
                <a:gd name="T8" fmla="*/ 1 w 37"/>
                <a:gd name="T9" fmla="*/ 5 h 72"/>
                <a:gd name="T10" fmla="*/ 0 w 37"/>
                <a:gd name="T11" fmla="*/ 3 h 72"/>
                <a:gd name="T12" fmla="*/ 0 w 37"/>
                <a:gd name="T13" fmla="*/ 2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1 w 37"/>
                <a:gd name="T21" fmla="*/ 1 h 72"/>
                <a:gd name="T22" fmla="*/ 1 w 37"/>
                <a:gd name="T23" fmla="*/ 3 h 72"/>
                <a:gd name="T24" fmla="*/ 2 w 37"/>
                <a:gd name="T25" fmla="*/ 4 h 72"/>
                <a:gd name="T26" fmla="*/ 3 w 37"/>
                <a:gd name="T27" fmla="*/ 6 h 72"/>
                <a:gd name="T28" fmla="*/ 3 w 37"/>
                <a:gd name="T29" fmla="*/ 8 h 72"/>
                <a:gd name="T30" fmla="*/ 4 w 37"/>
                <a:gd name="T31" fmla="*/ 9 h 72"/>
                <a:gd name="T32" fmla="*/ 4 w 37"/>
                <a:gd name="T33" fmla="*/ 1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610">
              <a:extLst>
                <a:ext uri="{FF2B5EF4-FFF2-40B4-BE49-F238E27FC236}">
                  <a16:creationId xmlns:a16="http://schemas.microsoft.com/office/drawing/2014/main" id="{10349B64-CEEF-454F-B298-FE4CA3ECD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173"/>
              <a:ext cx="21" cy="34"/>
            </a:xfrm>
            <a:custGeom>
              <a:avLst/>
              <a:gdLst>
                <a:gd name="T0" fmla="*/ 5 w 44"/>
                <a:gd name="T1" fmla="*/ 9 h 68"/>
                <a:gd name="T2" fmla="*/ 4 w 44"/>
                <a:gd name="T3" fmla="*/ 8 h 68"/>
                <a:gd name="T4" fmla="*/ 3 w 44"/>
                <a:gd name="T5" fmla="*/ 7 h 68"/>
                <a:gd name="T6" fmla="*/ 2 w 44"/>
                <a:gd name="T7" fmla="*/ 6 h 68"/>
                <a:gd name="T8" fmla="*/ 1 w 44"/>
                <a:gd name="T9" fmla="*/ 5 h 68"/>
                <a:gd name="T10" fmla="*/ 0 w 44"/>
                <a:gd name="T11" fmla="*/ 3 h 68"/>
                <a:gd name="T12" fmla="*/ 0 w 44"/>
                <a:gd name="T13" fmla="*/ 2 h 68"/>
                <a:gd name="T14" fmla="*/ 0 w 44"/>
                <a:gd name="T15" fmla="*/ 1 h 68"/>
                <a:gd name="T16" fmla="*/ 0 w 44"/>
                <a:gd name="T17" fmla="*/ 0 h 68"/>
                <a:gd name="T18" fmla="*/ 0 w 44"/>
                <a:gd name="T19" fmla="*/ 1 h 68"/>
                <a:gd name="T20" fmla="*/ 1 w 44"/>
                <a:gd name="T21" fmla="*/ 1 h 68"/>
                <a:gd name="T22" fmla="*/ 2 w 44"/>
                <a:gd name="T23" fmla="*/ 3 h 68"/>
                <a:gd name="T24" fmla="*/ 2 w 44"/>
                <a:gd name="T25" fmla="*/ 4 h 68"/>
                <a:gd name="T26" fmla="*/ 3 w 44"/>
                <a:gd name="T27" fmla="*/ 6 h 68"/>
                <a:gd name="T28" fmla="*/ 4 w 44"/>
                <a:gd name="T29" fmla="*/ 7 h 68"/>
                <a:gd name="T30" fmla="*/ 5 w 44"/>
                <a:gd name="T31" fmla="*/ 8 h 68"/>
                <a:gd name="T32" fmla="*/ 5 w 44"/>
                <a:gd name="T33" fmla="*/ 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611">
              <a:extLst>
                <a:ext uri="{FF2B5EF4-FFF2-40B4-BE49-F238E27FC236}">
                  <a16:creationId xmlns:a16="http://schemas.microsoft.com/office/drawing/2014/main" id="{E50BACA6-A1A0-433B-882A-77666D6CF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1171"/>
              <a:ext cx="19" cy="32"/>
            </a:xfrm>
            <a:custGeom>
              <a:avLst/>
              <a:gdLst>
                <a:gd name="T0" fmla="*/ 5 w 37"/>
                <a:gd name="T1" fmla="*/ 9 h 62"/>
                <a:gd name="T2" fmla="*/ 4 w 37"/>
                <a:gd name="T3" fmla="*/ 8 h 62"/>
                <a:gd name="T4" fmla="*/ 4 w 37"/>
                <a:gd name="T5" fmla="*/ 7 h 62"/>
                <a:gd name="T6" fmla="*/ 3 w 37"/>
                <a:gd name="T7" fmla="*/ 5 h 62"/>
                <a:gd name="T8" fmla="*/ 2 w 37"/>
                <a:gd name="T9" fmla="*/ 4 h 62"/>
                <a:gd name="T10" fmla="*/ 1 w 37"/>
                <a:gd name="T11" fmla="*/ 3 h 62"/>
                <a:gd name="T12" fmla="*/ 1 w 37"/>
                <a:gd name="T13" fmla="*/ 2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2 w 37"/>
                <a:gd name="T21" fmla="*/ 1 h 62"/>
                <a:gd name="T22" fmla="*/ 3 w 37"/>
                <a:gd name="T23" fmla="*/ 3 h 62"/>
                <a:gd name="T24" fmla="*/ 3 w 37"/>
                <a:gd name="T25" fmla="*/ 4 h 62"/>
                <a:gd name="T26" fmla="*/ 4 w 37"/>
                <a:gd name="T27" fmla="*/ 5 h 62"/>
                <a:gd name="T28" fmla="*/ 4 w 37"/>
                <a:gd name="T29" fmla="*/ 7 h 62"/>
                <a:gd name="T30" fmla="*/ 5 w 37"/>
                <a:gd name="T31" fmla="*/ 8 h 62"/>
                <a:gd name="T32" fmla="*/ 5 w 37"/>
                <a:gd name="T33" fmla="*/ 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612">
              <a:extLst>
                <a:ext uri="{FF2B5EF4-FFF2-40B4-BE49-F238E27FC236}">
                  <a16:creationId xmlns:a16="http://schemas.microsoft.com/office/drawing/2014/main" id="{0B741EAC-E018-43FF-AB2A-495DED35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1200"/>
              <a:ext cx="28" cy="45"/>
            </a:xfrm>
            <a:custGeom>
              <a:avLst/>
              <a:gdLst>
                <a:gd name="T0" fmla="*/ 0 w 58"/>
                <a:gd name="T1" fmla="*/ 12 h 90"/>
                <a:gd name="T2" fmla="*/ 0 w 58"/>
                <a:gd name="T3" fmla="*/ 11 h 90"/>
                <a:gd name="T4" fmla="*/ 0 w 58"/>
                <a:gd name="T5" fmla="*/ 10 h 90"/>
                <a:gd name="T6" fmla="*/ 1 w 58"/>
                <a:gd name="T7" fmla="*/ 8 h 90"/>
                <a:gd name="T8" fmla="*/ 2 w 58"/>
                <a:gd name="T9" fmla="*/ 6 h 90"/>
                <a:gd name="T10" fmla="*/ 3 w 58"/>
                <a:gd name="T11" fmla="*/ 4 h 90"/>
                <a:gd name="T12" fmla="*/ 4 w 58"/>
                <a:gd name="T13" fmla="*/ 3 h 90"/>
                <a:gd name="T14" fmla="*/ 5 w 58"/>
                <a:gd name="T15" fmla="*/ 1 h 90"/>
                <a:gd name="T16" fmla="*/ 7 w 58"/>
                <a:gd name="T17" fmla="*/ 0 h 90"/>
                <a:gd name="T18" fmla="*/ 6 w 58"/>
                <a:gd name="T19" fmla="*/ 1 h 90"/>
                <a:gd name="T20" fmla="*/ 5 w 58"/>
                <a:gd name="T21" fmla="*/ 3 h 90"/>
                <a:gd name="T22" fmla="*/ 4 w 58"/>
                <a:gd name="T23" fmla="*/ 5 h 90"/>
                <a:gd name="T24" fmla="*/ 3 w 58"/>
                <a:gd name="T25" fmla="*/ 7 h 90"/>
                <a:gd name="T26" fmla="*/ 2 w 58"/>
                <a:gd name="T27" fmla="*/ 9 h 90"/>
                <a:gd name="T28" fmla="*/ 1 w 58"/>
                <a:gd name="T29" fmla="*/ 10 h 90"/>
                <a:gd name="T30" fmla="*/ 0 w 58"/>
                <a:gd name="T31" fmla="*/ 11 h 90"/>
                <a:gd name="T32" fmla="*/ 0 w 58"/>
                <a:gd name="T33" fmla="*/ 12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613">
              <a:extLst>
                <a:ext uri="{FF2B5EF4-FFF2-40B4-BE49-F238E27FC236}">
                  <a16:creationId xmlns:a16="http://schemas.microsoft.com/office/drawing/2014/main" id="{6A2433C1-B130-44FC-A1EC-C82DD134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1202"/>
              <a:ext cx="24" cy="35"/>
            </a:xfrm>
            <a:custGeom>
              <a:avLst/>
              <a:gdLst>
                <a:gd name="T0" fmla="*/ 0 w 48"/>
                <a:gd name="T1" fmla="*/ 9 h 70"/>
                <a:gd name="T2" fmla="*/ 0 w 48"/>
                <a:gd name="T3" fmla="*/ 9 h 70"/>
                <a:gd name="T4" fmla="*/ 1 w 48"/>
                <a:gd name="T5" fmla="*/ 8 h 70"/>
                <a:gd name="T6" fmla="*/ 1 w 48"/>
                <a:gd name="T7" fmla="*/ 7 h 70"/>
                <a:gd name="T8" fmla="*/ 2 w 48"/>
                <a:gd name="T9" fmla="*/ 5 h 70"/>
                <a:gd name="T10" fmla="*/ 3 w 48"/>
                <a:gd name="T11" fmla="*/ 4 h 70"/>
                <a:gd name="T12" fmla="*/ 4 w 48"/>
                <a:gd name="T13" fmla="*/ 2 h 70"/>
                <a:gd name="T14" fmla="*/ 5 w 48"/>
                <a:gd name="T15" fmla="*/ 1 h 70"/>
                <a:gd name="T16" fmla="*/ 6 w 48"/>
                <a:gd name="T17" fmla="*/ 0 h 70"/>
                <a:gd name="T18" fmla="*/ 6 w 48"/>
                <a:gd name="T19" fmla="*/ 1 h 70"/>
                <a:gd name="T20" fmla="*/ 5 w 48"/>
                <a:gd name="T21" fmla="*/ 3 h 70"/>
                <a:gd name="T22" fmla="*/ 4 w 48"/>
                <a:gd name="T23" fmla="*/ 4 h 70"/>
                <a:gd name="T24" fmla="*/ 3 w 48"/>
                <a:gd name="T25" fmla="*/ 6 h 70"/>
                <a:gd name="T26" fmla="*/ 2 w 48"/>
                <a:gd name="T27" fmla="*/ 7 h 70"/>
                <a:gd name="T28" fmla="*/ 1 w 48"/>
                <a:gd name="T29" fmla="*/ 8 h 70"/>
                <a:gd name="T30" fmla="*/ 1 w 48"/>
                <a:gd name="T31" fmla="*/ 9 h 70"/>
                <a:gd name="T32" fmla="*/ 0 w 48"/>
                <a:gd name="T33" fmla="*/ 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614">
              <a:extLst>
                <a:ext uri="{FF2B5EF4-FFF2-40B4-BE49-F238E27FC236}">
                  <a16:creationId xmlns:a16="http://schemas.microsoft.com/office/drawing/2014/main" id="{1F761766-CA39-4845-A862-BB290492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1171"/>
              <a:ext cx="22" cy="34"/>
            </a:xfrm>
            <a:custGeom>
              <a:avLst/>
              <a:gdLst>
                <a:gd name="T0" fmla="*/ 6 w 44"/>
                <a:gd name="T1" fmla="*/ 9 h 68"/>
                <a:gd name="T2" fmla="*/ 5 w 44"/>
                <a:gd name="T3" fmla="*/ 8 h 68"/>
                <a:gd name="T4" fmla="*/ 4 w 44"/>
                <a:gd name="T5" fmla="*/ 7 h 68"/>
                <a:gd name="T6" fmla="*/ 3 w 44"/>
                <a:gd name="T7" fmla="*/ 6 h 68"/>
                <a:gd name="T8" fmla="*/ 2 w 44"/>
                <a:gd name="T9" fmla="*/ 4 h 68"/>
                <a:gd name="T10" fmla="*/ 1 w 44"/>
                <a:gd name="T11" fmla="*/ 3 h 68"/>
                <a:gd name="T12" fmla="*/ 1 w 44"/>
                <a:gd name="T13" fmla="*/ 2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2 w 44"/>
                <a:gd name="T21" fmla="*/ 1 h 68"/>
                <a:gd name="T22" fmla="*/ 3 w 44"/>
                <a:gd name="T23" fmla="*/ 3 h 68"/>
                <a:gd name="T24" fmla="*/ 4 w 44"/>
                <a:gd name="T25" fmla="*/ 4 h 68"/>
                <a:gd name="T26" fmla="*/ 4 w 44"/>
                <a:gd name="T27" fmla="*/ 6 h 68"/>
                <a:gd name="T28" fmla="*/ 5 w 44"/>
                <a:gd name="T29" fmla="*/ 7 h 68"/>
                <a:gd name="T30" fmla="*/ 5 w 44"/>
                <a:gd name="T31" fmla="*/ 8 h 68"/>
                <a:gd name="T32" fmla="*/ 6 w 44"/>
                <a:gd name="T33" fmla="*/ 9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615">
              <a:extLst>
                <a:ext uri="{FF2B5EF4-FFF2-40B4-BE49-F238E27FC236}">
                  <a16:creationId xmlns:a16="http://schemas.microsoft.com/office/drawing/2014/main" id="{5ECF8AE1-D712-4831-90B4-FF81D525E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677"/>
              <a:ext cx="86" cy="89"/>
            </a:xfrm>
            <a:custGeom>
              <a:avLst/>
              <a:gdLst>
                <a:gd name="T0" fmla="*/ 3 w 173"/>
                <a:gd name="T1" fmla="*/ 6 h 178"/>
                <a:gd name="T2" fmla="*/ 2 w 173"/>
                <a:gd name="T3" fmla="*/ 8 h 178"/>
                <a:gd name="T4" fmla="*/ 2 w 173"/>
                <a:gd name="T5" fmla="*/ 11 h 178"/>
                <a:gd name="T6" fmla="*/ 5 w 173"/>
                <a:gd name="T7" fmla="*/ 11 h 178"/>
                <a:gd name="T8" fmla="*/ 6 w 173"/>
                <a:gd name="T9" fmla="*/ 12 h 178"/>
                <a:gd name="T10" fmla="*/ 7 w 173"/>
                <a:gd name="T11" fmla="*/ 13 h 178"/>
                <a:gd name="T12" fmla="*/ 6 w 173"/>
                <a:gd name="T13" fmla="*/ 13 h 178"/>
                <a:gd name="T14" fmla="*/ 4 w 173"/>
                <a:gd name="T15" fmla="*/ 13 h 178"/>
                <a:gd name="T16" fmla="*/ 3 w 173"/>
                <a:gd name="T17" fmla="*/ 12 h 178"/>
                <a:gd name="T18" fmla="*/ 1 w 173"/>
                <a:gd name="T19" fmla="*/ 12 h 178"/>
                <a:gd name="T20" fmla="*/ 0 w 173"/>
                <a:gd name="T21" fmla="*/ 15 h 178"/>
                <a:gd name="T22" fmla="*/ 0 w 173"/>
                <a:gd name="T23" fmla="*/ 17 h 178"/>
                <a:gd name="T24" fmla="*/ 1 w 173"/>
                <a:gd name="T25" fmla="*/ 18 h 178"/>
                <a:gd name="T26" fmla="*/ 3 w 173"/>
                <a:gd name="T27" fmla="*/ 18 h 178"/>
                <a:gd name="T28" fmla="*/ 5 w 173"/>
                <a:gd name="T29" fmla="*/ 17 h 178"/>
                <a:gd name="T30" fmla="*/ 7 w 173"/>
                <a:gd name="T31" fmla="*/ 17 h 178"/>
                <a:gd name="T32" fmla="*/ 5 w 173"/>
                <a:gd name="T33" fmla="*/ 19 h 178"/>
                <a:gd name="T34" fmla="*/ 5 w 173"/>
                <a:gd name="T35" fmla="*/ 22 h 178"/>
                <a:gd name="T36" fmla="*/ 7 w 173"/>
                <a:gd name="T37" fmla="*/ 23 h 178"/>
                <a:gd name="T38" fmla="*/ 9 w 173"/>
                <a:gd name="T39" fmla="*/ 22 h 178"/>
                <a:gd name="T40" fmla="*/ 10 w 173"/>
                <a:gd name="T41" fmla="*/ 19 h 178"/>
                <a:gd name="T42" fmla="*/ 9 w 173"/>
                <a:gd name="T43" fmla="*/ 17 h 178"/>
                <a:gd name="T44" fmla="*/ 9 w 173"/>
                <a:gd name="T45" fmla="*/ 16 h 178"/>
                <a:gd name="T46" fmla="*/ 10 w 173"/>
                <a:gd name="T47" fmla="*/ 17 h 178"/>
                <a:gd name="T48" fmla="*/ 11 w 173"/>
                <a:gd name="T49" fmla="*/ 19 h 178"/>
                <a:gd name="T50" fmla="*/ 14 w 173"/>
                <a:gd name="T51" fmla="*/ 19 h 178"/>
                <a:gd name="T52" fmla="*/ 17 w 173"/>
                <a:gd name="T53" fmla="*/ 20 h 178"/>
                <a:gd name="T54" fmla="*/ 19 w 173"/>
                <a:gd name="T55" fmla="*/ 18 h 178"/>
                <a:gd name="T56" fmla="*/ 20 w 173"/>
                <a:gd name="T57" fmla="*/ 17 h 178"/>
                <a:gd name="T58" fmla="*/ 19 w 173"/>
                <a:gd name="T59" fmla="*/ 16 h 178"/>
                <a:gd name="T60" fmla="*/ 17 w 173"/>
                <a:gd name="T61" fmla="*/ 15 h 178"/>
                <a:gd name="T62" fmla="*/ 15 w 173"/>
                <a:gd name="T63" fmla="*/ 14 h 178"/>
                <a:gd name="T64" fmla="*/ 15 w 173"/>
                <a:gd name="T65" fmla="*/ 12 h 178"/>
                <a:gd name="T66" fmla="*/ 18 w 173"/>
                <a:gd name="T67" fmla="*/ 11 h 178"/>
                <a:gd name="T68" fmla="*/ 21 w 173"/>
                <a:gd name="T69" fmla="*/ 10 h 178"/>
                <a:gd name="T70" fmla="*/ 21 w 173"/>
                <a:gd name="T71" fmla="*/ 7 h 178"/>
                <a:gd name="T72" fmla="*/ 18 w 173"/>
                <a:gd name="T73" fmla="*/ 5 h 178"/>
                <a:gd name="T74" fmla="*/ 16 w 173"/>
                <a:gd name="T75" fmla="*/ 7 h 178"/>
                <a:gd name="T76" fmla="*/ 16 w 173"/>
                <a:gd name="T77" fmla="*/ 8 h 178"/>
                <a:gd name="T78" fmla="*/ 13 w 173"/>
                <a:gd name="T79" fmla="*/ 11 h 178"/>
                <a:gd name="T80" fmla="*/ 12 w 173"/>
                <a:gd name="T81" fmla="*/ 10 h 178"/>
                <a:gd name="T82" fmla="*/ 12 w 173"/>
                <a:gd name="T83" fmla="*/ 9 h 178"/>
                <a:gd name="T84" fmla="*/ 13 w 173"/>
                <a:gd name="T85" fmla="*/ 7 h 178"/>
                <a:gd name="T86" fmla="*/ 15 w 173"/>
                <a:gd name="T87" fmla="*/ 4 h 178"/>
                <a:gd name="T88" fmla="*/ 13 w 173"/>
                <a:gd name="T89" fmla="*/ 1 h 178"/>
                <a:gd name="T90" fmla="*/ 11 w 173"/>
                <a:gd name="T91" fmla="*/ 1 h 178"/>
                <a:gd name="T92" fmla="*/ 9 w 173"/>
                <a:gd name="T93" fmla="*/ 2 h 178"/>
                <a:gd name="T94" fmla="*/ 8 w 173"/>
                <a:gd name="T95" fmla="*/ 3 h 178"/>
                <a:gd name="T96" fmla="*/ 9 w 173"/>
                <a:gd name="T97" fmla="*/ 5 h 178"/>
                <a:gd name="T98" fmla="*/ 10 w 173"/>
                <a:gd name="T99" fmla="*/ 7 h 178"/>
                <a:gd name="T100" fmla="*/ 10 w 173"/>
                <a:gd name="T101" fmla="*/ 9 h 178"/>
                <a:gd name="T102" fmla="*/ 9 w 173"/>
                <a:gd name="T103" fmla="*/ 10 h 178"/>
                <a:gd name="T104" fmla="*/ 7 w 173"/>
                <a:gd name="T105" fmla="*/ 7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616">
              <a:extLst>
                <a:ext uri="{FF2B5EF4-FFF2-40B4-BE49-F238E27FC236}">
                  <a16:creationId xmlns:a16="http://schemas.microsoft.com/office/drawing/2014/main" id="{BD17E2FE-C50E-4C66-AB1A-AFC379459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794"/>
              <a:ext cx="89" cy="154"/>
            </a:xfrm>
            <a:custGeom>
              <a:avLst/>
              <a:gdLst>
                <a:gd name="T0" fmla="*/ 22 w 179"/>
                <a:gd name="T1" fmla="*/ 0 h 309"/>
                <a:gd name="T2" fmla="*/ 20 w 179"/>
                <a:gd name="T3" fmla="*/ 2 h 309"/>
                <a:gd name="T4" fmla="*/ 18 w 179"/>
                <a:gd name="T5" fmla="*/ 4 h 309"/>
                <a:gd name="T6" fmla="*/ 15 w 179"/>
                <a:gd name="T7" fmla="*/ 6 h 309"/>
                <a:gd name="T8" fmla="*/ 13 w 179"/>
                <a:gd name="T9" fmla="*/ 7 h 309"/>
                <a:gd name="T10" fmla="*/ 11 w 179"/>
                <a:gd name="T11" fmla="*/ 8 h 309"/>
                <a:gd name="T12" fmla="*/ 8 w 179"/>
                <a:gd name="T13" fmla="*/ 9 h 309"/>
                <a:gd name="T14" fmla="*/ 6 w 179"/>
                <a:gd name="T15" fmla="*/ 9 h 309"/>
                <a:gd name="T16" fmla="*/ 4 w 179"/>
                <a:gd name="T17" fmla="*/ 9 h 309"/>
                <a:gd name="T18" fmla="*/ 4 w 179"/>
                <a:gd name="T19" fmla="*/ 10 h 309"/>
                <a:gd name="T20" fmla="*/ 4 w 179"/>
                <a:gd name="T21" fmla="*/ 11 h 309"/>
                <a:gd name="T22" fmla="*/ 4 w 179"/>
                <a:gd name="T23" fmla="*/ 12 h 309"/>
                <a:gd name="T24" fmla="*/ 3 w 179"/>
                <a:gd name="T25" fmla="*/ 13 h 309"/>
                <a:gd name="T26" fmla="*/ 3 w 179"/>
                <a:gd name="T27" fmla="*/ 14 h 309"/>
                <a:gd name="T28" fmla="*/ 2 w 179"/>
                <a:gd name="T29" fmla="*/ 16 h 309"/>
                <a:gd name="T30" fmla="*/ 1 w 179"/>
                <a:gd name="T31" fmla="*/ 16 h 309"/>
                <a:gd name="T32" fmla="*/ 0 w 179"/>
                <a:gd name="T33" fmla="*/ 17 h 309"/>
                <a:gd name="T34" fmla="*/ 1 w 179"/>
                <a:gd name="T35" fmla="*/ 20 h 309"/>
                <a:gd name="T36" fmla="*/ 2 w 179"/>
                <a:gd name="T37" fmla="*/ 23 h 309"/>
                <a:gd name="T38" fmla="*/ 2 w 179"/>
                <a:gd name="T39" fmla="*/ 26 h 309"/>
                <a:gd name="T40" fmla="*/ 1 w 179"/>
                <a:gd name="T41" fmla="*/ 29 h 309"/>
                <a:gd name="T42" fmla="*/ 2 w 179"/>
                <a:gd name="T43" fmla="*/ 29 h 309"/>
                <a:gd name="T44" fmla="*/ 3 w 179"/>
                <a:gd name="T45" fmla="*/ 30 h 309"/>
                <a:gd name="T46" fmla="*/ 5 w 179"/>
                <a:gd name="T47" fmla="*/ 30 h 309"/>
                <a:gd name="T48" fmla="*/ 6 w 179"/>
                <a:gd name="T49" fmla="*/ 31 h 309"/>
                <a:gd name="T50" fmla="*/ 7 w 179"/>
                <a:gd name="T51" fmla="*/ 32 h 309"/>
                <a:gd name="T52" fmla="*/ 9 w 179"/>
                <a:gd name="T53" fmla="*/ 34 h 309"/>
                <a:gd name="T54" fmla="*/ 10 w 179"/>
                <a:gd name="T55" fmla="*/ 36 h 309"/>
                <a:gd name="T56" fmla="*/ 10 w 179"/>
                <a:gd name="T57" fmla="*/ 38 h 309"/>
                <a:gd name="T58" fmla="*/ 11 w 179"/>
                <a:gd name="T59" fmla="*/ 37 h 309"/>
                <a:gd name="T60" fmla="*/ 12 w 179"/>
                <a:gd name="T61" fmla="*/ 35 h 309"/>
                <a:gd name="T62" fmla="*/ 13 w 179"/>
                <a:gd name="T63" fmla="*/ 34 h 309"/>
                <a:gd name="T64" fmla="*/ 14 w 179"/>
                <a:gd name="T65" fmla="*/ 33 h 309"/>
                <a:gd name="T66" fmla="*/ 15 w 179"/>
                <a:gd name="T67" fmla="*/ 31 h 309"/>
                <a:gd name="T68" fmla="*/ 16 w 179"/>
                <a:gd name="T69" fmla="*/ 30 h 309"/>
                <a:gd name="T70" fmla="*/ 18 w 179"/>
                <a:gd name="T71" fmla="*/ 30 h 309"/>
                <a:gd name="T72" fmla="*/ 20 w 179"/>
                <a:gd name="T73" fmla="*/ 29 h 309"/>
                <a:gd name="T74" fmla="*/ 19 w 179"/>
                <a:gd name="T75" fmla="*/ 28 h 309"/>
                <a:gd name="T76" fmla="*/ 18 w 179"/>
                <a:gd name="T77" fmla="*/ 26 h 309"/>
                <a:gd name="T78" fmla="*/ 19 w 179"/>
                <a:gd name="T79" fmla="*/ 23 h 309"/>
                <a:gd name="T80" fmla="*/ 20 w 179"/>
                <a:gd name="T81" fmla="*/ 21 h 309"/>
                <a:gd name="T82" fmla="*/ 19 w 179"/>
                <a:gd name="T83" fmla="*/ 16 h 309"/>
                <a:gd name="T84" fmla="*/ 18 w 179"/>
                <a:gd name="T85" fmla="*/ 12 h 309"/>
                <a:gd name="T86" fmla="*/ 18 w 179"/>
                <a:gd name="T87" fmla="*/ 9 h 309"/>
                <a:gd name="T88" fmla="*/ 19 w 179"/>
                <a:gd name="T89" fmla="*/ 6 h 309"/>
                <a:gd name="T90" fmla="*/ 20 w 179"/>
                <a:gd name="T91" fmla="*/ 4 h 309"/>
                <a:gd name="T92" fmla="*/ 20 w 179"/>
                <a:gd name="T93" fmla="*/ 3 h 309"/>
                <a:gd name="T94" fmla="*/ 21 w 179"/>
                <a:gd name="T95" fmla="*/ 1 h 309"/>
                <a:gd name="T96" fmla="*/ 22 w 179"/>
                <a:gd name="T97" fmla="*/ 1 h 309"/>
                <a:gd name="T98" fmla="*/ 22 w 179"/>
                <a:gd name="T99" fmla="*/ 0 h 309"/>
                <a:gd name="T100" fmla="*/ 22 w 179"/>
                <a:gd name="T101" fmla="*/ 0 h 309"/>
                <a:gd name="T102" fmla="*/ 22 w 179"/>
                <a:gd name="T103" fmla="*/ 0 h 309"/>
                <a:gd name="T104" fmla="*/ 22 w 179"/>
                <a:gd name="T105" fmla="*/ 0 h 309"/>
                <a:gd name="T106" fmla="*/ 22 w 179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617">
              <a:extLst>
                <a:ext uri="{FF2B5EF4-FFF2-40B4-BE49-F238E27FC236}">
                  <a16:creationId xmlns:a16="http://schemas.microsoft.com/office/drawing/2014/main" id="{7C77CEBA-7747-4882-B35C-A2C9A1732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755"/>
              <a:ext cx="167" cy="128"/>
            </a:xfrm>
            <a:custGeom>
              <a:avLst/>
              <a:gdLst>
                <a:gd name="T0" fmla="*/ 19 w 334"/>
                <a:gd name="T1" fmla="*/ 0 h 256"/>
                <a:gd name="T2" fmla="*/ 18 w 334"/>
                <a:gd name="T3" fmla="*/ 1 h 256"/>
                <a:gd name="T4" fmla="*/ 16 w 334"/>
                <a:gd name="T5" fmla="*/ 2 h 256"/>
                <a:gd name="T6" fmla="*/ 14 w 334"/>
                <a:gd name="T7" fmla="*/ 2 h 256"/>
                <a:gd name="T8" fmla="*/ 12 w 334"/>
                <a:gd name="T9" fmla="*/ 3 h 256"/>
                <a:gd name="T10" fmla="*/ 9 w 334"/>
                <a:gd name="T11" fmla="*/ 4 h 256"/>
                <a:gd name="T12" fmla="*/ 7 w 334"/>
                <a:gd name="T13" fmla="*/ 4 h 256"/>
                <a:gd name="T14" fmla="*/ 5 w 334"/>
                <a:gd name="T15" fmla="*/ 5 h 256"/>
                <a:gd name="T16" fmla="*/ 3 w 334"/>
                <a:gd name="T17" fmla="*/ 5 h 256"/>
                <a:gd name="T18" fmla="*/ 2 w 334"/>
                <a:gd name="T19" fmla="*/ 5 h 256"/>
                <a:gd name="T20" fmla="*/ 2 w 334"/>
                <a:gd name="T21" fmla="*/ 5 h 256"/>
                <a:gd name="T22" fmla="*/ 1 w 334"/>
                <a:gd name="T23" fmla="*/ 4 h 256"/>
                <a:gd name="T24" fmla="*/ 0 w 334"/>
                <a:gd name="T25" fmla="*/ 4 h 256"/>
                <a:gd name="T26" fmla="*/ 3 w 334"/>
                <a:gd name="T27" fmla="*/ 6 h 256"/>
                <a:gd name="T28" fmla="*/ 5 w 334"/>
                <a:gd name="T29" fmla="*/ 8 h 256"/>
                <a:gd name="T30" fmla="*/ 6 w 334"/>
                <a:gd name="T31" fmla="*/ 10 h 256"/>
                <a:gd name="T32" fmla="*/ 8 w 334"/>
                <a:gd name="T33" fmla="*/ 13 h 256"/>
                <a:gd name="T34" fmla="*/ 10 w 334"/>
                <a:gd name="T35" fmla="*/ 15 h 256"/>
                <a:gd name="T36" fmla="*/ 11 w 334"/>
                <a:gd name="T37" fmla="*/ 18 h 256"/>
                <a:gd name="T38" fmla="*/ 12 w 334"/>
                <a:gd name="T39" fmla="*/ 21 h 256"/>
                <a:gd name="T40" fmla="*/ 12 w 334"/>
                <a:gd name="T41" fmla="*/ 24 h 256"/>
                <a:gd name="T42" fmla="*/ 13 w 334"/>
                <a:gd name="T43" fmla="*/ 24 h 256"/>
                <a:gd name="T44" fmla="*/ 15 w 334"/>
                <a:gd name="T45" fmla="*/ 25 h 256"/>
                <a:gd name="T46" fmla="*/ 16 w 334"/>
                <a:gd name="T47" fmla="*/ 25 h 256"/>
                <a:gd name="T48" fmla="*/ 18 w 334"/>
                <a:gd name="T49" fmla="*/ 26 h 256"/>
                <a:gd name="T50" fmla="*/ 19 w 334"/>
                <a:gd name="T51" fmla="*/ 27 h 256"/>
                <a:gd name="T52" fmla="*/ 21 w 334"/>
                <a:gd name="T53" fmla="*/ 29 h 256"/>
                <a:gd name="T54" fmla="*/ 22 w 334"/>
                <a:gd name="T55" fmla="*/ 31 h 256"/>
                <a:gd name="T56" fmla="*/ 23 w 334"/>
                <a:gd name="T57" fmla="*/ 32 h 256"/>
                <a:gd name="T58" fmla="*/ 24 w 334"/>
                <a:gd name="T59" fmla="*/ 31 h 256"/>
                <a:gd name="T60" fmla="*/ 26 w 334"/>
                <a:gd name="T61" fmla="*/ 31 h 256"/>
                <a:gd name="T62" fmla="*/ 28 w 334"/>
                <a:gd name="T63" fmla="*/ 30 h 256"/>
                <a:gd name="T64" fmla="*/ 30 w 334"/>
                <a:gd name="T65" fmla="*/ 29 h 256"/>
                <a:gd name="T66" fmla="*/ 33 w 334"/>
                <a:gd name="T67" fmla="*/ 29 h 256"/>
                <a:gd name="T68" fmla="*/ 36 w 334"/>
                <a:gd name="T69" fmla="*/ 29 h 256"/>
                <a:gd name="T70" fmla="*/ 39 w 334"/>
                <a:gd name="T71" fmla="*/ 30 h 256"/>
                <a:gd name="T72" fmla="*/ 42 w 334"/>
                <a:gd name="T73" fmla="*/ 31 h 256"/>
                <a:gd name="T74" fmla="*/ 41 w 334"/>
                <a:gd name="T75" fmla="*/ 30 h 256"/>
                <a:gd name="T76" fmla="*/ 40 w 334"/>
                <a:gd name="T77" fmla="*/ 29 h 256"/>
                <a:gd name="T78" fmla="*/ 39 w 334"/>
                <a:gd name="T79" fmla="*/ 27 h 256"/>
                <a:gd name="T80" fmla="*/ 39 w 334"/>
                <a:gd name="T81" fmla="*/ 25 h 256"/>
                <a:gd name="T82" fmla="*/ 38 w 334"/>
                <a:gd name="T83" fmla="*/ 23 h 256"/>
                <a:gd name="T84" fmla="*/ 38 w 334"/>
                <a:gd name="T85" fmla="*/ 20 h 256"/>
                <a:gd name="T86" fmla="*/ 39 w 334"/>
                <a:gd name="T87" fmla="*/ 17 h 256"/>
                <a:gd name="T88" fmla="*/ 40 w 334"/>
                <a:gd name="T89" fmla="*/ 14 h 256"/>
                <a:gd name="T90" fmla="*/ 39 w 334"/>
                <a:gd name="T91" fmla="*/ 14 h 256"/>
                <a:gd name="T92" fmla="*/ 37 w 334"/>
                <a:gd name="T93" fmla="*/ 13 h 256"/>
                <a:gd name="T94" fmla="*/ 35 w 334"/>
                <a:gd name="T95" fmla="*/ 12 h 256"/>
                <a:gd name="T96" fmla="*/ 33 w 334"/>
                <a:gd name="T97" fmla="*/ 11 h 256"/>
                <a:gd name="T98" fmla="*/ 31 w 334"/>
                <a:gd name="T99" fmla="*/ 10 h 256"/>
                <a:gd name="T100" fmla="*/ 30 w 334"/>
                <a:gd name="T101" fmla="*/ 8 h 256"/>
                <a:gd name="T102" fmla="*/ 30 w 334"/>
                <a:gd name="T103" fmla="*/ 5 h 256"/>
                <a:gd name="T104" fmla="*/ 30 w 334"/>
                <a:gd name="T105" fmla="*/ 2 h 256"/>
                <a:gd name="T106" fmla="*/ 28 w 334"/>
                <a:gd name="T107" fmla="*/ 3 h 256"/>
                <a:gd name="T108" fmla="*/ 27 w 334"/>
                <a:gd name="T109" fmla="*/ 3 h 256"/>
                <a:gd name="T110" fmla="*/ 26 w 334"/>
                <a:gd name="T111" fmla="*/ 3 h 256"/>
                <a:gd name="T112" fmla="*/ 25 w 334"/>
                <a:gd name="T113" fmla="*/ 3 h 256"/>
                <a:gd name="T114" fmla="*/ 24 w 334"/>
                <a:gd name="T115" fmla="*/ 3 h 256"/>
                <a:gd name="T116" fmla="*/ 22 w 334"/>
                <a:gd name="T117" fmla="*/ 2 h 256"/>
                <a:gd name="T118" fmla="*/ 21 w 334"/>
                <a:gd name="T119" fmla="*/ 1 h 256"/>
                <a:gd name="T120" fmla="*/ 19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618">
              <a:extLst>
                <a:ext uri="{FF2B5EF4-FFF2-40B4-BE49-F238E27FC236}">
                  <a16:creationId xmlns:a16="http://schemas.microsoft.com/office/drawing/2014/main" id="{77CC9CB8-4D4A-4985-84FA-25AABFA2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564"/>
              <a:ext cx="147" cy="180"/>
            </a:xfrm>
            <a:custGeom>
              <a:avLst/>
              <a:gdLst>
                <a:gd name="T0" fmla="*/ 31 w 293"/>
                <a:gd name="T1" fmla="*/ 21 h 361"/>
                <a:gd name="T2" fmla="*/ 27 w 293"/>
                <a:gd name="T3" fmla="*/ 22 h 361"/>
                <a:gd name="T4" fmla="*/ 20 w 293"/>
                <a:gd name="T5" fmla="*/ 24 h 361"/>
                <a:gd name="T6" fmla="*/ 14 w 293"/>
                <a:gd name="T7" fmla="*/ 29 h 361"/>
                <a:gd name="T8" fmla="*/ 12 w 293"/>
                <a:gd name="T9" fmla="*/ 35 h 361"/>
                <a:gd name="T10" fmla="*/ 10 w 293"/>
                <a:gd name="T11" fmla="*/ 39 h 361"/>
                <a:gd name="T12" fmla="*/ 9 w 293"/>
                <a:gd name="T13" fmla="*/ 41 h 361"/>
                <a:gd name="T14" fmla="*/ 8 w 293"/>
                <a:gd name="T15" fmla="*/ 43 h 361"/>
                <a:gd name="T16" fmla="*/ 6 w 293"/>
                <a:gd name="T17" fmla="*/ 43 h 361"/>
                <a:gd name="T18" fmla="*/ 4 w 293"/>
                <a:gd name="T19" fmla="*/ 44 h 361"/>
                <a:gd name="T20" fmla="*/ 3 w 293"/>
                <a:gd name="T21" fmla="*/ 44 h 361"/>
                <a:gd name="T22" fmla="*/ 1 w 293"/>
                <a:gd name="T23" fmla="*/ 44 h 361"/>
                <a:gd name="T24" fmla="*/ 1 w 293"/>
                <a:gd name="T25" fmla="*/ 45 h 361"/>
                <a:gd name="T26" fmla="*/ 0 w 293"/>
                <a:gd name="T27" fmla="*/ 44 h 361"/>
                <a:gd name="T28" fmla="*/ 3 w 293"/>
                <a:gd name="T29" fmla="*/ 43 h 361"/>
                <a:gd name="T30" fmla="*/ 7 w 293"/>
                <a:gd name="T31" fmla="*/ 38 h 361"/>
                <a:gd name="T32" fmla="*/ 9 w 293"/>
                <a:gd name="T33" fmla="*/ 33 h 361"/>
                <a:gd name="T34" fmla="*/ 9 w 293"/>
                <a:gd name="T35" fmla="*/ 28 h 361"/>
                <a:gd name="T36" fmla="*/ 9 w 293"/>
                <a:gd name="T37" fmla="*/ 25 h 361"/>
                <a:gd name="T38" fmla="*/ 9 w 293"/>
                <a:gd name="T39" fmla="*/ 21 h 361"/>
                <a:gd name="T40" fmla="*/ 9 w 293"/>
                <a:gd name="T41" fmla="*/ 19 h 361"/>
                <a:gd name="T42" fmla="*/ 12 w 293"/>
                <a:gd name="T43" fmla="*/ 17 h 361"/>
                <a:gd name="T44" fmla="*/ 15 w 293"/>
                <a:gd name="T45" fmla="*/ 14 h 361"/>
                <a:gd name="T46" fmla="*/ 15 w 293"/>
                <a:gd name="T47" fmla="*/ 10 h 361"/>
                <a:gd name="T48" fmla="*/ 17 w 293"/>
                <a:gd name="T49" fmla="*/ 7 h 361"/>
                <a:gd name="T50" fmla="*/ 21 w 293"/>
                <a:gd name="T51" fmla="*/ 6 h 361"/>
                <a:gd name="T52" fmla="*/ 25 w 293"/>
                <a:gd name="T53" fmla="*/ 4 h 361"/>
                <a:gd name="T54" fmla="*/ 29 w 293"/>
                <a:gd name="T55" fmla="*/ 1 h 361"/>
                <a:gd name="T56" fmla="*/ 30 w 293"/>
                <a:gd name="T57" fmla="*/ 1 h 361"/>
                <a:gd name="T58" fmla="*/ 31 w 293"/>
                <a:gd name="T59" fmla="*/ 5 h 361"/>
                <a:gd name="T60" fmla="*/ 32 w 293"/>
                <a:gd name="T61" fmla="*/ 10 h 361"/>
                <a:gd name="T62" fmla="*/ 35 w 293"/>
                <a:gd name="T63" fmla="*/ 13 h 361"/>
                <a:gd name="T64" fmla="*/ 36 w 293"/>
                <a:gd name="T65" fmla="*/ 15 h 361"/>
                <a:gd name="T66" fmla="*/ 34 w 293"/>
                <a:gd name="T67" fmla="*/ 16 h 361"/>
                <a:gd name="T68" fmla="*/ 32 w 293"/>
                <a:gd name="T69" fmla="*/ 17 h 361"/>
                <a:gd name="T70" fmla="*/ 32 w 293"/>
                <a:gd name="T71" fmla="*/ 2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619">
              <a:extLst>
                <a:ext uri="{FF2B5EF4-FFF2-40B4-BE49-F238E27FC236}">
                  <a16:creationId xmlns:a16="http://schemas.microsoft.com/office/drawing/2014/main" id="{D1DA59AF-F6C6-4C60-A667-49E606C6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566"/>
              <a:ext cx="86" cy="176"/>
            </a:xfrm>
            <a:custGeom>
              <a:avLst/>
              <a:gdLst>
                <a:gd name="T0" fmla="*/ 11 w 173"/>
                <a:gd name="T1" fmla="*/ 44 h 351"/>
                <a:gd name="T2" fmla="*/ 10 w 173"/>
                <a:gd name="T3" fmla="*/ 42 h 351"/>
                <a:gd name="T4" fmla="*/ 8 w 173"/>
                <a:gd name="T5" fmla="*/ 42 h 351"/>
                <a:gd name="T6" fmla="*/ 6 w 173"/>
                <a:gd name="T7" fmla="*/ 42 h 351"/>
                <a:gd name="T8" fmla="*/ 7 w 173"/>
                <a:gd name="T9" fmla="*/ 41 h 351"/>
                <a:gd name="T10" fmla="*/ 8 w 173"/>
                <a:gd name="T11" fmla="*/ 39 h 351"/>
                <a:gd name="T12" fmla="*/ 10 w 173"/>
                <a:gd name="T13" fmla="*/ 39 h 351"/>
                <a:gd name="T14" fmla="*/ 12 w 173"/>
                <a:gd name="T15" fmla="*/ 38 h 351"/>
                <a:gd name="T16" fmla="*/ 13 w 173"/>
                <a:gd name="T17" fmla="*/ 37 h 351"/>
                <a:gd name="T18" fmla="*/ 13 w 173"/>
                <a:gd name="T19" fmla="*/ 36 h 351"/>
                <a:gd name="T20" fmla="*/ 13 w 173"/>
                <a:gd name="T21" fmla="*/ 35 h 351"/>
                <a:gd name="T22" fmla="*/ 12 w 173"/>
                <a:gd name="T23" fmla="*/ 34 h 351"/>
                <a:gd name="T24" fmla="*/ 11 w 173"/>
                <a:gd name="T25" fmla="*/ 33 h 351"/>
                <a:gd name="T26" fmla="*/ 9 w 173"/>
                <a:gd name="T27" fmla="*/ 33 h 351"/>
                <a:gd name="T28" fmla="*/ 8 w 173"/>
                <a:gd name="T29" fmla="*/ 34 h 351"/>
                <a:gd name="T30" fmla="*/ 7 w 173"/>
                <a:gd name="T31" fmla="*/ 36 h 351"/>
                <a:gd name="T32" fmla="*/ 7 w 173"/>
                <a:gd name="T33" fmla="*/ 37 h 351"/>
                <a:gd name="T34" fmla="*/ 5 w 173"/>
                <a:gd name="T35" fmla="*/ 38 h 351"/>
                <a:gd name="T36" fmla="*/ 5 w 173"/>
                <a:gd name="T37" fmla="*/ 38 h 351"/>
                <a:gd name="T38" fmla="*/ 4 w 173"/>
                <a:gd name="T39" fmla="*/ 38 h 351"/>
                <a:gd name="T40" fmla="*/ 4 w 173"/>
                <a:gd name="T41" fmla="*/ 37 h 351"/>
                <a:gd name="T42" fmla="*/ 4 w 173"/>
                <a:gd name="T43" fmla="*/ 35 h 351"/>
                <a:gd name="T44" fmla="*/ 5 w 173"/>
                <a:gd name="T45" fmla="*/ 34 h 351"/>
                <a:gd name="T46" fmla="*/ 6 w 173"/>
                <a:gd name="T47" fmla="*/ 32 h 351"/>
                <a:gd name="T48" fmla="*/ 7 w 173"/>
                <a:gd name="T49" fmla="*/ 31 h 351"/>
                <a:gd name="T50" fmla="*/ 7 w 173"/>
                <a:gd name="T51" fmla="*/ 31 h 351"/>
                <a:gd name="T52" fmla="*/ 6 w 173"/>
                <a:gd name="T53" fmla="*/ 30 h 351"/>
                <a:gd name="T54" fmla="*/ 5 w 173"/>
                <a:gd name="T55" fmla="*/ 29 h 351"/>
                <a:gd name="T56" fmla="*/ 4 w 173"/>
                <a:gd name="T57" fmla="*/ 28 h 351"/>
                <a:gd name="T58" fmla="*/ 3 w 173"/>
                <a:gd name="T59" fmla="*/ 29 h 351"/>
                <a:gd name="T60" fmla="*/ 2 w 173"/>
                <a:gd name="T61" fmla="*/ 29 h 351"/>
                <a:gd name="T62" fmla="*/ 1 w 173"/>
                <a:gd name="T63" fmla="*/ 29 h 351"/>
                <a:gd name="T64" fmla="*/ 0 w 173"/>
                <a:gd name="T65" fmla="*/ 26 h 351"/>
                <a:gd name="T66" fmla="*/ 2 w 173"/>
                <a:gd name="T67" fmla="*/ 17 h 351"/>
                <a:gd name="T68" fmla="*/ 7 w 173"/>
                <a:gd name="T69" fmla="*/ 9 h 351"/>
                <a:gd name="T70" fmla="*/ 15 w 173"/>
                <a:gd name="T71" fmla="*/ 4 h 351"/>
                <a:gd name="T72" fmla="*/ 18 w 173"/>
                <a:gd name="T73" fmla="*/ 2 h 351"/>
                <a:gd name="T74" fmla="*/ 20 w 173"/>
                <a:gd name="T75" fmla="*/ 1 h 351"/>
                <a:gd name="T76" fmla="*/ 21 w 173"/>
                <a:gd name="T77" fmla="*/ 0 h 351"/>
                <a:gd name="T78" fmla="*/ 21 w 173"/>
                <a:gd name="T79" fmla="*/ 1 h 351"/>
                <a:gd name="T80" fmla="*/ 19 w 173"/>
                <a:gd name="T81" fmla="*/ 3 h 351"/>
                <a:gd name="T82" fmla="*/ 17 w 173"/>
                <a:gd name="T83" fmla="*/ 8 h 351"/>
                <a:gd name="T84" fmla="*/ 17 w 173"/>
                <a:gd name="T85" fmla="*/ 13 h 351"/>
                <a:gd name="T86" fmla="*/ 19 w 173"/>
                <a:gd name="T87" fmla="*/ 17 h 351"/>
                <a:gd name="T88" fmla="*/ 20 w 173"/>
                <a:gd name="T89" fmla="*/ 21 h 351"/>
                <a:gd name="T90" fmla="*/ 21 w 173"/>
                <a:gd name="T91" fmla="*/ 25 h 351"/>
                <a:gd name="T92" fmla="*/ 21 w 173"/>
                <a:gd name="T93" fmla="*/ 28 h 351"/>
                <a:gd name="T94" fmla="*/ 20 w 173"/>
                <a:gd name="T95" fmla="*/ 33 h 351"/>
                <a:gd name="T96" fmla="*/ 19 w 173"/>
                <a:gd name="T97" fmla="*/ 38 h 351"/>
                <a:gd name="T98" fmla="*/ 15 w 173"/>
                <a:gd name="T99" fmla="*/ 43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620">
              <a:extLst>
                <a:ext uri="{FF2B5EF4-FFF2-40B4-BE49-F238E27FC236}">
                  <a16:creationId xmlns:a16="http://schemas.microsoft.com/office/drawing/2014/main" id="{73EFE857-C0D4-4A99-8AA4-52DA3730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651"/>
              <a:ext cx="422" cy="296"/>
            </a:xfrm>
            <a:custGeom>
              <a:avLst/>
              <a:gdLst>
                <a:gd name="T0" fmla="*/ 49 w 844"/>
                <a:gd name="T1" fmla="*/ 63 h 593"/>
                <a:gd name="T2" fmla="*/ 45 w 844"/>
                <a:gd name="T3" fmla="*/ 69 h 593"/>
                <a:gd name="T4" fmla="*/ 43 w 844"/>
                <a:gd name="T5" fmla="*/ 71 h 593"/>
                <a:gd name="T6" fmla="*/ 37 w 844"/>
                <a:gd name="T7" fmla="*/ 63 h 593"/>
                <a:gd name="T8" fmla="*/ 33 w 844"/>
                <a:gd name="T9" fmla="*/ 59 h 593"/>
                <a:gd name="T10" fmla="*/ 30 w 844"/>
                <a:gd name="T11" fmla="*/ 52 h 593"/>
                <a:gd name="T12" fmla="*/ 32 w 844"/>
                <a:gd name="T13" fmla="*/ 39 h 593"/>
                <a:gd name="T14" fmla="*/ 37 w 844"/>
                <a:gd name="T15" fmla="*/ 31 h 593"/>
                <a:gd name="T16" fmla="*/ 38 w 844"/>
                <a:gd name="T17" fmla="*/ 26 h 593"/>
                <a:gd name="T18" fmla="*/ 35 w 844"/>
                <a:gd name="T19" fmla="*/ 31 h 593"/>
                <a:gd name="T20" fmla="*/ 29 w 844"/>
                <a:gd name="T21" fmla="*/ 40 h 593"/>
                <a:gd name="T22" fmla="*/ 17 w 844"/>
                <a:gd name="T23" fmla="*/ 45 h 593"/>
                <a:gd name="T24" fmla="*/ 12 w 844"/>
                <a:gd name="T25" fmla="*/ 44 h 593"/>
                <a:gd name="T26" fmla="*/ 6 w 844"/>
                <a:gd name="T27" fmla="*/ 41 h 593"/>
                <a:gd name="T28" fmla="*/ 3 w 844"/>
                <a:gd name="T29" fmla="*/ 38 h 593"/>
                <a:gd name="T30" fmla="*/ 9 w 844"/>
                <a:gd name="T31" fmla="*/ 35 h 593"/>
                <a:gd name="T32" fmla="*/ 17 w 844"/>
                <a:gd name="T33" fmla="*/ 26 h 593"/>
                <a:gd name="T34" fmla="*/ 27 w 844"/>
                <a:gd name="T35" fmla="*/ 23 h 593"/>
                <a:gd name="T36" fmla="*/ 31 w 844"/>
                <a:gd name="T37" fmla="*/ 23 h 593"/>
                <a:gd name="T38" fmla="*/ 33 w 844"/>
                <a:gd name="T39" fmla="*/ 22 h 593"/>
                <a:gd name="T40" fmla="*/ 31 w 844"/>
                <a:gd name="T41" fmla="*/ 27 h 593"/>
                <a:gd name="T42" fmla="*/ 32 w 844"/>
                <a:gd name="T43" fmla="*/ 28 h 593"/>
                <a:gd name="T44" fmla="*/ 34 w 844"/>
                <a:gd name="T45" fmla="*/ 28 h 593"/>
                <a:gd name="T46" fmla="*/ 36 w 844"/>
                <a:gd name="T47" fmla="*/ 24 h 593"/>
                <a:gd name="T48" fmla="*/ 36 w 844"/>
                <a:gd name="T49" fmla="*/ 22 h 593"/>
                <a:gd name="T50" fmla="*/ 37 w 844"/>
                <a:gd name="T51" fmla="*/ 24 h 593"/>
                <a:gd name="T52" fmla="*/ 42 w 844"/>
                <a:gd name="T53" fmla="*/ 25 h 593"/>
                <a:gd name="T54" fmla="*/ 46 w 844"/>
                <a:gd name="T55" fmla="*/ 24 h 593"/>
                <a:gd name="T56" fmla="*/ 49 w 844"/>
                <a:gd name="T57" fmla="*/ 22 h 593"/>
                <a:gd name="T58" fmla="*/ 54 w 844"/>
                <a:gd name="T59" fmla="*/ 21 h 593"/>
                <a:gd name="T60" fmla="*/ 57 w 844"/>
                <a:gd name="T61" fmla="*/ 15 h 593"/>
                <a:gd name="T62" fmla="*/ 66 w 844"/>
                <a:gd name="T63" fmla="*/ 2 h 593"/>
                <a:gd name="T64" fmla="*/ 78 w 844"/>
                <a:gd name="T65" fmla="*/ 0 h 593"/>
                <a:gd name="T66" fmla="*/ 86 w 844"/>
                <a:gd name="T67" fmla="*/ 1 h 593"/>
                <a:gd name="T68" fmla="*/ 94 w 844"/>
                <a:gd name="T69" fmla="*/ 4 h 593"/>
                <a:gd name="T70" fmla="*/ 103 w 844"/>
                <a:gd name="T71" fmla="*/ 5 h 593"/>
                <a:gd name="T72" fmla="*/ 105 w 844"/>
                <a:gd name="T73" fmla="*/ 7 h 593"/>
                <a:gd name="T74" fmla="*/ 94 w 844"/>
                <a:gd name="T75" fmla="*/ 20 h 593"/>
                <a:gd name="T76" fmla="*/ 84 w 844"/>
                <a:gd name="T77" fmla="*/ 27 h 593"/>
                <a:gd name="T78" fmla="*/ 72 w 844"/>
                <a:gd name="T79" fmla="*/ 30 h 593"/>
                <a:gd name="T80" fmla="*/ 62 w 844"/>
                <a:gd name="T81" fmla="*/ 28 h 593"/>
                <a:gd name="T82" fmla="*/ 56 w 844"/>
                <a:gd name="T83" fmla="*/ 25 h 593"/>
                <a:gd name="T84" fmla="*/ 52 w 844"/>
                <a:gd name="T85" fmla="*/ 23 h 593"/>
                <a:gd name="T86" fmla="*/ 48 w 844"/>
                <a:gd name="T87" fmla="*/ 24 h 593"/>
                <a:gd name="T88" fmla="*/ 47 w 844"/>
                <a:gd name="T89" fmla="*/ 26 h 593"/>
                <a:gd name="T90" fmla="*/ 51 w 844"/>
                <a:gd name="T91" fmla="*/ 26 h 593"/>
                <a:gd name="T92" fmla="*/ 56 w 844"/>
                <a:gd name="T93" fmla="*/ 26 h 593"/>
                <a:gd name="T94" fmla="*/ 65 w 844"/>
                <a:gd name="T95" fmla="*/ 28 h 593"/>
                <a:gd name="T96" fmla="*/ 76 w 844"/>
                <a:gd name="T97" fmla="*/ 38 h 593"/>
                <a:gd name="T98" fmla="*/ 80 w 844"/>
                <a:gd name="T99" fmla="*/ 51 h 593"/>
                <a:gd name="T100" fmla="*/ 76 w 844"/>
                <a:gd name="T101" fmla="*/ 55 h 593"/>
                <a:gd name="T102" fmla="*/ 64 w 844"/>
                <a:gd name="T103" fmla="*/ 50 h 593"/>
                <a:gd name="T104" fmla="*/ 56 w 844"/>
                <a:gd name="T105" fmla="*/ 48 h 593"/>
                <a:gd name="T106" fmla="*/ 49 w 844"/>
                <a:gd name="T107" fmla="*/ 40 h 593"/>
                <a:gd name="T108" fmla="*/ 47 w 844"/>
                <a:gd name="T109" fmla="*/ 30 h 593"/>
                <a:gd name="T110" fmla="*/ 43 w 844"/>
                <a:gd name="T111" fmla="*/ 27 h 593"/>
                <a:gd name="T112" fmla="*/ 39 w 844"/>
                <a:gd name="T113" fmla="*/ 26 h 593"/>
                <a:gd name="T114" fmla="*/ 41 w 844"/>
                <a:gd name="T115" fmla="*/ 30 h 593"/>
                <a:gd name="T116" fmla="*/ 48 w 844"/>
                <a:gd name="T117" fmla="*/ 38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621">
              <a:extLst>
                <a:ext uri="{FF2B5EF4-FFF2-40B4-BE49-F238E27FC236}">
                  <a16:creationId xmlns:a16="http://schemas.microsoft.com/office/drawing/2014/main" id="{1B07868D-0BF1-4FEB-9A79-096098C11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607"/>
              <a:ext cx="126" cy="129"/>
            </a:xfrm>
            <a:custGeom>
              <a:avLst/>
              <a:gdLst>
                <a:gd name="T0" fmla="*/ 24 w 253"/>
                <a:gd name="T1" fmla="*/ 32 h 258"/>
                <a:gd name="T2" fmla="*/ 25 w 253"/>
                <a:gd name="T3" fmla="*/ 30 h 258"/>
                <a:gd name="T4" fmla="*/ 27 w 253"/>
                <a:gd name="T5" fmla="*/ 29 h 258"/>
                <a:gd name="T6" fmla="*/ 28 w 253"/>
                <a:gd name="T7" fmla="*/ 30 h 258"/>
                <a:gd name="T8" fmla="*/ 28 w 253"/>
                <a:gd name="T9" fmla="*/ 30 h 258"/>
                <a:gd name="T10" fmla="*/ 29 w 253"/>
                <a:gd name="T11" fmla="*/ 31 h 258"/>
                <a:gd name="T12" fmla="*/ 31 w 253"/>
                <a:gd name="T13" fmla="*/ 31 h 258"/>
                <a:gd name="T14" fmla="*/ 31 w 253"/>
                <a:gd name="T15" fmla="*/ 31 h 258"/>
                <a:gd name="T16" fmla="*/ 31 w 253"/>
                <a:gd name="T17" fmla="*/ 30 h 258"/>
                <a:gd name="T18" fmla="*/ 30 w 253"/>
                <a:gd name="T19" fmla="*/ 29 h 258"/>
                <a:gd name="T20" fmla="*/ 29 w 253"/>
                <a:gd name="T21" fmla="*/ 29 h 258"/>
                <a:gd name="T22" fmla="*/ 27 w 253"/>
                <a:gd name="T23" fmla="*/ 29 h 258"/>
                <a:gd name="T24" fmla="*/ 26 w 253"/>
                <a:gd name="T25" fmla="*/ 27 h 258"/>
                <a:gd name="T26" fmla="*/ 25 w 253"/>
                <a:gd name="T27" fmla="*/ 26 h 258"/>
                <a:gd name="T28" fmla="*/ 26 w 253"/>
                <a:gd name="T29" fmla="*/ 25 h 258"/>
                <a:gd name="T30" fmla="*/ 26 w 253"/>
                <a:gd name="T31" fmla="*/ 24 h 258"/>
                <a:gd name="T32" fmla="*/ 27 w 253"/>
                <a:gd name="T33" fmla="*/ 24 h 258"/>
                <a:gd name="T34" fmla="*/ 28 w 253"/>
                <a:gd name="T35" fmla="*/ 23 h 258"/>
                <a:gd name="T36" fmla="*/ 30 w 253"/>
                <a:gd name="T37" fmla="*/ 20 h 258"/>
                <a:gd name="T38" fmla="*/ 29 w 253"/>
                <a:gd name="T39" fmla="*/ 14 h 258"/>
                <a:gd name="T40" fmla="*/ 24 w 253"/>
                <a:gd name="T41" fmla="*/ 8 h 258"/>
                <a:gd name="T42" fmla="*/ 17 w 253"/>
                <a:gd name="T43" fmla="*/ 5 h 258"/>
                <a:gd name="T44" fmla="*/ 11 w 253"/>
                <a:gd name="T45" fmla="*/ 4 h 258"/>
                <a:gd name="T46" fmla="*/ 7 w 253"/>
                <a:gd name="T47" fmla="*/ 3 h 258"/>
                <a:gd name="T48" fmla="*/ 3 w 253"/>
                <a:gd name="T49" fmla="*/ 2 h 258"/>
                <a:gd name="T50" fmla="*/ 0 w 253"/>
                <a:gd name="T51" fmla="*/ 1 h 258"/>
                <a:gd name="T52" fmla="*/ 1 w 253"/>
                <a:gd name="T53" fmla="*/ 2 h 258"/>
                <a:gd name="T54" fmla="*/ 3 w 253"/>
                <a:gd name="T55" fmla="*/ 6 h 258"/>
                <a:gd name="T56" fmla="*/ 4 w 253"/>
                <a:gd name="T57" fmla="*/ 10 h 258"/>
                <a:gd name="T58" fmla="*/ 5 w 253"/>
                <a:gd name="T59" fmla="*/ 14 h 258"/>
                <a:gd name="T60" fmla="*/ 6 w 253"/>
                <a:gd name="T61" fmla="*/ 18 h 258"/>
                <a:gd name="T62" fmla="*/ 8 w 253"/>
                <a:gd name="T63" fmla="*/ 23 h 258"/>
                <a:gd name="T64" fmla="*/ 12 w 253"/>
                <a:gd name="T65" fmla="*/ 29 h 258"/>
                <a:gd name="T66" fmla="*/ 19 w 253"/>
                <a:gd name="T67" fmla="*/ 32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622">
              <a:extLst>
                <a:ext uri="{FF2B5EF4-FFF2-40B4-BE49-F238E27FC236}">
                  <a16:creationId xmlns:a16="http://schemas.microsoft.com/office/drawing/2014/main" id="{3F4C6942-C2BF-4CC7-8988-EBF5CB02C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683"/>
              <a:ext cx="13" cy="14"/>
            </a:xfrm>
            <a:custGeom>
              <a:avLst/>
              <a:gdLst>
                <a:gd name="T0" fmla="*/ 0 w 26"/>
                <a:gd name="T1" fmla="*/ 2 h 28"/>
                <a:gd name="T2" fmla="*/ 1 w 26"/>
                <a:gd name="T3" fmla="*/ 1 h 28"/>
                <a:gd name="T4" fmla="*/ 1 w 26"/>
                <a:gd name="T5" fmla="*/ 1 h 28"/>
                <a:gd name="T6" fmla="*/ 2 w 26"/>
                <a:gd name="T7" fmla="*/ 0 h 28"/>
                <a:gd name="T8" fmla="*/ 2 w 26"/>
                <a:gd name="T9" fmla="*/ 0 h 28"/>
                <a:gd name="T10" fmla="*/ 3 w 26"/>
                <a:gd name="T11" fmla="*/ 1 h 28"/>
                <a:gd name="T12" fmla="*/ 3 w 26"/>
                <a:gd name="T13" fmla="*/ 1 h 28"/>
                <a:gd name="T14" fmla="*/ 4 w 26"/>
                <a:gd name="T15" fmla="*/ 1 h 28"/>
                <a:gd name="T16" fmla="*/ 4 w 26"/>
                <a:gd name="T17" fmla="*/ 2 h 28"/>
                <a:gd name="T18" fmla="*/ 4 w 26"/>
                <a:gd name="T19" fmla="*/ 3 h 28"/>
                <a:gd name="T20" fmla="*/ 3 w 26"/>
                <a:gd name="T21" fmla="*/ 3 h 28"/>
                <a:gd name="T22" fmla="*/ 3 w 26"/>
                <a:gd name="T23" fmla="*/ 4 h 28"/>
                <a:gd name="T24" fmla="*/ 2 w 26"/>
                <a:gd name="T25" fmla="*/ 4 h 28"/>
                <a:gd name="T26" fmla="*/ 2 w 26"/>
                <a:gd name="T27" fmla="*/ 4 h 28"/>
                <a:gd name="T28" fmla="*/ 1 w 26"/>
                <a:gd name="T29" fmla="*/ 3 h 28"/>
                <a:gd name="T30" fmla="*/ 1 w 26"/>
                <a:gd name="T31" fmla="*/ 3 h 28"/>
                <a:gd name="T32" fmla="*/ 0 w 26"/>
                <a:gd name="T33" fmla="*/ 2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623">
              <a:extLst>
                <a:ext uri="{FF2B5EF4-FFF2-40B4-BE49-F238E27FC236}">
                  <a16:creationId xmlns:a16="http://schemas.microsoft.com/office/drawing/2014/main" id="{DC205677-9828-4372-B897-1E7AAE7D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702"/>
              <a:ext cx="14" cy="14"/>
            </a:xfrm>
            <a:custGeom>
              <a:avLst/>
              <a:gdLst>
                <a:gd name="T0" fmla="*/ 0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2 w 29"/>
                <a:gd name="T7" fmla="*/ 0 h 29"/>
                <a:gd name="T8" fmla="*/ 3 w 29"/>
                <a:gd name="T9" fmla="*/ 0 h 29"/>
                <a:gd name="T10" fmla="*/ 3 w 29"/>
                <a:gd name="T11" fmla="*/ 1 h 29"/>
                <a:gd name="T12" fmla="*/ 3 w 29"/>
                <a:gd name="T13" fmla="*/ 1 h 29"/>
                <a:gd name="T14" fmla="*/ 3 w 29"/>
                <a:gd name="T15" fmla="*/ 2 h 29"/>
                <a:gd name="T16" fmla="*/ 3 w 29"/>
                <a:gd name="T17" fmla="*/ 3 h 29"/>
                <a:gd name="T18" fmla="*/ 2 w 29"/>
                <a:gd name="T19" fmla="*/ 3 h 29"/>
                <a:gd name="T20" fmla="*/ 1 w 29"/>
                <a:gd name="T21" fmla="*/ 3 h 29"/>
                <a:gd name="T22" fmla="*/ 1 w 29"/>
                <a:gd name="T23" fmla="*/ 3 h 29"/>
                <a:gd name="T24" fmla="*/ 0 w 29"/>
                <a:gd name="T25" fmla="*/ 2 h 29"/>
                <a:gd name="T26" fmla="*/ 0 w 29"/>
                <a:gd name="T27" fmla="*/ 2 h 29"/>
                <a:gd name="T28" fmla="*/ 0 w 29"/>
                <a:gd name="T29" fmla="*/ 1 h 29"/>
                <a:gd name="T30" fmla="*/ 0 w 29"/>
                <a:gd name="T31" fmla="*/ 1 h 29"/>
                <a:gd name="T32" fmla="*/ 0 w 2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624">
              <a:extLst>
                <a:ext uri="{FF2B5EF4-FFF2-40B4-BE49-F238E27FC236}">
                  <a16:creationId xmlns:a16="http://schemas.microsoft.com/office/drawing/2014/main" id="{80C4FFCD-6A8C-4BCF-8B3C-148B93BE2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719"/>
              <a:ext cx="14" cy="15"/>
            </a:xfrm>
            <a:custGeom>
              <a:avLst/>
              <a:gdLst>
                <a:gd name="T0" fmla="*/ 1 w 27"/>
                <a:gd name="T1" fmla="*/ 1 h 29"/>
                <a:gd name="T2" fmla="*/ 1 w 27"/>
                <a:gd name="T3" fmla="*/ 1 h 29"/>
                <a:gd name="T4" fmla="*/ 2 w 27"/>
                <a:gd name="T5" fmla="*/ 0 h 29"/>
                <a:gd name="T6" fmla="*/ 3 w 27"/>
                <a:gd name="T7" fmla="*/ 0 h 29"/>
                <a:gd name="T8" fmla="*/ 3 w 27"/>
                <a:gd name="T9" fmla="*/ 1 h 29"/>
                <a:gd name="T10" fmla="*/ 4 w 27"/>
                <a:gd name="T11" fmla="*/ 2 h 29"/>
                <a:gd name="T12" fmla="*/ 4 w 27"/>
                <a:gd name="T13" fmla="*/ 2 h 29"/>
                <a:gd name="T14" fmla="*/ 4 w 27"/>
                <a:gd name="T15" fmla="*/ 3 h 29"/>
                <a:gd name="T16" fmla="*/ 3 w 27"/>
                <a:gd name="T17" fmla="*/ 4 h 29"/>
                <a:gd name="T18" fmla="*/ 3 w 27"/>
                <a:gd name="T19" fmla="*/ 4 h 29"/>
                <a:gd name="T20" fmla="*/ 2 w 27"/>
                <a:gd name="T21" fmla="*/ 4 h 29"/>
                <a:gd name="T22" fmla="*/ 1 w 27"/>
                <a:gd name="T23" fmla="*/ 4 h 29"/>
                <a:gd name="T24" fmla="*/ 1 w 27"/>
                <a:gd name="T25" fmla="*/ 4 h 29"/>
                <a:gd name="T26" fmla="*/ 1 w 27"/>
                <a:gd name="T27" fmla="*/ 3 h 29"/>
                <a:gd name="T28" fmla="*/ 0 w 27"/>
                <a:gd name="T29" fmla="*/ 2 h 29"/>
                <a:gd name="T30" fmla="*/ 0 w 27"/>
                <a:gd name="T31" fmla="*/ 2 h 29"/>
                <a:gd name="T32" fmla="*/ 1 w 27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625">
              <a:extLst>
                <a:ext uri="{FF2B5EF4-FFF2-40B4-BE49-F238E27FC236}">
                  <a16:creationId xmlns:a16="http://schemas.microsoft.com/office/drawing/2014/main" id="{7A80C99F-5D45-4BBD-BADD-A6BD7619F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702"/>
              <a:ext cx="14" cy="14"/>
            </a:xfrm>
            <a:custGeom>
              <a:avLst/>
              <a:gdLst>
                <a:gd name="T0" fmla="*/ 1 w 28"/>
                <a:gd name="T1" fmla="*/ 1 h 27"/>
                <a:gd name="T2" fmla="*/ 1 w 28"/>
                <a:gd name="T3" fmla="*/ 1 h 27"/>
                <a:gd name="T4" fmla="*/ 0 w 28"/>
                <a:gd name="T5" fmla="*/ 2 h 27"/>
                <a:gd name="T6" fmla="*/ 0 w 28"/>
                <a:gd name="T7" fmla="*/ 3 h 27"/>
                <a:gd name="T8" fmla="*/ 1 w 28"/>
                <a:gd name="T9" fmla="*/ 3 h 27"/>
                <a:gd name="T10" fmla="*/ 1 w 28"/>
                <a:gd name="T11" fmla="*/ 4 h 27"/>
                <a:gd name="T12" fmla="*/ 2 w 28"/>
                <a:gd name="T13" fmla="*/ 4 h 27"/>
                <a:gd name="T14" fmla="*/ 3 w 28"/>
                <a:gd name="T15" fmla="*/ 4 h 27"/>
                <a:gd name="T16" fmla="*/ 4 w 28"/>
                <a:gd name="T17" fmla="*/ 4 h 27"/>
                <a:gd name="T18" fmla="*/ 4 w 28"/>
                <a:gd name="T19" fmla="*/ 3 h 27"/>
                <a:gd name="T20" fmla="*/ 4 w 28"/>
                <a:gd name="T21" fmla="*/ 2 h 27"/>
                <a:gd name="T22" fmla="*/ 4 w 28"/>
                <a:gd name="T23" fmla="*/ 2 h 27"/>
                <a:gd name="T24" fmla="*/ 4 w 28"/>
                <a:gd name="T25" fmla="*/ 1 h 27"/>
                <a:gd name="T26" fmla="*/ 3 w 28"/>
                <a:gd name="T27" fmla="*/ 1 h 27"/>
                <a:gd name="T28" fmla="*/ 3 w 28"/>
                <a:gd name="T29" fmla="*/ 0 h 27"/>
                <a:gd name="T30" fmla="*/ 2 w 28"/>
                <a:gd name="T31" fmla="*/ 0 h 27"/>
                <a:gd name="T32" fmla="*/ 1 w 28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626">
              <a:extLst>
                <a:ext uri="{FF2B5EF4-FFF2-40B4-BE49-F238E27FC236}">
                  <a16:creationId xmlns:a16="http://schemas.microsoft.com/office/drawing/2014/main" id="{C643CB0E-219C-4AA5-9F1D-F23B916D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728"/>
              <a:ext cx="12" cy="13"/>
            </a:xfrm>
            <a:custGeom>
              <a:avLst/>
              <a:gdLst>
                <a:gd name="T0" fmla="*/ 0 w 24"/>
                <a:gd name="T1" fmla="*/ 2 h 25"/>
                <a:gd name="T2" fmla="*/ 0 w 24"/>
                <a:gd name="T3" fmla="*/ 2 h 25"/>
                <a:gd name="T4" fmla="*/ 0 w 24"/>
                <a:gd name="T5" fmla="*/ 1 h 25"/>
                <a:gd name="T6" fmla="*/ 1 w 24"/>
                <a:gd name="T7" fmla="*/ 1 h 25"/>
                <a:gd name="T8" fmla="*/ 2 w 24"/>
                <a:gd name="T9" fmla="*/ 1 h 25"/>
                <a:gd name="T10" fmla="*/ 2 w 24"/>
                <a:gd name="T11" fmla="*/ 0 h 25"/>
                <a:gd name="T12" fmla="*/ 3 w 24"/>
                <a:gd name="T13" fmla="*/ 1 h 25"/>
                <a:gd name="T14" fmla="*/ 3 w 24"/>
                <a:gd name="T15" fmla="*/ 1 h 25"/>
                <a:gd name="T16" fmla="*/ 3 w 24"/>
                <a:gd name="T17" fmla="*/ 1 h 25"/>
                <a:gd name="T18" fmla="*/ 3 w 24"/>
                <a:gd name="T19" fmla="*/ 2 h 25"/>
                <a:gd name="T20" fmla="*/ 3 w 24"/>
                <a:gd name="T21" fmla="*/ 3 h 25"/>
                <a:gd name="T22" fmla="*/ 3 w 24"/>
                <a:gd name="T23" fmla="*/ 3 h 25"/>
                <a:gd name="T24" fmla="*/ 2 w 24"/>
                <a:gd name="T25" fmla="*/ 4 h 25"/>
                <a:gd name="T26" fmla="*/ 2 w 24"/>
                <a:gd name="T27" fmla="*/ 4 h 25"/>
                <a:gd name="T28" fmla="*/ 1 w 24"/>
                <a:gd name="T29" fmla="*/ 3 h 25"/>
                <a:gd name="T30" fmla="*/ 1 w 24"/>
                <a:gd name="T31" fmla="*/ 3 h 25"/>
                <a:gd name="T32" fmla="*/ 0 w 24"/>
                <a:gd name="T33" fmla="*/ 2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627">
              <a:extLst>
                <a:ext uri="{FF2B5EF4-FFF2-40B4-BE49-F238E27FC236}">
                  <a16:creationId xmlns:a16="http://schemas.microsoft.com/office/drawing/2014/main" id="{63426217-3A60-418B-A7B9-8DB8A3AEC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748"/>
              <a:ext cx="11" cy="14"/>
            </a:xfrm>
            <a:custGeom>
              <a:avLst/>
              <a:gdLst>
                <a:gd name="T0" fmla="*/ 1 w 22"/>
                <a:gd name="T1" fmla="*/ 3 h 29"/>
                <a:gd name="T2" fmla="*/ 1 w 22"/>
                <a:gd name="T3" fmla="*/ 3 h 29"/>
                <a:gd name="T4" fmla="*/ 0 w 22"/>
                <a:gd name="T5" fmla="*/ 3 h 29"/>
                <a:gd name="T6" fmla="*/ 0 w 22"/>
                <a:gd name="T7" fmla="*/ 2 h 29"/>
                <a:gd name="T8" fmla="*/ 0 w 22"/>
                <a:gd name="T9" fmla="*/ 1 h 29"/>
                <a:gd name="T10" fmla="*/ 1 w 22"/>
                <a:gd name="T11" fmla="*/ 1 h 29"/>
                <a:gd name="T12" fmla="*/ 1 w 22"/>
                <a:gd name="T13" fmla="*/ 0 h 29"/>
                <a:gd name="T14" fmla="*/ 2 w 22"/>
                <a:gd name="T15" fmla="*/ 0 h 29"/>
                <a:gd name="T16" fmla="*/ 2 w 22"/>
                <a:gd name="T17" fmla="*/ 0 h 29"/>
                <a:gd name="T18" fmla="*/ 2 w 22"/>
                <a:gd name="T19" fmla="*/ 0 h 29"/>
                <a:gd name="T20" fmla="*/ 3 w 22"/>
                <a:gd name="T21" fmla="*/ 0 h 29"/>
                <a:gd name="T22" fmla="*/ 3 w 22"/>
                <a:gd name="T23" fmla="*/ 1 h 29"/>
                <a:gd name="T24" fmla="*/ 3 w 22"/>
                <a:gd name="T25" fmla="*/ 1 h 29"/>
                <a:gd name="T26" fmla="*/ 3 w 22"/>
                <a:gd name="T27" fmla="*/ 2 h 29"/>
                <a:gd name="T28" fmla="*/ 3 w 22"/>
                <a:gd name="T29" fmla="*/ 3 h 29"/>
                <a:gd name="T30" fmla="*/ 2 w 22"/>
                <a:gd name="T31" fmla="*/ 3 h 29"/>
                <a:gd name="T32" fmla="*/ 1 w 22"/>
                <a:gd name="T33" fmla="*/ 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628">
              <a:extLst>
                <a:ext uri="{FF2B5EF4-FFF2-40B4-BE49-F238E27FC236}">
                  <a16:creationId xmlns:a16="http://schemas.microsoft.com/office/drawing/2014/main" id="{B217D4A0-FF6F-4CD4-9FE1-CE968607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735"/>
              <a:ext cx="13" cy="16"/>
            </a:xfrm>
            <a:custGeom>
              <a:avLst/>
              <a:gdLst>
                <a:gd name="T0" fmla="*/ 1 w 26"/>
                <a:gd name="T1" fmla="*/ 2 h 33"/>
                <a:gd name="T2" fmla="*/ 1 w 26"/>
                <a:gd name="T3" fmla="*/ 1 h 33"/>
                <a:gd name="T4" fmla="*/ 1 w 26"/>
                <a:gd name="T5" fmla="*/ 0 h 33"/>
                <a:gd name="T6" fmla="*/ 2 w 26"/>
                <a:gd name="T7" fmla="*/ 0 h 33"/>
                <a:gd name="T8" fmla="*/ 2 w 26"/>
                <a:gd name="T9" fmla="*/ 0 h 33"/>
                <a:gd name="T10" fmla="*/ 3 w 26"/>
                <a:gd name="T11" fmla="*/ 0 h 33"/>
                <a:gd name="T12" fmla="*/ 4 w 26"/>
                <a:gd name="T13" fmla="*/ 0 h 33"/>
                <a:gd name="T14" fmla="*/ 4 w 26"/>
                <a:gd name="T15" fmla="*/ 1 h 33"/>
                <a:gd name="T16" fmla="*/ 4 w 26"/>
                <a:gd name="T17" fmla="*/ 2 h 33"/>
                <a:gd name="T18" fmla="*/ 3 w 26"/>
                <a:gd name="T19" fmla="*/ 2 h 33"/>
                <a:gd name="T20" fmla="*/ 3 w 26"/>
                <a:gd name="T21" fmla="*/ 3 h 33"/>
                <a:gd name="T22" fmla="*/ 2 w 26"/>
                <a:gd name="T23" fmla="*/ 4 h 33"/>
                <a:gd name="T24" fmla="*/ 1 w 26"/>
                <a:gd name="T25" fmla="*/ 4 h 33"/>
                <a:gd name="T26" fmla="*/ 1 w 26"/>
                <a:gd name="T27" fmla="*/ 4 h 33"/>
                <a:gd name="T28" fmla="*/ 1 w 26"/>
                <a:gd name="T29" fmla="*/ 3 h 33"/>
                <a:gd name="T30" fmla="*/ 0 w 26"/>
                <a:gd name="T31" fmla="*/ 2 h 33"/>
                <a:gd name="T32" fmla="*/ 1 w 26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629">
              <a:extLst>
                <a:ext uri="{FF2B5EF4-FFF2-40B4-BE49-F238E27FC236}">
                  <a16:creationId xmlns:a16="http://schemas.microsoft.com/office/drawing/2014/main" id="{CDA84695-BE14-4BF6-8335-C1548386B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738"/>
              <a:ext cx="14" cy="13"/>
            </a:xfrm>
            <a:custGeom>
              <a:avLst/>
              <a:gdLst>
                <a:gd name="T0" fmla="*/ 3 w 26"/>
                <a:gd name="T1" fmla="*/ 0 h 27"/>
                <a:gd name="T2" fmla="*/ 4 w 26"/>
                <a:gd name="T3" fmla="*/ 0 h 27"/>
                <a:gd name="T4" fmla="*/ 4 w 26"/>
                <a:gd name="T5" fmla="*/ 1 h 27"/>
                <a:gd name="T6" fmla="*/ 4 w 26"/>
                <a:gd name="T7" fmla="*/ 1 h 27"/>
                <a:gd name="T8" fmla="*/ 4 w 26"/>
                <a:gd name="T9" fmla="*/ 2 h 27"/>
                <a:gd name="T10" fmla="*/ 3 w 26"/>
                <a:gd name="T11" fmla="*/ 2 h 27"/>
                <a:gd name="T12" fmla="*/ 3 w 26"/>
                <a:gd name="T13" fmla="*/ 3 h 27"/>
                <a:gd name="T14" fmla="*/ 2 w 26"/>
                <a:gd name="T15" fmla="*/ 3 h 27"/>
                <a:gd name="T16" fmla="*/ 2 w 26"/>
                <a:gd name="T17" fmla="*/ 3 h 27"/>
                <a:gd name="T18" fmla="*/ 1 w 26"/>
                <a:gd name="T19" fmla="*/ 3 h 27"/>
                <a:gd name="T20" fmla="*/ 1 w 26"/>
                <a:gd name="T21" fmla="*/ 2 h 27"/>
                <a:gd name="T22" fmla="*/ 0 w 26"/>
                <a:gd name="T23" fmla="*/ 1 h 27"/>
                <a:gd name="T24" fmla="*/ 1 w 26"/>
                <a:gd name="T25" fmla="*/ 1 h 27"/>
                <a:gd name="T26" fmla="*/ 1 w 26"/>
                <a:gd name="T27" fmla="*/ 0 h 27"/>
                <a:gd name="T28" fmla="*/ 1 w 26"/>
                <a:gd name="T29" fmla="*/ 0 h 27"/>
                <a:gd name="T30" fmla="*/ 2 w 26"/>
                <a:gd name="T31" fmla="*/ 0 h 27"/>
                <a:gd name="T32" fmla="*/ 3 w 26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630">
              <a:extLst>
                <a:ext uri="{FF2B5EF4-FFF2-40B4-BE49-F238E27FC236}">
                  <a16:creationId xmlns:a16="http://schemas.microsoft.com/office/drawing/2014/main" id="{B38F87AA-0AAC-48C6-9AD2-341EA9513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757"/>
              <a:ext cx="108" cy="73"/>
            </a:xfrm>
            <a:custGeom>
              <a:avLst/>
              <a:gdLst>
                <a:gd name="T0" fmla="*/ 27 w 216"/>
                <a:gd name="T1" fmla="*/ 1 h 148"/>
                <a:gd name="T2" fmla="*/ 26 w 216"/>
                <a:gd name="T3" fmla="*/ 1 h 148"/>
                <a:gd name="T4" fmla="*/ 26 w 216"/>
                <a:gd name="T5" fmla="*/ 0 h 148"/>
                <a:gd name="T6" fmla="*/ 25 w 216"/>
                <a:gd name="T7" fmla="*/ 2 h 148"/>
                <a:gd name="T8" fmla="*/ 22 w 216"/>
                <a:gd name="T9" fmla="*/ 1 h 148"/>
                <a:gd name="T10" fmla="*/ 16 w 216"/>
                <a:gd name="T11" fmla="*/ 0 h 148"/>
                <a:gd name="T12" fmla="*/ 12 w 216"/>
                <a:gd name="T13" fmla="*/ 0 h 148"/>
                <a:gd name="T14" fmla="*/ 11 w 216"/>
                <a:gd name="T15" fmla="*/ 0 h 148"/>
                <a:gd name="T16" fmla="*/ 15 w 216"/>
                <a:gd name="T17" fmla="*/ 0 h 148"/>
                <a:gd name="T18" fmla="*/ 20 w 216"/>
                <a:gd name="T19" fmla="*/ 1 h 148"/>
                <a:gd name="T20" fmla="*/ 23 w 216"/>
                <a:gd name="T21" fmla="*/ 3 h 148"/>
                <a:gd name="T22" fmla="*/ 23 w 216"/>
                <a:gd name="T23" fmla="*/ 4 h 148"/>
                <a:gd name="T24" fmla="*/ 21 w 216"/>
                <a:gd name="T25" fmla="*/ 5 h 148"/>
                <a:gd name="T26" fmla="*/ 18 w 216"/>
                <a:gd name="T27" fmla="*/ 5 h 148"/>
                <a:gd name="T28" fmla="*/ 14 w 216"/>
                <a:gd name="T29" fmla="*/ 4 h 148"/>
                <a:gd name="T30" fmla="*/ 10 w 216"/>
                <a:gd name="T31" fmla="*/ 4 h 148"/>
                <a:gd name="T32" fmla="*/ 7 w 216"/>
                <a:gd name="T33" fmla="*/ 5 h 148"/>
                <a:gd name="T34" fmla="*/ 9 w 216"/>
                <a:gd name="T35" fmla="*/ 4 h 148"/>
                <a:gd name="T36" fmla="*/ 11 w 216"/>
                <a:gd name="T37" fmla="*/ 5 h 148"/>
                <a:gd name="T38" fmla="*/ 14 w 216"/>
                <a:gd name="T39" fmla="*/ 5 h 148"/>
                <a:gd name="T40" fmla="*/ 17 w 216"/>
                <a:gd name="T41" fmla="*/ 6 h 148"/>
                <a:gd name="T42" fmla="*/ 18 w 216"/>
                <a:gd name="T43" fmla="*/ 7 h 148"/>
                <a:gd name="T44" fmla="*/ 16 w 216"/>
                <a:gd name="T45" fmla="*/ 8 h 148"/>
                <a:gd name="T46" fmla="*/ 14 w 216"/>
                <a:gd name="T47" fmla="*/ 8 h 148"/>
                <a:gd name="T48" fmla="*/ 12 w 216"/>
                <a:gd name="T49" fmla="*/ 9 h 148"/>
                <a:gd name="T50" fmla="*/ 10 w 216"/>
                <a:gd name="T51" fmla="*/ 8 h 148"/>
                <a:gd name="T52" fmla="*/ 8 w 216"/>
                <a:gd name="T53" fmla="*/ 7 h 148"/>
                <a:gd name="T54" fmla="*/ 6 w 216"/>
                <a:gd name="T55" fmla="*/ 7 h 148"/>
                <a:gd name="T56" fmla="*/ 9 w 216"/>
                <a:gd name="T57" fmla="*/ 9 h 148"/>
                <a:gd name="T58" fmla="*/ 10 w 216"/>
                <a:gd name="T59" fmla="*/ 10 h 148"/>
                <a:gd name="T60" fmla="*/ 6 w 216"/>
                <a:gd name="T61" fmla="*/ 11 h 148"/>
                <a:gd name="T62" fmla="*/ 2 w 216"/>
                <a:gd name="T63" fmla="*/ 12 h 148"/>
                <a:gd name="T64" fmla="*/ 0 w 216"/>
                <a:gd name="T65" fmla="*/ 13 h 148"/>
                <a:gd name="T66" fmla="*/ 3 w 216"/>
                <a:gd name="T67" fmla="*/ 13 h 148"/>
                <a:gd name="T68" fmla="*/ 7 w 216"/>
                <a:gd name="T69" fmla="*/ 12 h 148"/>
                <a:gd name="T70" fmla="*/ 11 w 216"/>
                <a:gd name="T71" fmla="*/ 11 h 148"/>
                <a:gd name="T72" fmla="*/ 11 w 216"/>
                <a:gd name="T73" fmla="*/ 14 h 148"/>
                <a:gd name="T74" fmla="*/ 9 w 216"/>
                <a:gd name="T75" fmla="*/ 18 h 148"/>
                <a:gd name="T76" fmla="*/ 10 w 216"/>
                <a:gd name="T77" fmla="*/ 17 h 148"/>
                <a:gd name="T78" fmla="*/ 13 w 216"/>
                <a:gd name="T79" fmla="*/ 12 h 148"/>
                <a:gd name="T80" fmla="*/ 15 w 216"/>
                <a:gd name="T81" fmla="*/ 10 h 148"/>
                <a:gd name="T82" fmla="*/ 18 w 216"/>
                <a:gd name="T83" fmla="*/ 9 h 148"/>
                <a:gd name="T84" fmla="*/ 20 w 216"/>
                <a:gd name="T85" fmla="*/ 8 h 148"/>
                <a:gd name="T86" fmla="*/ 19 w 216"/>
                <a:gd name="T87" fmla="*/ 14 h 148"/>
                <a:gd name="T88" fmla="*/ 18 w 216"/>
                <a:gd name="T89" fmla="*/ 16 h 148"/>
                <a:gd name="T90" fmla="*/ 20 w 216"/>
                <a:gd name="T91" fmla="*/ 14 h 148"/>
                <a:gd name="T92" fmla="*/ 21 w 216"/>
                <a:gd name="T93" fmla="*/ 7 h 148"/>
                <a:gd name="T94" fmla="*/ 24 w 216"/>
                <a:gd name="T95" fmla="*/ 5 h 148"/>
                <a:gd name="T96" fmla="*/ 25 w 216"/>
                <a:gd name="T97" fmla="*/ 4 h 148"/>
                <a:gd name="T98" fmla="*/ 25 w 216"/>
                <a:gd name="T99" fmla="*/ 6 h 148"/>
                <a:gd name="T100" fmla="*/ 25 w 216"/>
                <a:gd name="T101" fmla="*/ 12 h 148"/>
                <a:gd name="T102" fmla="*/ 27 w 216"/>
                <a:gd name="T103" fmla="*/ 4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631">
              <a:extLst>
                <a:ext uri="{FF2B5EF4-FFF2-40B4-BE49-F238E27FC236}">
                  <a16:creationId xmlns:a16="http://schemas.microsoft.com/office/drawing/2014/main" id="{C8C6625B-5B90-4024-A033-776545BB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625"/>
              <a:ext cx="86" cy="82"/>
            </a:xfrm>
            <a:custGeom>
              <a:avLst/>
              <a:gdLst>
                <a:gd name="T0" fmla="*/ 21 w 173"/>
                <a:gd name="T1" fmla="*/ 20 h 165"/>
                <a:gd name="T2" fmla="*/ 21 w 173"/>
                <a:gd name="T3" fmla="*/ 19 h 165"/>
                <a:gd name="T4" fmla="*/ 20 w 173"/>
                <a:gd name="T5" fmla="*/ 18 h 165"/>
                <a:gd name="T6" fmla="*/ 19 w 173"/>
                <a:gd name="T7" fmla="*/ 16 h 165"/>
                <a:gd name="T8" fmla="*/ 19 w 173"/>
                <a:gd name="T9" fmla="*/ 14 h 165"/>
                <a:gd name="T10" fmla="*/ 18 w 173"/>
                <a:gd name="T11" fmla="*/ 9 h 165"/>
                <a:gd name="T12" fmla="*/ 17 w 173"/>
                <a:gd name="T13" fmla="*/ 7 h 165"/>
                <a:gd name="T14" fmla="*/ 17 w 173"/>
                <a:gd name="T15" fmla="*/ 7 h 165"/>
                <a:gd name="T16" fmla="*/ 17 w 173"/>
                <a:gd name="T17" fmla="*/ 9 h 165"/>
                <a:gd name="T18" fmla="*/ 17 w 173"/>
                <a:gd name="T19" fmla="*/ 13 h 165"/>
                <a:gd name="T20" fmla="*/ 16 w 173"/>
                <a:gd name="T21" fmla="*/ 14 h 165"/>
                <a:gd name="T22" fmla="*/ 15 w 173"/>
                <a:gd name="T23" fmla="*/ 13 h 165"/>
                <a:gd name="T24" fmla="*/ 14 w 173"/>
                <a:gd name="T25" fmla="*/ 13 h 165"/>
                <a:gd name="T26" fmla="*/ 13 w 173"/>
                <a:gd name="T27" fmla="*/ 12 h 165"/>
                <a:gd name="T28" fmla="*/ 12 w 173"/>
                <a:gd name="T29" fmla="*/ 10 h 165"/>
                <a:gd name="T30" fmla="*/ 11 w 173"/>
                <a:gd name="T31" fmla="*/ 6 h 165"/>
                <a:gd name="T32" fmla="*/ 11 w 173"/>
                <a:gd name="T33" fmla="*/ 3 h 165"/>
                <a:gd name="T34" fmla="*/ 11 w 173"/>
                <a:gd name="T35" fmla="*/ 1 h 165"/>
                <a:gd name="T36" fmla="*/ 10 w 173"/>
                <a:gd name="T37" fmla="*/ 0 h 165"/>
                <a:gd name="T38" fmla="*/ 10 w 173"/>
                <a:gd name="T39" fmla="*/ 1 h 165"/>
                <a:gd name="T40" fmla="*/ 10 w 173"/>
                <a:gd name="T41" fmla="*/ 3 h 165"/>
                <a:gd name="T42" fmla="*/ 10 w 173"/>
                <a:gd name="T43" fmla="*/ 4 h 165"/>
                <a:gd name="T44" fmla="*/ 10 w 173"/>
                <a:gd name="T45" fmla="*/ 6 h 165"/>
                <a:gd name="T46" fmla="*/ 10 w 173"/>
                <a:gd name="T47" fmla="*/ 9 h 165"/>
                <a:gd name="T48" fmla="*/ 9 w 173"/>
                <a:gd name="T49" fmla="*/ 9 h 165"/>
                <a:gd name="T50" fmla="*/ 6 w 173"/>
                <a:gd name="T51" fmla="*/ 5 h 165"/>
                <a:gd name="T52" fmla="*/ 3 w 173"/>
                <a:gd name="T53" fmla="*/ 2 h 165"/>
                <a:gd name="T54" fmla="*/ 0 w 173"/>
                <a:gd name="T55" fmla="*/ 0 h 165"/>
                <a:gd name="T56" fmla="*/ 0 w 173"/>
                <a:gd name="T57" fmla="*/ 0 h 165"/>
                <a:gd name="T58" fmla="*/ 2 w 173"/>
                <a:gd name="T59" fmla="*/ 2 h 165"/>
                <a:gd name="T60" fmla="*/ 3 w 173"/>
                <a:gd name="T61" fmla="*/ 5 h 165"/>
                <a:gd name="T62" fmla="*/ 4 w 173"/>
                <a:gd name="T63" fmla="*/ 6 h 165"/>
                <a:gd name="T64" fmla="*/ 5 w 173"/>
                <a:gd name="T65" fmla="*/ 7 h 165"/>
                <a:gd name="T66" fmla="*/ 6 w 173"/>
                <a:gd name="T67" fmla="*/ 9 h 165"/>
                <a:gd name="T68" fmla="*/ 8 w 173"/>
                <a:gd name="T69" fmla="*/ 10 h 165"/>
                <a:gd name="T70" fmla="*/ 9 w 173"/>
                <a:gd name="T71" fmla="*/ 11 h 165"/>
                <a:gd name="T72" fmla="*/ 9 w 173"/>
                <a:gd name="T73" fmla="*/ 11 h 165"/>
                <a:gd name="T74" fmla="*/ 8 w 173"/>
                <a:gd name="T75" fmla="*/ 11 h 165"/>
                <a:gd name="T76" fmla="*/ 6 w 173"/>
                <a:gd name="T77" fmla="*/ 11 h 165"/>
                <a:gd name="T78" fmla="*/ 5 w 173"/>
                <a:gd name="T79" fmla="*/ 10 h 165"/>
                <a:gd name="T80" fmla="*/ 4 w 173"/>
                <a:gd name="T81" fmla="*/ 10 h 165"/>
                <a:gd name="T82" fmla="*/ 3 w 173"/>
                <a:gd name="T83" fmla="*/ 10 h 165"/>
                <a:gd name="T84" fmla="*/ 4 w 173"/>
                <a:gd name="T85" fmla="*/ 11 h 165"/>
                <a:gd name="T86" fmla="*/ 6 w 173"/>
                <a:gd name="T87" fmla="*/ 12 h 165"/>
                <a:gd name="T88" fmla="*/ 9 w 173"/>
                <a:gd name="T89" fmla="*/ 13 h 165"/>
                <a:gd name="T90" fmla="*/ 11 w 173"/>
                <a:gd name="T91" fmla="*/ 13 h 165"/>
                <a:gd name="T92" fmla="*/ 13 w 173"/>
                <a:gd name="T93" fmla="*/ 14 h 165"/>
                <a:gd name="T94" fmla="*/ 14 w 173"/>
                <a:gd name="T95" fmla="*/ 14 h 165"/>
                <a:gd name="T96" fmla="*/ 15 w 173"/>
                <a:gd name="T97" fmla="*/ 15 h 165"/>
                <a:gd name="T98" fmla="*/ 16 w 173"/>
                <a:gd name="T99" fmla="*/ 16 h 165"/>
                <a:gd name="T100" fmla="*/ 16 w 173"/>
                <a:gd name="T101" fmla="*/ 17 h 165"/>
                <a:gd name="T102" fmla="*/ 14 w 173"/>
                <a:gd name="T103" fmla="*/ 17 h 165"/>
                <a:gd name="T104" fmla="*/ 12 w 173"/>
                <a:gd name="T105" fmla="*/ 17 h 165"/>
                <a:gd name="T106" fmla="*/ 10 w 173"/>
                <a:gd name="T107" fmla="*/ 17 h 165"/>
                <a:gd name="T108" fmla="*/ 9 w 173"/>
                <a:gd name="T109" fmla="*/ 17 h 165"/>
                <a:gd name="T110" fmla="*/ 9 w 173"/>
                <a:gd name="T111" fmla="*/ 18 h 165"/>
                <a:gd name="T112" fmla="*/ 11 w 173"/>
                <a:gd name="T113" fmla="*/ 18 h 165"/>
                <a:gd name="T114" fmla="*/ 13 w 173"/>
                <a:gd name="T115" fmla="*/ 18 h 165"/>
                <a:gd name="T116" fmla="*/ 16 w 173"/>
                <a:gd name="T117" fmla="*/ 18 h 165"/>
                <a:gd name="T118" fmla="*/ 18 w 173"/>
                <a:gd name="T119" fmla="*/ 18 h 165"/>
                <a:gd name="T120" fmla="*/ 19 w 173"/>
                <a:gd name="T121" fmla="*/ 18 h 165"/>
                <a:gd name="T122" fmla="*/ 20 w 173"/>
                <a:gd name="T123" fmla="*/ 19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632">
              <a:extLst>
                <a:ext uri="{FF2B5EF4-FFF2-40B4-BE49-F238E27FC236}">
                  <a16:creationId xmlns:a16="http://schemas.microsoft.com/office/drawing/2014/main" id="{C90350D8-29CF-4B21-9425-0A8A52FD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594"/>
              <a:ext cx="54" cy="125"/>
            </a:xfrm>
            <a:custGeom>
              <a:avLst/>
              <a:gdLst>
                <a:gd name="T0" fmla="*/ 2 w 107"/>
                <a:gd name="T1" fmla="*/ 26 h 250"/>
                <a:gd name="T2" fmla="*/ 3 w 107"/>
                <a:gd name="T3" fmla="*/ 25 h 250"/>
                <a:gd name="T4" fmla="*/ 4 w 107"/>
                <a:gd name="T5" fmla="*/ 25 h 250"/>
                <a:gd name="T6" fmla="*/ 4 w 107"/>
                <a:gd name="T7" fmla="*/ 23 h 250"/>
                <a:gd name="T8" fmla="*/ 2 w 107"/>
                <a:gd name="T9" fmla="*/ 18 h 250"/>
                <a:gd name="T10" fmla="*/ 1 w 107"/>
                <a:gd name="T11" fmla="*/ 13 h 250"/>
                <a:gd name="T12" fmla="*/ 1 w 107"/>
                <a:gd name="T13" fmla="*/ 13 h 250"/>
                <a:gd name="T14" fmla="*/ 3 w 107"/>
                <a:gd name="T15" fmla="*/ 18 h 250"/>
                <a:gd name="T16" fmla="*/ 6 w 107"/>
                <a:gd name="T17" fmla="*/ 15 h 250"/>
                <a:gd name="T18" fmla="*/ 5 w 107"/>
                <a:gd name="T19" fmla="*/ 9 h 250"/>
                <a:gd name="T20" fmla="*/ 5 w 107"/>
                <a:gd name="T21" fmla="*/ 4 h 250"/>
                <a:gd name="T22" fmla="*/ 6 w 107"/>
                <a:gd name="T23" fmla="*/ 4 h 250"/>
                <a:gd name="T24" fmla="*/ 6 w 107"/>
                <a:gd name="T25" fmla="*/ 7 h 250"/>
                <a:gd name="T26" fmla="*/ 7 w 107"/>
                <a:gd name="T27" fmla="*/ 7 h 250"/>
                <a:gd name="T28" fmla="*/ 11 w 107"/>
                <a:gd name="T29" fmla="*/ 1 h 250"/>
                <a:gd name="T30" fmla="*/ 11 w 107"/>
                <a:gd name="T31" fmla="*/ 1 h 250"/>
                <a:gd name="T32" fmla="*/ 9 w 107"/>
                <a:gd name="T33" fmla="*/ 5 h 250"/>
                <a:gd name="T34" fmla="*/ 9 w 107"/>
                <a:gd name="T35" fmla="*/ 9 h 250"/>
                <a:gd name="T36" fmla="*/ 12 w 107"/>
                <a:gd name="T37" fmla="*/ 8 h 250"/>
                <a:gd name="T38" fmla="*/ 12 w 107"/>
                <a:gd name="T39" fmla="*/ 8 h 250"/>
                <a:gd name="T40" fmla="*/ 11 w 107"/>
                <a:gd name="T41" fmla="*/ 9 h 250"/>
                <a:gd name="T42" fmla="*/ 9 w 107"/>
                <a:gd name="T43" fmla="*/ 10 h 250"/>
                <a:gd name="T44" fmla="*/ 8 w 107"/>
                <a:gd name="T45" fmla="*/ 11 h 250"/>
                <a:gd name="T46" fmla="*/ 6 w 107"/>
                <a:gd name="T47" fmla="*/ 18 h 250"/>
                <a:gd name="T48" fmla="*/ 8 w 107"/>
                <a:gd name="T49" fmla="*/ 19 h 250"/>
                <a:gd name="T50" fmla="*/ 11 w 107"/>
                <a:gd name="T51" fmla="*/ 19 h 250"/>
                <a:gd name="T52" fmla="*/ 13 w 107"/>
                <a:gd name="T53" fmla="*/ 18 h 250"/>
                <a:gd name="T54" fmla="*/ 13 w 107"/>
                <a:gd name="T55" fmla="*/ 18 h 250"/>
                <a:gd name="T56" fmla="*/ 12 w 107"/>
                <a:gd name="T57" fmla="*/ 19 h 250"/>
                <a:gd name="T58" fmla="*/ 9 w 107"/>
                <a:gd name="T59" fmla="*/ 21 h 250"/>
                <a:gd name="T60" fmla="*/ 6 w 107"/>
                <a:gd name="T61" fmla="*/ 22 h 250"/>
                <a:gd name="T62" fmla="*/ 5 w 107"/>
                <a:gd name="T63" fmla="*/ 25 h 250"/>
                <a:gd name="T64" fmla="*/ 6 w 107"/>
                <a:gd name="T65" fmla="*/ 26 h 250"/>
                <a:gd name="T66" fmla="*/ 8 w 107"/>
                <a:gd name="T67" fmla="*/ 26 h 250"/>
                <a:gd name="T68" fmla="*/ 11 w 107"/>
                <a:gd name="T69" fmla="*/ 24 h 250"/>
                <a:gd name="T70" fmla="*/ 13 w 107"/>
                <a:gd name="T71" fmla="*/ 23 h 250"/>
                <a:gd name="T72" fmla="*/ 14 w 107"/>
                <a:gd name="T73" fmla="*/ 22 h 250"/>
                <a:gd name="T74" fmla="*/ 13 w 107"/>
                <a:gd name="T75" fmla="*/ 24 h 250"/>
                <a:gd name="T76" fmla="*/ 11 w 107"/>
                <a:gd name="T77" fmla="*/ 26 h 250"/>
                <a:gd name="T78" fmla="*/ 9 w 107"/>
                <a:gd name="T79" fmla="*/ 28 h 250"/>
                <a:gd name="T80" fmla="*/ 9 w 107"/>
                <a:gd name="T81" fmla="*/ 28 h 250"/>
                <a:gd name="T82" fmla="*/ 7 w 107"/>
                <a:gd name="T83" fmla="*/ 26 h 250"/>
                <a:gd name="T84" fmla="*/ 4 w 107"/>
                <a:gd name="T85" fmla="*/ 27 h 250"/>
                <a:gd name="T86" fmla="*/ 3 w 107"/>
                <a:gd name="T87" fmla="*/ 29 h 250"/>
                <a:gd name="T88" fmla="*/ 2 w 107"/>
                <a:gd name="T89" fmla="*/ 31 h 250"/>
                <a:gd name="T90" fmla="*/ 1 w 107"/>
                <a:gd name="T91" fmla="*/ 31 h 250"/>
                <a:gd name="T92" fmla="*/ 2 w 107"/>
                <a:gd name="T93" fmla="*/ 28 h 250"/>
                <a:gd name="T94" fmla="*/ 1 w 107"/>
                <a:gd name="T95" fmla="*/ 27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633">
              <a:extLst>
                <a:ext uri="{FF2B5EF4-FFF2-40B4-BE49-F238E27FC236}">
                  <a16:creationId xmlns:a16="http://schemas.microsoft.com/office/drawing/2014/main" id="{74AB95EB-D72B-41D4-9331-1480CF39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663"/>
              <a:ext cx="9" cy="16"/>
            </a:xfrm>
            <a:custGeom>
              <a:avLst/>
              <a:gdLst>
                <a:gd name="T0" fmla="*/ 2 w 20"/>
                <a:gd name="T1" fmla="*/ 3 h 33"/>
                <a:gd name="T2" fmla="*/ 1 w 20"/>
                <a:gd name="T3" fmla="*/ 3 h 33"/>
                <a:gd name="T4" fmla="*/ 1 w 20"/>
                <a:gd name="T5" fmla="*/ 3 h 33"/>
                <a:gd name="T6" fmla="*/ 0 w 20"/>
                <a:gd name="T7" fmla="*/ 4 h 33"/>
                <a:gd name="T8" fmla="*/ 0 w 20"/>
                <a:gd name="T9" fmla="*/ 4 h 33"/>
                <a:gd name="T10" fmla="*/ 0 w 20"/>
                <a:gd name="T11" fmla="*/ 3 h 33"/>
                <a:gd name="T12" fmla="*/ 0 w 20"/>
                <a:gd name="T13" fmla="*/ 2 h 33"/>
                <a:gd name="T14" fmla="*/ 0 w 20"/>
                <a:gd name="T15" fmla="*/ 1 h 33"/>
                <a:gd name="T16" fmla="*/ 0 w 20"/>
                <a:gd name="T17" fmla="*/ 0 h 33"/>
                <a:gd name="T18" fmla="*/ 0 w 20"/>
                <a:gd name="T19" fmla="*/ 0 h 33"/>
                <a:gd name="T20" fmla="*/ 0 w 20"/>
                <a:gd name="T21" fmla="*/ 0 h 33"/>
                <a:gd name="T22" fmla="*/ 0 w 20"/>
                <a:gd name="T23" fmla="*/ 0 h 33"/>
                <a:gd name="T24" fmla="*/ 0 w 20"/>
                <a:gd name="T25" fmla="*/ 0 h 33"/>
                <a:gd name="T26" fmla="*/ 0 w 20"/>
                <a:gd name="T27" fmla="*/ 1 h 33"/>
                <a:gd name="T28" fmla="*/ 1 w 20"/>
                <a:gd name="T29" fmla="*/ 2 h 33"/>
                <a:gd name="T30" fmla="*/ 1 w 20"/>
                <a:gd name="T31" fmla="*/ 3 h 33"/>
                <a:gd name="T32" fmla="*/ 2 w 20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634">
              <a:extLst>
                <a:ext uri="{FF2B5EF4-FFF2-40B4-BE49-F238E27FC236}">
                  <a16:creationId xmlns:a16="http://schemas.microsoft.com/office/drawing/2014/main" id="{CB910C48-1565-4BC4-A093-3BB77406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659"/>
              <a:ext cx="170" cy="103"/>
            </a:xfrm>
            <a:custGeom>
              <a:avLst/>
              <a:gdLst>
                <a:gd name="T0" fmla="*/ 4 w 341"/>
                <a:gd name="T1" fmla="*/ 18 h 208"/>
                <a:gd name="T2" fmla="*/ 8 w 341"/>
                <a:gd name="T3" fmla="*/ 15 h 208"/>
                <a:gd name="T4" fmla="*/ 10 w 341"/>
                <a:gd name="T5" fmla="*/ 9 h 208"/>
                <a:gd name="T6" fmla="*/ 13 w 341"/>
                <a:gd name="T7" fmla="*/ 5 h 208"/>
                <a:gd name="T8" fmla="*/ 17 w 341"/>
                <a:gd name="T9" fmla="*/ 0 h 208"/>
                <a:gd name="T10" fmla="*/ 19 w 341"/>
                <a:gd name="T11" fmla="*/ 0 h 208"/>
                <a:gd name="T12" fmla="*/ 16 w 341"/>
                <a:gd name="T13" fmla="*/ 3 h 208"/>
                <a:gd name="T14" fmla="*/ 12 w 341"/>
                <a:gd name="T15" fmla="*/ 8 h 208"/>
                <a:gd name="T16" fmla="*/ 11 w 341"/>
                <a:gd name="T17" fmla="*/ 12 h 208"/>
                <a:gd name="T18" fmla="*/ 11 w 341"/>
                <a:gd name="T19" fmla="*/ 13 h 208"/>
                <a:gd name="T20" fmla="*/ 14 w 341"/>
                <a:gd name="T21" fmla="*/ 12 h 208"/>
                <a:gd name="T22" fmla="*/ 17 w 341"/>
                <a:gd name="T23" fmla="*/ 10 h 208"/>
                <a:gd name="T24" fmla="*/ 21 w 341"/>
                <a:gd name="T25" fmla="*/ 5 h 208"/>
                <a:gd name="T26" fmla="*/ 27 w 341"/>
                <a:gd name="T27" fmla="*/ 0 h 208"/>
                <a:gd name="T28" fmla="*/ 30 w 341"/>
                <a:gd name="T29" fmla="*/ 0 h 208"/>
                <a:gd name="T30" fmla="*/ 24 w 341"/>
                <a:gd name="T31" fmla="*/ 4 h 208"/>
                <a:gd name="T32" fmla="*/ 20 w 341"/>
                <a:gd name="T33" fmla="*/ 9 h 208"/>
                <a:gd name="T34" fmla="*/ 20 w 341"/>
                <a:gd name="T35" fmla="*/ 10 h 208"/>
                <a:gd name="T36" fmla="*/ 23 w 341"/>
                <a:gd name="T37" fmla="*/ 10 h 208"/>
                <a:gd name="T38" fmla="*/ 26 w 341"/>
                <a:gd name="T39" fmla="*/ 9 h 208"/>
                <a:gd name="T40" fmla="*/ 30 w 341"/>
                <a:gd name="T41" fmla="*/ 6 h 208"/>
                <a:gd name="T42" fmla="*/ 36 w 341"/>
                <a:gd name="T43" fmla="*/ 3 h 208"/>
                <a:gd name="T44" fmla="*/ 38 w 341"/>
                <a:gd name="T45" fmla="*/ 3 h 208"/>
                <a:gd name="T46" fmla="*/ 33 w 341"/>
                <a:gd name="T47" fmla="*/ 5 h 208"/>
                <a:gd name="T48" fmla="*/ 29 w 341"/>
                <a:gd name="T49" fmla="*/ 9 h 208"/>
                <a:gd name="T50" fmla="*/ 34 w 341"/>
                <a:gd name="T51" fmla="*/ 9 h 208"/>
                <a:gd name="T52" fmla="*/ 40 w 341"/>
                <a:gd name="T53" fmla="*/ 8 h 208"/>
                <a:gd name="T54" fmla="*/ 42 w 341"/>
                <a:gd name="T55" fmla="*/ 7 h 208"/>
                <a:gd name="T56" fmla="*/ 38 w 341"/>
                <a:gd name="T57" fmla="*/ 9 h 208"/>
                <a:gd name="T58" fmla="*/ 31 w 341"/>
                <a:gd name="T59" fmla="*/ 11 h 208"/>
                <a:gd name="T60" fmla="*/ 32 w 341"/>
                <a:gd name="T61" fmla="*/ 13 h 208"/>
                <a:gd name="T62" fmla="*/ 37 w 341"/>
                <a:gd name="T63" fmla="*/ 15 h 208"/>
                <a:gd name="T64" fmla="*/ 38 w 341"/>
                <a:gd name="T65" fmla="*/ 17 h 208"/>
                <a:gd name="T66" fmla="*/ 34 w 341"/>
                <a:gd name="T67" fmla="*/ 15 h 208"/>
                <a:gd name="T68" fmla="*/ 28 w 341"/>
                <a:gd name="T69" fmla="*/ 13 h 208"/>
                <a:gd name="T70" fmla="*/ 24 w 341"/>
                <a:gd name="T71" fmla="*/ 12 h 208"/>
                <a:gd name="T72" fmla="*/ 21 w 341"/>
                <a:gd name="T73" fmla="*/ 12 h 208"/>
                <a:gd name="T74" fmla="*/ 22 w 341"/>
                <a:gd name="T75" fmla="*/ 15 h 208"/>
                <a:gd name="T76" fmla="*/ 26 w 341"/>
                <a:gd name="T77" fmla="*/ 18 h 208"/>
                <a:gd name="T78" fmla="*/ 30 w 341"/>
                <a:gd name="T79" fmla="*/ 20 h 208"/>
                <a:gd name="T80" fmla="*/ 31 w 341"/>
                <a:gd name="T81" fmla="*/ 22 h 208"/>
                <a:gd name="T82" fmla="*/ 25 w 341"/>
                <a:gd name="T83" fmla="*/ 18 h 208"/>
                <a:gd name="T84" fmla="*/ 20 w 341"/>
                <a:gd name="T85" fmla="*/ 15 h 208"/>
                <a:gd name="T86" fmla="*/ 17 w 341"/>
                <a:gd name="T87" fmla="*/ 14 h 208"/>
                <a:gd name="T88" fmla="*/ 14 w 341"/>
                <a:gd name="T89" fmla="*/ 15 h 208"/>
                <a:gd name="T90" fmla="*/ 11 w 341"/>
                <a:gd name="T91" fmla="*/ 16 h 208"/>
                <a:gd name="T92" fmla="*/ 11 w 341"/>
                <a:gd name="T93" fmla="*/ 17 h 208"/>
                <a:gd name="T94" fmla="*/ 15 w 341"/>
                <a:gd name="T95" fmla="*/ 20 h 208"/>
                <a:gd name="T96" fmla="*/ 21 w 341"/>
                <a:gd name="T97" fmla="*/ 24 h 208"/>
                <a:gd name="T98" fmla="*/ 21 w 341"/>
                <a:gd name="T99" fmla="*/ 25 h 208"/>
                <a:gd name="T100" fmla="*/ 16 w 341"/>
                <a:gd name="T101" fmla="*/ 22 h 208"/>
                <a:gd name="T102" fmla="*/ 10 w 341"/>
                <a:gd name="T103" fmla="*/ 18 h 208"/>
                <a:gd name="T104" fmla="*/ 6 w 341"/>
                <a:gd name="T105" fmla="*/ 19 h 208"/>
                <a:gd name="T106" fmla="*/ 1 w 341"/>
                <a:gd name="T107" fmla="*/ 21 h 208"/>
                <a:gd name="T108" fmla="*/ 0 w 341"/>
                <a:gd name="T109" fmla="*/ 2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635">
              <a:extLst>
                <a:ext uri="{FF2B5EF4-FFF2-40B4-BE49-F238E27FC236}">
                  <a16:creationId xmlns:a16="http://schemas.microsoft.com/office/drawing/2014/main" id="{BEEEDD5D-A1CF-4CC9-8DDD-42C7308C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763"/>
              <a:ext cx="123" cy="103"/>
            </a:xfrm>
            <a:custGeom>
              <a:avLst/>
              <a:gdLst>
                <a:gd name="T0" fmla="*/ 3 w 246"/>
                <a:gd name="T1" fmla="*/ 2 h 205"/>
                <a:gd name="T2" fmla="*/ 5 w 246"/>
                <a:gd name="T3" fmla="*/ 3 h 205"/>
                <a:gd name="T4" fmla="*/ 6 w 246"/>
                <a:gd name="T5" fmla="*/ 3 h 205"/>
                <a:gd name="T6" fmla="*/ 12 w 246"/>
                <a:gd name="T7" fmla="*/ 2 h 205"/>
                <a:gd name="T8" fmla="*/ 18 w 246"/>
                <a:gd name="T9" fmla="*/ 2 h 205"/>
                <a:gd name="T10" fmla="*/ 22 w 246"/>
                <a:gd name="T11" fmla="*/ 3 h 205"/>
                <a:gd name="T12" fmla="*/ 20 w 246"/>
                <a:gd name="T13" fmla="*/ 3 h 205"/>
                <a:gd name="T14" fmla="*/ 15 w 246"/>
                <a:gd name="T15" fmla="*/ 3 h 205"/>
                <a:gd name="T16" fmla="*/ 10 w 246"/>
                <a:gd name="T17" fmla="*/ 4 h 205"/>
                <a:gd name="T18" fmla="*/ 9 w 246"/>
                <a:gd name="T19" fmla="*/ 5 h 205"/>
                <a:gd name="T20" fmla="*/ 11 w 246"/>
                <a:gd name="T21" fmla="*/ 6 h 205"/>
                <a:gd name="T22" fmla="*/ 14 w 246"/>
                <a:gd name="T23" fmla="*/ 7 h 205"/>
                <a:gd name="T24" fmla="*/ 18 w 246"/>
                <a:gd name="T25" fmla="*/ 7 h 205"/>
                <a:gd name="T26" fmla="*/ 24 w 246"/>
                <a:gd name="T27" fmla="*/ 8 h 205"/>
                <a:gd name="T28" fmla="*/ 29 w 246"/>
                <a:gd name="T29" fmla="*/ 9 h 205"/>
                <a:gd name="T30" fmla="*/ 29 w 246"/>
                <a:gd name="T31" fmla="*/ 11 h 205"/>
                <a:gd name="T32" fmla="*/ 25 w 246"/>
                <a:gd name="T33" fmla="*/ 9 h 205"/>
                <a:gd name="T34" fmla="*/ 20 w 246"/>
                <a:gd name="T35" fmla="*/ 9 h 205"/>
                <a:gd name="T36" fmla="*/ 16 w 246"/>
                <a:gd name="T37" fmla="*/ 9 h 205"/>
                <a:gd name="T38" fmla="*/ 20 w 246"/>
                <a:gd name="T39" fmla="*/ 11 h 205"/>
                <a:gd name="T40" fmla="*/ 23 w 246"/>
                <a:gd name="T41" fmla="*/ 12 h 205"/>
                <a:gd name="T42" fmla="*/ 28 w 246"/>
                <a:gd name="T43" fmla="*/ 13 h 205"/>
                <a:gd name="T44" fmla="*/ 31 w 246"/>
                <a:gd name="T45" fmla="*/ 17 h 205"/>
                <a:gd name="T46" fmla="*/ 28 w 246"/>
                <a:gd name="T47" fmla="*/ 15 h 205"/>
                <a:gd name="T48" fmla="*/ 24 w 246"/>
                <a:gd name="T49" fmla="*/ 14 h 205"/>
                <a:gd name="T50" fmla="*/ 23 w 246"/>
                <a:gd name="T51" fmla="*/ 15 h 205"/>
                <a:gd name="T52" fmla="*/ 27 w 246"/>
                <a:gd name="T53" fmla="*/ 19 h 205"/>
                <a:gd name="T54" fmla="*/ 30 w 246"/>
                <a:gd name="T55" fmla="*/ 22 h 205"/>
                <a:gd name="T56" fmla="*/ 31 w 246"/>
                <a:gd name="T57" fmla="*/ 24 h 205"/>
                <a:gd name="T58" fmla="*/ 30 w 246"/>
                <a:gd name="T59" fmla="*/ 25 h 205"/>
                <a:gd name="T60" fmla="*/ 26 w 246"/>
                <a:gd name="T61" fmla="*/ 19 h 205"/>
                <a:gd name="T62" fmla="*/ 22 w 246"/>
                <a:gd name="T63" fmla="*/ 15 h 205"/>
                <a:gd name="T64" fmla="*/ 20 w 246"/>
                <a:gd name="T65" fmla="*/ 15 h 205"/>
                <a:gd name="T66" fmla="*/ 21 w 246"/>
                <a:gd name="T67" fmla="*/ 17 h 205"/>
                <a:gd name="T68" fmla="*/ 23 w 246"/>
                <a:gd name="T69" fmla="*/ 23 h 205"/>
                <a:gd name="T70" fmla="*/ 23 w 246"/>
                <a:gd name="T71" fmla="*/ 23 h 205"/>
                <a:gd name="T72" fmla="*/ 20 w 246"/>
                <a:gd name="T73" fmla="*/ 18 h 205"/>
                <a:gd name="T74" fmla="*/ 18 w 246"/>
                <a:gd name="T75" fmla="*/ 12 h 205"/>
                <a:gd name="T76" fmla="*/ 16 w 246"/>
                <a:gd name="T77" fmla="*/ 11 h 205"/>
                <a:gd name="T78" fmla="*/ 14 w 246"/>
                <a:gd name="T79" fmla="*/ 10 h 205"/>
                <a:gd name="T80" fmla="*/ 13 w 246"/>
                <a:gd name="T81" fmla="*/ 9 h 205"/>
                <a:gd name="T82" fmla="*/ 13 w 246"/>
                <a:gd name="T83" fmla="*/ 12 h 205"/>
                <a:gd name="T84" fmla="*/ 16 w 246"/>
                <a:gd name="T85" fmla="*/ 20 h 205"/>
                <a:gd name="T86" fmla="*/ 16 w 246"/>
                <a:gd name="T87" fmla="*/ 21 h 205"/>
                <a:gd name="T88" fmla="*/ 14 w 246"/>
                <a:gd name="T89" fmla="*/ 19 h 205"/>
                <a:gd name="T90" fmla="*/ 12 w 246"/>
                <a:gd name="T91" fmla="*/ 14 h 205"/>
                <a:gd name="T92" fmla="*/ 12 w 246"/>
                <a:gd name="T93" fmla="*/ 8 h 205"/>
                <a:gd name="T94" fmla="*/ 10 w 246"/>
                <a:gd name="T95" fmla="*/ 7 h 205"/>
                <a:gd name="T96" fmla="*/ 8 w 246"/>
                <a:gd name="T97" fmla="*/ 6 h 205"/>
                <a:gd name="T98" fmla="*/ 6 w 246"/>
                <a:gd name="T99" fmla="*/ 7 h 205"/>
                <a:gd name="T100" fmla="*/ 7 w 246"/>
                <a:gd name="T101" fmla="*/ 12 h 205"/>
                <a:gd name="T102" fmla="*/ 8 w 246"/>
                <a:gd name="T103" fmla="*/ 18 h 205"/>
                <a:gd name="T104" fmla="*/ 8 w 246"/>
                <a:gd name="T105" fmla="*/ 19 h 205"/>
                <a:gd name="T106" fmla="*/ 7 w 246"/>
                <a:gd name="T107" fmla="*/ 15 h 205"/>
                <a:gd name="T108" fmla="*/ 5 w 246"/>
                <a:gd name="T109" fmla="*/ 5 h 205"/>
                <a:gd name="T110" fmla="*/ 3 w 246"/>
                <a:gd name="T111" fmla="*/ 3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636">
              <a:extLst>
                <a:ext uri="{FF2B5EF4-FFF2-40B4-BE49-F238E27FC236}">
                  <a16:creationId xmlns:a16="http://schemas.microsoft.com/office/drawing/2014/main" id="{7551D179-0902-4E10-89EA-D5CD7ED9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775"/>
              <a:ext cx="85" cy="141"/>
            </a:xfrm>
            <a:custGeom>
              <a:avLst/>
              <a:gdLst>
                <a:gd name="T0" fmla="*/ 10 w 170"/>
                <a:gd name="T1" fmla="*/ 1 h 282"/>
                <a:gd name="T2" fmla="*/ 10 w 170"/>
                <a:gd name="T3" fmla="*/ 5 h 282"/>
                <a:gd name="T4" fmla="*/ 11 w 170"/>
                <a:gd name="T5" fmla="*/ 6 h 282"/>
                <a:gd name="T6" fmla="*/ 12 w 170"/>
                <a:gd name="T7" fmla="*/ 7 h 282"/>
                <a:gd name="T8" fmla="*/ 15 w 170"/>
                <a:gd name="T9" fmla="*/ 9 h 282"/>
                <a:gd name="T10" fmla="*/ 17 w 170"/>
                <a:gd name="T11" fmla="*/ 12 h 282"/>
                <a:gd name="T12" fmla="*/ 19 w 170"/>
                <a:gd name="T13" fmla="*/ 16 h 282"/>
                <a:gd name="T14" fmla="*/ 21 w 170"/>
                <a:gd name="T15" fmla="*/ 19 h 282"/>
                <a:gd name="T16" fmla="*/ 22 w 170"/>
                <a:gd name="T17" fmla="*/ 21 h 282"/>
                <a:gd name="T18" fmla="*/ 21 w 170"/>
                <a:gd name="T19" fmla="*/ 21 h 282"/>
                <a:gd name="T20" fmla="*/ 20 w 170"/>
                <a:gd name="T21" fmla="*/ 19 h 282"/>
                <a:gd name="T22" fmla="*/ 19 w 170"/>
                <a:gd name="T23" fmla="*/ 17 h 282"/>
                <a:gd name="T24" fmla="*/ 17 w 170"/>
                <a:gd name="T25" fmla="*/ 14 h 282"/>
                <a:gd name="T26" fmla="*/ 15 w 170"/>
                <a:gd name="T27" fmla="*/ 11 h 282"/>
                <a:gd name="T28" fmla="*/ 14 w 170"/>
                <a:gd name="T29" fmla="*/ 10 h 282"/>
                <a:gd name="T30" fmla="*/ 12 w 170"/>
                <a:gd name="T31" fmla="*/ 9 h 282"/>
                <a:gd name="T32" fmla="*/ 12 w 170"/>
                <a:gd name="T33" fmla="*/ 11 h 282"/>
                <a:gd name="T34" fmla="*/ 12 w 170"/>
                <a:gd name="T35" fmla="*/ 15 h 282"/>
                <a:gd name="T36" fmla="*/ 13 w 170"/>
                <a:gd name="T37" fmla="*/ 17 h 282"/>
                <a:gd name="T38" fmla="*/ 15 w 170"/>
                <a:gd name="T39" fmla="*/ 19 h 282"/>
                <a:gd name="T40" fmla="*/ 18 w 170"/>
                <a:gd name="T41" fmla="*/ 22 h 282"/>
                <a:gd name="T42" fmla="*/ 20 w 170"/>
                <a:gd name="T43" fmla="*/ 26 h 282"/>
                <a:gd name="T44" fmla="*/ 20 w 170"/>
                <a:gd name="T45" fmla="*/ 30 h 282"/>
                <a:gd name="T46" fmla="*/ 19 w 170"/>
                <a:gd name="T47" fmla="*/ 28 h 282"/>
                <a:gd name="T48" fmla="*/ 18 w 170"/>
                <a:gd name="T49" fmla="*/ 25 h 282"/>
                <a:gd name="T50" fmla="*/ 16 w 170"/>
                <a:gd name="T51" fmla="*/ 22 h 282"/>
                <a:gd name="T52" fmla="*/ 15 w 170"/>
                <a:gd name="T53" fmla="*/ 20 h 282"/>
                <a:gd name="T54" fmla="*/ 13 w 170"/>
                <a:gd name="T55" fmla="*/ 19 h 282"/>
                <a:gd name="T56" fmla="*/ 13 w 170"/>
                <a:gd name="T57" fmla="*/ 22 h 282"/>
                <a:gd name="T58" fmla="*/ 14 w 170"/>
                <a:gd name="T59" fmla="*/ 31 h 282"/>
                <a:gd name="T60" fmla="*/ 14 w 170"/>
                <a:gd name="T61" fmla="*/ 36 h 282"/>
                <a:gd name="T62" fmla="*/ 14 w 170"/>
                <a:gd name="T63" fmla="*/ 35 h 282"/>
                <a:gd name="T64" fmla="*/ 13 w 170"/>
                <a:gd name="T65" fmla="*/ 31 h 282"/>
                <a:gd name="T66" fmla="*/ 12 w 170"/>
                <a:gd name="T67" fmla="*/ 23 h 282"/>
                <a:gd name="T68" fmla="*/ 10 w 170"/>
                <a:gd name="T69" fmla="*/ 21 h 282"/>
                <a:gd name="T70" fmla="*/ 8 w 170"/>
                <a:gd name="T71" fmla="*/ 22 h 282"/>
                <a:gd name="T72" fmla="*/ 7 w 170"/>
                <a:gd name="T73" fmla="*/ 25 h 282"/>
                <a:gd name="T74" fmla="*/ 6 w 170"/>
                <a:gd name="T75" fmla="*/ 27 h 282"/>
                <a:gd name="T76" fmla="*/ 5 w 170"/>
                <a:gd name="T77" fmla="*/ 29 h 282"/>
                <a:gd name="T78" fmla="*/ 4 w 170"/>
                <a:gd name="T79" fmla="*/ 28 h 282"/>
                <a:gd name="T80" fmla="*/ 5 w 170"/>
                <a:gd name="T81" fmla="*/ 26 h 282"/>
                <a:gd name="T82" fmla="*/ 6 w 170"/>
                <a:gd name="T83" fmla="*/ 23 h 282"/>
                <a:gd name="T84" fmla="*/ 8 w 170"/>
                <a:gd name="T85" fmla="*/ 21 h 282"/>
                <a:gd name="T86" fmla="*/ 9 w 170"/>
                <a:gd name="T87" fmla="*/ 18 h 282"/>
                <a:gd name="T88" fmla="*/ 10 w 170"/>
                <a:gd name="T89" fmla="*/ 15 h 282"/>
                <a:gd name="T90" fmla="*/ 10 w 170"/>
                <a:gd name="T91" fmla="*/ 11 h 282"/>
                <a:gd name="T92" fmla="*/ 9 w 170"/>
                <a:gd name="T93" fmla="*/ 10 h 282"/>
                <a:gd name="T94" fmla="*/ 6 w 170"/>
                <a:gd name="T95" fmla="*/ 12 h 282"/>
                <a:gd name="T96" fmla="*/ 4 w 170"/>
                <a:gd name="T97" fmla="*/ 16 h 282"/>
                <a:gd name="T98" fmla="*/ 2 w 170"/>
                <a:gd name="T99" fmla="*/ 19 h 282"/>
                <a:gd name="T100" fmla="*/ 1 w 170"/>
                <a:gd name="T101" fmla="*/ 21 h 282"/>
                <a:gd name="T102" fmla="*/ 0 w 170"/>
                <a:gd name="T103" fmla="*/ 20 h 282"/>
                <a:gd name="T104" fmla="*/ 1 w 170"/>
                <a:gd name="T105" fmla="*/ 18 h 282"/>
                <a:gd name="T106" fmla="*/ 3 w 170"/>
                <a:gd name="T107" fmla="*/ 15 h 282"/>
                <a:gd name="T108" fmla="*/ 5 w 170"/>
                <a:gd name="T109" fmla="*/ 11 h 282"/>
                <a:gd name="T110" fmla="*/ 8 w 170"/>
                <a:gd name="T111" fmla="*/ 8 h 282"/>
                <a:gd name="T112" fmla="*/ 10 w 170"/>
                <a:gd name="T113" fmla="*/ 6 h 282"/>
                <a:gd name="T114" fmla="*/ 9 w 170"/>
                <a:gd name="T115" fmla="*/ 3 h 282"/>
                <a:gd name="T116" fmla="*/ 9 w 170"/>
                <a:gd name="T117" fmla="*/ 1 h 282"/>
                <a:gd name="T118" fmla="*/ 9 w 170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637">
              <a:extLst>
                <a:ext uri="{FF2B5EF4-FFF2-40B4-BE49-F238E27FC236}">
                  <a16:creationId xmlns:a16="http://schemas.microsoft.com/office/drawing/2014/main" id="{F3D02AE1-DDAE-4B88-80F5-BA4BC4DE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592"/>
              <a:ext cx="103" cy="146"/>
            </a:xfrm>
            <a:custGeom>
              <a:avLst/>
              <a:gdLst>
                <a:gd name="T0" fmla="*/ 1 w 206"/>
                <a:gd name="T1" fmla="*/ 35 h 292"/>
                <a:gd name="T2" fmla="*/ 3 w 206"/>
                <a:gd name="T3" fmla="*/ 31 h 292"/>
                <a:gd name="T4" fmla="*/ 5 w 206"/>
                <a:gd name="T5" fmla="*/ 27 h 292"/>
                <a:gd name="T6" fmla="*/ 7 w 206"/>
                <a:gd name="T7" fmla="*/ 22 h 292"/>
                <a:gd name="T8" fmla="*/ 7 w 206"/>
                <a:gd name="T9" fmla="*/ 20 h 292"/>
                <a:gd name="T10" fmla="*/ 5 w 206"/>
                <a:gd name="T11" fmla="*/ 18 h 292"/>
                <a:gd name="T12" fmla="*/ 5 w 206"/>
                <a:gd name="T13" fmla="*/ 16 h 292"/>
                <a:gd name="T14" fmla="*/ 5 w 206"/>
                <a:gd name="T15" fmla="*/ 17 h 292"/>
                <a:gd name="T16" fmla="*/ 6 w 206"/>
                <a:gd name="T17" fmla="*/ 18 h 292"/>
                <a:gd name="T18" fmla="*/ 8 w 206"/>
                <a:gd name="T19" fmla="*/ 19 h 292"/>
                <a:gd name="T20" fmla="*/ 9 w 206"/>
                <a:gd name="T21" fmla="*/ 18 h 292"/>
                <a:gd name="T22" fmla="*/ 11 w 206"/>
                <a:gd name="T23" fmla="*/ 16 h 292"/>
                <a:gd name="T24" fmla="*/ 13 w 206"/>
                <a:gd name="T25" fmla="*/ 13 h 292"/>
                <a:gd name="T26" fmla="*/ 15 w 206"/>
                <a:gd name="T27" fmla="*/ 11 h 292"/>
                <a:gd name="T28" fmla="*/ 15 w 206"/>
                <a:gd name="T29" fmla="*/ 9 h 292"/>
                <a:gd name="T30" fmla="*/ 14 w 206"/>
                <a:gd name="T31" fmla="*/ 5 h 292"/>
                <a:gd name="T32" fmla="*/ 12 w 206"/>
                <a:gd name="T33" fmla="*/ 3 h 292"/>
                <a:gd name="T34" fmla="*/ 12 w 206"/>
                <a:gd name="T35" fmla="*/ 2 h 292"/>
                <a:gd name="T36" fmla="*/ 14 w 206"/>
                <a:gd name="T37" fmla="*/ 4 h 292"/>
                <a:gd name="T38" fmla="*/ 16 w 206"/>
                <a:gd name="T39" fmla="*/ 8 h 292"/>
                <a:gd name="T40" fmla="*/ 17 w 206"/>
                <a:gd name="T41" fmla="*/ 8 h 292"/>
                <a:gd name="T42" fmla="*/ 18 w 206"/>
                <a:gd name="T43" fmla="*/ 6 h 292"/>
                <a:gd name="T44" fmla="*/ 19 w 206"/>
                <a:gd name="T45" fmla="*/ 3 h 292"/>
                <a:gd name="T46" fmla="*/ 21 w 206"/>
                <a:gd name="T47" fmla="*/ 1 h 292"/>
                <a:gd name="T48" fmla="*/ 22 w 206"/>
                <a:gd name="T49" fmla="*/ 0 h 292"/>
                <a:gd name="T50" fmla="*/ 22 w 206"/>
                <a:gd name="T51" fmla="*/ 1 h 292"/>
                <a:gd name="T52" fmla="*/ 21 w 206"/>
                <a:gd name="T53" fmla="*/ 2 h 292"/>
                <a:gd name="T54" fmla="*/ 20 w 206"/>
                <a:gd name="T55" fmla="*/ 5 h 292"/>
                <a:gd name="T56" fmla="*/ 18 w 206"/>
                <a:gd name="T57" fmla="*/ 8 h 292"/>
                <a:gd name="T58" fmla="*/ 17 w 206"/>
                <a:gd name="T59" fmla="*/ 10 h 292"/>
                <a:gd name="T60" fmla="*/ 18 w 206"/>
                <a:gd name="T61" fmla="*/ 10 h 292"/>
                <a:gd name="T62" fmla="*/ 20 w 206"/>
                <a:gd name="T63" fmla="*/ 10 h 292"/>
                <a:gd name="T64" fmla="*/ 22 w 206"/>
                <a:gd name="T65" fmla="*/ 9 h 292"/>
                <a:gd name="T66" fmla="*/ 24 w 206"/>
                <a:gd name="T67" fmla="*/ 8 h 292"/>
                <a:gd name="T68" fmla="*/ 25 w 206"/>
                <a:gd name="T69" fmla="*/ 7 h 292"/>
                <a:gd name="T70" fmla="*/ 26 w 206"/>
                <a:gd name="T71" fmla="*/ 7 h 292"/>
                <a:gd name="T72" fmla="*/ 25 w 206"/>
                <a:gd name="T73" fmla="*/ 9 h 292"/>
                <a:gd name="T74" fmla="*/ 22 w 206"/>
                <a:gd name="T75" fmla="*/ 10 h 292"/>
                <a:gd name="T76" fmla="*/ 19 w 206"/>
                <a:gd name="T77" fmla="*/ 12 h 292"/>
                <a:gd name="T78" fmla="*/ 17 w 206"/>
                <a:gd name="T79" fmla="*/ 13 h 292"/>
                <a:gd name="T80" fmla="*/ 15 w 206"/>
                <a:gd name="T81" fmla="*/ 14 h 292"/>
                <a:gd name="T82" fmla="*/ 13 w 206"/>
                <a:gd name="T83" fmla="*/ 16 h 292"/>
                <a:gd name="T84" fmla="*/ 13 w 206"/>
                <a:gd name="T85" fmla="*/ 18 h 292"/>
                <a:gd name="T86" fmla="*/ 14 w 206"/>
                <a:gd name="T87" fmla="*/ 18 h 292"/>
                <a:gd name="T88" fmla="*/ 13 w 206"/>
                <a:gd name="T89" fmla="*/ 19 h 292"/>
                <a:gd name="T90" fmla="*/ 12 w 206"/>
                <a:gd name="T91" fmla="*/ 20 h 292"/>
                <a:gd name="T92" fmla="*/ 11 w 206"/>
                <a:gd name="T93" fmla="*/ 20 h 292"/>
                <a:gd name="T94" fmla="*/ 11 w 206"/>
                <a:gd name="T95" fmla="*/ 20 h 292"/>
                <a:gd name="T96" fmla="*/ 10 w 206"/>
                <a:gd name="T97" fmla="*/ 21 h 292"/>
                <a:gd name="T98" fmla="*/ 8 w 206"/>
                <a:gd name="T99" fmla="*/ 24 h 292"/>
                <a:gd name="T100" fmla="*/ 6 w 206"/>
                <a:gd name="T101" fmla="*/ 28 h 292"/>
                <a:gd name="T102" fmla="*/ 5 w 206"/>
                <a:gd name="T103" fmla="*/ 32 h 292"/>
                <a:gd name="T104" fmla="*/ 5 w 206"/>
                <a:gd name="T105" fmla="*/ 34 h 292"/>
                <a:gd name="T106" fmla="*/ 4 w 206"/>
                <a:gd name="T107" fmla="*/ 36 h 292"/>
                <a:gd name="T108" fmla="*/ 3 w 206"/>
                <a:gd name="T109" fmla="*/ 36 h 292"/>
                <a:gd name="T110" fmla="*/ 1 w 206"/>
                <a:gd name="T111" fmla="*/ 37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638">
              <a:extLst>
                <a:ext uri="{FF2B5EF4-FFF2-40B4-BE49-F238E27FC236}">
                  <a16:creationId xmlns:a16="http://schemas.microsoft.com/office/drawing/2014/main" id="{09FDAAAF-5431-49CB-AA23-14A095690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825"/>
              <a:ext cx="67" cy="113"/>
            </a:xfrm>
            <a:custGeom>
              <a:avLst/>
              <a:gdLst>
                <a:gd name="T0" fmla="*/ 11 w 132"/>
                <a:gd name="T1" fmla="*/ 1 h 227"/>
                <a:gd name="T2" fmla="*/ 10 w 132"/>
                <a:gd name="T3" fmla="*/ 5 h 227"/>
                <a:gd name="T4" fmla="*/ 8 w 132"/>
                <a:gd name="T5" fmla="*/ 6 h 227"/>
                <a:gd name="T6" fmla="*/ 6 w 132"/>
                <a:gd name="T7" fmla="*/ 7 h 227"/>
                <a:gd name="T8" fmla="*/ 3 w 132"/>
                <a:gd name="T9" fmla="*/ 8 h 227"/>
                <a:gd name="T10" fmla="*/ 1 w 132"/>
                <a:gd name="T11" fmla="*/ 9 h 227"/>
                <a:gd name="T12" fmla="*/ 0 w 132"/>
                <a:gd name="T13" fmla="*/ 10 h 227"/>
                <a:gd name="T14" fmla="*/ 1 w 132"/>
                <a:gd name="T15" fmla="*/ 11 h 227"/>
                <a:gd name="T16" fmla="*/ 2 w 132"/>
                <a:gd name="T17" fmla="*/ 10 h 227"/>
                <a:gd name="T18" fmla="*/ 4 w 132"/>
                <a:gd name="T19" fmla="*/ 9 h 227"/>
                <a:gd name="T20" fmla="*/ 6 w 132"/>
                <a:gd name="T21" fmla="*/ 8 h 227"/>
                <a:gd name="T22" fmla="*/ 8 w 132"/>
                <a:gd name="T23" fmla="*/ 7 h 227"/>
                <a:gd name="T24" fmla="*/ 8 w 132"/>
                <a:gd name="T25" fmla="*/ 8 h 227"/>
                <a:gd name="T26" fmla="*/ 7 w 132"/>
                <a:gd name="T27" fmla="*/ 12 h 227"/>
                <a:gd name="T28" fmla="*/ 6 w 132"/>
                <a:gd name="T29" fmla="*/ 14 h 227"/>
                <a:gd name="T30" fmla="*/ 5 w 132"/>
                <a:gd name="T31" fmla="*/ 15 h 227"/>
                <a:gd name="T32" fmla="*/ 3 w 132"/>
                <a:gd name="T33" fmla="*/ 18 h 227"/>
                <a:gd name="T34" fmla="*/ 1 w 132"/>
                <a:gd name="T35" fmla="*/ 19 h 227"/>
                <a:gd name="T36" fmla="*/ 1 w 132"/>
                <a:gd name="T37" fmla="*/ 20 h 227"/>
                <a:gd name="T38" fmla="*/ 1 w 132"/>
                <a:gd name="T39" fmla="*/ 21 h 227"/>
                <a:gd name="T40" fmla="*/ 2 w 132"/>
                <a:gd name="T41" fmla="*/ 20 h 227"/>
                <a:gd name="T42" fmla="*/ 4 w 132"/>
                <a:gd name="T43" fmla="*/ 18 h 227"/>
                <a:gd name="T44" fmla="*/ 5 w 132"/>
                <a:gd name="T45" fmla="*/ 17 h 227"/>
                <a:gd name="T46" fmla="*/ 7 w 132"/>
                <a:gd name="T47" fmla="*/ 15 h 227"/>
                <a:gd name="T48" fmla="*/ 7 w 132"/>
                <a:gd name="T49" fmla="*/ 17 h 227"/>
                <a:gd name="T50" fmla="*/ 8 w 132"/>
                <a:gd name="T51" fmla="*/ 25 h 227"/>
                <a:gd name="T52" fmla="*/ 9 w 132"/>
                <a:gd name="T53" fmla="*/ 28 h 227"/>
                <a:gd name="T54" fmla="*/ 9 w 132"/>
                <a:gd name="T55" fmla="*/ 28 h 227"/>
                <a:gd name="T56" fmla="*/ 9 w 132"/>
                <a:gd name="T57" fmla="*/ 24 h 227"/>
                <a:gd name="T58" fmla="*/ 9 w 132"/>
                <a:gd name="T59" fmla="*/ 16 h 227"/>
                <a:gd name="T60" fmla="*/ 9 w 132"/>
                <a:gd name="T61" fmla="*/ 13 h 227"/>
                <a:gd name="T62" fmla="*/ 10 w 132"/>
                <a:gd name="T63" fmla="*/ 14 h 227"/>
                <a:gd name="T64" fmla="*/ 10 w 132"/>
                <a:gd name="T65" fmla="*/ 15 h 227"/>
                <a:gd name="T66" fmla="*/ 11 w 132"/>
                <a:gd name="T67" fmla="*/ 17 h 227"/>
                <a:gd name="T68" fmla="*/ 13 w 132"/>
                <a:gd name="T69" fmla="*/ 19 h 227"/>
                <a:gd name="T70" fmla="*/ 15 w 132"/>
                <a:gd name="T71" fmla="*/ 21 h 227"/>
                <a:gd name="T72" fmla="*/ 16 w 132"/>
                <a:gd name="T73" fmla="*/ 21 h 227"/>
                <a:gd name="T74" fmla="*/ 15 w 132"/>
                <a:gd name="T75" fmla="*/ 20 h 227"/>
                <a:gd name="T76" fmla="*/ 14 w 132"/>
                <a:gd name="T77" fmla="*/ 18 h 227"/>
                <a:gd name="T78" fmla="*/ 13 w 132"/>
                <a:gd name="T79" fmla="*/ 17 h 227"/>
                <a:gd name="T80" fmla="*/ 11 w 132"/>
                <a:gd name="T81" fmla="*/ 15 h 227"/>
                <a:gd name="T82" fmla="*/ 10 w 132"/>
                <a:gd name="T83" fmla="*/ 13 h 227"/>
                <a:gd name="T84" fmla="*/ 10 w 132"/>
                <a:gd name="T85" fmla="*/ 11 h 227"/>
                <a:gd name="T86" fmla="*/ 10 w 132"/>
                <a:gd name="T87" fmla="*/ 8 h 227"/>
                <a:gd name="T88" fmla="*/ 11 w 132"/>
                <a:gd name="T89" fmla="*/ 7 h 227"/>
                <a:gd name="T90" fmla="*/ 11 w 132"/>
                <a:gd name="T91" fmla="*/ 7 h 227"/>
                <a:gd name="T92" fmla="*/ 12 w 132"/>
                <a:gd name="T93" fmla="*/ 8 h 227"/>
                <a:gd name="T94" fmla="*/ 14 w 132"/>
                <a:gd name="T95" fmla="*/ 9 h 227"/>
                <a:gd name="T96" fmla="*/ 15 w 132"/>
                <a:gd name="T97" fmla="*/ 11 h 227"/>
                <a:gd name="T98" fmla="*/ 16 w 132"/>
                <a:gd name="T99" fmla="*/ 12 h 227"/>
                <a:gd name="T100" fmla="*/ 17 w 132"/>
                <a:gd name="T101" fmla="*/ 12 h 227"/>
                <a:gd name="T102" fmla="*/ 16 w 132"/>
                <a:gd name="T103" fmla="*/ 11 h 227"/>
                <a:gd name="T104" fmla="*/ 14 w 132"/>
                <a:gd name="T105" fmla="*/ 9 h 227"/>
                <a:gd name="T106" fmla="*/ 13 w 132"/>
                <a:gd name="T107" fmla="*/ 7 h 227"/>
                <a:gd name="T108" fmla="*/ 12 w 132"/>
                <a:gd name="T109" fmla="*/ 5 h 227"/>
                <a:gd name="T110" fmla="*/ 12 w 132"/>
                <a:gd name="T111" fmla="*/ 2 h 227"/>
                <a:gd name="T112" fmla="*/ 13 w 132"/>
                <a:gd name="T113" fmla="*/ 0 h 227"/>
                <a:gd name="T114" fmla="*/ 12 w 132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639">
              <a:extLst>
                <a:ext uri="{FF2B5EF4-FFF2-40B4-BE49-F238E27FC236}">
                  <a16:creationId xmlns:a16="http://schemas.microsoft.com/office/drawing/2014/main" id="{A116BA81-7034-4B8F-BED9-C1C6C8DF4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774"/>
              <a:ext cx="132" cy="104"/>
            </a:xfrm>
            <a:custGeom>
              <a:avLst/>
              <a:gdLst>
                <a:gd name="T0" fmla="*/ 2 w 263"/>
                <a:gd name="T1" fmla="*/ 4 h 207"/>
                <a:gd name="T2" fmla="*/ 4 w 263"/>
                <a:gd name="T3" fmla="*/ 5 h 207"/>
                <a:gd name="T4" fmla="*/ 6 w 263"/>
                <a:gd name="T5" fmla="*/ 6 h 207"/>
                <a:gd name="T6" fmla="*/ 7 w 263"/>
                <a:gd name="T7" fmla="*/ 7 h 207"/>
                <a:gd name="T8" fmla="*/ 8 w 263"/>
                <a:gd name="T9" fmla="*/ 12 h 207"/>
                <a:gd name="T10" fmla="*/ 9 w 263"/>
                <a:gd name="T11" fmla="*/ 17 h 207"/>
                <a:gd name="T12" fmla="*/ 9 w 263"/>
                <a:gd name="T13" fmla="*/ 16 h 207"/>
                <a:gd name="T14" fmla="*/ 9 w 263"/>
                <a:gd name="T15" fmla="*/ 9 h 207"/>
                <a:gd name="T16" fmla="*/ 11 w 263"/>
                <a:gd name="T17" fmla="*/ 8 h 207"/>
                <a:gd name="T18" fmla="*/ 13 w 263"/>
                <a:gd name="T19" fmla="*/ 11 h 207"/>
                <a:gd name="T20" fmla="*/ 16 w 263"/>
                <a:gd name="T21" fmla="*/ 13 h 207"/>
                <a:gd name="T22" fmla="*/ 18 w 263"/>
                <a:gd name="T23" fmla="*/ 23 h 207"/>
                <a:gd name="T24" fmla="*/ 19 w 263"/>
                <a:gd name="T25" fmla="*/ 26 h 207"/>
                <a:gd name="T26" fmla="*/ 18 w 263"/>
                <a:gd name="T27" fmla="*/ 22 h 207"/>
                <a:gd name="T28" fmla="*/ 17 w 263"/>
                <a:gd name="T29" fmla="*/ 14 h 207"/>
                <a:gd name="T30" fmla="*/ 23 w 263"/>
                <a:gd name="T31" fmla="*/ 17 h 207"/>
                <a:gd name="T32" fmla="*/ 30 w 263"/>
                <a:gd name="T33" fmla="*/ 21 h 207"/>
                <a:gd name="T34" fmla="*/ 33 w 263"/>
                <a:gd name="T35" fmla="*/ 23 h 207"/>
                <a:gd name="T36" fmla="*/ 32 w 263"/>
                <a:gd name="T37" fmla="*/ 21 h 207"/>
                <a:gd name="T38" fmla="*/ 27 w 263"/>
                <a:gd name="T39" fmla="*/ 18 h 207"/>
                <a:gd name="T40" fmla="*/ 21 w 263"/>
                <a:gd name="T41" fmla="*/ 14 h 207"/>
                <a:gd name="T42" fmla="*/ 17 w 263"/>
                <a:gd name="T43" fmla="*/ 12 h 207"/>
                <a:gd name="T44" fmla="*/ 19 w 263"/>
                <a:gd name="T45" fmla="*/ 12 h 207"/>
                <a:gd name="T46" fmla="*/ 24 w 263"/>
                <a:gd name="T47" fmla="*/ 11 h 207"/>
                <a:gd name="T48" fmla="*/ 30 w 263"/>
                <a:gd name="T49" fmla="*/ 11 h 207"/>
                <a:gd name="T50" fmla="*/ 33 w 263"/>
                <a:gd name="T51" fmla="*/ 12 h 207"/>
                <a:gd name="T52" fmla="*/ 32 w 263"/>
                <a:gd name="T53" fmla="*/ 10 h 207"/>
                <a:gd name="T54" fmla="*/ 27 w 263"/>
                <a:gd name="T55" fmla="*/ 10 h 207"/>
                <a:gd name="T56" fmla="*/ 20 w 263"/>
                <a:gd name="T57" fmla="*/ 10 h 207"/>
                <a:gd name="T58" fmla="*/ 17 w 263"/>
                <a:gd name="T59" fmla="*/ 10 h 207"/>
                <a:gd name="T60" fmla="*/ 14 w 263"/>
                <a:gd name="T61" fmla="*/ 8 h 207"/>
                <a:gd name="T62" fmla="*/ 12 w 263"/>
                <a:gd name="T63" fmla="*/ 6 h 207"/>
                <a:gd name="T64" fmla="*/ 14 w 263"/>
                <a:gd name="T65" fmla="*/ 5 h 207"/>
                <a:gd name="T66" fmla="*/ 18 w 263"/>
                <a:gd name="T67" fmla="*/ 2 h 207"/>
                <a:gd name="T68" fmla="*/ 21 w 263"/>
                <a:gd name="T69" fmla="*/ 1 h 207"/>
                <a:gd name="T70" fmla="*/ 21 w 263"/>
                <a:gd name="T71" fmla="*/ 0 h 207"/>
                <a:gd name="T72" fmla="*/ 17 w 263"/>
                <a:gd name="T73" fmla="*/ 2 h 207"/>
                <a:gd name="T74" fmla="*/ 13 w 263"/>
                <a:gd name="T75" fmla="*/ 4 h 207"/>
                <a:gd name="T76" fmla="*/ 10 w 263"/>
                <a:gd name="T77" fmla="*/ 5 h 207"/>
                <a:gd name="T78" fmla="*/ 8 w 263"/>
                <a:gd name="T79" fmla="*/ 5 h 207"/>
                <a:gd name="T80" fmla="*/ 5 w 263"/>
                <a:gd name="T81" fmla="*/ 4 h 207"/>
                <a:gd name="T82" fmla="*/ 2 w 263"/>
                <a:gd name="T83" fmla="*/ 3 h 207"/>
                <a:gd name="T84" fmla="*/ 0 w 263"/>
                <a:gd name="T85" fmla="*/ 2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640">
              <a:extLst>
                <a:ext uri="{FF2B5EF4-FFF2-40B4-BE49-F238E27FC236}">
                  <a16:creationId xmlns:a16="http://schemas.microsoft.com/office/drawing/2014/main" id="{4DC0F0FF-BAB8-463D-B217-2BFD8C9F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995"/>
              <a:ext cx="334" cy="331"/>
            </a:xfrm>
            <a:custGeom>
              <a:avLst/>
              <a:gdLst>
                <a:gd name="T0" fmla="*/ 34 w 667"/>
                <a:gd name="T1" fmla="*/ 19 h 663"/>
                <a:gd name="T2" fmla="*/ 23 w 667"/>
                <a:gd name="T3" fmla="*/ 12 h 663"/>
                <a:gd name="T4" fmla="*/ 10 w 667"/>
                <a:gd name="T5" fmla="*/ 9 h 663"/>
                <a:gd name="T6" fmla="*/ 5 w 667"/>
                <a:gd name="T7" fmla="*/ 8 h 663"/>
                <a:gd name="T8" fmla="*/ 9 w 667"/>
                <a:gd name="T9" fmla="*/ 19 h 663"/>
                <a:gd name="T10" fmla="*/ 14 w 667"/>
                <a:gd name="T11" fmla="*/ 29 h 663"/>
                <a:gd name="T12" fmla="*/ 24 w 667"/>
                <a:gd name="T13" fmla="*/ 35 h 663"/>
                <a:gd name="T14" fmla="*/ 31 w 667"/>
                <a:gd name="T15" fmla="*/ 39 h 663"/>
                <a:gd name="T16" fmla="*/ 28 w 667"/>
                <a:gd name="T17" fmla="*/ 41 h 663"/>
                <a:gd name="T18" fmla="*/ 22 w 667"/>
                <a:gd name="T19" fmla="*/ 39 h 663"/>
                <a:gd name="T20" fmla="*/ 13 w 667"/>
                <a:gd name="T21" fmla="*/ 43 h 663"/>
                <a:gd name="T22" fmla="*/ 7 w 667"/>
                <a:gd name="T23" fmla="*/ 51 h 663"/>
                <a:gd name="T24" fmla="*/ 2 w 667"/>
                <a:gd name="T25" fmla="*/ 55 h 663"/>
                <a:gd name="T26" fmla="*/ 3 w 667"/>
                <a:gd name="T27" fmla="*/ 57 h 663"/>
                <a:gd name="T28" fmla="*/ 7 w 667"/>
                <a:gd name="T29" fmla="*/ 60 h 663"/>
                <a:gd name="T30" fmla="*/ 18 w 667"/>
                <a:gd name="T31" fmla="*/ 61 h 663"/>
                <a:gd name="T32" fmla="*/ 29 w 667"/>
                <a:gd name="T33" fmla="*/ 54 h 663"/>
                <a:gd name="T34" fmla="*/ 32 w 667"/>
                <a:gd name="T35" fmla="*/ 48 h 663"/>
                <a:gd name="T36" fmla="*/ 35 w 667"/>
                <a:gd name="T37" fmla="*/ 43 h 663"/>
                <a:gd name="T38" fmla="*/ 38 w 667"/>
                <a:gd name="T39" fmla="*/ 46 h 663"/>
                <a:gd name="T40" fmla="*/ 34 w 667"/>
                <a:gd name="T41" fmla="*/ 52 h 663"/>
                <a:gd name="T42" fmla="*/ 31 w 667"/>
                <a:gd name="T43" fmla="*/ 54 h 663"/>
                <a:gd name="T44" fmla="*/ 27 w 667"/>
                <a:gd name="T45" fmla="*/ 59 h 663"/>
                <a:gd name="T46" fmla="*/ 24 w 667"/>
                <a:gd name="T47" fmla="*/ 68 h 663"/>
                <a:gd name="T48" fmla="*/ 25 w 667"/>
                <a:gd name="T49" fmla="*/ 74 h 663"/>
                <a:gd name="T50" fmla="*/ 23 w 667"/>
                <a:gd name="T51" fmla="*/ 82 h 663"/>
                <a:gd name="T52" fmla="*/ 31 w 667"/>
                <a:gd name="T53" fmla="*/ 81 h 663"/>
                <a:gd name="T54" fmla="*/ 42 w 667"/>
                <a:gd name="T55" fmla="*/ 74 h 663"/>
                <a:gd name="T56" fmla="*/ 46 w 667"/>
                <a:gd name="T57" fmla="*/ 64 h 663"/>
                <a:gd name="T58" fmla="*/ 43 w 667"/>
                <a:gd name="T59" fmla="*/ 52 h 663"/>
                <a:gd name="T60" fmla="*/ 43 w 667"/>
                <a:gd name="T61" fmla="*/ 47 h 663"/>
                <a:gd name="T62" fmla="*/ 47 w 667"/>
                <a:gd name="T63" fmla="*/ 53 h 663"/>
                <a:gd name="T64" fmla="*/ 49 w 667"/>
                <a:gd name="T65" fmla="*/ 63 h 663"/>
                <a:gd name="T66" fmla="*/ 59 w 667"/>
                <a:gd name="T67" fmla="*/ 69 h 663"/>
                <a:gd name="T68" fmla="*/ 69 w 667"/>
                <a:gd name="T69" fmla="*/ 74 h 663"/>
                <a:gd name="T70" fmla="*/ 73 w 667"/>
                <a:gd name="T71" fmla="*/ 67 h 663"/>
                <a:gd name="T72" fmla="*/ 63 w 667"/>
                <a:gd name="T73" fmla="*/ 51 h 663"/>
                <a:gd name="T74" fmla="*/ 56 w 667"/>
                <a:gd name="T75" fmla="*/ 49 h 663"/>
                <a:gd name="T76" fmla="*/ 55 w 667"/>
                <a:gd name="T77" fmla="*/ 47 h 663"/>
                <a:gd name="T78" fmla="*/ 64 w 667"/>
                <a:gd name="T79" fmla="*/ 49 h 663"/>
                <a:gd name="T80" fmla="*/ 75 w 667"/>
                <a:gd name="T81" fmla="*/ 49 h 663"/>
                <a:gd name="T82" fmla="*/ 82 w 667"/>
                <a:gd name="T83" fmla="*/ 46 h 663"/>
                <a:gd name="T84" fmla="*/ 81 w 667"/>
                <a:gd name="T85" fmla="*/ 44 h 663"/>
                <a:gd name="T86" fmla="*/ 75 w 667"/>
                <a:gd name="T87" fmla="*/ 38 h 663"/>
                <a:gd name="T88" fmla="*/ 66 w 667"/>
                <a:gd name="T89" fmla="*/ 31 h 663"/>
                <a:gd name="T90" fmla="*/ 56 w 667"/>
                <a:gd name="T91" fmla="*/ 32 h 663"/>
                <a:gd name="T92" fmla="*/ 51 w 667"/>
                <a:gd name="T93" fmla="*/ 35 h 663"/>
                <a:gd name="T94" fmla="*/ 50 w 667"/>
                <a:gd name="T95" fmla="*/ 32 h 663"/>
                <a:gd name="T96" fmla="*/ 53 w 667"/>
                <a:gd name="T97" fmla="*/ 31 h 663"/>
                <a:gd name="T98" fmla="*/ 58 w 667"/>
                <a:gd name="T99" fmla="*/ 29 h 663"/>
                <a:gd name="T100" fmla="*/ 62 w 667"/>
                <a:gd name="T101" fmla="*/ 15 h 663"/>
                <a:gd name="T102" fmla="*/ 60 w 667"/>
                <a:gd name="T103" fmla="*/ 2 h 663"/>
                <a:gd name="T104" fmla="*/ 55 w 667"/>
                <a:gd name="T105" fmla="*/ 6 h 663"/>
                <a:gd name="T106" fmla="*/ 47 w 667"/>
                <a:gd name="T107" fmla="*/ 10 h 663"/>
                <a:gd name="T108" fmla="*/ 39 w 667"/>
                <a:gd name="T109" fmla="*/ 23 h 663"/>
                <a:gd name="T110" fmla="*/ 38 w 667"/>
                <a:gd name="T111" fmla="*/ 3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641">
              <a:extLst>
                <a:ext uri="{FF2B5EF4-FFF2-40B4-BE49-F238E27FC236}">
                  <a16:creationId xmlns:a16="http://schemas.microsoft.com/office/drawing/2014/main" id="{3D476B45-D73E-4ACE-920F-939BA554F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973"/>
              <a:ext cx="102" cy="143"/>
            </a:xfrm>
            <a:custGeom>
              <a:avLst/>
              <a:gdLst>
                <a:gd name="T0" fmla="*/ 26 w 204"/>
                <a:gd name="T1" fmla="*/ 14 h 287"/>
                <a:gd name="T2" fmla="*/ 24 w 204"/>
                <a:gd name="T3" fmla="*/ 15 h 287"/>
                <a:gd name="T4" fmla="*/ 23 w 204"/>
                <a:gd name="T5" fmla="*/ 16 h 287"/>
                <a:gd name="T6" fmla="*/ 21 w 204"/>
                <a:gd name="T7" fmla="*/ 17 h 287"/>
                <a:gd name="T8" fmla="*/ 20 w 204"/>
                <a:gd name="T9" fmla="*/ 18 h 287"/>
                <a:gd name="T10" fmla="*/ 19 w 204"/>
                <a:gd name="T11" fmla="*/ 20 h 287"/>
                <a:gd name="T12" fmla="*/ 18 w 204"/>
                <a:gd name="T13" fmla="*/ 22 h 287"/>
                <a:gd name="T14" fmla="*/ 17 w 204"/>
                <a:gd name="T15" fmla="*/ 24 h 287"/>
                <a:gd name="T16" fmla="*/ 16 w 204"/>
                <a:gd name="T17" fmla="*/ 26 h 287"/>
                <a:gd name="T18" fmla="*/ 16 w 204"/>
                <a:gd name="T19" fmla="*/ 27 h 287"/>
                <a:gd name="T20" fmla="*/ 16 w 204"/>
                <a:gd name="T21" fmla="*/ 27 h 287"/>
                <a:gd name="T22" fmla="*/ 16 w 204"/>
                <a:gd name="T23" fmla="*/ 28 h 287"/>
                <a:gd name="T24" fmla="*/ 16 w 204"/>
                <a:gd name="T25" fmla="*/ 29 h 287"/>
                <a:gd name="T26" fmla="*/ 16 w 204"/>
                <a:gd name="T27" fmla="*/ 30 h 287"/>
                <a:gd name="T28" fmla="*/ 16 w 204"/>
                <a:gd name="T29" fmla="*/ 32 h 287"/>
                <a:gd name="T30" fmla="*/ 16 w 204"/>
                <a:gd name="T31" fmla="*/ 34 h 287"/>
                <a:gd name="T32" fmla="*/ 17 w 204"/>
                <a:gd name="T33" fmla="*/ 35 h 287"/>
                <a:gd name="T34" fmla="*/ 16 w 204"/>
                <a:gd name="T35" fmla="*/ 35 h 287"/>
                <a:gd name="T36" fmla="*/ 15 w 204"/>
                <a:gd name="T37" fmla="*/ 35 h 287"/>
                <a:gd name="T38" fmla="*/ 14 w 204"/>
                <a:gd name="T39" fmla="*/ 35 h 287"/>
                <a:gd name="T40" fmla="*/ 14 w 204"/>
                <a:gd name="T41" fmla="*/ 35 h 287"/>
                <a:gd name="T42" fmla="*/ 13 w 204"/>
                <a:gd name="T43" fmla="*/ 33 h 287"/>
                <a:gd name="T44" fmla="*/ 13 w 204"/>
                <a:gd name="T45" fmla="*/ 30 h 287"/>
                <a:gd name="T46" fmla="*/ 12 w 204"/>
                <a:gd name="T47" fmla="*/ 27 h 287"/>
                <a:gd name="T48" fmla="*/ 10 w 204"/>
                <a:gd name="T49" fmla="*/ 25 h 287"/>
                <a:gd name="T50" fmla="*/ 9 w 204"/>
                <a:gd name="T51" fmla="*/ 22 h 287"/>
                <a:gd name="T52" fmla="*/ 7 w 204"/>
                <a:gd name="T53" fmla="*/ 20 h 287"/>
                <a:gd name="T54" fmla="*/ 5 w 204"/>
                <a:gd name="T55" fmla="*/ 19 h 287"/>
                <a:gd name="T56" fmla="*/ 2 w 204"/>
                <a:gd name="T57" fmla="*/ 18 h 287"/>
                <a:gd name="T58" fmla="*/ 3 w 204"/>
                <a:gd name="T59" fmla="*/ 16 h 287"/>
                <a:gd name="T60" fmla="*/ 3 w 204"/>
                <a:gd name="T61" fmla="*/ 15 h 287"/>
                <a:gd name="T62" fmla="*/ 2 w 204"/>
                <a:gd name="T63" fmla="*/ 13 h 287"/>
                <a:gd name="T64" fmla="*/ 0 w 204"/>
                <a:gd name="T65" fmla="*/ 12 h 287"/>
                <a:gd name="T66" fmla="*/ 1 w 204"/>
                <a:gd name="T67" fmla="*/ 11 h 287"/>
                <a:gd name="T68" fmla="*/ 2 w 204"/>
                <a:gd name="T69" fmla="*/ 10 h 287"/>
                <a:gd name="T70" fmla="*/ 3 w 204"/>
                <a:gd name="T71" fmla="*/ 8 h 287"/>
                <a:gd name="T72" fmla="*/ 3 w 204"/>
                <a:gd name="T73" fmla="*/ 6 h 287"/>
                <a:gd name="T74" fmla="*/ 4 w 204"/>
                <a:gd name="T75" fmla="*/ 5 h 287"/>
                <a:gd name="T76" fmla="*/ 4 w 204"/>
                <a:gd name="T77" fmla="*/ 3 h 287"/>
                <a:gd name="T78" fmla="*/ 3 w 204"/>
                <a:gd name="T79" fmla="*/ 1 h 287"/>
                <a:gd name="T80" fmla="*/ 3 w 204"/>
                <a:gd name="T81" fmla="*/ 0 h 287"/>
                <a:gd name="T82" fmla="*/ 4 w 204"/>
                <a:gd name="T83" fmla="*/ 1 h 287"/>
                <a:gd name="T84" fmla="*/ 5 w 204"/>
                <a:gd name="T85" fmla="*/ 2 h 287"/>
                <a:gd name="T86" fmla="*/ 7 w 204"/>
                <a:gd name="T87" fmla="*/ 3 h 287"/>
                <a:gd name="T88" fmla="*/ 8 w 204"/>
                <a:gd name="T89" fmla="*/ 4 h 287"/>
                <a:gd name="T90" fmla="*/ 10 w 204"/>
                <a:gd name="T91" fmla="*/ 5 h 287"/>
                <a:gd name="T92" fmla="*/ 12 w 204"/>
                <a:gd name="T93" fmla="*/ 5 h 287"/>
                <a:gd name="T94" fmla="*/ 14 w 204"/>
                <a:gd name="T95" fmla="*/ 5 h 287"/>
                <a:gd name="T96" fmla="*/ 16 w 204"/>
                <a:gd name="T97" fmla="*/ 5 h 287"/>
                <a:gd name="T98" fmla="*/ 16 w 204"/>
                <a:gd name="T99" fmla="*/ 7 h 287"/>
                <a:gd name="T100" fmla="*/ 16 w 204"/>
                <a:gd name="T101" fmla="*/ 9 h 287"/>
                <a:gd name="T102" fmla="*/ 17 w 204"/>
                <a:gd name="T103" fmla="*/ 11 h 287"/>
                <a:gd name="T104" fmla="*/ 17 w 204"/>
                <a:gd name="T105" fmla="*/ 12 h 287"/>
                <a:gd name="T106" fmla="*/ 19 w 204"/>
                <a:gd name="T107" fmla="*/ 14 h 287"/>
                <a:gd name="T108" fmla="*/ 20 w 204"/>
                <a:gd name="T109" fmla="*/ 15 h 287"/>
                <a:gd name="T110" fmla="*/ 23 w 204"/>
                <a:gd name="T111" fmla="*/ 15 h 287"/>
                <a:gd name="T112" fmla="*/ 26 w 204"/>
                <a:gd name="T113" fmla="*/ 14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642">
              <a:extLst>
                <a:ext uri="{FF2B5EF4-FFF2-40B4-BE49-F238E27FC236}">
                  <a16:creationId xmlns:a16="http://schemas.microsoft.com/office/drawing/2014/main" id="{5BAEBC38-1E6A-4910-B911-43D357B1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212"/>
              <a:ext cx="114" cy="134"/>
            </a:xfrm>
            <a:custGeom>
              <a:avLst/>
              <a:gdLst>
                <a:gd name="T0" fmla="*/ 11 w 228"/>
                <a:gd name="T1" fmla="*/ 7 h 267"/>
                <a:gd name="T2" fmla="*/ 12 w 228"/>
                <a:gd name="T3" fmla="*/ 7 h 267"/>
                <a:gd name="T4" fmla="*/ 14 w 228"/>
                <a:gd name="T5" fmla="*/ 7 h 267"/>
                <a:gd name="T6" fmla="*/ 16 w 228"/>
                <a:gd name="T7" fmla="*/ 7 h 267"/>
                <a:gd name="T8" fmla="*/ 18 w 228"/>
                <a:gd name="T9" fmla="*/ 7 h 267"/>
                <a:gd name="T10" fmla="*/ 20 w 228"/>
                <a:gd name="T11" fmla="*/ 7 h 267"/>
                <a:gd name="T12" fmla="*/ 22 w 228"/>
                <a:gd name="T13" fmla="*/ 6 h 267"/>
                <a:gd name="T14" fmla="*/ 24 w 228"/>
                <a:gd name="T15" fmla="*/ 5 h 267"/>
                <a:gd name="T16" fmla="*/ 26 w 228"/>
                <a:gd name="T17" fmla="*/ 4 h 267"/>
                <a:gd name="T18" fmla="*/ 28 w 228"/>
                <a:gd name="T19" fmla="*/ 2 h 267"/>
                <a:gd name="T20" fmla="*/ 29 w 228"/>
                <a:gd name="T21" fmla="*/ 1 h 267"/>
                <a:gd name="T22" fmla="*/ 29 w 228"/>
                <a:gd name="T23" fmla="*/ 2 h 267"/>
                <a:gd name="T24" fmla="*/ 28 w 228"/>
                <a:gd name="T25" fmla="*/ 3 h 267"/>
                <a:gd name="T26" fmla="*/ 25 w 228"/>
                <a:gd name="T27" fmla="*/ 7 h 267"/>
                <a:gd name="T28" fmla="*/ 24 w 228"/>
                <a:gd name="T29" fmla="*/ 10 h 267"/>
                <a:gd name="T30" fmla="*/ 24 w 228"/>
                <a:gd name="T31" fmla="*/ 14 h 267"/>
                <a:gd name="T32" fmla="*/ 24 w 228"/>
                <a:gd name="T33" fmla="*/ 17 h 267"/>
                <a:gd name="T34" fmla="*/ 24 w 228"/>
                <a:gd name="T35" fmla="*/ 20 h 267"/>
                <a:gd name="T36" fmla="*/ 23 w 228"/>
                <a:gd name="T37" fmla="*/ 21 h 267"/>
                <a:gd name="T38" fmla="*/ 21 w 228"/>
                <a:gd name="T39" fmla="*/ 22 h 267"/>
                <a:gd name="T40" fmla="*/ 19 w 228"/>
                <a:gd name="T41" fmla="*/ 24 h 267"/>
                <a:gd name="T42" fmla="*/ 18 w 228"/>
                <a:gd name="T43" fmla="*/ 29 h 267"/>
                <a:gd name="T44" fmla="*/ 17 w 228"/>
                <a:gd name="T45" fmla="*/ 30 h 267"/>
                <a:gd name="T46" fmla="*/ 13 w 228"/>
                <a:gd name="T47" fmla="*/ 29 h 267"/>
                <a:gd name="T48" fmla="*/ 10 w 228"/>
                <a:gd name="T49" fmla="*/ 30 h 267"/>
                <a:gd name="T50" fmla="*/ 6 w 228"/>
                <a:gd name="T51" fmla="*/ 32 h 267"/>
                <a:gd name="T52" fmla="*/ 5 w 228"/>
                <a:gd name="T53" fmla="*/ 32 h 267"/>
                <a:gd name="T54" fmla="*/ 5 w 228"/>
                <a:gd name="T55" fmla="*/ 28 h 267"/>
                <a:gd name="T56" fmla="*/ 4 w 228"/>
                <a:gd name="T57" fmla="*/ 25 h 267"/>
                <a:gd name="T58" fmla="*/ 2 w 228"/>
                <a:gd name="T59" fmla="*/ 22 h 267"/>
                <a:gd name="T60" fmla="*/ 2 w 228"/>
                <a:gd name="T61" fmla="*/ 19 h 267"/>
                <a:gd name="T62" fmla="*/ 3 w 228"/>
                <a:gd name="T63" fmla="*/ 14 h 267"/>
                <a:gd name="T64" fmla="*/ 4 w 228"/>
                <a:gd name="T65" fmla="*/ 12 h 267"/>
                <a:gd name="T66" fmla="*/ 6 w 228"/>
                <a:gd name="T67" fmla="*/ 11 h 267"/>
                <a:gd name="T68" fmla="*/ 8 w 228"/>
                <a:gd name="T69" fmla="*/ 10 h 267"/>
                <a:gd name="T70" fmla="*/ 10 w 228"/>
                <a:gd name="T71" fmla="*/ 8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643">
              <a:extLst>
                <a:ext uri="{FF2B5EF4-FFF2-40B4-BE49-F238E27FC236}">
                  <a16:creationId xmlns:a16="http://schemas.microsoft.com/office/drawing/2014/main" id="{1B0AE04D-2013-494F-9A40-728519261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989"/>
              <a:ext cx="72" cy="100"/>
            </a:xfrm>
            <a:custGeom>
              <a:avLst/>
              <a:gdLst>
                <a:gd name="T0" fmla="*/ 15 w 142"/>
                <a:gd name="T1" fmla="*/ 23 h 200"/>
                <a:gd name="T2" fmla="*/ 14 w 142"/>
                <a:gd name="T3" fmla="*/ 25 h 200"/>
                <a:gd name="T4" fmla="*/ 14 w 142"/>
                <a:gd name="T5" fmla="*/ 24 h 200"/>
                <a:gd name="T6" fmla="*/ 12 w 142"/>
                <a:gd name="T7" fmla="*/ 21 h 200"/>
                <a:gd name="T8" fmla="*/ 11 w 142"/>
                <a:gd name="T9" fmla="*/ 19 h 200"/>
                <a:gd name="T10" fmla="*/ 10 w 142"/>
                <a:gd name="T11" fmla="*/ 19 h 200"/>
                <a:gd name="T12" fmla="*/ 8 w 142"/>
                <a:gd name="T13" fmla="*/ 18 h 200"/>
                <a:gd name="T14" fmla="*/ 6 w 142"/>
                <a:gd name="T15" fmla="*/ 18 h 200"/>
                <a:gd name="T16" fmla="*/ 5 w 142"/>
                <a:gd name="T17" fmla="*/ 17 h 200"/>
                <a:gd name="T18" fmla="*/ 5 w 142"/>
                <a:gd name="T19" fmla="*/ 17 h 200"/>
                <a:gd name="T20" fmla="*/ 5 w 142"/>
                <a:gd name="T21" fmla="*/ 17 h 200"/>
                <a:gd name="T22" fmla="*/ 7 w 142"/>
                <a:gd name="T23" fmla="*/ 17 h 200"/>
                <a:gd name="T24" fmla="*/ 10 w 142"/>
                <a:gd name="T25" fmla="*/ 17 h 200"/>
                <a:gd name="T26" fmla="*/ 11 w 142"/>
                <a:gd name="T27" fmla="*/ 18 h 200"/>
                <a:gd name="T28" fmla="*/ 11 w 142"/>
                <a:gd name="T29" fmla="*/ 16 h 200"/>
                <a:gd name="T30" fmla="*/ 10 w 142"/>
                <a:gd name="T31" fmla="*/ 14 h 200"/>
                <a:gd name="T32" fmla="*/ 8 w 142"/>
                <a:gd name="T33" fmla="*/ 13 h 200"/>
                <a:gd name="T34" fmla="*/ 6 w 142"/>
                <a:gd name="T35" fmla="*/ 12 h 200"/>
                <a:gd name="T36" fmla="*/ 4 w 142"/>
                <a:gd name="T37" fmla="*/ 10 h 200"/>
                <a:gd name="T38" fmla="*/ 2 w 142"/>
                <a:gd name="T39" fmla="*/ 9 h 200"/>
                <a:gd name="T40" fmla="*/ 1 w 142"/>
                <a:gd name="T41" fmla="*/ 9 h 200"/>
                <a:gd name="T42" fmla="*/ 1 w 142"/>
                <a:gd name="T43" fmla="*/ 8 h 200"/>
                <a:gd name="T44" fmla="*/ 2 w 142"/>
                <a:gd name="T45" fmla="*/ 9 h 200"/>
                <a:gd name="T46" fmla="*/ 4 w 142"/>
                <a:gd name="T47" fmla="*/ 10 h 200"/>
                <a:gd name="T48" fmla="*/ 6 w 142"/>
                <a:gd name="T49" fmla="*/ 11 h 200"/>
                <a:gd name="T50" fmla="*/ 8 w 142"/>
                <a:gd name="T51" fmla="*/ 12 h 200"/>
                <a:gd name="T52" fmla="*/ 9 w 142"/>
                <a:gd name="T53" fmla="*/ 11 h 200"/>
                <a:gd name="T54" fmla="*/ 8 w 142"/>
                <a:gd name="T55" fmla="*/ 8 h 200"/>
                <a:gd name="T56" fmla="*/ 7 w 142"/>
                <a:gd name="T57" fmla="*/ 4 h 200"/>
                <a:gd name="T58" fmla="*/ 5 w 142"/>
                <a:gd name="T59" fmla="*/ 2 h 200"/>
                <a:gd name="T60" fmla="*/ 4 w 142"/>
                <a:gd name="T61" fmla="*/ 1 h 200"/>
                <a:gd name="T62" fmla="*/ 5 w 142"/>
                <a:gd name="T63" fmla="*/ 1 h 200"/>
                <a:gd name="T64" fmla="*/ 6 w 142"/>
                <a:gd name="T65" fmla="*/ 2 h 200"/>
                <a:gd name="T66" fmla="*/ 8 w 142"/>
                <a:gd name="T67" fmla="*/ 5 h 200"/>
                <a:gd name="T68" fmla="*/ 10 w 142"/>
                <a:gd name="T69" fmla="*/ 7 h 200"/>
                <a:gd name="T70" fmla="*/ 11 w 142"/>
                <a:gd name="T71" fmla="*/ 10 h 200"/>
                <a:gd name="T72" fmla="*/ 12 w 142"/>
                <a:gd name="T73" fmla="*/ 10 h 200"/>
                <a:gd name="T74" fmla="*/ 14 w 142"/>
                <a:gd name="T75" fmla="*/ 5 h 200"/>
                <a:gd name="T76" fmla="*/ 14 w 142"/>
                <a:gd name="T77" fmla="*/ 3 h 200"/>
                <a:gd name="T78" fmla="*/ 14 w 142"/>
                <a:gd name="T79" fmla="*/ 3 h 200"/>
                <a:gd name="T80" fmla="*/ 14 w 142"/>
                <a:gd name="T81" fmla="*/ 6 h 200"/>
                <a:gd name="T82" fmla="*/ 13 w 142"/>
                <a:gd name="T83" fmla="*/ 11 h 200"/>
                <a:gd name="T84" fmla="*/ 12 w 142"/>
                <a:gd name="T85" fmla="*/ 14 h 200"/>
                <a:gd name="T86" fmla="*/ 13 w 142"/>
                <a:gd name="T87" fmla="*/ 17 h 200"/>
                <a:gd name="T88" fmla="*/ 14 w 142"/>
                <a:gd name="T89" fmla="*/ 17 h 200"/>
                <a:gd name="T90" fmla="*/ 15 w 142"/>
                <a:gd name="T91" fmla="*/ 17 h 200"/>
                <a:gd name="T92" fmla="*/ 16 w 142"/>
                <a:gd name="T93" fmla="*/ 16 h 200"/>
                <a:gd name="T94" fmla="*/ 17 w 142"/>
                <a:gd name="T95" fmla="*/ 15 h 200"/>
                <a:gd name="T96" fmla="*/ 18 w 142"/>
                <a:gd name="T97" fmla="*/ 13 h 200"/>
                <a:gd name="T98" fmla="*/ 19 w 142"/>
                <a:gd name="T99" fmla="*/ 13 h 200"/>
                <a:gd name="T100" fmla="*/ 18 w 142"/>
                <a:gd name="T101" fmla="*/ 15 h 200"/>
                <a:gd name="T102" fmla="*/ 17 w 142"/>
                <a:gd name="T103" fmla="*/ 16 h 200"/>
                <a:gd name="T104" fmla="*/ 16 w 142"/>
                <a:gd name="T105" fmla="*/ 18 h 200"/>
                <a:gd name="T106" fmla="*/ 14 w 142"/>
                <a:gd name="T107" fmla="*/ 19 h 200"/>
                <a:gd name="T108" fmla="*/ 14 w 142"/>
                <a:gd name="T109" fmla="*/ 21 h 200"/>
                <a:gd name="T110" fmla="*/ 15 w 142"/>
                <a:gd name="T111" fmla="*/ 22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644">
              <a:extLst>
                <a:ext uri="{FF2B5EF4-FFF2-40B4-BE49-F238E27FC236}">
                  <a16:creationId xmlns:a16="http://schemas.microsoft.com/office/drawing/2014/main" id="{D141D835-4C3D-4C26-B539-F3FE33C6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1238"/>
              <a:ext cx="70" cy="91"/>
            </a:xfrm>
            <a:custGeom>
              <a:avLst/>
              <a:gdLst>
                <a:gd name="T0" fmla="*/ 17 w 140"/>
                <a:gd name="T1" fmla="*/ 1 h 180"/>
                <a:gd name="T2" fmla="*/ 15 w 140"/>
                <a:gd name="T3" fmla="*/ 1 h 180"/>
                <a:gd name="T4" fmla="*/ 14 w 140"/>
                <a:gd name="T5" fmla="*/ 2 h 180"/>
                <a:gd name="T6" fmla="*/ 13 w 140"/>
                <a:gd name="T7" fmla="*/ 4 h 180"/>
                <a:gd name="T8" fmla="*/ 11 w 140"/>
                <a:gd name="T9" fmla="*/ 5 h 180"/>
                <a:gd name="T10" fmla="*/ 8 w 140"/>
                <a:gd name="T11" fmla="*/ 5 h 180"/>
                <a:gd name="T12" fmla="*/ 6 w 140"/>
                <a:gd name="T13" fmla="*/ 6 h 180"/>
                <a:gd name="T14" fmla="*/ 4 w 140"/>
                <a:gd name="T15" fmla="*/ 6 h 180"/>
                <a:gd name="T16" fmla="*/ 3 w 140"/>
                <a:gd name="T17" fmla="*/ 7 h 180"/>
                <a:gd name="T18" fmla="*/ 3 w 140"/>
                <a:gd name="T19" fmla="*/ 7 h 180"/>
                <a:gd name="T20" fmla="*/ 4 w 140"/>
                <a:gd name="T21" fmla="*/ 7 h 180"/>
                <a:gd name="T22" fmla="*/ 6 w 140"/>
                <a:gd name="T23" fmla="*/ 6 h 180"/>
                <a:gd name="T24" fmla="*/ 8 w 140"/>
                <a:gd name="T25" fmla="*/ 6 h 180"/>
                <a:gd name="T26" fmla="*/ 10 w 140"/>
                <a:gd name="T27" fmla="*/ 6 h 180"/>
                <a:gd name="T28" fmla="*/ 10 w 140"/>
                <a:gd name="T29" fmla="*/ 8 h 180"/>
                <a:gd name="T30" fmla="*/ 9 w 140"/>
                <a:gd name="T31" fmla="*/ 11 h 180"/>
                <a:gd name="T32" fmla="*/ 8 w 140"/>
                <a:gd name="T33" fmla="*/ 12 h 180"/>
                <a:gd name="T34" fmla="*/ 6 w 140"/>
                <a:gd name="T35" fmla="*/ 12 h 180"/>
                <a:gd name="T36" fmla="*/ 4 w 140"/>
                <a:gd name="T37" fmla="*/ 13 h 180"/>
                <a:gd name="T38" fmla="*/ 2 w 140"/>
                <a:gd name="T39" fmla="*/ 13 h 180"/>
                <a:gd name="T40" fmla="*/ 1 w 140"/>
                <a:gd name="T41" fmla="*/ 14 h 180"/>
                <a:gd name="T42" fmla="*/ 1 w 140"/>
                <a:gd name="T43" fmla="*/ 14 h 180"/>
                <a:gd name="T44" fmla="*/ 2 w 140"/>
                <a:gd name="T45" fmla="*/ 14 h 180"/>
                <a:gd name="T46" fmla="*/ 3 w 140"/>
                <a:gd name="T47" fmla="*/ 14 h 180"/>
                <a:gd name="T48" fmla="*/ 5 w 140"/>
                <a:gd name="T49" fmla="*/ 13 h 180"/>
                <a:gd name="T50" fmla="*/ 7 w 140"/>
                <a:gd name="T51" fmla="*/ 13 h 180"/>
                <a:gd name="T52" fmla="*/ 7 w 140"/>
                <a:gd name="T53" fmla="*/ 14 h 180"/>
                <a:gd name="T54" fmla="*/ 5 w 140"/>
                <a:gd name="T55" fmla="*/ 19 h 180"/>
                <a:gd name="T56" fmla="*/ 5 w 140"/>
                <a:gd name="T57" fmla="*/ 22 h 180"/>
                <a:gd name="T58" fmla="*/ 6 w 140"/>
                <a:gd name="T59" fmla="*/ 20 h 180"/>
                <a:gd name="T60" fmla="*/ 7 w 140"/>
                <a:gd name="T61" fmla="*/ 17 h 180"/>
                <a:gd name="T62" fmla="*/ 8 w 140"/>
                <a:gd name="T63" fmla="*/ 14 h 180"/>
                <a:gd name="T64" fmla="*/ 10 w 140"/>
                <a:gd name="T65" fmla="*/ 16 h 180"/>
                <a:gd name="T66" fmla="*/ 11 w 140"/>
                <a:gd name="T67" fmla="*/ 20 h 180"/>
                <a:gd name="T68" fmla="*/ 13 w 140"/>
                <a:gd name="T69" fmla="*/ 21 h 180"/>
                <a:gd name="T70" fmla="*/ 13 w 140"/>
                <a:gd name="T71" fmla="*/ 21 h 180"/>
                <a:gd name="T72" fmla="*/ 12 w 140"/>
                <a:gd name="T73" fmla="*/ 18 h 180"/>
                <a:gd name="T74" fmla="*/ 10 w 140"/>
                <a:gd name="T75" fmla="*/ 14 h 180"/>
                <a:gd name="T76" fmla="*/ 11 w 140"/>
                <a:gd name="T77" fmla="*/ 11 h 180"/>
                <a:gd name="T78" fmla="*/ 13 w 140"/>
                <a:gd name="T79" fmla="*/ 7 h 180"/>
                <a:gd name="T80" fmla="*/ 15 w 140"/>
                <a:gd name="T81" fmla="*/ 8 h 180"/>
                <a:gd name="T82" fmla="*/ 17 w 140"/>
                <a:gd name="T83" fmla="*/ 11 h 180"/>
                <a:gd name="T84" fmla="*/ 17 w 140"/>
                <a:gd name="T85" fmla="*/ 15 h 180"/>
                <a:gd name="T86" fmla="*/ 18 w 140"/>
                <a:gd name="T87" fmla="*/ 14 h 180"/>
                <a:gd name="T88" fmla="*/ 18 w 140"/>
                <a:gd name="T89" fmla="*/ 11 h 180"/>
                <a:gd name="T90" fmla="*/ 16 w 140"/>
                <a:gd name="T91" fmla="*/ 6 h 180"/>
                <a:gd name="T92" fmla="*/ 16 w 140"/>
                <a:gd name="T93" fmla="*/ 4 h 180"/>
                <a:gd name="T94" fmla="*/ 17 w 140"/>
                <a:gd name="T95" fmla="*/ 2 h 180"/>
                <a:gd name="T96" fmla="*/ 18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645">
              <a:extLst>
                <a:ext uri="{FF2B5EF4-FFF2-40B4-BE49-F238E27FC236}">
                  <a16:creationId xmlns:a16="http://schemas.microsoft.com/office/drawing/2014/main" id="{C3416570-5641-4C88-B21E-59286F7A3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115"/>
              <a:ext cx="100" cy="77"/>
            </a:xfrm>
            <a:custGeom>
              <a:avLst/>
              <a:gdLst>
                <a:gd name="T0" fmla="*/ 15 w 199"/>
                <a:gd name="T1" fmla="*/ 2 h 154"/>
                <a:gd name="T2" fmla="*/ 18 w 199"/>
                <a:gd name="T3" fmla="*/ 2 h 154"/>
                <a:gd name="T4" fmla="*/ 20 w 199"/>
                <a:gd name="T5" fmla="*/ 3 h 154"/>
                <a:gd name="T6" fmla="*/ 20 w 199"/>
                <a:gd name="T7" fmla="*/ 4 h 154"/>
                <a:gd name="T8" fmla="*/ 20 w 199"/>
                <a:gd name="T9" fmla="*/ 6 h 154"/>
                <a:gd name="T10" fmla="*/ 16 w 199"/>
                <a:gd name="T11" fmla="*/ 7 h 154"/>
                <a:gd name="T12" fmla="*/ 15 w 199"/>
                <a:gd name="T13" fmla="*/ 8 h 154"/>
                <a:gd name="T14" fmla="*/ 15 w 199"/>
                <a:gd name="T15" fmla="*/ 9 h 154"/>
                <a:gd name="T16" fmla="*/ 15 w 199"/>
                <a:gd name="T17" fmla="*/ 9 h 154"/>
                <a:gd name="T18" fmla="*/ 18 w 199"/>
                <a:gd name="T19" fmla="*/ 8 h 154"/>
                <a:gd name="T20" fmla="*/ 19 w 199"/>
                <a:gd name="T21" fmla="*/ 9 h 154"/>
                <a:gd name="T22" fmla="*/ 20 w 199"/>
                <a:gd name="T23" fmla="*/ 10 h 154"/>
                <a:gd name="T24" fmla="*/ 20 w 199"/>
                <a:gd name="T25" fmla="*/ 11 h 154"/>
                <a:gd name="T26" fmla="*/ 19 w 199"/>
                <a:gd name="T27" fmla="*/ 12 h 154"/>
                <a:gd name="T28" fmla="*/ 20 w 199"/>
                <a:gd name="T29" fmla="*/ 13 h 154"/>
                <a:gd name="T30" fmla="*/ 21 w 199"/>
                <a:gd name="T31" fmla="*/ 13 h 154"/>
                <a:gd name="T32" fmla="*/ 23 w 199"/>
                <a:gd name="T33" fmla="*/ 13 h 154"/>
                <a:gd name="T34" fmla="*/ 24 w 199"/>
                <a:gd name="T35" fmla="*/ 14 h 154"/>
                <a:gd name="T36" fmla="*/ 25 w 199"/>
                <a:gd name="T37" fmla="*/ 18 h 154"/>
                <a:gd name="T38" fmla="*/ 23 w 199"/>
                <a:gd name="T39" fmla="*/ 19 h 154"/>
                <a:gd name="T40" fmla="*/ 21 w 199"/>
                <a:gd name="T41" fmla="*/ 20 h 154"/>
                <a:gd name="T42" fmla="*/ 20 w 199"/>
                <a:gd name="T43" fmla="*/ 19 h 154"/>
                <a:gd name="T44" fmla="*/ 18 w 199"/>
                <a:gd name="T45" fmla="*/ 16 h 154"/>
                <a:gd name="T46" fmla="*/ 17 w 199"/>
                <a:gd name="T47" fmla="*/ 14 h 154"/>
                <a:gd name="T48" fmla="*/ 14 w 199"/>
                <a:gd name="T49" fmla="*/ 12 h 154"/>
                <a:gd name="T50" fmla="*/ 14 w 199"/>
                <a:gd name="T51" fmla="*/ 13 h 154"/>
                <a:gd name="T52" fmla="*/ 14 w 199"/>
                <a:gd name="T53" fmla="*/ 17 h 154"/>
                <a:gd name="T54" fmla="*/ 13 w 199"/>
                <a:gd name="T55" fmla="*/ 18 h 154"/>
                <a:gd name="T56" fmla="*/ 10 w 199"/>
                <a:gd name="T57" fmla="*/ 19 h 154"/>
                <a:gd name="T58" fmla="*/ 8 w 199"/>
                <a:gd name="T59" fmla="*/ 17 h 154"/>
                <a:gd name="T60" fmla="*/ 7 w 199"/>
                <a:gd name="T61" fmla="*/ 15 h 154"/>
                <a:gd name="T62" fmla="*/ 8 w 199"/>
                <a:gd name="T63" fmla="*/ 12 h 154"/>
                <a:gd name="T64" fmla="*/ 8 w 199"/>
                <a:gd name="T65" fmla="*/ 12 h 154"/>
                <a:gd name="T66" fmla="*/ 6 w 199"/>
                <a:gd name="T67" fmla="*/ 10 h 154"/>
                <a:gd name="T68" fmla="*/ 4 w 199"/>
                <a:gd name="T69" fmla="*/ 12 h 154"/>
                <a:gd name="T70" fmla="*/ 1 w 199"/>
                <a:gd name="T71" fmla="*/ 10 h 154"/>
                <a:gd name="T72" fmla="*/ 1 w 199"/>
                <a:gd name="T73" fmla="*/ 8 h 154"/>
                <a:gd name="T74" fmla="*/ 2 w 199"/>
                <a:gd name="T75" fmla="*/ 6 h 154"/>
                <a:gd name="T76" fmla="*/ 3 w 199"/>
                <a:gd name="T77" fmla="*/ 5 h 154"/>
                <a:gd name="T78" fmla="*/ 4 w 199"/>
                <a:gd name="T79" fmla="*/ 5 h 154"/>
                <a:gd name="T80" fmla="*/ 5 w 199"/>
                <a:gd name="T81" fmla="*/ 4 h 154"/>
                <a:gd name="T82" fmla="*/ 6 w 199"/>
                <a:gd name="T83" fmla="*/ 1 h 154"/>
                <a:gd name="T84" fmla="*/ 9 w 199"/>
                <a:gd name="T85" fmla="*/ 1 h 154"/>
                <a:gd name="T86" fmla="*/ 11 w 199"/>
                <a:gd name="T87" fmla="*/ 2 h 154"/>
                <a:gd name="T88" fmla="*/ 11 w 199"/>
                <a:gd name="T89" fmla="*/ 5 h 154"/>
                <a:gd name="T90" fmla="*/ 13 w 199"/>
                <a:gd name="T91" fmla="*/ 7 h 154"/>
                <a:gd name="T92" fmla="*/ 13 w 199"/>
                <a:gd name="T93" fmla="*/ 8 h 154"/>
                <a:gd name="T94" fmla="*/ 14 w 199"/>
                <a:gd name="T95" fmla="*/ 7 h 154"/>
                <a:gd name="T96" fmla="*/ 14 w 199"/>
                <a:gd name="T97" fmla="*/ 5 h 154"/>
                <a:gd name="T98" fmla="*/ 14 w 199"/>
                <a:gd name="T99" fmla="*/ 2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646">
              <a:extLst>
                <a:ext uri="{FF2B5EF4-FFF2-40B4-BE49-F238E27FC236}">
                  <a16:creationId xmlns:a16="http://schemas.microsoft.com/office/drawing/2014/main" id="{A754F6FB-98AC-4214-8CC0-A23EE8F7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1046"/>
              <a:ext cx="93" cy="90"/>
            </a:xfrm>
            <a:custGeom>
              <a:avLst/>
              <a:gdLst>
                <a:gd name="T0" fmla="*/ 23 w 186"/>
                <a:gd name="T1" fmla="*/ 22 h 179"/>
                <a:gd name="T2" fmla="*/ 21 w 186"/>
                <a:gd name="T3" fmla="*/ 22 h 179"/>
                <a:gd name="T4" fmla="*/ 19 w 186"/>
                <a:gd name="T5" fmla="*/ 21 h 179"/>
                <a:gd name="T6" fmla="*/ 17 w 186"/>
                <a:gd name="T7" fmla="*/ 22 h 179"/>
                <a:gd name="T8" fmla="*/ 14 w 186"/>
                <a:gd name="T9" fmla="*/ 21 h 179"/>
                <a:gd name="T10" fmla="*/ 13 w 186"/>
                <a:gd name="T11" fmla="*/ 21 h 179"/>
                <a:gd name="T12" fmla="*/ 14 w 186"/>
                <a:gd name="T13" fmla="*/ 20 h 179"/>
                <a:gd name="T14" fmla="*/ 16 w 186"/>
                <a:gd name="T15" fmla="*/ 20 h 179"/>
                <a:gd name="T16" fmla="*/ 18 w 186"/>
                <a:gd name="T17" fmla="*/ 20 h 179"/>
                <a:gd name="T18" fmla="*/ 18 w 186"/>
                <a:gd name="T19" fmla="*/ 18 h 179"/>
                <a:gd name="T20" fmla="*/ 15 w 186"/>
                <a:gd name="T21" fmla="*/ 16 h 179"/>
                <a:gd name="T22" fmla="*/ 11 w 186"/>
                <a:gd name="T23" fmla="*/ 16 h 179"/>
                <a:gd name="T24" fmla="*/ 7 w 186"/>
                <a:gd name="T25" fmla="*/ 16 h 179"/>
                <a:gd name="T26" fmla="*/ 5 w 186"/>
                <a:gd name="T27" fmla="*/ 15 h 179"/>
                <a:gd name="T28" fmla="*/ 6 w 186"/>
                <a:gd name="T29" fmla="*/ 15 h 179"/>
                <a:gd name="T30" fmla="*/ 9 w 186"/>
                <a:gd name="T31" fmla="*/ 15 h 179"/>
                <a:gd name="T32" fmla="*/ 12 w 186"/>
                <a:gd name="T33" fmla="*/ 15 h 179"/>
                <a:gd name="T34" fmla="*/ 12 w 186"/>
                <a:gd name="T35" fmla="*/ 13 h 179"/>
                <a:gd name="T36" fmla="*/ 10 w 186"/>
                <a:gd name="T37" fmla="*/ 11 h 179"/>
                <a:gd name="T38" fmla="*/ 6 w 186"/>
                <a:gd name="T39" fmla="*/ 11 h 179"/>
                <a:gd name="T40" fmla="*/ 2 w 186"/>
                <a:gd name="T41" fmla="*/ 10 h 179"/>
                <a:gd name="T42" fmla="*/ 1 w 186"/>
                <a:gd name="T43" fmla="*/ 9 h 179"/>
                <a:gd name="T44" fmla="*/ 1 w 186"/>
                <a:gd name="T45" fmla="*/ 9 h 179"/>
                <a:gd name="T46" fmla="*/ 3 w 186"/>
                <a:gd name="T47" fmla="*/ 10 h 179"/>
                <a:gd name="T48" fmla="*/ 7 w 186"/>
                <a:gd name="T49" fmla="*/ 10 h 179"/>
                <a:gd name="T50" fmla="*/ 7 w 186"/>
                <a:gd name="T51" fmla="*/ 8 h 179"/>
                <a:gd name="T52" fmla="*/ 4 w 186"/>
                <a:gd name="T53" fmla="*/ 5 h 179"/>
                <a:gd name="T54" fmla="*/ 1 w 186"/>
                <a:gd name="T55" fmla="*/ 2 h 179"/>
                <a:gd name="T56" fmla="*/ 1 w 186"/>
                <a:gd name="T57" fmla="*/ 0 h 179"/>
                <a:gd name="T58" fmla="*/ 2 w 186"/>
                <a:gd name="T59" fmla="*/ 2 h 179"/>
                <a:gd name="T60" fmla="*/ 5 w 186"/>
                <a:gd name="T61" fmla="*/ 4 h 179"/>
                <a:gd name="T62" fmla="*/ 8 w 186"/>
                <a:gd name="T63" fmla="*/ 7 h 179"/>
                <a:gd name="T64" fmla="*/ 9 w 186"/>
                <a:gd name="T65" fmla="*/ 5 h 179"/>
                <a:gd name="T66" fmla="*/ 9 w 186"/>
                <a:gd name="T67" fmla="*/ 2 h 179"/>
                <a:gd name="T68" fmla="*/ 10 w 186"/>
                <a:gd name="T69" fmla="*/ 2 h 179"/>
                <a:gd name="T70" fmla="*/ 11 w 186"/>
                <a:gd name="T71" fmla="*/ 8 h 179"/>
                <a:gd name="T72" fmla="*/ 13 w 186"/>
                <a:gd name="T73" fmla="*/ 11 h 179"/>
                <a:gd name="T74" fmla="*/ 15 w 186"/>
                <a:gd name="T75" fmla="*/ 12 h 179"/>
                <a:gd name="T76" fmla="*/ 17 w 186"/>
                <a:gd name="T77" fmla="*/ 8 h 179"/>
                <a:gd name="T78" fmla="*/ 17 w 186"/>
                <a:gd name="T79" fmla="*/ 6 h 179"/>
                <a:gd name="T80" fmla="*/ 18 w 186"/>
                <a:gd name="T81" fmla="*/ 11 h 179"/>
                <a:gd name="T82" fmla="*/ 18 w 186"/>
                <a:gd name="T83" fmla="*/ 15 h 179"/>
                <a:gd name="T84" fmla="*/ 21 w 186"/>
                <a:gd name="T85" fmla="*/ 18 h 179"/>
                <a:gd name="T86" fmla="*/ 22 w 186"/>
                <a:gd name="T87" fmla="*/ 16 h 179"/>
                <a:gd name="T88" fmla="*/ 23 w 186"/>
                <a:gd name="T89" fmla="*/ 15 h 179"/>
                <a:gd name="T90" fmla="*/ 23 w 186"/>
                <a:gd name="T91" fmla="*/ 17 h 179"/>
                <a:gd name="T92" fmla="*/ 22 w 186"/>
                <a:gd name="T93" fmla="*/ 20 h 179"/>
                <a:gd name="T94" fmla="*/ 23 w 186"/>
                <a:gd name="T95" fmla="*/ 2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647">
              <a:extLst>
                <a:ext uri="{FF2B5EF4-FFF2-40B4-BE49-F238E27FC236}">
                  <a16:creationId xmlns:a16="http://schemas.microsoft.com/office/drawing/2014/main" id="{5F7E5E91-A1D6-4532-B2B1-4E01DDF51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023"/>
              <a:ext cx="75" cy="100"/>
            </a:xfrm>
            <a:custGeom>
              <a:avLst/>
              <a:gdLst>
                <a:gd name="T0" fmla="*/ 4 w 150"/>
                <a:gd name="T1" fmla="*/ 25 h 200"/>
                <a:gd name="T2" fmla="*/ 2 w 150"/>
                <a:gd name="T3" fmla="*/ 23 h 200"/>
                <a:gd name="T4" fmla="*/ 1 w 150"/>
                <a:gd name="T5" fmla="*/ 21 h 200"/>
                <a:gd name="T6" fmla="*/ 0 w 150"/>
                <a:gd name="T7" fmla="*/ 18 h 200"/>
                <a:gd name="T8" fmla="*/ 1 w 150"/>
                <a:gd name="T9" fmla="*/ 16 h 200"/>
                <a:gd name="T10" fmla="*/ 1 w 150"/>
                <a:gd name="T11" fmla="*/ 16 h 200"/>
                <a:gd name="T12" fmla="*/ 2 w 150"/>
                <a:gd name="T13" fmla="*/ 18 h 200"/>
                <a:gd name="T14" fmla="*/ 3 w 150"/>
                <a:gd name="T15" fmla="*/ 23 h 200"/>
                <a:gd name="T16" fmla="*/ 5 w 150"/>
                <a:gd name="T17" fmla="*/ 23 h 200"/>
                <a:gd name="T18" fmla="*/ 6 w 150"/>
                <a:gd name="T19" fmla="*/ 22 h 200"/>
                <a:gd name="T20" fmla="*/ 5 w 150"/>
                <a:gd name="T21" fmla="*/ 19 h 200"/>
                <a:gd name="T22" fmla="*/ 5 w 150"/>
                <a:gd name="T23" fmla="*/ 14 h 200"/>
                <a:gd name="T24" fmla="*/ 5 w 150"/>
                <a:gd name="T25" fmla="*/ 11 h 200"/>
                <a:gd name="T26" fmla="*/ 5 w 150"/>
                <a:gd name="T27" fmla="*/ 11 h 200"/>
                <a:gd name="T28" fmla="*/ 5 w 150"/>
                <a:gd name="T29" fmla="*/ 14 h 200"/>
                <a:gd name="T30" fmla="*/ 6 w 150"/>
                <a:gd name="T31" fmla="*/ 18 h 200"/>
                <a:gd name="T32" fmla="*/ 8 w 150"/>
                <a:gd name="T33" fmla="*/ 18 h 200"/>
                <a:gd name="T34" fmla="*/ 9 w 150"/>
                <a:gd name="T35" fmla="*/ 15 h 200"/>
                <a:gd name="T36" fmla="*/ 8 w 150"/>
                <a:gd name="T37" fmla="*/ 11 h 200"/>
                <a:gd name="T38" fmla="*/ 9 w 150"/>
                <a:gd name="T39" fmla="*/ 6 h 200"/>
                <a:gd name="T40" fmla="*/ 10 w 150"/>
                <a:gd name="T41" fmla="*/ 3 h 200"/>
                <a:gd name="T42" fmla="*/ 11 w 150"/>
                <a:gd name="T43" fmla="*/ 4 h 200"/>
                <a:gd name="T44" fmla="*/ 10 w 150"/>
                <a:gd name="T45" fmla="*/ 6 h 200"/>
                <a:gd name="T46" fmla="*/ 10 w 150"/>
                <a:gd name="T47" fmla="*/ 10 h 200"/>
                <a:gd name="T48" fmla="*/ 12 w 150"/>
                <a:gd name="T49" fmla="*/ 10 h 200"/>
                <a:gd name="T50" fmla="*/ 13 w 150"/>
                <a:gd name="T51" fmla="*/ 7 h 200"/>
                <a:gd name="T52" fmla="*/ 14 w 150"/>
                <a:gd name="T53" fmla="*/ 5 h 200"/>
                <a:gd name="T54" fmla="*/ 15 w 150"/>
                <a:gd name="T55" fmla="*/ 2 h 200"/>
                <a:gd name="T56" fmla="*/ 17 w 150"/>
                <a:gd name="T57" fmla="*/ 1 h 200"/>
                <a:gd name="T58" fmla="*/ 17 w 150"/>
                <a:gd name="T59" fmla="*/ 1 h 200"/>
                <a:gd name="T60" fmla="*/ 16 w 150"/>
                <a:gd name="T61" fmla="*/ 3 h 200"/>
                <a:gd name="T62" fmla="*/ 14 w 150"/>
                <a:gd name="T63" fmla="*/ 6 h 200"/>
                <a:gd name="T64" fmla="*/ 14 w 150"/>
                <a:gd name="T65" fmla="*/ 8 h 200"/>
                <a:gd name="T66" fmla="*/ 13 w 150"/>
                <a:gd name="T67" fmla="*/ 11 h 200"/>
                <a:gd name="T68" fmla="*/ 13 w 150"/>
                <a:gd name="T69" fmla="*/ 12 h 200"/>
                <a:gd name="T70" fmla="*/ 15 w 150"/>
                <a:gd name="T71" fmla="*/ 11 h 200"/>
                <a:gd name="T72" fmla="*/ 17 w 150"/>
                <a:gd name="T73" fmla="*/ 10 h 200"/>
                <a:gd name="T74" fmla="*/ 18 w 150"/>
                <a:gd name="T75" fmla="*/ 9 h 200"/>
                <a:gd name="T76" fmla="*/ 19 w 150"/>
                <a:gd name="T77" fmla="*/ 9 h 200"/>
                <a:gd name="T78" fmla="*/ 19 w 150"/>
                <a:gd name="T79" fmla="*/ 9 h 200"/>
                <a:gd name="T80" fmla="*/ 18 w 150"/>
                <a:gd name="T81" fmla="*/ 10 h 200"/>
                <a:gd name="T82" fmla="*/ 16 w 150"/>
                <a:gd name="T83" fmla="*/ 12 h 200"/>
                <a:gd name="T84" fmla="*/ 14 w 150"/>
                <a:gd name="T85" fmla="*/ 13 h 200"/>
                <a:gd name="T86" fmla="*/ 13 w 150"/>
                <a:gd name="T87" fmla="*/ 14 h 200"/>
                <a:gd name="T88" fmla="*/ 11 w 150"/>
                <a:gd name="T89" fmla="*/ 15 h 200"/>
                <a:gd name="T90" fmla="*/ 9 w 150"/>
                <a:gd name="T91" fmla="*/ 19 h 200"/>
                <a:gd name="T92" fmla="*/ 10 w 150"/>
                <a:gd name="T93" fmla="*/ 21 h 200"/>
                <a:gd name="T94" fmla="*/ 12 w 150"/>
                <a:gd name="T95" fmla="*/ 21 h 200"/>
                <a:gd name="T96" fmla="*/ 13 w 150"/>
                <a:gd name="T97" fmla="*/ 20 h 200"/>
                <a:gd name="T98" fmla="*/ 15 w 150"/>
                <a:gd name="T99" fmla="*/ 19 h 200"/>
                <a:gd name="T100" fmla="*/ 16 w 150"/>
                <a:gd name="T101" fmla="*/ 18 h 200"/>
                <a:gd name="T102" fmla="*/ 17 w 150"/>
                <a:gd name="T103" fmla="*/ 18 h 200"/>
                <a:gd name="T104" fmla="*/ 16 w 150"/>
                <a:gd name="T105" fmla="*/ 20 h 200"/>
                <a:gd name="T106" fmla="*/ 14 w 150"/>
                <a:gd name="T107" fmla="*/ 21 h 200"/>
                <a:gd name="T108" fmla="*/ 12 w 150"/>
                <a:gd name="T109" fmla="*/ 22 h 200"/>
                <a:gd name="T110" fmla="*/ 10 w 150"/>
                <a:gd name="T111" fmla="*/ 22 h 200"/>
                <a:gd name="T112" fmla="*/ 8 w 150"/>
                <a:gd name="T113" fmla="*/ 23 h 200"/>
                <a:gd name="T114" fmla="*/ 7 w 150"/>
                <a:gd name="T115" fmla="*/ 24 h 200"/>
                <a:gd name="T116" fmla="*/ 6 w 150"/>
                <a:gd name="T117" fmla="*/ 25 h 200"/>
                <a:gd name="T118" fmla="*/ 5 w 150"/>
                <a:gd name="T119" fmla="*/ 25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648">
              <a:extLst>
                <a:ext uri="{FF2B5EF4-FFF2-40B4-BE49-F238E27FC236}">
                  <a16:creationId xmlns:a16="http://schemas.microsoft.com/office/drawing/2014/main" id="{CB7C034A-76E0-48C8-A345-DDA6EB545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" y="1135"/>
              <a:ext cx="119" cy="55"/>
            </a:xfrm>
            <a:custGeom>
              <a:avLst/>
              <a:gdLst>
                <a:gd name="T0" fmla="*/ 1 w 237"/>
                <a:gd name="T1" fmla="*/ 5 h 110"/>
                <a:gd name="T2" fmla="*/ 1 w 237"/>
                <a:gd name="T3" fmla="*/ 5 h 110"/>
                <a:gd name="T4" fmla="*/ 2 w 237"/>
                <a:gd name="T5" fmla="*/ 6 h 110"/>
                <a:gd name="T6" fmla="*/ 4 w 237"/>
                <a:gd name="T7" fmla="*/ 6 h 110"/>
                <a:gd name="T8" fmla="*/ 7 w 237"/>
                <a:gd name="T9" fmla="*/ 6 h 110"/>
                <a:gd name="T10" fmla="*/ 9 w 237"/>
                <a:gd name="T11" fmla="*/ 7 h 110"/>
                <a:gd name="T12" fmla="*/ 9 w 237"/>
                <a:gd name="T13" fmla="*/ 7 h 110"/>
                <a:gd name="T14" fmla="*/ 10 w 237"/>
                <a:gd name="T15" fmla="*/ 9 h 110"/>
                <a:gd name="T16" fmla="*/ 11 w 237"/>
                <a:gd name="T17" fmla="*/ 11 h 110"/>
                <a:gd name="T18" fmla="*/ 12 w 237"/>
                <a:gd name="T19" fmla="*/ 12 h 110"/>
                <a:gd name="T20" fmla="*/ 14 w 237"/>
                <a:gd name="T21" fmla="*/ 13 h 110"/>
                <a:gd name="T22" fmla="*/ 14 w 237"/>
                <a:gd name="T23" fmla="*/ 12 h 110"/>
                <a:gd name="T24" fmla="*/ 13 w 237"/>
                <a:gd name="T25" fmla="*/ 11 h 110"/>
                <a:gd name="T26" fmla="*/ 12 w 237"/>
                <a:gd name="T27" fmla="*/ 8 h 110"/>
                <a:gd name="T28" fmla="*/ 12 w 237"/>
                <a:gd name="T29" fmla="*/ 7 h 110"/>
                <a:gd name="T30" fmla="*/ 14 w 237"/>
                <a:gd name="T31" fmla="*/ 7 h 110"/>
                <a:gd name="T32" fmla="*/ 15 w 237"/>
                <a:gd name="T33" fmla="*/ 7 h 110"/>
                <a:gd name="T34" fmla="*/ 17 w 237"/>
                <a:gd name="T35" fmla="*/ 8 h 110"/>
                <a:gd name="T36" fmla="*/ 17 w 237"/>
                <a:gd name="T37" fmla="*/ 9 h 110"/>
                <a:gd name="T38" fmla="*/ 18 w 237"/>
                <a:gd name="T39" fmla="*/ 10 h 110"/>
                <a:gd name="T40" fmla="*/ 19 w 237"/>
                <a:gd name="T41" fmla="*/ 12 h 110"/>
                <a:gd name="T42" fmla="*/ 21 w 237"/>
                <a:gd name="T43" fmla="*/ 13 h 110"/>
                <a:gd name="T44" fmla="*/ 23 w 237"/>
                <a:gd name="T45" fmla="*/ 14 h 110"/>
                <a:gd name="T46" fmla="*/ 24 w 237"/>
                <a:gd name="T47" fmla="*/ 14 h 110"/>
                <a:gd name="T48" fmla="*/ 23 w 237"/>
                <a:gd name="T49" fmla="*/ 13 h 110"/>
                <a:gd name="T50" fmla="*/ 21 w 237"/>
                <a:gd name="T51" fmla="*/ 12 h 110"/>
                <a:gd name="T52" fmla="*/ 20 w 237"/>
                <a:gd name="T53" fmla="*/ 10 h 110"/>
                <a:gd name="T54" fmla="*/ 19 w 237"/>
                <a:gd name="T55" fmla="*/ 9 h 110"/>
                <a:gd name="T56" fmla="*/ 20 w 237"/>
                <a:gd name="T57" fmla="*/ 9 h 110"/>
                <a:gd name="T58" fmla="*/ 23 w 237"/>
                <a:gd name="T59" fmla="*/ 10 h 110"/>
                <a:gd name="T60" fmla="*/ 26 w 237"/>
                <a:gd name="T61" fmla="*/ 11 h 110"/>
                <a:gd name="T62" fmla="*/ 28 w 237"/>
                <a:gd name="T63" fmla="*/ 11 h 110"/>
                <a:gd name="T64" fmla="*/ 30 w 237"/>
                <a:gd name="T65" fmla="*/ 11 h 110"/>
                <a:gd name="T66" fmla="*/ 30 w 237"/>
                <a:gd name="T67" fmla="*/ 10 h 110"/>
                <a:gd name="T68" fmla="*/ 28 w 237"/>
                <a:gd name="T69" fmla="*/ 10 h 110"/>
                <a:gd name="T70" fmla="*/ 25 w 237"/>
                <a:gd name="T71" fmla="*/ 9 h 110"/>
                <a:gd name="T72" fmla="*/ 22 w 237"/>
                <a:gd name="T73" fmla="*/ 8 h 110"/>
                <a:gd name="T74" fmla="*/ 20 w 237"/>
                <a:gd name="T75" fmla="*/ 8 h 110"/>
                <a:gd name="T76" fmla="*/ 21 w 237"/>
                <a:gd name="T77" fmla="*/ 6 h 110"/>
                <a:gd name="T78" fmla="*/ 23 w 237"/>
                <a:gd name="T79" fmla="*/ 5 h 110"/>
                <a:gd name="T80" fmla="*/ 24 w 237"/>
                <a:gd name="T81" fmla="*/ 5 h 110"/>
                <a:gd name="T82" fmla="*/ 24 w 237"/>
                <a:gd name="T83" fmla="*/ 4 h 110"/>
                <a:gd name="T84" fmla="*/ 23 w 237"/>
                <a:gd name="T85" fmla="*/ 4 h 110"/>
                <a:gd name="T86" fmla="*/ 21 w 237"/>
                <a:gd name="T87" fmla="*/ 4 h 110"/>
                <a:gd name="T88" fmla="*/ 20 w 237"/>
                <a:gd name="T89" fmla="*/ 5 h 110"/>
                <a:gd name="T90" fmla="*/ 19 w 237"/>
                <a:gd name="T91" fmla="*/ 6 h 110"/>
                <a:gd name="T92" fmla="*/ 18 w 237"/>
                <a:gd name="T93" fmla="*/ 6 h 110"/>
                <a:gd name="T94" fmla="*/ 16 w 237"/>
                <a:gd name="T95" fmla="*/ 6 h 110"/>
                <a:gd name="T96" fmla="*/ 14 w 237"/>
                <a:gd name="T97" fmla="*/ 6 h 110"/>
                <a:gd name="T98" fmla="*/ 13 w 237"/>
                <a:gd name="T99" fmla="*/ 6 h 110"/>
                <a:gd name="T100" fmla="*/ 12 w 237"/>
                <a:gd name="T101" fmla="*/ 5 h 110"/>
                <a:gd name="T102" fmla="*/ 13 w 237"/>
                <a:gd name="T103" fmla="*/ 2 h 110"/>
                <a:gd name="T104" fmla="*/ 16 w 237"/>
                <a:gd name="T105" fmla="*/ 1 h 110"/>
                <a:gd name="T106" fmla="*/ 16 w 237"/>
                <a:gd name="T107" fmla="*/ 0 h 110"/>
                <a:gd name="T108" fmla="*/ 14 w 237"/>
                <a:gd name="T109" fmla="*/ 1 h 110"/>
                <a:gd name="T110" fmla="*/ 13 w 237"/>
                <a:gd name="T111" fmla="*/ 1 h 110"/>
                <a:gd name="T112" fmla="*/ 11 w 237"/>
                <a:gd name="T113" fmla="*/ 3 h 110"/>
                <a:gd name="T114" fmla="*/ 9 w 237"/>
                <a:gd name="T115" fmla="*/ 4 h 110"/>
                <a:gd name="T116" fmla="*/ 8 w 237"/>
                <a:gd name="T117" fmla="*/ 4 h 110"/>
                <a:gd name="T118" fmla="*/ 6 w 237"/>
                <a:gd name="T119" fmla="*/ 4 h 110"/>
                <a:gd name="T120" fmla="*/ 3 w 237"/>
                <a:gd name="T121" fmla="*/ 4 h 110"/>
                <a:gd name="T122" fmla="*/ 1 w 237"/>
                <a:gd name="T123" fmla="*/ 5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649">
              <a:extLst>
                <a:ext uri="{FF2B5EF4-FFF2-40B4-BE49-F238E27FC236}">
                  <a16:creationId xmlns:a16="http://schemas.microsoft.com/office/drawing/2014/main" id="{6219E13F-84A2-4D52-B847-86164DC75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1183"/>
              <a:ext cx="97" cy="111"/>
            </a:xfrm>
            <a:custGeom>
              <a:avLst/>
              <a:gdLst>
                <a:gd name="T0" fmla="*/ 2 w 194"/>
                <a:gd name="T1" fmla="*/ 1 h 222"/>
                <a:gd name="T2" fmla="*/ 4 w 194"/>
                <a:gd name="T3" fmla="*/ 4 h 222"/>
                <a:gd name="T4" fmla="*/ 4 w 194"/>
                <a:gd name="T5" fmla="*/ 7 h 222"/>
                <a:gd name="T6" fmla="*/ 4 w 194"/>
                <a:gd name="T7" fmla="*/ 13 h 222"/>
                <a:gd name="T8" fmla="*/ 5 w 194"/>
                <a:gd name="T9" fmla="*/ 13 h 222"/>
                <a:gd name="T10" fmla="*/ 5 w 194"/>
                <a:gd name="T11" fmla="*/ 8 h 222"/>
                <a:gd name="T12" fmla="*/ 7 w 194"/>
                <a:gd name="T13" fmla="*/ 6 h 222"/>
                <a:gd name="T14" fmla="*/ 7 w 194"/>
                <a:gd name="T15" fmla="*/ 7 h 222"/>
                <a:gd name="T16" fmla="*/ 8 w 194"/>
                <a:gd name="T17" fmla="*/ 8 h 222"/>
                <a:gd name="T18" fmla="*/ 11 w 194"/>
                <a:gd name="T19" fmla="*/ 11 h 222"/>
                <a:gd name="T20" fmla="*/ 11 w 194"/>
                <a:gd name="T21" fmla="*/ 14 h 222"/>
                <a:gd name="T22" fmla="*/ 11 w 194"/>
                <a:gd name="T23" fmla="*/ 19 h 222"/>
                <a:gd name="T24" fmla="*/ 12 w 194"/>
                <a:gd name="T25" fmla="*/ 19 h 222"/>
                <a:gd name="T26" fmla="*/ 13 w 194"/>
                <a:gd name="T27" fmla="*/ 14 h 222"/>
                <a:gd name="T28" fmla="*/ 14 w 194"/>
                <a:gd name="T29" fmla="*/ 14 h 222"/>
                <a:gd name="T30" fmla="*/ 17 w 194"/>
                <a:gd name="T31" fmla="*/ 17 h 222"/>
                <a:gd name="T32" fmla="*/ 20 w 194"/>
                <a:gd name="T33" fmla="*/ 22 h 222"/>
                <a:gd name="T34" fmla="*/ 23 w 194"/>
                <a:gd name="T35" fmla="*/ 26 h 222"/>
                <a:gd name="T36" fmla="*/ 24 w 194"/>
                <a:gd name="T37" fmla="*/ 28 h 222"/>
                <a:gd name="T38" fmla="*/ 25 w 194"/>
                <a:gd name="T39" fmla="*/ 28 h 222"/>
                <a:gd name="T40" fmla="*/ 24 w 194"/>
                <a:gd name="T41" fmla="*/ 26 h 222"/>
                <a:gd name="T42" fmla="*/ 22 w 194"/>
                <a:gd name="T43" fmla="*/ 22 h 222"/>
                <a:gd name="T44" fmla="*/ 19 w 194"/>
                <a:gd name="T45" fmla="*/ 17 h 222"/>
                <a:gd name="T46" fmla="*/ 16 w 194"/>
                <a:gd name="T47" fmla="*/ 14 h 222"/>
                <a:gd name="T48" fmla="*/ 16 w 194"/>
                <a:gd name="T49" fmla="*/ 12 h 222"/>
                <a:gd name="T50" fmla="*/ 17 w 194"/>
                <a:gd name="T51" fmla="*/ 11 h 222"/>
                <a:gd name="T52" fmla="*/ 19 w 194"/>
                <a:gd name="T53" fmla="*/ 11 h 222"/>
                <a:gd name="T54" fmla="*/ 20 w 194"/>
                <a:gd name="T55" fmla="*/ 11 h 222"/>
                <a:gd name="T56" fmla="*/ 22 w 194"/>
                <a:gd name="T57" fmla="*/ 12 h 222"/>
                <a:gd name="T58" fmla="*/ 23 w 194"/>
                <a:gd name="T59" fmla="*/ 12 h 222"/>
                <a:gd name="T60" fmla="*/ 21 w 194"/>
                <a:gd name="T61" fmla="*/ 11 h 222"/>
                <a:gd name="T62" fmla="*/ 19 w 194"/>
                <a:gd name="T63" fmla="*/ 10 h 222"/>
                <a:gd name="T64" fmla="*/ 17 w 194"/>
                <a:gd name="T65" fmla="*/ 10 h 222"/>
                <a:gd name="T66" fmla="*/ 15 w 194"/>
                <a:gd name="T67" fmla="*/ 10 h 222"/>
                <a:gd name="T68" fmla="*/ 13 w 194"/>
                <a:gd name="T69" fmla="*/ 10 h 222"/>
                <a:gd name="T70" fmla="*/ 12 w 194"/>
                <a:gd name="T71" fmla="*/ 9 h 222"/>
                <a:gd name="T72" fmla="*/ 10 w 194"/>
                <a:gd name="T73" fmla="*/ 8 h 222"/>
                <a:gd name="T74" fmla="*/ 9 w 194"/>
                <a:gd name="T75" fmla="*/ 7 h 222"/>
                <a:gd name="T76" fmla="*/ 9 w 194"/>
                <a:gd name="T77" fmla="*/ 6 h 222"/>
                <a:gd name="T78" fmla="*/ 11 w 194"/>
                <a:gd name="T79" fmla="*/ 6 h 222"/>
                <a:gd name="T80" fmla="*/ 12 w 194"/>
                <a:gd name="T81" fmla="*/ 5 h 222"/>
                <a:gd name="T82" fmla="*/ 13 w 194"/>
                <a:gd name="T83" fmla="*/ 6 h 222"/>
                <a:gd name="T84" fmla="*/ 15 w 194"/>
                <a:gd name="T85" fmla="*/ 6 h 222"/>
                <a:gd name="T86" fmla="*/ 14 w 194"/>
                <a:gd name="T87" fmla="*/ 5 h 222"/>
                <a:gd name="T88" fmla="*/ 13 w 194"/>
                <a:gd name="T89" fmla="*/ 5 h 222"/>
                <a:gd name="T90" fmla="*/ 11 w 194"/>
                <a:gd name="T91" fmla="*/ 5 h 222"/>
                <a:gd name="T92" fmla="*/ 10 w 194"/>
                <a:gd name="T93" fmla="*/ 5 h 222"/>
                <a:gd name="T94" fmla="*/ 8 w 194"/>
                <a:gd name="T95" fmla="*/ 5 h 222"/>
                <a:gd name="T96" fmla="*/ 6 w 194"/>
                <a:gd name="T97" fmla="*/ 4 h 222"/>
                <a:gd name="T98" fmla="*/ 5 w 194"/>
                <a:gd name="T99" fmla="*/ 3 h 222"/>
                <a:gd name="T100" fmla="*/ 3 w 194"/>
                <a:gd name="T101" fmla="*/ 1 h 222"/>
                <a:gd name="T102" fmla="*/ 1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650">
              <a:extLst>
                <a:ext uri="{FF2B5EF4-FFF2-40B4-BE49-F238E27FC236}">
                  <a16:creationId xmlns:a16="http://schemas.microsoft.com/office/drawing/2014/main" id="{6619687E-6496-4894-ACAD-34E3316F9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1193"/>
              <a:ext cx="73" cy="128"/>
            </a:xfrm>
            <a:custGeom>
              <a:avLst/>
              <a:gdLst>
                <a:gd name="T0" fmla="*/ 11 w 147"/>
                <a:gd name="T1" fmla="*/ 4 h 255"/>
                <a:gd name="T2" fmla="*/ 10 w 147"/>
                <a:gd name="T3" fmla="*/ 6 h 255"/>
                <a:gd name="T4" fmla="*/ 5 w 147"/>
                <a:gd name="T5" fmla="*/ 8 h 255"/>
                <a:gd name="T6" fmla="*/ 2 w 147"/>
                <a:gd name="T7" fmla="*/ 11 h 255"/>
                <a:gd name="T8" fmla="*/ 2 w 147"/>
                <a:gd name="T9" fmla="*/ 12 h 255"/>
                <a:gd name="T10" fmla="*/ 3 w 147"/>
                <a:gd name="T11" fmla="*/ 11 h 255"/>
                <a:gd name="T12" fmla="*/ 6 w 147"/>
                <a:gd name="T13" fmla="*/ 9 h 255"/>
                <a:gd name="T14" fmla="*/ 9 w 147"/>
                <a:gd name="T15" fmla="*/ 8 h 255"/>
                <a:gd name="T16" fmla="*/ 9 w 147"/>
                <a:gd name="T17" fmla="*/ 11 h 255"/>
                <a:gd name="T18" fmla="*/ 7 w 147"/>
                <a:gd name="T19" fmla="*/ 14 h 255"/>
                <a:gd name="T20" fmla="*/ 3 w 147"/>
                <a:gd name="T21" fmla="*/ 16 h 255"/>
                <a:gd name="T22" fmla="*/ 1 w 147"/>
                <a:gd name="T23" fmla="*/ 18 h 255"/>
                <a:gd name="T24" fmla="*/ 1 w 147"/>
                <a:gd name="T25" fmla="*/ 20 h 255"/>
                <a:gd name="T26" fmla="*/ 2 w 147"/>
                <a:gd name="T27" fmla="*/ 18 h 255"/>
                <a:gd name="T28" fmla="*/ 4 w 147"/>
                <a:gd name="T29" fmla="*/ 17 h 255"/>
                <a:gd name="T30" fmla="*/ 8 w 147"/>
                <a:gd name="T31" fmla="*/ 15 h 255"/>
                <a:gd name="T32" fmla="*/ 8 w 147"/>
                <a:gd name="T33" fmla="*/ 19 h 255"/>
                <a:gd name="T34" fmla="*/ 6 w 147"/>
                <a:gd name="T35" fmla="*/ 21 h 255"/>
                <a:gd name="T36" fmla="*/ 3 w 147"/>
                <a:gd name="T37" fmla="*/ 23 h 255"/>
                <a:gd name="T38" fmla="*/ 1 w 147"/>
                <a:gd name="T39" fmla="*/ 25 h 255"/>
                <a:gd name="T40" fmla="*/ 2 w 147"/>
                <a:gd name="T41" fmla="*/ 25 h 255"/>
                <a:gd name="T42" fmla="*/ 5 w 147"/>
                <a:gd name="T43" fmla="*/ 23 h 255"/>
                <a:gd name="T44" fmla="*/ 7 w 147"/>
                <a:gd name="T45" fmla="*/ 22 h 255"/>
                <a:gd name="T46" fmla="*/ 5 w 147"/>
                <a:gd name="T47" fmla="*/ 26 h 255"/>
                <a:gd name="T48" fmla="*/ 3 w 147"/>
                <a:gd name="T49" fmla="*/ 30 h 255"/>
                <a:gd name="T50" fmla="*/ 0 w 147"/>
                <a:gd name="T51" fmla="*/ 32 h 255"/>
                <a:gd name="T52" fmla="*/ 1 w 147"/>
                <a:gd name="T53" fmla="*/ 32 h 255"/>
                <a:gd name="T54" fmla="*/ 3 w 147"/>
                <a:gd name="T55" fmla="*/ 30 h 255"/>
                <a:gd name="T56" fmla="*/ 7 w 147"/>
                <a:gd name="T57" fmla="*/ 26 h 255"/>
                <a:gd name="T58" fmla="*/ 9 w 147"/>
                <a:gd name="T59" fmla="*/ 23 h 255"/>
                <a:gd name="T60" fmla="*/ 11 w 147"/>
                <a:gd name="T61" fmla="*/ 26 h 255"/>
                <a:gd name="T62" fmla="*/ 11 w 147"/>
                <a:gd name="T63" fmla="*/ 28 h 255"/>
                <a:gd name="T64" fmla="*/ 12 w 147"/>
                <a:gd name="T65" fmla="*/ 26 h 255"/>
                <a:gd name="T66" fmla="*/ 12 w 147"/>
                <a:gd name="T67" fmla="*/ 24 h 255"/>
                <a:gd name="T68" fmla="*/ 10 w 147"/>
                <a:gd name="T69" fmla="*/ 21 h 255"/>
                <a:gd name="T70" fmla="*/ 11 w 147"/>
                <a:gd name="T71" fmla="*/ 16 h 255"/>
                <a:gd name="T72" fmla="*/ 11 w 147"/>
                <a:gd name="T73" fmla="*/ 14 h 255"/>
                <a:gd name="T74" fmla="*/ 14 w 147"/>
                <a:gd name="T75" fmla="*/ 16 h 255"/>
                <a:gd name="T76" fmla="*/ 16 w 147"/>
                <a:gd name="T77" fmla="*/ 20 h 255"/>
                <a:gd name="T78" fmla="*/ 16 w 147"/>
                <a:gd name="T79" fmla="*/ 21 h 255"/>
                <a:gd name="T80" fmla="*/ 16 w 147"/>
                <a:gd name="T81" fmla="*/ 18 h 255"/>
                <a:gd name="T82" fmla="*/ 15 w 147"/>
                <a:gd name="T83" fmla="*/ 15 h 255"/>
                <a:gd name="T84" fmla="*/ 11 w 147"/>
                <a:gd name="T85" fmla="*/ 12 h 255"/>
                <a:gd name="T86" fmla="*/ 12 w 147"/>
                <a:gd name="T87" fmla="*/ 9 h 255"/>
                <a:gd name="T88" fmla="*/ 14 w 147"/>
                <a:gd name="T89" fmla="*/ 9 h 255"/>
                <a:gd name="T90" fmla="*/ 16 w 147"/>
                <a:gd name="T91" fmla="*/ 10 h 255"/>
                <a:gd name="T92" fmla="*/ 17 w 147"/>
                <a:gd name="T93" fmla="*/ 12 h 255"/>
                <a:gd name="T94" fmla="*/ 18 w 147"/>
                <a:gd name="T95" fmla="*/ 12 h 255"/>
                <a:gd name="T96" fmla="*/ 17 w 147"/>
                <a:gd name="T97" fmla="*/ 10 h 255"/>
                <a:gd name="T98" fmla="*/ 15 w 147"/>
                <a:gd name="T99" fmla="*/ 8 h 255"/>
                <a:gd name="T100" fmla="*/ 13 w 147"/>
                <a:gd name="T101" fmla="*/ 6 h 255"/>
                <a:gd name="T102" fmla="*/ 13 w 147"/>
                <a:gd name="T103" fmla="*/ 2 h 255"/>
                <a:gd name="T104" fmla="*/ 12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651">
              <a:extLst>
                <a:ext uri="{FF2B5EF4-FFF2-40B4-BE49-F238E27FC236}">
                  <a16:creationId xmlns:a16="http://schemas.microsoft.com/office/drawing/2014/main" id="{2DE03FC3-7127-4BB5-9B3E-9EA2D121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164"/>
              <a:ext cx="117" cy="66"/>
            </a:xfrm>
            <a:custGeom>
              <a:avLst/>
              <a:gdLst>
                <a:gd name="T0" fmla="*/ 26 w 234"/>
                <a:gd name="T1" fmla="*/ 1 h 131"/>
                <a:gd name="T2" fmla="*/ 23 w 234"/>
                <a:gd name="T3" fmla="*/ 2 h 131"/>
                <a:gd name="T4" fmla="*/ 20 w 234"/>
                <a:gd name="T5" fmla="*/ 3 h 131"/>
                <a:gd name="T6" fmla="*/ 18 w 234"/>
                <a:gd name="T7" fmla="*/ 4 h 131"/>
                <a:gd name="T8" fmla="*/ 17 w 234"/>
                <a:gd name="T9" fmla="*/ 4 h 131"/>
                <a:gd name="T10" fmla="*/ 15 w 234"/>
                <a:gd name="T11" fmla="*/ 3 h 131"/>
                <a:gd name="T12" fmla="*/ 13 w 234"/>
                <a:gd name="T13" fmla="*/ 3 h 131"/>
                <a:gd name="T14" fmla="*/ 11 w 234"/>
                <a:gd name="T15" fmla="*/ 3 h 131"/>
                <a:gd name="T16" fmla="*/ 10 w 234"/>
                <a:gd name="T17" fmla="*/ 4 h 131"/>
                <a:gd name="T18" fmla="*/ 11 w 234"/>
                <a:gd name="T19" fmla="*/ 4 h 131"/>
                <a:gd name="T20" fmla="*/ 12 w 234"/>
                <a:gd name="T21" fmla="*/ 4 h 131"/>
                <a:gd name="T22" fmla="*/ 13 w 234"/>
                <a:gd name="T23" fmla="*/ 4 h 131"/>
                <a:gd name="T24" fmla="*/ 15 w 234"/>
                <a:gd name="T25" fmla="*/ 5 h 131"/>
                <a:gd name="T26" fmla="*/ 16 w 234"/>
                <a:gd name="T27" fmla="*/ 6 h 131"/>
                <a:gd name="T28" fmla="*/ 16 w 234"/>
                <a:gd name="T29" fmla="*/ 7 h 131"/>
                <a:gd name="T30" fmla="*/ 14 w 234"/>
                <a:gd name="T31" fmla="*/ 8 h 131"/>
                <a:gd name="T32" fmla="*/ 12 w 234"/>
                <a:gd name="T33" fmla="*/ 8 h 131"/>
                <a:gd name="T34" fmla="*/ 10 w 234"/>
                <a:gd name="T35" fmla="*/ 8 h 131"/>
                <a:gd name="T36" fmla="*/ 7 w 234"/>
                <a:gd name="T37" fmla="*/ 8 h 131"/>
                <a:gd name="T38" fmla="*/ 5 w 234"/>
                <a:gd name="T39" fmla="*/ 8 h 131"/>
                <a:gd name="T40" fmla="*/ 5 w 234"/>
                <a:gd name="T41" fmla="*/ 8 h 131"/>
                <a:gd name="T42" fmla="*/ 7 w 234"/>
                <a:gd name="T43" fmla="*/ 8 h 131"/>
                <a:gd name="T44" fmla="*/ 9 w 234"/>
                <a:gd name="T45" fmla="*/ 9 h 131"/>
                <a:gd name="T46" fmla="*/ 11 w 234"/>
                <a:gd name="T47" fmla="*/ 9 h 131"/>
                <a:gd name="T48" fmla="*/ 10 w 234"/>
                <a:gd name="T49" fmla="*/ 11 h 131"/>
                <a:gd name="T50" fmla="*/ 8 w 234"/>
                <a:gd name="T51" fmla="*/ 12 h 131"/>
                <a:gd name="T52" fmla="*/ 5 w 234"/>
                <a:gd name="T53" fmla="*/ 13 h 131"/>
                <a:gd name="T54" fmla="*/ 3 w 234"/>
                <a:gd name="T55" fmla="*/ 14 h 131"/>
                <a:gd name="T56" fmla="*/ 1 w 234"/>
                <a:gd name="T57" fmla="*/ 14 h 131"/>
                <a:gd name="T58" fmla="*/ 1 w 234"/>
                <a:gd name="T59" fmla="*/ 14 h 131"/>
                <a:gd name="T60" fmla="*/ 2 w 234"/>
                <a:gd name="T61" fmla="*/ 14 h 131"/>
                <a:gd name="T62" fmla="*/ 5 w 234"/>
                <a:gd name="T63" fmla="*/ 14 h 131"/>
                <a:gd name="T64" fmla="*/ 8 w 234"/>
                <a:gd name="T65" fmla="*/ 14 h 131"/>
                <a:gd name="T66" fmla="*/ 11 w 234"/>
                <a:gd name="T67" fmla="*/ 12 h 131"/>
                <a:gd name="T68" fmla="*/ 13 w 234"/>
                <a:gd name="T69" fmla="*/ 12 h 131"/>
                <a:gd name="T70" fmla="*/ 13 w 234"/>
                <a:gd name="T71" fmla="*/ 15 h 131"/>
                <a:gd name="T72" fmla="*/ 12 w 234"/>
                <a:gd name="T73" fmla="*/ 17 h 131"/>
                <a:gd name="T74" fmla="*/ 13 w 234"/>
                <a:gd name="T75" fmla="*/ 17 h 131"/>
                <a:gd name="T76" fmla="*/ 14 w 234"/>
                <a:gd name="T77" fmla="*/ 16 h 131"/>
                <a:gd name="T78" fmla="*/ 15 w 234"/>
                <a:gd name="T79" fmla="*/ 13 h 131"/>
                <a:gd name="T80" fmla="*/ 15 w 234"/>
                <a:gd name="T81" fmla="*/ 10 h 131"/>
                <a:gd name="T82" fmla="*/ 16 w 234"/>
                <a:gd name="T83" fmla="*/ 9 h 131"/>
                <a:gd name="T84" fmla="*/ 18 w 234"/>
                <a:gd name="T85" fmla="*/ 7 h 131"/>
                <a:gd name="T86" fmla="*/ 19 w 234"/>
                <a:gd name="T87" fmla="*/ 6 h 131"/>
                <a:gd name="T88" fmla="*/ 21 w 234"/>
                <a:gd name="T89" fmla="*/ 7 h 131"/>
                <a:gd name="T90" fmla="*/ 21 w 234"/>
                <a:gd name="T91" fmla="*/ 11 h 131"/>
                <a:gd name="T92" fmla="*/ 21 w 234"/>
                <a:gd name="T93" fmla="*/ 13 h 131"/>
                <a:gd name="T94" fmla="*/ 21 w 234"/>
                <a:gd name="T95" fmla="*/ 13 h 131"/>
                <a:gd name="T96" fmla="*/ 22 w 234"/>
                <a:gd name="T97" fmla="*/ 11 h 131"/>
                <a:gd name="T98" fmla="*/ 22 w 234"/>
                <a:gd name="T99" fmla="*/ 7 h 131"/>
                <a:gd name="T100" fmla="*/ 22 w 234"/>
                <a:gd name="T101" fmla="*/ 5 h 131"/>
                <a:gd name="T102" fmla="*/ 24 w 234"/>
                <a:gd name="T103" fmla="*/ 3 h 131"/>
                <a:gd name="T104" fmla="*/ 27 w 234"/>
                <a:gd name="T105" fmla="*/ 2 h 131"/>
                <a:gd name="T106" fmla="*/ 29 w 234"/>
                <a:gd name="T107" fmla="*/ 1 h 131"/>
                <a:gd name="T108" fmla="*/ 29 w 234"/>
                <a:gd name="T109" fmla="*/ 0 h 131"/>
                <a:gd name="T110" fmla="*/ 27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652">
              <a:extLst>
                <a:ext uri="{FF2B5EF4-FFF2-40B4-BE49-F238E27FC236}">
                  <a16:creationId xmlns:a16="http://schemas.microsoft.com/office/drawing/2014/main" id="{96FCFFC4-3148-4BDD-A355-D2FCE575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127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2 w 22"/>
                <a:gd name="T3" fmla="*/ 0 h 23"/>
                <a:gd name="T4" fmla="*/ 2 w 22"/>
                <a:gd name="T5" fmla="*/ 0 h 23"/>
                <a:gd name="T6" fmla="*/ 3 w 22"/>
                <a:gd name="T7" fmla="*/ 1 h 23"/>
                <a:gd name="T8" fmla="*/ 3 w 22"/>
                <a:gd name="T9" fmla="*/ 1 h 23"/>
                <a:gd name="T10" fmla="*/ 3 w 22"/>
                <a:gd name="T11" fmla="*/ 2 h 23"/>
                <a:gd name="T12" fmla="*/ 3 w 22"/>
                <a:gd name="T13" fmla="*/ 2 h 23"/>
                <a:gd name="T14" fmla="*/ 3 w 22"/>
                <a:gd name="T15" fmla="*/ 3 h 23"/>
                <a:gd name="T16" fmla="*/ 3 w 22"/>
                <a:gd name="T17" fmla="*/ 3 h 23"/>
                <a:gd name="T18" fmla="*/ 2 w 22"/>
                <a:gd name="T19" fmla="*/ 3 h 23"/>
                <a:gd name="T20" fmla="*/ 2 w 22"/>
                <a:gd name="T21" fmla="*/ 3 h 23"/>
                <a:gd name="T22" fmla="*/ 1 w 22"/>
                <a:gd name="T23" fmla="*/ 3 h 23"/>
                <a:gd name="T24" fmla="*/ 1 w 22"/>
                <a:gd name="T25" fmla="*/ 3 h 23"/>
                <a:gd name="T26" fmla="*/ 1 w 22"/>
                <a:gd name="T27" fmla="*/ 2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653">
              <a:extLst>
                <a:ext uri="{FF2B5EF4-FFF2-40B4-BE49-F238E27FC236}">
                  <a16:creationId xmlns:a16="http://schemas.microsoft.com/office/drawing/2014/main" id="{63C0F20B-BF7A-41AC-98E8-DF3164011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1154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1 w 19"/>
                <a:gd name="T5" fmla="*/ 0 h 15"/>
                <a:gd name="T6" fmla="*/ 1 w 19"/>
                <a:gd name="T7" fmla="*/ 0 h 15"/>
                <a:gd name="T8" fmla="*/ 2 w 19"/>
                <a:gd name="T9" fmla="*/ 1 h 15"/>
                <a:gd name="T10" fmla="*/ 2 w 19"/>
                <a:gd name="T11" fmla="*/ 1 h 15"/>
                <a:gd name="T12" fmla="*/ 2 w 19"/>
                <a:gd name="T13" fmla="*/ 1 h 15"/>
                <a:gd name="T14" fmla="*/ 2 w 19"/>
                <a:gd name="T15" fmla="*/ 2 h 15"/>
                <a:gd name="T16" fmla="*/ 2 w 19"/>
                <a:gd name="T17" fmla="*/ 2 h 15"/>
                <a:gd name="T18" fmla="*/ 1 w 19"/>
                <a:gd name="T19" fmla="*/ 2 h 15"/>
                <a:gd name="T20" fmla="*/ 1 w 19"/>
                <a:gd name="T21" fmla="*/ 2 h 15"/>
                <a:gd name="T22" fmla="*/ 0 w 19"/>
                <a:gd name="T23" fmla="*/ 2 h 15"/>
                <a:gd name="T24" fmla="*/ 0 w 19"/>
                <a:gd name="T25" fmla="*/ 2 h 15"/>
                <a:gd name="T26" fmla="*/ 0 w 19"/>
                <a:gd name="T27" fmla="*/ 2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654">
              <a:extLst>
                <a:ext uri="{FF2B5EF4-FFF2-40B4-BE49-F238E27FC236}">
                  <a16:creationId xmlns:a16="http://schemas.microsoft.com/office/drawing/2014/main" id="{09E19DF8-B45C-4B83-9D81-DE63D938F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172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2 w 24"/>
                <a:gd name="T5" fmla="*/ 0 h 23"/>
                <a:gd name="T6" fmla="*/ 2 w 24"/>
                <a:gd name="T7" fmla="*/ 0 h 23"/>
                <a:gd name="T8" fmla="*/ 3 w 24"/>
                <a:gd name="T9" fmla="*/ 1 h 23"/>
                <a:gd name="T10" fmla="*/ 3 w 24"/>
                <a:gd name="T11" fmla="*/ 1 h 23"/>
                <a:gd name="T12" fmla="*/ 3 w 24"/>
                <a:gd name="T13" fmla="*/ 2 h 23"/>
                <a:gd name="T14" fmla="*/ 3 w 24"/>
                <a:gd name="T15" fmla="*/ 2 h 23"/>
                <a:gd name="T16" fmla="*/ 3 w 24"/>
                <a:gd name="T17" fmla="*/ 3 h 23"/>
                <a:gd name="T18" fmla="*/ 3 w 24"/>
                <a:gd name="T19" fmla="*/ 3 h 23"/>
                <a:gd name="T20" fmla="*/ 2 w 24"/>
                <a:gd name="T21" fmla="*/ 3 h 23"/>
                <a:gd name="T22" fmla="*/ 1 w 24"/>
                <a:gd name="T23" fmla="*/ 3 h 23"/>
                <a:gd name="T24" fmla="*/ 1 w 24"/>
                <a:gd name="T25" fmla="*/ 3 h 23"/>
                <a:gd name="T26" fmla="*/ 1 w 24"/>
                <a:gd name="T27" fmla="*/ 3 h 23"/>
                <a:gd name="T28" fmla="*/ 0 w 24"/>
                <a:gd name="T29" fmla="*/ 2 h 23"/>
                <a:gd name="T30" fmla="*/ 0 w 24"/>
                <a:gd name="T31" fmla="*/ 2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655">
              <a:extLst>
                <a:ext uri="{FF2B5EF4-FFF2-40B4-BE49-F238E27FC236}">
                  <a16:creationId xmlns:a16="http://schemas.microsoft.com/office/drawing/2014/main" id="{C93233E2-A50A-4EA8-BCA3-4C3B17483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168"/>
              <a:ext cx="14" cy="13"/>
            </a:xfrm>
            <a:custGeom>
              <a:avLst/>
              <a:gdLst>
                <a:gd name="T0" fmla="*/ 2 w 26"/>
                <a:gd name="T1" fmla="*/ 0 h 25"/>
                <a:gd name="T2" fmla="*/ 3 w 26"/>
                <a:gd name="T3" fmla="*/ 1 h 25"/>
                <a:gd name="T4" fmla="*/ 4 w 26"/>
                <a:gd name="T5" fmla="*/ 1 h 25"/>
                <a:gd name="T6" fmla="*/ 4 w 26"/>
                <a:gd name="T7" fmla="*/ 1 h 25"/>
                <a:gd name="T8" fmla="*/ 4 w 26"/>
                <a:gd name="T9" fmla="*/ 2 h 25"/>
                <a:gd name="T10" fmla="*/ 4 w 26"/>
                <a:gd name="T11" fmla="*/ 3 h 25"/>
                <a:gd name="T12" fmla="*/ 3 w 26"/>
                <a:gd name="T13" fmla="*/ 3 h 25"/>
                <a:gd name="T14" fmla="*/ 3 w 26"/>
                <a:gd name="T15" fmla="*/ 3 h 25"/>
                <a:gd name="T16" fmla="*/ 2 w 26"/>
                <a:gd name="T17" fmla="*/ 4 h 25"/>
                <a:gd name="T18" fmla="*/ 2 w 26"/>
                <a:gd name="T19" fmla="*/ 3 h 25"/>
                <a:gd name="T20" fmla="*/ 1 w 26"/>
                <a:gd name="T21" fmla="*/ 3 h 25"/>
                <a:gd name="T22" fmla="*/ 1 w 26"/>
                <a:gd name="T23" fmla="*/ 3 h 25"/>
                <a:gd name="T24" fmla="*/ 0 w 26"/>
                <a:gd name="T25" fmla="*/ 2 h 25"/>
                <a:gd name="T26" fmla="*/ 1 w 26"/>
                <a:gd name="T27" fmla="*/ 2 h 25"/>
                <a:gd name="T28" fmla="*/ 1 w 26"/>
                <a:gd name="T29" fmla="*/ 1 h 25"/>
                <a:gd name="T30" fmla="*/ 1 w 26"/>
                <a:gd name="T31" fmla="*/ 1 h 25"/>
                <a:gd name="T32" fmla="*/ 2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656">
              <a:extLst>
                <a:ext uri="{FF2B5EF4-FFF2-40B4-BE49-F238E27FC236}">
                  <a16:creationId xmlns:a16="http://schemas.microsoft.com/office/drawing/2014/main" id="{713FD553-8ED3-4498-8559-CE8581EFA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1139"/>
              <a:ext cx="13" cy="13"/>
            </a:xfrm>
            <a:custGeom>
              <a:avLst/>
              <a:gdLst>
                <a:gd name="T0" fmla="*/ 0 w 27"/>
                <a:gd name="T1" fmla="*/ 2 h 26"/>
                <a:gd name="T2" fmla="*/ 0 w 27"/>
                <a:gd name="T3" fmla="*/ 1 h 26"/>
                <a:gd name="T4" fmla="*/ 0 w 27"/>
                <a:gd name="T5" fmla="*/ 1 h 26"/>
                <a:gd name="T6" fmla="*/ 1 w 27"/>
                <a:gd name="T7" fmla="*/ 1 h 26"/>
                <a:gd name="T8" fmla="*/ 1 w 27"/>
                <a:gd name="T9" fmla="*/ 0 h 26"/>
                <a:gd name="T10" fmla="*/ 2 w 27"/>
                <a:gd name="T11" fmla="*/ 0 h 26"/>
                <a:gd name="T12" fmla="*/ 2 w 27"/>
                <a:gd name="T13" fmla="*/ 1 h 26"/>
                <a:gd name="T14" fmla="*/ 3 w 27"/>
                <a:gd name="T15" fmla="*/ 1 h 26"/>
                <a:gd name="T16" fmla="*/ 3 w 27"/>
                <a:gd name="T17" fmla="*/ 1 h 26"/>
                <a:gd name="T18" fmla="*/ 3 w 27"/>
                <a:gd name="T19" fmla="*/ 2 h 26"/>
                <a:gd name="T20" fmla="*/ 3 w 27"/>
                <a:gd name="T21" fmla="*/ 3 h 26"/>
                <a:gd name="T22" fmla="*/ 2 w 27"/>
                <a:gd name="T23" fmla="*/ 3 h 26"/>
                <a:gd name="T24" fmla="*/ 2 w 27"/>
                <a:gd name="T25" fmla="*/ 4 h 26"/>
                <a:gd name="T26" fmla="*/ 1 w 27"/>
                <a:gd name="T27" fmla="*/ 4 h 26"/>
                <a:gd name="T28" fmla="*/ 1 w 27"/>
                <a:gd name="T29" fmla="*/ 3 h 26"/>
                <a:gd name="T30" fmla="*/ 0 w 27"/>
                <a:gd name="T31" fmla="*/ 3 h 26"/>
                <a:gd name="T32" fmla="*/ 0 w 27"/>
                <a:gd name="T33" fmla="*/ 2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657">
              <a:extLst>
                <a:ext uri="{FF2B5EF4-FFF2-40B4-BE49-F238E27FC236}">
                  <a16:creationId xmlns:a16="http://schemas.microsoft.com/office/drawing/2014/main" id="{3BF14529-2423-44A2-BBFA-990A1229D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139"/>
              <a:ext cx="11" cy="11"/>
            </a:xfrm>
            <a:custGeom>
              <a:avLst/>
              <a:gdLst>
                <a:gd name="T0" fmla="*/ 0 w 23"/>
                <a:gd name="T1" fmla="*/ 2 h 22"/>
                <a:gd name="T2" fmla="*/ 0 w 23"/>
                <a:gd name="T3" fmla="*/ 2 h 22"/>
                <a:gd name="T4" fmla="*/ 0 w 23"/>
                <a:gd name="T5" fmla="*/ 1 h 22"/>
                <a:gd name="T6" fmla="*/ 0 w 23"/>
                <a:gd name="T7" fmla="*/ 1 h 22"/>
                <a:gd name="T8" fmla="*/ 1 w 23"/>
                <a:gd name="T9" fmla="*/ 0 h 22"/>
                <a:gd name="T10" fmla="*/ 2 w 23"/>
                <a:gd name="T11" fmla="*/ 0 h 22"/>
                <a:gd name="T12" fmla="*/ 2 w 23"/>
                <a:gd name="T13" fmla="*/ 1 h 22"/>
                <a:gd name="T14" fmla="*/ 2 w 23"/>
                <a:gd name="T15" fmla="*/ 1 h 22"/>
                <a:gd name="T16" fmla="*/ 2 w 23"/>
                <a:gd name="T17" fmla="*/ 2 h 22"/>
                <a:gd name="T18" fmla="*/ 2 w 23"/>
                <a:gd name="T19" fmla="*/ 2 h 22"/>
                <a:gd name="T20" fmla="*/ 2 w 23"/>
                <a:gd name="T21" fmla="*/ 3 h 22"/>
                <a:gd name="T22" fmla="*/ 2 w 23"/>
                <a:gd name="T23" fmla="*/ 3 h 22"/>
                <a:gd name="T24" fmla="*/ 1 w 23"/>
                <a:gd name="T25" fmla="*/ 3 h 22"/>
                <a:gd name="T26" fmla="*/ 1 w 23"/>
                <a:gd name="T27" fmla="*/ 3 h 22"/>
                <a:gd name="T28" fmla="*/ 0 w 23"/>
                <a:gd name="T29" fmla="*/ 3 h 22"/>
                <a:gd name="T30" fmla="*/ 0 w 23"/>
                <a:gd name="T31" fmla="*/ 3 h 22"/>
                <a:gd name="T32" fmla="*/ 0 w 23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658">
              <a:extLst>
                <a:ext uri="{FF2B5EF4-FFF2-40B4-BE49-F238E27FC236}">
                  <a16:creationId xmlns:a16="http://schemas.microsoft.com/office/drawing/2014/main" id="{BD44D589-2B83-48DF-B848-0380DB84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120"/>
              <a:ext cx="12" cy="11"/>
            </a:xfrm>
            <a:custGeom>
              <a:avLst/>
              <a:gdLst>
                <a:gd name="T0" fmla="*/ 0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2 w 24"/>
                <a:gd name="T9" fmla="*/ 0 h 23"/>
                <a:gd name="T10" fmla="*/ 2 w 24"/>
                <a:gd name="T11" fmla="*/ 0 h 23"/>
                <a:gd name="T12" fmla="*/ 3 w 24"/>
                <a:gd name="T13" fmla="*/ 0 h 23"/>
                <a:gd name="T14" fmla="*/ 3 w 24"/>
                <a:gd name="T15" fmla="*/ 0 h 23"/>
                <a:gd name="T16" fmla="*/ 3 w 24"/>
                <a:gd name="T17" fmla="*/ 1 h 23"/>
                <a:gd name="T18" fmla="*/ 3 w 24"/>
                <a:gd name="T19" fmla="*/ 1 h 23"/>
                <a:gd name="T20" fmla="*/ 3 w 24"/>
                <a:gd name="T21" fmla="*/ 2 h 23"/>
                <a:gd name="T22" fmla="*/ 3 w 24"/>
                <a:gd name="T23" fmla="*/ 2 h 23"/>
                <a:gd name="T24" fmla="*/ 2 w 24"/>
                <a:gd name="T25" fmla="*/ 2 h 23"/>
                <a:gd name="T26" fmla="*/ 2 w 24"/>
                <a:gd name="T27" fmla="*/ 2 h 23"/>
                <a:gd name="T28" fmla="*/ 1 w 24"/>
                <a:gd name="T29" fmla="*/ 2 h 23"/>
                <a:gd name="T30" fmla="*/ 1 w 24"/>
                <a:gd name="T31" fmla="*/ 2 h 23"/>
                <a:gd name="T32" fmla="*/ 0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659">
              <a:extLst>
                <a:ext uri="{FF2B5EF4-FFF2-40B4-BE49-F238E27FC236}">
                  <a16:creationId xmlns:a16="http://schemas.microsoft.com/office/drawing/2014/main" id="{E0E2A905-8053-49AA-AE02-37DA8E74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074"/>
              <a:ext cx="98" cy="95"/>
            </a:xfrm>
            <a:custGeom>
              <a:avLst/>
              <a:gdLst>
                <a:gd name="T0" fmla="*/ 20 w 195"/>
                <a:gd name="T1" fmla="*/ 19 h 190"/>
                <a:gd name="T2" fmla="*/ 22 w 195"/>
                <a:gd name="T3" fmla="*/ 17 h 190"/>
                <a:gd name="T4" fmla="*/ 21 w 195"/>
                <a:gd name="T5" fmla="*/ 14 h 190"/>
                <a:gd name="T6" fmla="*/ 19 w 195"/>
                <a:gd name="T7" fmla="*/ 13 h 190"/>
                <a:gd name="T8" fmla="*/ 17 w 195"/>
                <a:gd name="T9" fmla="*/ 12 h 190"/>
                <a:gd name="T10" fmla="*/ 16 w 195"/>
                <a:gd name="T11" fmla="*/ 11 h 190"/>
                <a:gd name="T12" fmla="*/ 18 w 195"/>
                <a:gd name="T13" fmla="*/ 11 h 190"/>
                <a:gd name="T14" fmla="*/ 19 w 195"/>
                <a:gd name="T15" fmla="*/ 11 h 190"/>
                <a:gd name="T16" fmla="*/ 20 w 195"/>
                <a:gd name="T17" fmla="*/ 13 h 190"/>
                <a:gd name="T18" fmla="*/ 23 w 195"/>
                <a:gd name="T19" fmla="*/ 13 h 190"/>
                <a:gd name="T20" fmla="*/ 25 w 195"/>
                <a:gd name="T21" fmla="*/ 10 h 190"/>
                <a:gd name="T22" fmla="*/ 24 w 195"/>
                <a:gd name="T23" fmla="*/ 8 h 190"/>
                <a:gd name="T24" fmla="*/ 23 w 195"/>
                <a:gd name="T25" fmla="*/ 7 h 190"/>
                <a:gd name="T26" fmla="*/ 21 w 195"/>
                <a:gd name="T27" fmla="*/ 6 h 190"/>
                <a:gd name="T28" fmla="*/ 19 w 195"/>
                <a:gd name="T29" fmla="*/ 7 h 190"/>
                <a:gd name="T30" fmla="*/ 18 w 195"/>
                <a:gd name="T31" fmla="*/ 7 h 190"/>
                <a:gd name="T32" fmla="*/ 20 w 195"/>
                <a:gd name="T33" fmla="*/ 4 h 190"/>
                <a:gd name="T34" fmla="*/ 20 w 195"/>
                <a:gd name="T35" fmla="*/ 1 h 190"/>
                <a:gd name="T36" fmla="*/ 18 w 195"/>
                <a:gd name="T37" fmla="*/ 0 h 190"/>
                <a:gd name="T38" fmla="*/ 15 w 195"/>
                <a:gd name="T39" fmla="*/ 1 h 190"/>
                <a:gd name="T40" fmla="*/ 14 w 195"/>
                <a:gd name="T41" fmla="*/ 4 h 190"/>
                <a:gd name="T42" fmla="*/ 15 w 195"/>
                <a:gd name="T43" fmla="*/ 7 h 190"/>
                <a:gd name="T44" fmla="*/ 14 w 195"/>
                <a:gd name="T45" fmla="*/ 7 h 190"/>
                <a:gd name="T46" fmla="*/ 14 w 195"/>
                <a:gd name="T47" fmla="*/ 6 h 190"/>
                <a:gd name="T48" fmla="*/ 13 w 195"/>
                <a:gd name="T49" fmla="*/ 4 h 190"/>
                <a:gd name="T50" fmla="*/ 9 w 195"/>
                <a:gd name="T51" fmla="*/ 3 h 190"/>
                <a:gd name="T52" fmla="*/ 7 w 195"/>
                <a:gd name="T53" fmla="*/ 2 h 190"/>
                <a:gd name="T54" fmla="*/ 4 w 195"/>
                <a:gd name="T55" fmla="*/ 3 h 190"/>
                <a:gd name="T56" fmla="*/ 3 w 195"/>
                <a:gd name="T57" fmla="*/ 5 h 190"/>
                <a:gd name="T58" fmla="*/ 3 w 195"/>
                <a:gd name="T59" fmla="*/ 6 h 190"/>
                <a:gd name="T60" fmla="*/ 6 w 195"/>
                <a:gd name="T61" fmla="*/ 8 h 190"/>
                <a:gd name="T62" fmla="*/ 8 w 195"/>
                <a:gd name="T63" fmla="*/ 9 h 190"/>
                <a:gd name="T64" fmla="*/ 7 w 195"/>
                <a:gd name="T65" fmla="*/ 11 h 190"/>
                <a:gd name="T66" fmla="*/ 5 w 195"/>
                <a:gd name="T67" fmla="*/ 12 h 190"/>
                <a:gd name="T68" fmla="*/ 3 w 195"/>
                <a:gd name="T69" fmla="*/ 12 h 190"/>
                <a:gd name="T70" fmla="*/ 1 w 195"/>
                <a:gd name="T71" fmla="*/ 13 h 190"/>
                <a:gd name="T72" fmla="*/ 0 w 195"/>
                <a:gd name="T73" fmla="*/ 15 h 190"/>
                <a:gd name="T74" fmla="*/ 1 w 195"/>
                <a:gd name="T75" fmla="*/ 17 h 190"/>
                <a:gd name="T76" fmla="*/ 3 w 195"/>
                <a:gd name="T77" fmla="*/ 18 h 190"/>
                <a:gd name="T78" fmla="*/ 5 w 195"/>
                <a:gd name="T79" fmla="*/ 18 h 190"/>
                <a:gd name="T80" fmla="*/ 6 w 195"/>
                <a:gd name="T81" fmla="*/ 16 h 190"/>
                <a:gd name="T82" fmla="*/ 7 w 195"/>
                <a:gd name="T83" fmla="*/ 14 h 190"/>
                <a:gd name="T84" fmla="*/ 10 w 195"/>
                <a:gd name="T85" fmla="*/ 13 h 190"/>
                <a:gd name="T86" fmla="*/ 11 w 195"/>
                <a:gd name="T87" fmla="*/ 14 h 190"/>
                <a:gd name="T88" fmla="*/ 10 w 195"/>
                <a:gd name="T89" fmla="*/ 16 h 190"/>
                <a:gd name="T90" fmla="*/ 8 w 195"/>
                <a:gd name="T91" fmla="*/ 18 h 190"/>
                <a:gd name="T92" fmla="*/ 7 w 195"/>
                <a:gd name="T93" fmla="*/ 21 h 190"/>
                <a:gd name="T94" fmla="*/ 9 w 195"/>
                <a:gd name="T95" fmla="*/ 24 h 190"/>
                <a:gd name="T96" fmla="*/ 12 w 195"/>
                <a:gd name="T97" fmla="*/ 24 h 190"/>
                <a:gd name="T98" fmla="*/ 14 w 195"/>
                <a:gd name="T99" fmla="*/ 22 h 190"/>
                <a:gd name="T100" fmla="*/ 14 w 195"/>
                <a:gd name="T101" fmla="*/ 21 h 190"/>
                <a:gd name="T102" fmla="*/ 13 w 195"/>
                <a:gd name="T103" fmla="*/ 18 h 190"/>
                <a:gd name="T104" fmla="*/ 13 w 195"/>
                <a:gd name="T105" fmla="*/ 16 h 190"/>
                <a:gd name="T106" fmla="*/ 13 w 195"/>
                <a:gd name="T107" fmla="*/ 15 h 190"/>
                <a:gd name="T108" fmla="*/ 14 w 195"/>
                <a:gd name="T109" fmla="*/ 14 h 190"/>
                <a:gd name="T110" fmla="*/ 16 w 195"/>
                <a:gd name="T111" fmla="*/ 19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660">
              <a:extLst>
                <a:ext uri="{FF2B5EF4-FFF2-40B4-BE49-F238E27FC236}">
                  <a16:creationId xmlns:a16="http://schemas.microsoft.com/office/drawing/2014/main" id="{43D8CD71-5849-46A2-9D87-29352B83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879"/>
              <a:ext cx="105" cy="165"/>
            </a:xfrm>
            <a:custGeom>
              <a:avLst/>
              <a:gdLst>
                <a:gd name="T0" fmla="*/ 0 w 211"/>
                <a:gd name="T1" fmla="*/ 42 h 328"/>
                <a:gd name="T2" fmla="*/ 2 w 211"/>
                <a:gd name="T3" fmla="*/ 39 h 328"/>
                <a:gd name="T4" fmla="*/ 4 w 211"/>
                <a:gd name="T5" fmla="*/ 37 h 328"/>
                <a:gd name="T6" fmla="*/ 7 w 211"/>
                <a:gd name="T7" fmla="*/ 35 h 328"/>
                <a:gd name="T8" fmla="*/ 10 w 211"/>
                <a:gd name="T9" fmla="*/ 34 h 328"/>
                <a:gd name="T10" fmla="*/ 13 w 211"/>
                <a:gd name="T11" fmla="*/ 33 h 328"/>
                <a:gd name="T12" fmla="*/ 15 w 211"/>
                <a:gd name="T13" fmla="*/ 33 h 328"/>
                <a:gd name="T14" fmla="*/ 18 w 211"/>
                <a:gd name="T15" fmla="*/ 33 h 328"/>
                <a:gd name="T16" fmla="*/ 20 w 211"/>
                <a:gd name="T17" fmla="*/ 33 h 328"/>
                <a:gd name="T18" fmla="*/ 20 w 211"/>
                <a:gd name="T19" fmla="*/ 32 h 328"/>
                <a:gd name="T20" fmla="*/ 21 w 211"/>
                <a:gd name="T21" fmla="*/ 31 h 328"/>
                <a:gd name="T22" fmla="*/ 21 w 211"/>
                <a:gd name="T23" fmla="*/ 30 h 328"/>
                <a:gd name="T24" fmla="*/ 21 w 211"/>
                <a:gd name="T25" fmla="*/ 29 h 328"/>
                <a:gd name="T26" fmla="*/ 22 w 211"/>
                <a:gd name="T27" fmla="*/ 27 h 328"/>
                <a:gd name="T28" fmla="*/ 23 w 211"/>
                <a:gd name="T29" fmla="*/ 26 h 328"/>
                <a:gd name="T30" fmla="*/ 24 w 211"/>
                <a:gd name="T31" fmla="*/ 25 h 328"/>
                <a:gd name="T32" fmla="*/ 26 w 211"/>
                <a:gd name="T33" fmla="*/ 25 h 328"/>
                <a:gd name="T34" fmla="*/ 25 w 211"/>
                <a:gd name="T35" fmla="*/ 22 h 328"/>
                <a:gd name="T36" fmla="*/ 24 w 211"/>
                <a:gd name="T37" fmla="*/ 18 h 328"/>
                <a:gd name="T38" fmla="*/ 24 w 211"/>
                <a:gd name="T39" fmla="*/ 15 h 328"/>
                <a:gd name="T40" fmla="*/ 26 w 211"/>
                <a:gd name="T41" fmla="*/ 12 h 328"/>
                <a:gd name="T42" fmla="*/ 25 w 211"/>
                <a:gd name="T43" fmla="*/ 11 h 328"/>
                <a:gd name="T44" fmla="*/ 23 w 211"/>
                <a:gd name="T45" fmla="*/ 11 h 328"/>
                <a:gd name="T46" fmla="*/ 22 w 211"/>
                <a:gd name="T47" fmla="*/ 10 h 328"/>
                <a:gd name="T48" fmla="*/ 21 w 211"/>
                <a:gd name="T49" fmla="*/ 9 h 328"/>
                <a:gd name="T50" fmla="*/ 19 w 211"/>
                <a:gd name="T51" fmla="*/ 7 h 328"/>
                <a:gd name="T52" fmla="*/ 18 w 211"/>
                <a:gd name="T53" fmla="*/ 5 h 328"/>
                <a:gd name="T54" fmla="*/ 17 w 211"/>
                <a:gd name="T55" fmla="*/ 3 h 328"/>
                <a:gd name="T56" fmla="*/ 17 w 211"/>
                <a:gd name="T57" fmla="*/ 0 h 328"/>
                <a:gd name="T58" fmla="*/ 16 w 211"/>
                <a:gd name="T59" fmla="*/ 2 h 328"/>
                <a:gd name="T60" fmla="*/ 15 w 211"/>
                <a:gd name="T61" fmla="*/ 3 h 328"/>
                <a:gd name="T62" fmla="*/ 14 w 211"/>
                <a:gd name="T63" fmla="*/ 5 h 328"/>
                <a:gd name="T64" fmla="*/ 12 w 211"/>
                <a:gd name="T65" fmla="*/ 6 h 328"/>
                <a:gd name="T66" fmla="*/ 11 w 211"/>
                <a:gd name="T67" fmla="*/ 7 h 328"/>
                <a:gd name="T68" fmla="*/ 9 w 211"/>
                <a:gd name="T69" fmla="*/ 8 h 328"/>
                <a:gd name="T70" fmla="*/ 7 w 211"/>
                <a:gd name="T71" fmla="*/ 9 h 328"/>
                <a:gd name="T72" fmla="*/ 5 w 211"/>
                <a:gd name="T73" fmla="*/ 9 h 328"/>
                <a:gd name="T74" fmla="*/ 6 w 211"/>
                <a:gd name="T75" fmla="*/ 11 h 328"/>
                <a:gd name="T76" fmla="*/ 6 w 211"/>
                <a:gd name="T77" fmla="*/ 13 h 328"/>
                <a:gd name="T78" fmla="*/ 6 w 211"/>
                <a:gd name="T79" fmla="*/ 16 h 328"/>
                <a:gd name="T80" fmla="*/ 4 w 211"/>
                <a:gd name="T81" fmla="*/ 19 h 328"/>
                <a:gd name="T82" fmla="*/ 5 w 211"/>
                <a:gd name="T83" fmla="*/ 23 h 328"/>
                <a:gd name="T84" fmla="*/ 5 w 211"/>
                <a:gd name="T85" fmla="*/ 28 h 328"/>
                <a:gd name="T86" fmla="*/ 4 w 211"/>
                <a:gd name="T87" fmla="*/ 32 h 328"/>
                <a:gd name="T88" fmla="*/ 3 w 211"/>
                <a:gd name="T89" fmla="*/ 35 h 328"/>
                <a:gd name="T90" fmla="*/ 2 w 211"/>
                <a:gd name="T91" fmla="*/ 36 h 328"/>
                <a:gd name="T92" fmla="*/ 1 w 211"/>
                <a:gd name="T93" fmla="*/ 38 h 328"/>
                <a:gd name="T94" fmla="*/ 1 w 211"/>
                <a:gd name="T95" fmla="*/ 40 h 328"/>
                <a:gd name="T96" fmla="*/ 0 w 211"/>
                <a:gd name="T97" fmla="*/ 40 h 328"/>
                <a:gd name="T98" fmla="*/ 0 w 211"/>
                <a:gd name="T99" fmla="*/ 41 h 328"/>
                <a:gd name="T100" fmla="*/ 0 w 211"/>
                <a:gd name="T101" fmla="*/ 41 h 328"/>
                <a:gd name="T102" fmla="*/ 0 w 211"/>
                <a:gd name="T103" fmla="*/ 41 h 328"/>
                <a:gd name="T104" fmla="*/ 0 w 211"/>
                <a:gd name="T105" fmla="*/ 42 h 328"/>
                <a:gd name="T106" fmla="*/ 0 w 211"/>
                <a:gd name="T107" fmla="*/ 4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661">
              <a:extLst>
                <a:ext uri="{FF2B5EF4-FFF2-40B4-BE49-F238E27FC236}">
                  <a16:creationId xmlns:a16="http://schemas.microsoft.com/office/drawing/2014/main" id="{ECAFF9BE-8DD8-48DE-8E6E-557C6C5B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914"/>
              <a:ext cx="171" cy="146"/>
            </a:xfrm>
            <a:custGeom>
              <a:avLst/>
              <a:gdLst>
                <a:gd name="T0" fmla="*/ 22 w 341"/>
                <a:gd name="T1" fmla="*/ 37 h 291"/>
                <a:gd name="T2" fmla="*/ 23 w 341"/>
                <a:gd name="T3" fmla="*/ 37 h 291"/>
                <a:gd name="T4" fmla="*/ 26 w 341"/>
                <a:gd name="T5" fmla="*/ 36 h 291"/>
                <a:gd name="T6" fmla="*/ 28 w 341"/>
                <a:gd name="T7" fmla="*/ 36 h 291"/>
                <a:gd name="T8" fmla="*/ 30 w 341"/>
                <a:gd name="T9" fmla="*/ 35 h 291"/>
                <a:gd name="T10" fmla="*/ 33 w 341"/>
                <a:gd name="T11" fmla="*/ 35 h 291"/>
                <a:gd name="T12" fmla="*/ 36 w 341"/>
                <a:gd name="T13" fmla="*/ 34 h 291"/>
                <a:gd name="T14" fmla="*/ 38 w 341"/>
                <a:gd name="T15" fmla="*/ 34 h 291"/>
                <a:gd name="T16" fmla="*/ 40 w 341"/>
                <a:gd name="T17" fmla="*/ 34 h 291"/>
                <a:gd name="T18" fmla="*/ 41 w 341"/>
                <a:gd name="T19" fmla="*/ 34 h 291"/>
                <a:gd name="T20" fmla="*/ 42 w 341"/>
                <a:gd name="T21" fmla="*/ 34 h 291"/>
                <a:gd name="T22" fmla="*/ 43 w 341"/>
                <a:gd name="T23" fmla="*/ 35 h 291"/>
                <a:gd name="T24" fmla="*/ 43 w 341"/>
                <a:gd name="T25" fmla="*/ 35 h 291"/>
                <a:gd name="T26" fmla="*/ 41 w 341"/>
                <a:gd name="T27" fmla="*/ 33 h 291"/>
                <a:gd name="T28" fmla="*/ 39 w 341"/>
                <a:gd name="T29" fmla="*/ 31 h 291"/>
                <a:gd name="T30" fmla="*/ 37 w 341"/>
                <a:gd name="T31" fmla="*/ 28 h 291"/>
                <a:gd name="T32" fmla="*/ 36 w 341"/>
                <a:gd name="T33" fmla="*/ 25 h 291"/>
                <a:gd name="T34" fmla="*/ 34 w 341"/>
                <a:gd name="T35" fmla="*/ 22 h 291"/>
                <a:gd name="T36" fmla="*/ 34 w 341"/>
                <a:gd name="T37" fmla="*/ 18 h 291"/>
                <a:gd name="T38" fmla="*/ 33 w 341"/>
                <a:gd name="T39" fmla="*/ 15 h 291"/>
                <a:gd name="T40" fmla="*/ 33 w 341"/>
                <a:gd name="T41" fmla="*/ 12 h 291"/>
                <a:gd name="T42" fmla="*/ 31 w 341"/>
                <a:gd name="T43" fmla="*/ 11 h 291"/>
                <a:gd name="T44" fmla="*/ 30 w 341"/>
                <a:gd name="T45" fmla="*/ 11 h 291"/>
                <a:gd name="T46" fmla="*/ 28 w 341"/>
                <a:gd name="T47" fmla="*/ 10 h 291"/>
                <a:gd name="T48" fmla="*/ 27 w 341"/>
                <a:gd name="T49" fmla="*/ 9 h 291"/>
                <a:gd name="T50" fmla="*/ 25 w 341"/>
                <a:gd name="T51" fmla="*/ 7 h 291"/>
                <a:gd name="T52" fmla="*/ 24 w 341"/>
                <a:gd name="T53" fmla="*/ 5 h 291"/>
                <a:gd name="T54" fmla="*/ 23 w 341"/>
                <a:gd name="T55" fmla="*/ 4 h 291"/>
                <a:gd name="T56" fmla="*/ 22 w 341"/>
                <a:gd name="T57" fmla="*/ 1 h 291"/>
                <a:gd name="T58" fmla="*/ 20 w 341"/>
                <a:gd name="T59" fmla="*/ 2 h 291"/>
                <a:gd name="T60" fmla="*/ 18 w 341"/>
                <a:gd name="T61" fmla="*/ 3 h 291"/>
                <a:gd name="T62" fmla="*/ 16 w 341"/>
                <a:gd name="T63" fmla="*/ 4 h 291"/>
                <a:gd name="T64" fmla="*/ 14 w 341"/>
                <a:gd name="T65" fmla="*/ 4 h 291"/>
                <a:gd name="T66" fmla="*/ 11 w 341"/>
                <a:gd name="T67" fmla="*/ 4 h 291"/>
                <a:gd name="T68" fmla="*/ 7 w 341"/>
                <a:gd name="T69" fmla="*/ 3 h 291"/>
                <a:gd name="T70" fmla="*/ 4 w 341"/>
                <a:gd name="T71" fmla="*/ 2 h 291"/>
                <a:gd name="T72" fmla="*/ 1 w 341"/>
                <a:gd name="T73" fmla="*/ 0 h 291"/>
                <a:gd name="T74" fmla="*/ 2 w 341"/>
                <a:gd name="T75" fmla="*/ 2 h 291"/>
                <a:gd name="T76" fmla="*/ 2 w 341"/>
                <a:gd name="T77" fmla="*/ 4 h 291"/>
                <a:gd name="T78" fmla="*/ 3 w 341"/>
                <a:gd name="T79" fmla="*/ 5 h 291"/>
                <a:gd name="T80" fmla="*/ 4 w 341"/>
                <a:gd name="T81" fmla="*/ 8 h 291"/>
                <a:gd name="T82" fmla="*/ 4 w 341"/>
                <a:gd name="T83" fmla="*/ 10 h 291"/>
                <a:gd name="T84" fmla="*/ 3 w 341"/>
                <a:gd name="T85" fmla="*/ 13 h 291"/>
                <a:gd name="T86" fmla="*/ 2 w 341"/>
                <a:gd name="T87" fmla="*/ 16 h 291"/>
                <a:gd name="T88" fmla="*/ 0 w 341"/>
                <a:gd name="T89" fmla="*/ 19 h 291"/>
                <a:gd name="T90" fmla="*/ 3 w 341"/>
                <a:gd name="T91" fmla="*/ 20 h 291"/>
                <a:gd name="T92" fmla="*/ 5 w 341"/>
                <a:gd name="T93" fmla="*/ 21 h 291"/>
                <a:gd name="T94" fmla="*/ 7 w 341"/>
                <a:gd name="T95" fmla="*/ 22 h 291"/>
                <a:gd name="T96" fmla="*/ 8 w 341"/>
                <a:gd name="T97" fmla="*/ 24 h 291"/>
                <a:gd name="T98" fmla="*/ 10 w 341"/>
                <a:gd name="T99" fmla="*/ 25 h 291"/>
                <a:gd name="T100" fmla="*/ 11 w 341"/>
                <a:gd name="T101" fmla="*/ 28 h 291"/>
                <a:gd name="T102" fmla="*/ 11 w 341"/>
                <a:gd name="T103" fmla="*/ 30 h 291"/>
                <a:gd name="T104" fmla="*/ 11 w 341"/>
                <a:gd name="T105" fmla="*/ 34 h 291"/>
                <a:gd name="T106" fmla="*/ 12 w 341"/>
                <a:gd name="T107" fmla="*/ 33 h 291"/>
                <a:gd name="T108" fmla="*/ 14 w 341"/>
                <a:gd name="T109" fmla="*/ 33 h 291"/>
                <a:gd name="T110" fmla="*/ 15 w 341"/>
                <a:gd name="T111" fmla="*/ 33 h 291"/>
                <a:gd name="T112" fmla="*/ 16 w 341"/>
                <a:gd name="T113" fmla="*/ 34 h 291"/>
                <a:gd name="T114" fmla="*/ 17 w 341"/>
                <a:gd name="T115" fmla="*/ 34 h 291"/>
                <a:gd name="T116" fmla="*/ 19 w 341"/>
                <a:gd name="T117" fmla="*/ 35 h 291"/>
                <a:gd name="T118" fmla="*/ 20 w 341"/>
                <a:gd name="T119" fmla="*/ 36 h 291"/>
                <a:gd name="T120" fmla="*/ 22 w 341"/>
                <a:gd name="T121" fmla="*/ 37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Freeform 662">
              <a:extLst>
                <a:ext uri="{FF2B5EF4-FFF2-40B4-BE49-F238E27FC236}">
                  <a16:creationId xmlns:a16="http://schemas.microsoft.com/office/drawing/2014/main" id="{A7F816BB-7E1E-4713-8717-2C1563E0E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91"/>
              <a:ext cx="174" cy="184"/>
            </a:xfrm>
            <a:custGeom>
              <a:avLst/>
              <a:gdLst>
                <a:gd name="T0" fmla="*/ 6 w 349"/>
                <a:gd name="T1" fmla="*/ 22 h 367"/>
                <a:gd name="T2" fmla="*/ 8 w 349"/>
                <a:gd name="T3" fmla="*/ 22 h 367"/>
                <a:gd name="T4" fmla="*/ 10 w 349"/>
                <a:gd name="T5" fmla="*/ 23 h 367"/>
                <a:gd name="T6" fmla="*/ 14 w 349"/>
                <a:gd name="T7" fmla="*/ 22 h 367"/>
                <a:gd name="T8" fmla="*/ 17 w 349"/>
                <a:gd name="T9" fmla="*/ 22 h 367"/>
                <a:gd name="T10" fmla="*/ 21 w 349"/>
                <a:gd name="T11" fmla="*/ 20 h 367"/>
                <a:gd name="T12" fmla="*/ 24 w 349"/>
                <a:gd name="T13" fmla="*/ 18 h 367"/>
                <a:gd name="T14" fmla="*/ 28 w 349"/>
                <a:gd name="T15" fmla="*/ 14 h 367"/>
                <a:gd name="T16" fmla="*/ 30 w 349"/>
                <a:gd name="T17" fmla="*/ 9 h 367"/>
                <a:gd name="T18" fmla="*/ 32 w 349"/>
                <a:gd name="T19" fmla="*/ 6 h 367"/>
                <a:gd name="T20" fmla="*/ 33 w 349"/>
                <a:gd name="T21" fmla="*/ 3 h 367"/>
                <a:gd name="T22" fmla="*/ 35 w 349"/>
                <a:gd name="T23" fmla="*/ 2 h 367"/>
                <a:gd name="T24" fmla="*/ 37 w 349"/>
                <a:gd name="T25" fmla="*/ 2 h 367"/>
                <a:gd name="T26" fmla="*/ 39 w 349"/>
                <a:gd name="T27" fmla="*/ 1 h 367"/>
                <a:gd name="T28" fmla="*/ 41 w 349"/>
                <a:gd name="T29" fmla="*/ 1 h 367"/>
                <a:gd name="T30" fmla="*/ 43 w 349"/>
                <a:gd name="T31" fmla="*/ 1 h 367"/>
                <a:gd name="T32" fmla="*/ 43 w 349"/>
                <a:gd name="T33" fmla="*/ 1 h 367"/>
                <a:gd name="T34" fmla="*/ 43 w 349"/>
                <a:gd name="T35" fmla="*/ 1 h 367"/>
                <a:gd name="T36" fmla="*/ 40 w 349"/>
                <a:gd name="T37" fmla="*/ 2 h 367"/>
                <a:gd name="T38" fmla="*/ 35 w 349"/>
                <a:gd name="T39" fmla="*/ 7 h 367"/>
                <a:gd name="T40" fmla="*/ 32 w 349"/>
                <a:gd name="T41" fmla="*/ 13 h 367"/>
                <a:gd name="T42" fmla="*/ 31 w 349"/>
                <a:gd name="T43" fmla="*/ 18 h 367"/>
                <a:gd name="T44" fmla="*/ 31 w 349"/>
                <a:gd name="T45" fmla="*/ 21 h 367"/>
                <a:gd name="T46" fmla="*/ 31 w 349"/>
                <a:gd name="T47" fmla="*/ 25 h 367"/>
                <a:gd name="T48" fmla="*/ 31 w 349"/>
                <a:gd name="T49" fmla="*/ 28 h 367"/>
                <a:gd name="T50" fmla="*/ 27 w 349"/>
                <a:gd name="T51" fmla="*/ 30 h 367"/>
                <a:gd name="T52" fmla="*/ 24 w 349"/>
                <a:gd name="T53" fmla="*/ 33 h 367"/>
                <a:gd name="T54" fmla="*/ 23 w 349"/>
                <a:gd name="T55" fmla="*/ 37 h 367"/>
                <a:gd name="T56" fmla="*/ 21 w 349"/>
                <a:gd name="T57" fmla="*/ 39 h 367"/>
                <a:gd name="T58" fmla="*/ 16 w 349"/>
                <a:gd name="T59" fmla="*/ 40 h 367"/>
                <a:gd name="T60" fmla="*/ 11 w 349"/>
                <a:gd name="T61" fmla="*/ 42 h 367"/>
                <a:gd name="T62" fmla="*/ 7 w 349"/>
                <a:gd name="T63" fmla="*/ 45 h 367"/>
                <a:gd name="T64" fmla="*/ 6 w 349"/>
                <a:gd name="T65" fmla="*/ 44 h 367"/>
                <a:gd name="T66" fmla="*/ 5 w 349"/>
                <a:gd name="T67" fmla="*/ 40 h 367"/>
                <a:gd name="T68" fmla="*/ 4 w 349"/>
                <a:gd name="T69" fmla="*/ 35 h 367"/>
                <a:gd name="T70" fmla="*/ 1 w 349"/>
                <a:gd name="T71" fmla="*/ 31 h 367"/>
                <a:gd name="T72" fmla="*/ 1 w 349"/>
                <a:gd name="T73" fmla="*/ 29 h 367"/>
                <a:gd name="T74" fmla="*/ 4 w 349"/>
                <a:gd name="T75" fmla="*/ 28 h 367"/>
                <a:gd name="T76" fmla="*/ 6 w 349"/>
                <a:gd name="T77" fmla="*/ 27 h 367"/>
                <a:gd name="T78" fmla="*/ 6 w 349"/>
                <a:gd name="T79" fmla="*/ 24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Freeform 663">
              <a:extLst>
                <a:ext uri="{FF2B5EF4-FFF2-40B4-BE49-F238E27FC236}">
                  <a16:creationId xmlns:a16="http://schemas.microsoft.com/office/drawing/2014/main" id="{D0ED2267-C13F-489D-98A7-D7F72B2D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95"/>
              <a:ext cx="107" cy="186"/>
            </a:xfrm>
            <a:custGeom>
              <a:avLst/>
              <a:gdLst>
                <a:gd name="T0" fmla="*/ 16 w 213"/>
                <a:gd name="T1" fmla="*/ 0 h 373"/>
                <a:gd name="T2" fmla="*/ 18 w 213"/>
                <a:gd name="T3" fmla="*/ 2 h 373"/>
                <a:gd name="T4" fmla="*/ 20 w 213"/>
                <a:gd name="T5" fmla="*/ 2 h 373"/>
                <a:gd name="T6" fmla="*/ 22 w 213"/>
                <a:gd name="T7" fmla="*/ 3 h 373"/>
                <a:gd name="T8" fmla="*/ 21 w 213"/>
                <a:gd name="T9" fmla="*/ 4 h 373"/>
                <a:gd name="T10" fmla="*/ 19 w 213"/>
                <a:gd name="T11" fmla="*/ 5 h 373"/>
                <a:gd name="T12" fmla="*/ 18 w 213"/>
                <a:gd name="T13" fmla="*/ 6 h 373"/>
                <a:gd name="T14" fmla="*/ 17 w 213"/>
                <a:gd name="T15" fmla="*/ 6 h 373"/>
                <a:gd name="T16" fmla="*/ 15 w 213"/>
                <a:gd name="T17" fmla="*/ 6 h 373"/>
                <a:gd name="T18" fmla="*/ 15 w 213"/>
                <a:gd name="T19" fmla="*/ 7 h 373"/>
                <a:gd name="T20" fmla="*/ 14 w 213"/>
                <a:gd name="T21" fmla="*/ 7 h 373"/>
                <a:gd name="T22" fmla="*/ 14 w 213"/>
                <a:gd name="T23" fmla="*/ 8 h 373"/>
                <a:gd name="T24" fmla="*/ 14 w 213"/>
                <a:gd name="T25" fmla="*/ 9 h 373"/>
                <a:gd name="T26" fmla="*/ 14 w 213"/>
                <a:gd name="T27" fmla="*/ 10 h 373"/>
                <a:gd name="T28" fmla="*/ 15 w 213"/>
                <a:gd name="T29" fmla="*/ 11 h 373"/>
                <a:gd name="T30" fmla="*/ 16 w 213"/>
                <a:gd name="T31" fmla="*/ 12 h 373"/>
                <a:gd name="T32" fmla="*/ 17 w 213"/>
                <a:gd name="T33" fmla="*/ 12 h 373"/>
                <a:gd name="T34" fmla="*/ 18 w 213"/>
                <a:gd name="T35" fmla="*/ 12 h 373"/>
                <a:gd name="T36" fmla="*/ 19 w 213"/>
                <a:gd name="T37" fmla="*/ 11 h 373"/>
                <a:gd name="T38" fmla="*/ 20 w 213"/>
                <a:gd name="T39" fmla="*/ 9 h 373"/>
                <a:gd name="T40" fmla="*/ 20 w 213"/>
                <a:gd name="T41" fmla="*/ 8 h 373"/>
                <a:gd name="T42" fmla="*/ 22 w 213"/>
                <a:gd name="T43" fmla="*/ 7 h 373"/>
                <a:gd name="T44" fmla="*/ 23 w 213"/>
                <a:gd name="T45" fmla="*/ 7 h 373"/>
                <a:gd name="T46" fmla="*/ 24 w 213"/>
                <a:gd name="T47" fmla="*/ 8 h 373"/>
                <a:gd name="T48" fmla="*/ 24 w 213"/>
                <a:gd name="T49" fmla="*/ 9 h 373"/>
                <a:gd name="T50" fmla="*/ 23 w 213"/>
                <a:gd name="T51" fmla="*/ 11 h 373"/>
                <a:gd name="T52" fmla="*/ 22 w 213"/>
                <a:gd name="T53" fmla="*/ 12 h 373"/>
                <a:gd name="T54" fmla="*/ 20 w 213"/>
                <a:gd name="T55" fmla="*/ 13 h 373"/>
                <a:gd name="T56" fmla="*/ 20 w 213"/>
                <a:gd name="T57" fmla="*/ 14 h 373"/>
                <a:gd name="T58" fmla="*/ 20 w 213"/>
                <a:gd name="T59" fmla="*/ 15 h 373"/>
                <a:gd name="T60" fmla="*/ 20 w 213"/>
                <a:gd name="T61" fmla="*/ 16 h 373"/>
                <a:gd name="T62" fmla="*/ 21 w 213"/>
                <a:gd name="T63" fmla="*/ 17 h 373"/>
                <a:gd name="T64" fmla="*/ 23 w 213"/>
                <a:gd name="T65" fmla="*/ 18 h 373"/>
                <a:gd name="T66" fmla="*/ 24 w 213"/>
                <a:gd name="T67" fmla="*/ 18 h 373"/>
                <a:gd name="T68" fmla="*/ 25 w 213"/>
                <a:gd name="T69" fmla="*/ 18 h 373"/>
                <a:gd name="T70" fmla="*/ 26 w 213"/>
                <a:gd name="T71" fmla="*/ 17 h 373"/>
                <a:gd name="T72" fmla="*/ 27 w 213"/>
                <a:gd name="T73" fmla="*/ 19 h 373"/>
                <a:gd name="T74" fmla="*/ 27 w 213"/>
                <a:gd name="T75" fmla="*/ 24 h 373"/>
                <a:gd name="T76" fmla="*/ 25 w 213"/>
                <a:gd name="T77" fmla="*/ 28 h 373"/>
                <a:gd name="T78" fmla="*/ 22 w 213"/>
                <a:gd name="T79" fmla="*/ 32 h 373"/>
                <a:gd name="T80" fmla="*/ 19 w 213"/>
                <a:gd name="T81" fmla="*/ 37 h 373"/>
                <a:gd name="T82" fmla="*/ 14 w 213"/>
                <a:gd name="T83" fmla="*/ 40 h 373"/>
                <a:gd name="T84" fmla="*/ 10 w 213"/>
                <a:gd name="T85" fmla="*/ 43 h 373"/>
                <a:gd name="T86" fmla="*/ 6 w 213"/>
                <a:gd name="T87" fmla="*/ 44 h 373"/>
                <a:gd name="T88" fmla="*/ 4 w 213"/>
                <a:gd name="T89" fmla="*/ 45 h 373"/>
                <a:gd name="T90" fmla="*/ 2 w 213"/>
                <a:gd name="T91" fmla="*/ 46 h 373"/>
                <a:gd name="T92" fmla="*/ 1 w 213"/>
                <a:gd name="T93" fmla="*/ 46 h 373"/>
                <a:gd name="T94" fmla="*/ 0 w 213"/>
                <a:gd name="T95" fmla="*/ 46 h 373"/>
                <a:gd name="T96" fmla="*/ 2 w 213"/>
                <a:gd name="T97" fmla="*/ 44 h 373"/>
                <a:gd name="T98" fmla="*/ 4 w 213"/>
                <a:gd name="T99" fmla="*/ 42 h 373"/>
                <a:gd name="T100" fmla="*/ 5 w 213"/>
                <a:gd name="T101" fmla="*/ 40 h 373"/>
                <a:gd name="T102" fmla="*/ 6 w 213"/>
                <a:gd name="T103" fmla="*/ 37 h 373"/>
                <a:gd name="T104" fmla="*/ 6 w 213"/>
                <a:gd name="T105" fmla="*/ 34 h 373"/>
                <a:gd name="T106" fmla="*/ 5 w 213"/>
                <a:gd name="T107" fmla="*/ 29 h 373"/>
                <a:gd name="T108" fmla="*/ 4 w 213"/>
                <a:gd name="T109" fmla="*/ 24 h 373"/>
                <a:gd name="T110" fmla="*/ 4 w 213"/>
                <a:gd name="T111" fmla="*/ 20 h 373"/>
                <a:gd name="T112" fmla="*/ 4 w 213"/>
                <a:gd name="T113" fmla="*/ 16 h 373"/>
                <a:gd name="T114" fmla="*/ 5 w 213"/>
                <a:gd name="T115" fmla="*/ 11 h 373"/>
                <a:gd name="T116" fmla="*/ 8 w 213"/>
                <a:gd name="T117" fmla="*/ 5 h 373"/>
                <a:gd name="T118" fmla="*/ 13 w 213"/>
                <a:gd name="T119" fmla="*/ 1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664">
              <a:extLst>
                <a:ext uri="{FF2B5EF4-FFF2-40B4-BE49-F238E27FC236}">
                  <a16:creationId xmlns:a16="http://schemas.microsoft.com/office/drawing/2014/main" id="{57BA42AB-9C12-4243-8B81-67150F6D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870"/>
              <a:ext cx="478" cy="310"/>
            </a:xfrm>
            <a:custGeom>
              <a:avLst/>
              <a:gdLst>
                <a:gd name="T0" fmla="*/ 65 w 957"/>
                <a:gd name="T1" fmla="*/ 21 h 620"/>
                <a:gd name="T2" fmla="*/ 70 w 957"/>
                <a:gd name="T3" fmla="*/ 10 h 620"/>
                <a:gd name="T4" fmla="*/ 75 w 957"/>
                <a:gd name="T5" fmla="*/ 4 h 620"/>
                <a:gd name="T6" fmla="*/ 77 w 957"/>
                <a:gd name="T7" fmla="*/ 5 h 620"/>
                <a:gd name="T8" fmla="*/ 83 w 957"/>
                <a:gd name="T9" fmla="*/ 15 h 620"/>
                <a:gd name="T10" fmla="*/ 88 w 957"/>
                <a:gd name="T11" fmla="*/ 26 h 620"/>
                <a:gd name="T12" fmla="*/ 85 w 957"/>
                <a:gd name="T13" fmla="*/ 40 h 620"/>
                <a:gd name="T14" fmla="*/ 78 w 957"/>
                <a:gd name="T15" fmla="*/ 48 h 620"/>
                <a:gd name="T16" fmla="*/ 77 w 957"/>
                <a:gd name="T17" fmla="*/ 53 h 620"/>
                <a:gd name="T18" fmla="*/ 80 w 957"/>
                <a:gd name="T19" fmla="*/ 48 h 620"/>
                <a:gd name="T20" fmla="*/ 88 w 957"/>
                <a:gd name="T21" fmla="*/ 39 h 620"/>
                <a:gd name="T22" fmla="*/ 101 w 957"/>
                <a:gd name="T23" fmla="*/ 35 h 620"/>
                <a:gd name="T24" fmla="*/ 107 w 957"/>
                <a:gd name="T25" fmla="*/ 36 h 620"/>
                <a:gd name="T26" fmla="*/ 114 w 957"/>
                <a:gd name="T27" fmla="*/ 40 h 620"/>
                <a:gd name="T28" fmla="*/ 117 w 957"/>
                <a:gd name="T29" fmla="*/ 44 h 620"/>
                <a:gd name="T30" fmla="*/ 109 w 957"/>
                <a:gd name="T31" fmla="*/ 47 h 620"/>
                <a:gd name="T32" fmla="*/ 100 w 957"/>
                <a:gd name="T33" fmla="*/ 56 h 620"/>
                <a:gd name="T34" fmla="*/ 88 w 957"/>
                <a:gd name="T35" fmla="*/ 58 h 620"/>
                <a:gd name="T36" fmla="*/ 84 w 957"/>
                <a:gd name="T37" fmla="*/ 57 h 620"/>
                <a:gd name="T38" fmla="*/ 82 w 957"/>
                <a:gd name="T39" fmla="*/ 58 h 620"/>
                <a:gd name="T40" fmla="*/ 84 w 957"/>
                <a:gd name="T41" fmla="*/ 54 h 620"/>
                <a:gd name="T42" fmla="*/ 84 w 957"/>
                <a:gd name="T43" fmla="*/ 52 h 620"/>
                <a:gd name="T44" fmla="*/ 81 w 957"/>
                <a:gd name="T45" fmla="*/ 52 h 620"/>
                <a:gd name="T46" fmla="*/ 78 w 957"/>
                <a:gd name="T47" fmla="*/ 56 h 620"/>
                <a:gd name="T48" fmla="*/ 78 w 957"/>
                <a:gd name="T49" fmla="*/ 58 h 620"/>
                <a:gd name="T50" fmla="*/ 77 w 957"/>
                <a:gd name="T51" fmla="*/ 55 h 620"/>
                <a:gd name="T52" fmla="*/ 72 w 957"/>
                <a:gd name="T53" fmla="*/ 54 h 620"/>
                <a:gd name="T54" fmla="*/ 68 w 957"/>
                <a:gd name="T55" fmla="*/ 54 h 620"/>
                <a:gd name="T56" fmla="*/ 64 w 957"/>
                <a:gd name="T57" fmla="*/ 56 h 620"/>
                <a:gd name="T58" fmla="*/ 58 w 957"/>
                <a:gd name="T59" fmla="*/ 57 h 620"/>
                <a:gd name="T60" fmla="*/ 55 w 957"/>
                <a:gd name="T61" fmla="*/ 63 h 620"/>
                <a:gd name="T62" fmla="*/ 48 w 957"/>
                <a:gd name="T63" fmla="*/ 73 h 620"/>
                <a:gd name="T64" fmla="*/ 39 w 957"/>
                <a:gd name="T65" fmla="*/ 77 h 620"/>
                <a:gd name="T66" fmla="*/ 31 w 957"/>
                <a:gd name="T67" fmla="*/ 78 h 620"/>
                <a:gd name="T68" fmla="*/ 27 w 957"/>
                <a:gd name="T69" fmla="*/ 77 h 620"/>
                <a:gd name="T70" fmla="*/ 18 w 957"/>
                <a:gd name="T71" fmla="*/ 74 h 620"/>
                <a:gd name="T72" fmla="*/ 9 w 957"/>
                <a:gd name="T73" fmla="*/ 70 h 620"/>
                <a:gd name="T74" fmla="*/ 0 w 957"/>
                <a:gd name="T75" fmla="*/ 69 h 620"/>
                <a:gd name="T76" fmla="*/ 6 w 957"/>
                <a:gd name="T77" fmla="*/ 62 h 620"/>
                <a:gd name="T78" fmla="*/ 21 w 957"/>
                <a:gd name="T79" fmla="*/ 49 h 620"/>
                <a:gd name="T80" fmla="*/ 32 w 957"/>
                <a:gd name="T81" fmla="*/ 46 h 620"/>
                <a:gd name="T82" fmla="*/ 44 w 957"/>
                <a:gd name="T83" fmla="*/ 46 h 620"/>
                <a:gd name="T84" fmla="*/ 54 w 957"/>
                <a:gd name="T85" fmla="*/ 50 h 620"/>
                <a:gd name="T86" fmla="*/ 59 w 957"/>
                <a:gd name="T87" fmla="*/ 54 h 620"/>
                <a:gd name="T88" fmla="*/ 63 w 957"/>
                <a:gd name="T89" fmla="*/ 55 h 620"/>
                <a:gd name="T90" fmla="*/ 67 w 957"/>
                <a:gd name="T91" fmla="*/ 53 h 620"/>
                <a:gd name="T92" fmla="*/ 66 w 957"/>
                <a:gd name="T93" fmla="*/ 51 h 620"/>
                <a:gd name="T94" fmla="*/ 60 w 957"/>
                <a:gd name="T95" fmla="*/ 52 h 620"/>
                <a:gd name="T96" fmla="*/ 54 w 957"/>
                <a:gd name="T97" fmla="*/ 51 h 620"/>
                <a:gd name="T98" fmla="*/ 42 w 957"/>
                <a:gd name="T99" fmla="*/ 44 h 620"/>
                <a:gd name="T100" fmla="*/ 35 w 957"/>
                <a:gd name="T101" fmla="*/ 30 h 620"/>
                <a:gd name="T102" fmla="*/ 35 w 957"/>
                <a:gd name="T103" fmla="*/ 16 h 620"/>
                <a:gd name="T104" fmla="*/ 43 w 957"/>
                <a:gd name="T105" fmla="*/ 20 h 620"/>
                <a:gd name="T106" fmla="*/ 55 w 957"/>
                <a:gd name="T107" fmla="*/ 25 h 620"/>
                <a:gd name="T108" fmla="*/ 63 w 957"/>
                <a:gd name="T109" fmla="*/ 29 h 620"/>
                <a:gd name="T110" fmla="*/ 68 w 957"/>
                <a:gd name="T111" fmla="*/ 42 h 620"/>
                <a:gd name="T112" fmla="*/ 69 w 957"/>
                <a:gd name="T113" fmla="*/ 50 h 620"/>
                <a:gd name="T114" fmla="*/ 73 w 957"/>
                <a:gd name="T115" fmla="*/ 53 h 620"/>
                <a:gd name="T116" fmla="*/ 75 w 957"/>
                <a:gd name="T117" fmla="*/ 51 h 620"/>
                <a:gd name="T118" fmla="*/ 72 w 957"/>
                <a:gd name="T119" fmla="*/ 46 h 620"/>
                <a:gd name="T120" fmla="*/ 65 w 957"/>
                <a:gd name="T121" fmla="*/ 33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665">
              <a:extLst>
                <a:ext uri="{FF2B5EF4-FFF2-40B4-BE49-F238E27FC236}">
                  <a16:creationId xmlns:a16="http://schemas.microsoft.com/office/drawing/2014/main" id="{E106BDC7-8821-4AB5-ACED-858259A5D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110"/>
              <a:ext cx="123" cy="153"/>
            </a:xfrm>
            <a:custGeom>
              <a:avLst/>
              <a:gdLst>
                <a:gd name="T0" fmla="*/ 8 w 248"/>
                <a:gd name="T1" fmla="*/ 2 h 305"/>
                <a:gd name="T2" fmla="*/ 7 w 248"/>
                <a:gd name="T3" fmla="*/ 3 h 305"/>
                <a:gd name="T4" fmla="*/ 4 w 248"/>
                <a:gd name="T5" fmla="*/ 4 h 305"/>
                <a:gd name="T6" fmla="*/ 3 w 248"/>
                <a:gd name="T7" fmla="*/ 3 h 305"/>
                <a:gd name="T8" fmla="*/ 3 w 248"/>
                <a:gd name="T9" fmla="*/ 2 h 305"/>
                <a:gd name="T10" fmla="*/ 2 w 248"/>
                <a:gd name="T11" fmla="*/ 2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3 h 305"/>
                <a:gd name="T18" fmla="*/ 1 w 248"/>
                <a:gd name="T19" fmla="*/ 4 h 305"/>
                <a:gd name="T20" fmla="*/ 2 w 248"/>
                <a:gd name="T21" fmla="*/ 4 h 305"/>
                <a:gd name="T22" fmla="*/ 4 w 248"/>
                <a:gd name="T23" fmla="*/ 4 h 305"/>
                <a:gd name="T24" fmla="*/ 5 w 248"/>
                <a:gd name="T25" fmla="*/ 6 h 305"/>
                <a:gd name="T26" fmla="*/ 5 w 248"/>
                <a:gd name="T27" fmla="*/ 7 h 305"/>
                <a:gd name="T28" fmla="*/ 5 w 248"/>
                <a:gd name="T29" fmla="*/ 8 h 305"/>
                <a:gd name="T30" fmla="*/ 5 w 248"/>
                <a:gd name="T31" fmla="*/ 9 h 305"/>
                <a:gd name="T32" fmla="*/ 3 w 248"/>
                <a:gd name="T33" fmla="*/ 10 h 305"/>
                <a:gd name="T34" fmla="*/ 2 w 248"/>
                <a:gd name="T35" fmla="*/ 10 h 305"/>
                <a:gd name="T36" fmla="*/ 0 w 248"/>
                <a:gd name="T37" fmla="*/ 14 h 305"/>
                <a:gd name="T38" fmla="*/ 0 w 248"/>
                <a:gd name="T39" fmla="*/ 21 h 305"/>
                <a:gd name="T40" fmla="*/ 4 w 248"/>
                <a:gd name="T41" fmla="*/ 27 h 305"/>
                <a:gd name="T42" fmla="*/ 12 w 248"/>
                <a:gd name="T43" fmla="*/ 32 h 305"/>
                <a:gd name="T44" fmla="*/ 19 w 248"/>
                <a:gd name="T45" fmla="*/ 34 h 305"/>
                <a:gd name="T46" fmla="*/ 23 w 248"/>
                <a:gd name="T47" fmla="*/ 35 h 305"/>
                <a:gd name="T48" fmla="*/ 27 w 248"/>
                <a:gd name="T49" fmla="*/ 37 h 305"/>
                <a:gd name="T50" fmla="*/ 29 w 248"/>
                <a:gd name="T51" fmla="*/ 38 h 305"/>
                <a:gd name="T52" fmla="*/ 29 w 248"/>
                <a:gd name="T53" fmla="*/ 37 h 305"/>
                <a:gd name="T54" fmla="*/ 28 w 248"/>
                <a:gd name="T55" fmla="*/ 32 h 305"/>
                <a:gd name="T56" fmla="*/ 27 w 248"/>
                <a:gd name="T57" fmla="*/ 27 h 305"/>
                <a:gd name="T58" fmla="*/ 26 w 248"/>
                <a:gd name="T59" fmla="*/ 22 h 305"/>
                <a:gd name="T60" fmla="*/ 25 w 248"/>
                <a:gd name="T61" fmla="*/ 18 h 305"/>
                <a:gd name="T62" fmla="*/ 24 w 248"/>
                <a:gd name="T63" fmla="*/ 12 h 305"/>
                <a:gd name="T64" fmla="*/ 20 w 248"/>
                <a:gd name="T65" fmla="*/ 6 h 305"/>
                <a:gd name="T66" fmla="*/ 13 w 248"/>
                <a:gd name="T67" fmla="*/ 2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Freeform 666">
              <a:extLst>
                <a:ext uri="{FF2B5EF4-FFF2-40B4-BE49-F238E27FC236}">
                  <a16:creationId xmlns:a16="http://schemas.microsoft.com/office/drawing/2014/main" id="{7049BCA4-ECA8-46ED-AEB7-6703D48D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147"/>
              <a:ext cx="15" cy="15"/>
            </a:xfrm>
            <a:custGeom>
              <a:avLst/>
              <a:gdLst>
                <a:gd name="T0" fmla="*/ 4 w 29"/>
                <a:gd name="T1" fmla="*/ 2 h 31"/>
                <a:gd name="T2" fmla="*/ 4 w 29"/>
                <a:gd name="T3" fmla="*/ 3 h 31"/>
                <a:gd name="T4" fmla="*/ 3 w 29"/>
                <a:gd name="T5" fmla="*/ 3 h 31"/>
                <a:gd name="T6" fmla="*/ 3 w 29"/>
                <a:gd name="T7" fmla="*/ 3 h 31"/>
                <a:gd name="T8" fmla="*/ 2 w 29"/>
                <a:gd name="T9" fmla="*/ 3 h 31"/>
                <a:gd name="T10" fmla="*/ 1 w 29"/>
                <a:gd name="T11" fmla="*/ 3 h 31"/>
                <a:gd name="T12" fmla="*/ 1 w 29"/>
                <a:gd name="T13" fmla="*/ 3 h 31"/>
                <a:gd name="T14" fmla="*/ 1 w 29"/>
                <a:gd name="T15" fmla="*/ 2 h 31"/>
                <a:gd name="T16" fmla="*/ 0 w 29"/>
                <a:gd name="T17" fmla="*/ 1 h 31"/>
                <a:gd name="T18" fmla="*/ 1 w 29"/>
                <a:gd name="T19" fmla="*/ 1 h 31"/>
                <a:gd name="T20" fmla="*/ 1 w 29"/>
                <a:gd name="T21" fmla="*/ 0 h 31"/>
                <a:gd name="T22" fmla="*/ 2 w 29"/>
                <a:gd name="T23" fmla="*/ 0 h 31"/>
                <a:gd name="T24" fmla="*/ 2 w 29"/>
                <a:gd name="T25" fmla="*/ 0 h 31"/>
                <a:gd name="T26" fmla="*/ 3 w 29"/>
                <a:gd name="T27" fmla="*/ 0 h 31"/>
                <a:gd name="T28" fmla="*/ 4 w 29"/>
                <a:gd name="T29" fmla="*/ 0 h 31"/>
                <a:gd name="T30" fmla="*/ 4 w 29"/>
                <a:gd name="T31" fmla="*/ 1 h 31"/>
                <a:gd name="T32" fmla="*/ 4 w 29"/>
                <a:gd name="T33" fmla="*/ 2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667">
              <a:extLst>
                <a:ext uri="{FF2B5EF4-FFF2-40B4-BE49-F238E27FC236}">
                  <a16:creationId xmlns:a16="http://schemas.microsoft.com/office/drawing/2014/main" id="{47DD4C56-BE6A-4043-9235-B94F2226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122"/>
              <a:ext cx="16" cy="16"/>
            </a:xfrm>
            <a:custGeom>
              <a:avLst/>
              <a:gdLst>
                <a:gd name="T0" fmla="*/ 4 w 31"/>
                <a:gd name="T1" fmla="*/ 4 h 31"/>
                <a:gd name="T2" fmla="*/ 3 w 31"/>
                <a:gd name="T3" fmla="*/ 4 h 31"/>
                <a:gd name="T4" fmla="*/ 2 w 31"/>
                <a:gd name="T5" fmla="*/ 4 h 31"/>
                <a:gd name="T6" fmla="*/ 1 w 31"/>
                <a:gd name="T7" fmla="*/ 4 h 31"/>
                <a:gd name="T8" fmla="*/ 1 w 31"/>
                <a:gd name="T9" fmla="*/ 4 h 31"/>
                <a:gd name="T10" fmla="*/ 0 w 31"/>
                <a:gd name="T11" fmla="*/ 3 h 31"/>
                <a:gd name="T12" fmla="*/ 0 w 31"/>
                <a:gd name="T13" fmla="*/ 2 h 31"/>
                <a:gd name="T14" fmla="*/ 1 w 31"/>
                <a:gd name="T15" fmla="*/ 1 h 31"/>
                <a:gd name="T16" fmla="*/ 1 w 31"/>
                <a:gd name="T17" fmla="*/ 1 h 31"/>
                <a:gd name="T18" fmla="*/ 2 w 31"/>
                <a:gd name="T19" fmla="*/ 0 h 31"/>
                <a:gd name="T20" fmla="*/ 3 w 31"/>
                <a:gd name="T21" fmla="*/ 0 h 31"/>
                <a:gd name="T22" fmla="*/ 3 w 31"/>
                <a:gd name="T23" fmla="*/ 1 h 31"/>
                <a:gd name="T24" fmla="*/ 4 w 31"/>
                <a:gd name="T25" fmla="*/ 1 h 31"/>
                <a:gd name="T26" fmla="*/ 4 w 31"/>
                <a:gd name="T27" fmla="*/ 2 h 31"/>
                <a:gd name="T28" fmla="*/ 4 w 31"/>
                <a:gd name="T29" fmla="*/ 3 h 31"/>
                <a:gd name="T30" fmla="*/ 4 w 31"/>
                <a:gd name="T31" fmla="*/ 3 h 31"/>
                <a:gd name="T32" fmla="*/ 4 w 31"/>
                <a:gd name="T33" fmla="*/ 4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668">
              <a:extLst>
                <a:ext uri="{FF2B5EF4-FFF2-40B4-BE49-F238E27FC236}">
                  <a16:creationId xmlns:a16="http://schemas.microsoft.com/office/drawing/2014/main" id="{2A3BC8E6-C897-4480-8CD7-56ABAD061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107"/>
              <a:ext cx="16" cy="17"/>
            </a:xfrm>
            <a:custGeom>
              <a:avLst/>
              <a:gdLst>
                <a:gd name="T0" fmla="*/ 4 w 31"/>
                <a:gd name="T1" fmla="*/ 4 h 32"/>
                <a:gd name="T2" fmla="*/ 3 w 31"/>
                <a:gd name="T3" fmla="*/ 5 h 32"/>
                <a:gd name="T4" fmla="*/ 2 w 31"/>
                <a:gd name="T5" fmla="*/ 5 h 32"/>
                <a:gd name="T6" fmla="*/ 2 w 31"/>
                <a:gd name="T7" fmla="*/ 5 h 32"/>
                <a:gd name="T8" fmla="*/ 1 w 31"/>
                <a:gd name="T9" fmla="*/ 4 h 32"/>
                <a:gd name="T10" fmla="*/ 0 w 31"/>
                <a:gd name="T11" fmla="*/ 3 h 32"/>
                <a:gd name="T12" fmla="*/ 1 w 31"/>
                <a:gd name="T13" fmla="*/ 2 h 32"/>
                <a:gd name="T14" fmla="*/ 1 w 31"/>
                <a:gd name="T15" fmla="*/ 1 h 32"/>
                <a:gd name="T16" fmla="*/ 1 w 31"/>
                <a:gd name="T17" fmla="*/ 1 h 32"/>
                <a:gd name="T18" fmla="*/ 2 w 31"/>
                <a:gd name="T19" fmla="*/ 1 h 32"/>
                <a:gd name="T20" fmla="*/ 3 w 31"/>
                <a:gd name="T21" fmla="*/ 0 h 32"/>
                <a:gd name="T22" fmla="*/ 3 w 31"/>
                <a:gd name="T23" fmla="*/ 1 h 32"/>
                <a:gd name="T24" fmla="*/ 4 w 31"/>
                <a:gd name="T25" fmla="*/ 1 h 32"/>
                <a:gd name="T26" fmla="*/ 4 w 31"/>
                <a:gd name="T27" fmla="*/ 2 h 32"/>
                <a:gd name="T28" fmla="*/ 4 w 31"/>
                <a:gd name="T29" fmla="*/ 3 h 32"/>
                <a:gd name="T30" fmla="*/ 4 w 31"/>
                <a:gd name="T31" fmla="*/ 3 h 32"/>
                <a:gd name="T32" fmla="*/ 4 w 31"/>
                <a:gd name="T33" fmla="*/ 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669">
              <a:extLst>
                <a:ext uri="{FF2B5EF4-FFF2-40B4-BE49-F238E27FC236}">
                  <a16:creationId xmlns:a16="http://schemas.microsoft.com/office/drawing/2014/main" id="{DFC22B8D-0D30-4153-A571-B393833FF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130"/>
              <a:ext cx="16" cy="16"/>
            </a:xfrm>
            <a:custGeom>
              <a:avLst/>
              <a:gdLst>
                <a:gd name="T0" fmla="*/ 3 w 31"/>
                <a:gd name="T1" fmla="*/ 4 h 31"/>
                <a:gd name="T2" fmla="*/ 4 w 31"/>
                <a:gd name="T3" fmla="*/ 4 h 31"/>
                <a:gd name="T4" fmla="*/ 4 w 31"/>
                <a:gd name="T5" fmla="*/ 3 h 31"/>
                <a:gd name="T6" fmla="*/ 4 w 31"/>
                <a:gd name="T7" fmla="*/ 2 h 31"/>
                <a:gd name="T8" fmla="*/ 4 w 31"/>
                <a:gd name="T9" fmla="*/ 1 h 31"/>
                <a:gd name="T10" fmla="*/ 4 w 31"/>
                <a:gd name="T11" fmla="*/ 1 h 31"/>
                <a:gd name="T12" fmla="*/ 3 w 31"/>
                <a:gd name="T13" fmla="*/ 1 h 31"/>
                <a:gd name="T14" fmla="*/ 2 w 31"/>
                <a:gd name="T15" fmla="*/ 0 h 31"/>
                <a:gd name="T16" fmla="*/ 1 w 31"/>
                <a:gd name="T17" fmla="*/ 1 h 31"/>
                <a:gd name="T18" fmla="*/ 1 w 31"/>
                <a:gd name="T19" fmla="*/ 1 h 31"/>
                <a:gd name="T20" fmla="*/ 0 w 31"/>
                <a:gd name="T21" fmla="*/ 2 h 31"/>
                <a:gd name="T22" fmla="*/ 0 w 31"/>
                <a:gd name="T23" fmla="*/ 2 h 31"/>
                <a:gd name="T24" fmla="*/ 0 w 31"/>
                <a:gd name="T25" fmla="*/ 3 h 31"/>
                <a:gd name="T26" fmla="*/ 1 w 31"/>
                <a:gd name="T27" fmla="*/ 4 h 31"/>
                <a:gd name="T28" fmla="*/ 2 w 31"/>
                <a:gd name="T29" fmla="*/ 4 h 31"/>
                <a:gd name="T30" fmla="*/ 3 w 31"/>
                <a:gd name="T31" fmla="*/ 4 h 31"/>
                <a:gd name="T32" fmla="*/ 3 w 31"/>
                <a:gd name="T33" fmla="*/ 4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670">
              <a:extLst>
                <a:ext uri="{FF2B5EF4-FFF2-40B4-BE49-F238E27FC236}">
                  <a16:creationId xmlns:a16="http://schemas.microsoft.com/office/drawing/2014/main" id="{823B212C-94BA-4EBB-9BE3-1731E744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103"/>
              <a:ext cx="14" cy="14"/>
            </a:xfrm>
            <a:custGeom>
              <a:avLst/>
              <a:gdLst>
                <a:gd name="T0" fmla="*/ 4 w 27"/>
                <a:gd name="T1" fmla="*/ 2 h 28"/>
                <a:gd name="T2" fmla="*/ 4 w 27"/>
                <a:gd name="T3" fmla="*/ 2 h 28"/>
                <a:gd name="T4" fmla="*/ 4 w 27"/>
                <a:gd name="T5" fmla="*/ 3 h 28"/>
                <a:gd name="T6" fmla="*/ 3 w 27"/>
                <a:gd name="T7" fmla="*/ 4 h 28"/>
                <a:gd name="T8" fmla="*/ 2 w 27"/>
                <a:gd name="T9" fmla="*/ 4 h 28"/>
                <a:gd name="T10" fmla="*/ 2 w 27"/>
                <a:gd name="T11" fmla="*/ 4 h 28"/>
                <a:gd name="T12" fmla="*/ 1 w 27"/>
                <a:gd name="T13" fmla="*/ 4 h 28"/>
                <a:gd name="T14" fmla="*/ 1 w 27"/>
                <a:gd name="T15" fmla="*/ 3 h 28"/>
                <a:gd name="T16" fmla="*/ 0 w 27"/>
                <a:gd name="T17" fmla="*/ 3 h 28"/>
                <a:gd name="T18" fmla="*/ 1 w 27"/>
                <a:gd name="T19" fmla="*/ 2 h 28"/>
                <a:gd name="T20" fmla="*/ 1 w 27"/>
                <a:gd name="T21" fmla="*/ 1 h 28"/>
                <a:gd name="T22" fmla="*/ 1 w 27"/>
                <a:gd name="T23" fmla="*/ 1 h 28"/>
                <a:gd name="T24" fmla="*/ 2 w 27"/>
                <a:gd name="T25" fmla="*/ 0 h 28"/>
                <a:gd name="T26" fmla="*/ 2 w 27"/>
                <a:gd name="T27" fmla="*/ 0 h 28"/>
                <a:gd name="T28" fmla="*/ 3 w 27"/>
                <a:gd name="T29" fmla="*/ 1 h 28"/>
                <a:gd name="T30" fmla="*/ 4 w 27"/>
                <a:gd name="T31" fmla="*/ 1 h 28"/>
                <a:gd name="T32" fmla="*/ 4 w 27"/>
                <a:gd name="T33" fmla="*/ 2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671">
              <a:extLst>
                <a:ext uri="{FF2B5EF4-FFF2-40B4-BE49-F238E27FC236}">
                  <a16:creationId xmlns:a16="http://schemas.microsoft.com/office/drawing/2014/main" id="{36F4E297-9E0E-4CF4-B708-5659150C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078"/>
              <a:ext cx="12" cy="15"/>
            </a:xfrm>
            <a:custGeom>
              <a:avLst/>
              <a:gdLst>
                <a:gd name="T0" fmla="*/ 2 w 25"/>
                <a:gd name="T1" fmla="*/ 0 h 31"/>
                <a:gd name="T2" fmla="*/ 2 w 25"/>
                <a:gd name="T3" fmla="*/ 0 h 31"/>
                <a:gd name="T4" fmla="*/ 3 w 25"/>
                <a:gd name="T5" fmla="*/ 0 h 31"/>
                <a:gd name="T6" fmla="*/ 3 w 25"/>
                <a:gd name="T7" fmla="*/ 1 h 31"/>
                <a:gd name="T8" fmla="*/ 3 w 25"/>
                <a:gd name="T9" fmla="*/ 2 h 31"/>
                <a:gd name="T10" fmla="*/ 2 w 25"/>
                <a:gd name="T11" fmla="*/ 3 h 31"/>
                <a:gd name="T12" fmla="*/ 2 w 25"/>
                <a:gd name="T13" fmla="*/ 3 h 31"/>
                <a:gd name="T14" fmla="*/ 1 w 25"/>
                <a:gd name="T15" fmla="*/ 3 h 31"/>
                <a:gd name="T16" fmla="*/ 0 w 25"/>
                <a:gd name="T17" fmla="*/ 3 h 31"/>
                <a:gd name="T18" fmla="*/ 0 w 25"/>
                <a:gd name="T19" fmla="*/ 3 h 31"/>
                <a:gd name="T20" fmla="*/ 0 w 25"/>
                <a:gd name="T21" fmla="*/ 3 h 31"/>
                <a:gd name="T22" fmla="*/ 0 w 25"/>
                <a:gd name="T23" fmla="*/ 2 h 31"/>
                <a:gd name="T24" fmla="*/ 0 w 25"/>
                <a:gd name="T25" fmla="*/ 1 h 31"/>
                <a:gd name="T26" fmla="*/ 0 w 25"/>
                <a:gd name="T27" fmla="*/ 1 h 31"/>
                <a:gd name="T28" fmla="*/ 0 w 25"/>
                <a:gd name="T29" fmla="*/ 0 h 31"/>
                <a:gd name="T30" fmla="*/ 1 w 25"/>
                <a:gd name="T31" fmla="*/ 0 h 31"/>
                <a:gd name="T32" fmla="*/ 2 w 25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672">
              <a:extLst>
                <a:ext uri="{FF2B5EF4-FFF2-40B4-BE49-F238E27FC236}">
                  <a16:creationId xmlns:a16="http://schemas.microsoft.com/office/drawing/2014/main" id="{56AE21F5-1593-408A-B1DA-95ED787EE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1088"/>
              <a:ext cx="15" cy="17"/>
            </a:xfrm>
            <a:custGeom>
              <a:avLst/>
              <a:gdLst>
                <a:gd name="T0" fmla="*/ 4 w 30"/>
                <a:gd name="T1" fmla="*/ 3 h 33"/>
                <a:gd name="T2" fmla="*/ 3 w 30"/>
                <a:gd name="T3" fmla="*/ 3 h 33"/>
                <a:gd name="T4" fmla="*/ 3 w 30"/>
                <a:gd name="T5" fmla="*/ 4 h 33"/>
                <a:gd name="T6" fmla="*/ 2 w 30"/>
                <a:gd name="T7" fmla="*/ 4 h 33"/>
                <a:gd name="T8" fmla="*/ 2 w 30"/>
                <a:gd name="T9" fmla="*/ 5 h 33"/>
                <a:gd name="T10" fmla="*/ 1 w 30"/>
                <a:gd name="T11" fmla="*/ 4 h 33"/>
                <a:gd name="T12" fmla="*/ 0 w 30"/>
                <a:gd name="T13" fmla="*/ 4 h 33"/>
                <a:gd name="T14" fmla="*/ 0 w 30"/>
                <a:gd name="T15" fmla="*/ 3 h 33"/>
                <a:gd name="T16" fmla="*/ 1 w 30"/>
                <a:gd name="T17" fmla="*/ 2 h 33"/>
                <a:gd name="T18" fmla="*/ 1 w 30"/>
                <a:gd name="T19" fmla="*/ 2 h 33"/>
                <a:gd name="T20" fmla="*/ 2 w 30"/>
                <a:gd name="T21" fmla="*/ 1 h 33"/>
                <a:gd name="T22" fmla="*/ 2 w 30"/>
                <a:gd name="T23" fmla="*/ 1 h 33"/>
                <a:gd name="T24" fmla="*/ 3 w 30"/>
                <a:gd name="T25" fmla="*/ 0 h 33"/>
                <a:gd name="T26" fmla="*/ 4 w 30"/>
                <a:gd name="T27" fmla="*/ 1 h 33"/>
                <a:gd name="T28" fmla="*/ 4 w 30"/>
                <a:gd name="T29" fmla="*/ 1 h 33"/>
                <a:gd name="T30" fmla="*/ 4 w 30"/>
                <a:gd name="T31" fmla="*/ 2 h 33"/>
                <a:gd name="T32" fmla="*/ 4 w 30"/>
                <a:gd name="T33" fmla="*/ 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673">
              <a:extLst>
                <a:ext uri="{FF2B5EF4-FFF2-40B4-BE49-F238E27FC236}">
                  <a16:creationId xmlns:a16="http://schemas.microsoft.com/office/drawing/2014/main" id="{BB2A65BA-FFAA-41B8-8B3C-B8209A1B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086"/>
              <a:ext cx="15" cy="14"/>
            </a:xfrm>
            <a:custGeom>
              <a:avLst/>
              <a:gdLst>
                <a:gd name="T0" fmla="*/ 1 w 29"/>
                <a:gd name="T1" fmla="*/ 3 h 29"/>
                <a:gd name="T2" fmla="*/ 1 w 29"/>
                <a:gd name="T3" fmla="*/ 2 h 29"/>
                <a:gd name="T4" fmla="*/ 0 w 29"/>
                <a:gd name="T5" fmla="*/ 2 h 29"/>
                <a:gd name="T6" fmla="*/ 0 w 29"/>
                <a:gd name="T7" fmla="*/ 1 h 29"/>
                <a:gd name="T8" fmla="*/ 1 w 29"/>
                <a:gd name="T9" fmla="*/ 1 h 29"/>
                <a:gd name="T10" fmla="*/ 1 w 29"/>
                <a:gd name="T11" fmla="*/ 0 h 29"/>
                <a:gd name="T12" fmla="*/ 2 w 29"/>
                <a:gd name="T13" fmla="*/ 0 h 29"/>
                <a:gd name="T14" fmla="*/ 2 w 29"/>
                <a:gd name="T15" fmla="*/ 0 h 29"/>
                <a:gd name="T16" fmla="*/ 3 w 29"/>
                <a:gd name="T17" fmla="*/ 0 h 29"/>
                <a:gd name="T18" fmla="*/ 4 w 29"/>
                <a:gd name="T19" fmla="*/ 0 h 29"/>
                <a:gd name="T20" fmla="*/ 4 w 29"/>
                <a:gd name="T21" fmla="*/ 1 h 29"/>
                <a:gd name="T22" fmla="*/ 4 w 29"/>
                <a:gd name="T23" fmla="*/ 1 h 29"/>
                <a:gd name="T24" fmla="*/ 4 w 29"/>
                <a:gd name="T25" fmla="*/ 2 h 29"/>
                <a:gd name="T26" fmla="*/ 3 w 29"/>
                <a:gd name="T27" fmla="*/ 2 h 29"/>
                <a:gd name="T28" fmla="*/ 3 w 29"/>
                <a:gd name="T29" fmla="*/ 3 h 29"/>
                <a:gd name="T30" fmla="*/ 2 w 29"/>
                <a:gd name="T31" fmla="*/ 3 h 29"/>
                <a:gd name="T32" fmla="*/ 1 w 29"/>
                <a:gd name="T33" fmla="*/ 3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674">
              <a:extLst>
                <a:ext uri="{FF2B5EF4-FFF2-40B4-BE49-F238E27FC236}">
                  <a16:creationId xmlns:a16="http://schemas.microsoft.com/office/drawing/2014/main" id="{CD5F724E-79C9-4016-94B4-060EF6B1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012"/>
              <a:ext cx="123" cy="79"/>
            </a:xfrm>
            <a:custGeom>
              <a:avLst/>
              <a:gdLst>
                <a:gd name="T0" fmla="*/ 0 w 247"/>
                <a:gd name="T1" fmla="*/ 16 h 159"/>
                <a:gd name="T2" fmla="*/ 1 w 247"/>
                <a:gd name="T3" fmla="*/ 17 h 159"/>
                <a:gd name="T4" fmla="*/ 1 w 247"/>
                <a:gd name="T5" fmla="*/ 17 h 159"/>
                <a:gd name="T6" fmla="*/ 2 w 247"/>
                <a:gd name="T7" fmla="*/ 16 h 159"/>
                <a:gd name="T8" fmla="*/ 5 w 247"/>
                <a:gd name="T9" fmla="*/ 17 h 159"/>
                <a:gd name="T10" fmla="*/ 11 w 247"/>
                <a:gd name="T11" fmla="*/ 19 h 159"/>
                <a:gd name="T12" fmla="*/ 16 w 247"/>
                <a:gd name="T13" fmla="*/ 19 h 159"/>
                <a:gd name="T14" fmla="*/ 17 w 247"/>
                <a:gd name="T15" fmla="*/ 19 h 159"/>
                <a:gd name="T16" fmla="*/ 13 w 247"/>
                <a:gd name="T17" fmla="*/ 19 h 159"/>
                <a:gd name="T18" fmla="*/ 8 w 247"/>
                <a:gd name="T19" fmla="*/ 17 h 159"/>
                <a:gd name="T20" fmla="*/ 4 w 247"/>
                <a:gd name="T21" fmla="*/ 15 h 159"/>
                <a:gd name="T22" fmla="*/ 5 w 247"/>
                <a:gd name="T23" fmla="*/ 14 h 159"/>
                <a:gd name="T24" fmla="*/ 7 w 247"/>
                <a:gd name="T25" fmla="*/ 13 h 159"/>
                <a:gd name="T26" fmla="*/ 10 w 247"/>
                <a:gd name="T27" fmla="*/ 13 h 159"/>
                <a:gd name="T28" fmla="*/ 14 w 247"/>
                <a:gd name="T29" fmla="*/ 14 h 159"/>
                <a:gd name="T30" fmla="*/ 19 w 247"/>
                <a:gd name="T31" fmla="*/ 15 h 159"/>
                <a:gd name="T32" fmla="*/ 22 w 247"/>
                <a:gd name="T33" fmla="*/ 15 h 159"/>
                <a:gd name="T34" fmla="*/ 20 w 247"/>
                <a:gd name="T35" fmla="*/ 15 h 159"/>
                <a:gd name="T36" fmla="*/ 18 w 247"/>
                <a:gd name="T37" fmla="*/ 14 h 159"/>
                <a:gd name="T38" fmla="*/ 15 w 247"/>
                <a:gd name="T39" fmla="*/ 13 h 159"/>
                <a:gd name="T40" fmla="*/ 12 w 247"/>
                <a:gd name="T41" fmla="*/ 12 h 159"/>
                <a:gd name="T42" fmla="*/ 11 w 247"/>
                <a:gd name="T43" fmla="*/ 11 h 159"/>
                <a:gd name="T44" fmla="*/ 13 w 247"/>
                <a:gd name="T45" fmla="*/ 10 h 159"/>
                <a:gd name="T46" fmla="*/ 15 w 247"/>
                <a:gd name="T47" fmla="*/ 10 h 159"/>
                <a:gd name="T48" fmla="*/ 17 w 247"/>
                <a:gd name="T49" fmla="*/ 10 h 159"/>
                <a:gd name="T50" fmla="*/ 19 w 247"/>
                <a:gd name="T51" fmla="*/ 10 h 159"/>
                <a:gd name="T52" fmla="*/ 21 w 247"/>
                <a:gd name="T53" fmla="*/ 11 h 159"/>
                <a:gd name="T54" fmla="*/ 24 w 247"/>
                <a:gd name="T55" fmla="*/ 12 h 159"/>
                <a:gd name="T56" fmla="*/ 22 w 247"/>
                <a:gd name="T57" fmla="*/ 11 h 159"/>
                <a:gd name="T58" fmla="*/ 20 w 247"/>
                <a:gd name="T59" fmla="*/ 10 h 159"/>
                <a:gd name="T60" fmla="*/ 19 w 247"/>
                <a:gd name="T61" fmla="*/ 9 h 159"/>
                <a:gd name="T62" fmla="*/ 23 w 247"/>
                <a:gd name="T63" fmla="*/ 8 h 159"/>
                <a:gd name="T64" fmla="*/ 28 w 247"/>
                <a:gd name="T65" fmla="*/ 7 h 159"/>
                <a:gd name="T66" fmla="*/ 30 w 247"/>
                <a:gd name="T67" fmla="*/ 7 h 159"/>
                <a:gd name="T68" fmla="*/ 29 w 247"/>
                <a:gd name="T69" fmla="*/ 6 h 159"/>
                <a:gd name="T70" fmla="*/ 25 w 247"/>
                <a:gd name="T71" fmla="*/ 6 h 159"/>
                <a:gd name="T72" fmla="*/ 20 w 247"/>
                <a:gd name="T73" fmla="*/ 7 h 159"/>
                <a:gd name="T74" fmla="*/ 18 w 247"/>
                <a:gd name="T75" fmla="*/ 6 h 159"/>
                <a:gd name="T76" fmla="*/ 21 w 247"/>
                <a:gd name="T77" fmla="*/ 0 h 159"/>
                <a:gd name="T78" fmla="*/ 21 w 247"/>
                <a:gd name="T79" fmla="*/ 0 h 159"/>
                <a:gd name="T80" fmla="*/ 19 w 247"/>
                <a:gd name="T81" fmla="*/ 1 h 159"/>
                <a:gd name="T82" fmla="*/ 17 w 247"/>
                <a:gd name="T83" fmla="*/ 5 h 159"/>
                <a:gd name="T84" fmla="*/ 16 w 247"/>
                <a:gd name="T85" fmla="*/ 8 h 159"/>
                <a:gd name="T86" fmla="*/ 13 w 247"/>
                <a:gd name="T87" fmla="*/ 8 h 159"/>
                <a:gd name="T88" fmla="*/ 10 w 247"/>
                <a:gd name="T89" fmla="*/ 9 h 159"/>
                <a:gd name="T90" fmla="*/ 9 w 247"/>
                <a:gd name="T91" fmla="*/ 8 h 159"/>
                <a:gd name="T92" fmla="*/ 11 w 247"/>
                <a:gd name="T93" fmla="*/ 1 h 159"/>
                <a:gd name="T94" fmla="*/ 11 w 247"/>
                <a:gd name="T95" fmla="*/ 0 h 159"/>
                <a:gd name="T96" fmla="*/ 8 w 247"/>
                <a:gd name="T97" fmla="*/ 5 h 159"/>
                <a:gd name="T98" fmla="*/ 5 w 247"/>
                <a:gd name="T99" fmla="*/ 11 h 159"/>
                <a:gd name="T100" fmla="*/ 3 w 247"/>
                <a:gd name="T101" fmla="*/ 13 h 159"/>
                <a:gd name="T102" fmla="*/ 2 w 247"/>
                <a:gd name="T103" fmla="*/ 13 h 159"/>
                <a:gd name="T104" fmla="*/ 3 w 247"/>
                <a:gd name="T105" fmla="*/ 8 h 159"/>
                <a:gd name="T106" fmla="*/ 2 w 247"/>
                <a:gd name="T107" fmla="*/ 6 h 159"/>
                <a:gd name="T108" fmla="*/ 0 w 247"/>
                <a:gd name="T109" fmla="*/ 16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675">
              <a:extLst>
                <a:ext uri="{FF2B5EF4-FFF2-40B4-BE49-F238E27FC236}">
                  <a16:creationId xmlns:a16="http://schemas.microsoft.com/office/drawing/2014/main" id="{13D27722-B399-46E4-B771-61B83BD7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141"/>
              <a:ext cx="85" cy="100"/>
            </a:xfrm>
            <a:custGeom>
              <a:avLst/>
              <a:gdLst>
                <a:gd name="T0" fmla="*/ 0 w 171"/>
                <a:gd name="T1" fmla="*/ 1 h 200"/>
                <a:gd name="T2" fmla="*/ 0 w 171"/>
                <a:gd name="T3" fmla="*/ 2 h 200"/>
                <a:gd name="T4" fmla="*/ 0 w 171"/>
                <a:gd name="T5" fmla="*/ 3 h 200"/>
                <a:gd name="T6" fmla="*/ 2 w 171"/>
                <a:gd name="T7" fmla="*/ 5 h 200"/>
                <a:gd name="T8" fmla="*/ 2 w 171"/>
                <a:gd name="T9" fmla="*/ 7 h 200"/>
                <a:gd name="T10" fmla="*/ 2 w 171"/>
                <a:gd name="T11" fmla="*/ 13 h 200"/>
                <a:gd name="T12" fmla="*/ 3 w 171"/>
                <a:gd name="T13" fmla="*/ 16 h 200"/>
                <a:gd name="T14" fmla="*/ 3 w 171"/>
                <a:gd name="T15" fmla="*/ 16 h 200"/>
                <a:gd name="T16" fmla="*/ 3 w 171"/>
                <a:gd name="T17" fmla="*/ 13 h 200"/>
                <a:gd name="T18" fmla="*/ 3 w 171"/>
                <a:gd name="T19" fmla="*/ 9 h 200"/>
                <a:gd name="T20" fmla="*/ 4 w 171"/>
                <a:gd name="T21" fmla="*/ 8 h 200"/>
                <a:gd name="T22" fmla="*/ 5 w 171"/>
                <a:gd name="T23" fmla="*/ 8 h 200"/>
                <a:gd name="T24" fmla="*/ 7 w 171"/>
                <a:gd name="T25" fmla="*/ 10 h 200"/>
                <a:gd name="T26" fmla="*/ 8 w 171"/>
                <a:gd name="T27" fmla="*/ 11 h 200"/>
                <a:gd name="T28" fmla="*/ 8 w 171"/>
                <a:gd name="T29" fmla="*/ 13 h 200"/>
                <a:gd name="T30" fmla="*/ 9 w 171"/>
                <a:gd name="T31" fmla="*/ 17 h 200"/>
                <a:gd name="T32" fmla="*/ 9 w 171"/>
                <a:gd name="T33" fmla="*/ 20 h 200"/>
                <a:gd name="T34" fmla="*/ 9 w 171"/>
                <a:gd name="T35" fmla="*/ 22 h 200"/>
                <a:gd name="T36" fmla="*/ 9 w 171"/>
                <a:gd name="T37" fmla="*/ 24 h 200"/>
                <a:gd name="T38" fmla="*/ 10 w 171"/>
                <a:gd name="T39" fmla="*/ 23 h 200"/>
                <a:gd name="T40" fmla="*/ 10 w 171"/>
                <a:gd name="T41" fmla="*/ 21 h 200"/>
                <a:gd name="T42" fmla="*/ 10 w 171"/>
                <a:gd name="T43" fmla="*/ 19 h 200"/>
                <a:gd name="T44" fmla="*/ 10 w 171"/>
                <a:gd name="T45" fmla="*/ 17 h 200"/>
                <a:gd name="T46" fmla="*/ 10 w 171"/>
                <a:gd name="T47" fmla="*/ 14 h 200"/>
                <a:gd name="T48" fmla="*/ 12 w 171"/>
                <a:gd name="T49" fmla="*/ 14 h 200"/>
                <a:gd name="T50" fmla="*/ 15 w 171"/>
                <a:gd name="T51" fmla="*/ 18 h 200"/>
                <a:gd name="T52" fmla="*/ 18 w 171"/>
                <a:gd name="T53" fmla="*/ 22 h 200"/>
                <a:gd name="T54" fmla="*/ 20 w 171"/>
                <a:gd name="T55" fmla="*/ 25 h 200"/>
                <a:gd name="T56" fmla="*/ 20 w 171"/>
                <a:gd name="T57" fmla="*/ 24 h 200"/>
                <a:gd name="T58" fmla="*/ 19 w 171"/>
                <a:gd name="T59" fmla="*/ 22 h 200"/>
                <a:gd name="T60" fmla="*/ 18 w 171"/>
                <a:gd name="T61" fmla="*/ 20 h 200"/>
                <a:gd name="T62" fmla="*/ 16 w 171"/>
                <a:gd name="T63" fmla="*/ 18 h 200"/>
                <a:gd name="T64" fmla="*/ 16 w 171"/>
                <a:gd name="T65" fmla="*/ 16 h 200"/>
                <a:gd name="T66" fmla="*/ 15 w 171"/>
                <a:gd name="T67" fmla="*/ 15 h 200"/>
                <a:gd name="T68" fmla="*/ 13 w 171"/>
                <a:gd name="T69" fmla="*/ 13 h 200"/>
                <a:gd name="T70" fmla="*/ 12 w 171"/>
                <a:gd name="T71" fmla="*/ 12 h 200"/>
                <a:gd name="T72" fmla="*/ 12 w 171"/>
                <a:gd name="T73" fmla="*/ 12 h 200"/>
                <a:gd name="T74" fmla="*/ 13 w 171"/>
                <a:gd name="T75" fmla="*/ 12 h 200"/>
                <a:gd name="T76" fmla="*/ 15 w 171"/>
                <a:gd name="T77" fmla="*/ 12 h 200"/>
                <a:gd name="T78" fmla="*/ 16 w 171"/>
                <a:gd name="T79" fmla="*/ 13 h 200"/>
                <a:gd name="T80" fmla="*/ 17 w 171"/>
                <a:gd name="T81" fmla="*/ 14 h 200"/>
                <a:gd name="T82" fmla="*/ 18 w 171"/>
                <a:gd name="T83" fmla="*/ 14 h 200"/>
                <a:gd name="T84" fmla="*/ 17 w 171"/>
                <a:gd name="T85" fmla="*/ 13 h 200"/>
                <a:gd name="T86" fmla="*/ 15 w 171"/>
                <a:gd name="T87" fmla="*/ 11 h 200"/>
                <a:gd name="T88" fmla="*/ 13 w 171"/>
                <a:gd name="T89" fmla="*/ 10 h 200"/>
                <a:gd name="T90" fmla="*/ 10 w 171"/>
                <a:gd name="T91" fmla="*/ 9 h 200"/>
                <a:gd name="T92" fmla="*/ 9 w 171"/>
                <a:gd name="T93" fmla="*/ 8 h 200"/>
                <a:gd name="T94" fmla="*/ 7 w 171"/>
                <a:gd name="T95" fmla="*/ 8 h 200"/>
                <a:gd name="T96" fmla="*/ 6 w 171"/>
                <a:gd name="T97" fmla="*/ 7 h 200"/>
                <a:gd name="T98" fmla="*/ 5 w 171"/>
                <a:gd name="T99" fmla="*/ 6 h 200"/>
                <a:gd name="T100" fmla="*/ 5 w 171"/>
                <a:gd name="T101" fmla="*/ 5 h 200"/>
                <a:gd name="T102" fmla="*/ 7 w 171"/>
                <a:gd name="T103" fmla="*/ 4 h 200"/>
                <a:gd name="T104" fmla="*/ 9 w 171"/>
                <a:gd name="T105" fmla="*/ 4 h 200"/>
                <a:gd name="T106" fmla="*/ 11 w 171"/>
                <a:gd name="T107" fmla="*/ 5 h 200"/>
                <a:gd name="T108" fmla="*/ 13 w 171"/>
                <a:gd name="T109" fmla="*/ 5 h 200"/>
                <a:gd name="T110" fmla="*/ 13 w 171"/>
                <a:gd name="T111" fmla="*/ 4 h 200"/>
                <a:gd name="T112" fmla="*/ 11 w 171"/>
                <a:gd name="T113" fmla="*/ 4 h 200"/>
                <a:gd name="T114" fmla="*/ 8 w 171"/>
                <a:gd name="T115" fmla="*/ 3 h 200"/>
                <a:gd name="T116" fmla="*/ 6 w 171"/>
                <a:gd name="T117" fmla="*/ 3 h 200"/>
                <a:gd name="T118" fmla="*/ 4 w 171"/>
                <a:gd name="T119" fmla="*/ 3 h 200"/>
                <a:gd name="T120" fmla="*/ 2 w 171"/>
                <a:gd name="T121" fmla="*/ 3 h 200"/>
                <a:gd name="T122" fmla="*/ 1 w 171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Freeform 676">
              <a:extLst>
                <a:ext uri="{FF2B5EF4-FFF2-40B4-BE49-F238E27FC236}">
                  <a16:creationId xmlns:a16="http://schemas.microsoft.com/office/drawing/2014/main" id="{EC82EE43-806E-4CF0-B50A-978D866E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123"/>
              <a:ext cx="63" cy="131"/>
            </a:xfrm>
            <a:custGeom>
              <a:avLst/>
              <a:gdLst>
                <a:gd name="T0" fmla="*/ 14 w 125"/>
                <a:gd name="T1" fmla="*/ 5 h 263"/>
                <a:gd name="T2" fmla="*/ 13 w 125"/>
                <a:gd name="T3" fmla="*/ 7 h 263"/>
                <a:gd name="T4" fmla="*/ 12 w 125"/>
                <a:gd name="T5" fmla="*/ 6 h 263"/>
                <a:gd name="T6" fmla="*/ 11 w 125"/>
                <a:gd name="T7" fmla="*/ 9 h 263"/>
                <a:gd name="T8" fmla="*/ 13 w 125"/>
                <a:gd name="T9" fmla="*/ 14 h 263"/>
                <a:gd name="T10" fmla="*/ 14 w 125"/>
                <a:gd name="T11" fmla="*/ 20 h 263"/>
                <a:gd name="T12" fmla="*/ 14 w 125"/>
                <a:gd name="T13" fmla="*/ 19 h 263"/>
                <a:gd name="T14" fmla="*/ 12 w 125"/>
                <a:gd name="T15" fmla="*/ 14 h 263"/>
                <a:gd name="T16" fmla="*/ 9 w 125"/>
                <a:gd name="T17" fmla="*/ 17 h 263"/>
                <a:gd name="T18" fmla="*/ 8 w 125"/>
                <a:gd name="T19" fmla="*/ 24 h 263"/>
                <a:gd name="T20" fmla="*/ 8 w 125"/>
                <a:gd name="T21" fmla="*/ 29 h 263"/>
                <a:gd name="T22" fmla="*/ 7 w 125"/>
                <a:gd name="T23" fmla="*/ 29 h 263"/>
                <a:gd name="T24" fmla="*/ 7 w 125"/>
                <a:gd name="T25" fmla="*/ 26 h 263"/>
                <a:gd name="T26" fmla="*/ 6 w 125"/>
                <a:gd name="T27" fmla="*/ 24 h 263"/>
                <a:gd name="T28" fmla="*/ 5 w 125"/>
                <a:gd name="T29" fmla="*/ 28 h 263"/>
                <a:gd name="T30" fmla="*/ 3 w 125"/>
                <a:gd name="T31" fmla="*/ 32 h 263"/>
                <a:gd name="T32" fmla="*/ 1 w 125"/>
                <a:gd name="T33" fmla="*/ 32 h 263"/>
                <a:gd name="T34" fmla="*/ 2 w 125"/>
                <a:gd name="T35" fmla="*/ 30 h 263"/>
                <a:gd name="T36" fmla="*/ 5 w 125"/>
                <a:gd name="T37" fmla="*/ 23 h 263"/>
                <a:gd name="T38" fmla="*/ 4 w 125"/>
                <a:gd name="T39" fmla="*/ 23 h 263"/>
                <a:gd name="T40" fmla="*/ 2 w 125"/>
                <a:gd name="T41" fmla="*/ 24 h 263"/>
                <a:gd name="T42" fmla="*/ 1 w 125"/>
                <a:gd name="T43" fmla="*/ 25 h 263"/>
                <a:gd name="T44" fmla="*/ 1 w 125"/>
                <a:gd name="T45" fmla="*/ 24 h 263"/>
                <a:gd name="T46" fmla="*/ 3 w 125"/>
                <a:gd name="T47" fmla="*/ 23 h 263"/>
                <a:gd name="T48" fmla="*/ 5 w 125"/>
                <a:gd name="T49" fmla="*/ 22 h 263"/>
                <a:gd name="T50" fmla="*/ 7 w 125"/>
                <a:gd name="T51" fmla="*/ 19 h 263"/>
                <a:gd name="T52" fmla="*/ 9 w 125"/>
                <a:gd name="T53" fmla="*/ 12 h 263"/>
                <a:gd name="T54" fmla="*/ 6 w 125"/>
                <a:gd name="T55" fmla="*/ 12 h 263"/>
                <a:gd name="T56" fmla="*/ 3 w 125"/>
                <a:gd name="T57" fmla="*/ 12 h 263"/>
                <a:gd name="T58" fmla="*/ 1 w 125"/>
                <a:gd name="T59" fmla="*/ 13 h 263"/>
                <a:gd name="T60" fmla="*/ 1 w 125"/>
                <a:gd name="T61" fmla="*/ 12 h 263"/>
                <a:gd name="T62" fmla="*/ 4 w 125"/>
                <a:gd name="T63" fmla="*/ 11 h 263"/>
                <a:gd name="T64" fmla="*/ 7 w 125"/>
                <a:gd name="T65" fmla="*/ 10 h 263"/>
                <a:gd name="T66" fmla="*/ 10 w 125"/>
                <a:gd name="T67" fmla="*/ 9 h 263"/>
                <a:gd name="T68" fmla="*/ 11 w 125"/>
                <a:gd name="T69" fmla="*/ 6 h 263"/>
                <a:gd name="T70" fmla="*/ 9 w 125"/>
                <a:gd name="T71" fmla="*/ 5 h 263"/>
                <a:gd name="T72" fmla="*/ 6 w 125"/>
                <a:gd name="T73" fmla="*/ 6 h 263"/>
                <a:gd name="T74" fmla="*/ 3 w 125"/>
                <a:gd name="T75" fmla="*/ 7 h 263"/>
                <a:gd name="T76" fmla="*/ 2 w 125"/>
                <a:gd name="T77" fmla="*/ 7 h 263"/>
                <a:gd name="T78" fmla="*/ 1 w 125"/>
                <a:gd name="T79" fmla="*/ 8 h 263"/>
                <a:gd name="T80" fmla="*/ 2 w 125"/>
                <a:gd name="T81" fmla="*/ 6 h 263"/>
                <a:gd name="T82" fmla="*/ 5 w 125"/>
                <a:gd name="T83" fmla="*/ 3 h 263"/>
                <a:gd name="T84" fmla="*/ 7 w 125"/>
                <a:gd name="T85" fmla="*/ 2 h 263"/>
                <a:gd name="T86" fmla="*/ 7 w 125"/>
                <a:gd name="T87" fmla="*/ 3 h 263"/>
                <a:gd name="T88" fmla="*/ 8 w 125"/>
                <a:gd name="T89" fmla="*/ 4 h 263"/>
                <a:gd name="T90" fmla="*/ 10 w 125"/>
                <a:gd name="T91" fmla="*/ 5 h 263"/>
                <a:gd name="T92" fmla="*/ 12 w 125"/>
                <a:gd name="T93" fmla="*/ 4 h 263"/>
                <a:gd name="T94" fmla="*/ 13 w 125"/>
                <a:gd name="T95" fmla="*/ 2 h 263"/>
                <a:gd name="T96" fmla="*/ 15 w 125"/>
                <a:gd name="T97" fmla="*/ 0 h 263"/>
                <a:gd name="T98" fmla="*/ 15 w 125"/>
                <a:gd name="T99" fmla="*/ 1 h 263"/>
                <a:gd name="T100" fmla="*/ 14 w 125"/>
                <a:gd name="T101" fmla="*/ 3 h 263"/>
                <a:gd name="T102" fmla="*/ 15 w 125"/>
                <a:gd name="T103" fmla="*/ 4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Freeform 677">
              <a:extLst>
                <a:ext uri="{FF2B5EF4-FFF2-40B4-BE49-F238E27FC236}">
                  <a16:creationId xmlns:a16="http://schemas.microsoft.com/office/drawing/2014/main" id="{0A3766C2-F09E-41E2-B9DC-D0CB14539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168"/>
              <a:ext cx="10" cy="17"/>
            </a:xfrm>
            <a:custGeom>
              <a:avLst/>
              <a:gdLst>
                <a:gd name="T0" fmla="*/ 0 w 20"/>
                <a:gd name="T1" fmla="*/ 0 h 33"/>
                <a:gd name="T2" fmla="*/ 1 w 20"/>
                <a:gd name="T3" fmla="*/ 1 h 33"/>
                <a:gd name="T4" fmla="*/ 2 w 20"/>
                <a:gd name="T5" fmla="*/ 1 h 33"/>
                <a:gd name="T6" fmla="*/ 2 w 20"/>
                <a:gd name="T7" fmla="*/ 1 h 33"/>
                <a:gd name="T8" fmla="*/ 3 w 20"/>
                <a:gd name="T9" fmla="*/ 0 h 33"/>
                <a:gd name="T10" fmla="*/ 3 w 20"/>
                <a:gd name="T11" fmla="*/ 1 h 33"/>
                <a:gd name="T12" fmla="*/ 3 w 20"/>
                <a:gd name="T13" fmla="*/ 2 h 33"/>
                <a:gd name="T14" fmla="*/ 3 w 20"/>
                <a:gd name="T15" fmla="*/ 3 h 33"/>
                <a:gd name="T16" fmla="*/ 3 w 20"/>
                <a:gd name="T17" fmla="*/ 4 h 33"/>
                <a:gd name="T18" fmla="*/ 2 w 20"/>
                <a:gd name="T19" fmla="*/ 5 h 33"/>
                <a:gd name="T20" fmla="*/ 2 w 20"/>
                <a:gd name="T21" fmla="*/ 5 h 33"/>
                <a:gd name="T22" fmla="*/ 2 w 20"/>
                <a:gd name="T23" fmla="*/ 4 h 33"/>
                <a:gd name="T24" fmla="*/ 2 w 20"/>
                <a:gd name="T25" fmla="*/ 4 h 33"/>
                <a:gd name="T26" fmla="*/ 2 w 20"/>
                <a:gd name="T27" fmla="*/ 3 h 33"/>
                <a:gd name="T28" fmla="*/ 2 w 20"/>
                <a:gd name="T29" fmla="*/ 2 h 33"/>
                <a:gd name="T30" fmla="*/ 1 w 20"/>
                <a:gd name="T31" fmla="*/ 1 h 33"/>
                <a:gd name="T32" fmla="*/ 0 w 2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Freeform 678">
              <a:extLst>
                <a:ext uri="{FF2B5EF4-FFF2-40B4-BE49-F238E27FC236}">
                  <a16:creationId xmlns:a16="http://schemas.microsoft.com/office/drawing/2014/main" id="{55258706-6BEA-4E3C-B547-C061B1D9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056"/>
              <a:ext cx="192" cy="116"/>
            </a:xfrm>
            <a:custGeom>
              <a:avLst/>
              <a:gdLst>
                <a:gd name="T0" fmla="*/ 43 w 386"/>
                <a:gd name="T1" fmla="*/ 11 h 232"/>
                <a:gd name="T2" fmla="*/ 38 w 386"/>
                <a:gd name="T3" fmla="*/ 13 h 232"/>
                <a:gd name="T4" fmla="*/ 35 w 386"/>
                <a:gd name="T5" fmla="*/ 20 h 232"/>
                <a:gd name="T6" fmla="*/ 31 w 386"/>
                <a:gd name="T7" fmla="*/ 25 h 232"/>
                <a:gd name="T8" fmla="*/ 26 w 386"/>
                <a:gd name="T9" fmla="*/ 29 h 232"/>
                <a:gd name="T10" fmla="*/ 24 w 386"/>
                <a:gd name="T11" fmla="*/ 29 h 232"/>
                <a:gd name="T12" fmla="*/ 27 w 386"/>
                <a:gd name="T13" fmla="*/ 26 h 232"/>
                <a:gd name="T14" fmla="*/ 32 w 386"/>
                <a:gd name="T15" fmla="*/ 21 h 232"/>
                <a:gd name="T16" fmla="*/ 35 w 386"/>
                <a:gd name="T17" fmla="*/ 16 h 232"/>
                <a:gd name="T18" fmla="*/ 34 w 386"/>
                <a:gd name="T19" fmla="*/ 15 h 232"/>
                <a:gd name="T20" fmla="*/ 31 w 386"/>
                <a:gd name="T21" fmla="*/ 17 h 232"/>
                <a:gd name="T22" fmla="*/ 28 w 386"/>
                <a:gd name="T23" fmla="*/ 18 h 232"/>
                <a:gd name="T24" fmla="*/ 22 w 386"/>
                <a:gd name="T25" fmla="*/ 23 h 232"/>
                <a:gd name="T26" fmla="*/ 15 w 386"/>
                <a:gd name="T27" fmla="*/ 27 h 232"/>
                <a:gd name="T28" fmla="*/ 13 w 386"/>
                <a:gd name="T29" fmla="*/ 28 h 232"/>
                <a:gd name="T30" fmla="*/ 19 w 386"/>
                <a:gd name="T31" fmla="*/ 24 h 232"/>
                <a:gd name="T32" fmla="*/ 24 w 386"/>
                <a:gd name="T33" fmla="*/ 19 h 232"/>
                <a:gd name="T34" fmla="*/ 24 w 386"/>
                <a:gd name="T35" fmla="*/ 18 h 232"/>
                <a:gd name="T36" fmla="*/ 21 w 386"/>
                <a:gd name="T37" fmla="*/ 18 h 232"/>
                <a:gd name="T38" fmla="*/ 18 w 386"/>
                <a:gd name="T39" fmla="*/ 18 h 232"/>
                <a:gd name="T40" fmla="*/ 13 w 386"/>
                <a:gd name="T41" fmla="*/ 21 h 232"/>
                <a:gd name="T42" fmla="*/ 5 w 386"/>
                <a:gd name="T43" fmla="*/ 23 h 232"/>
                <a:gd name="T44" fmla="*/ 4 w 386"/>
                <a:gd name="T45" fmla="*/ 23 h 232"/>
                <a:gd name="T46" fmla="*/ 9 w 386"/>
                <a:gd name="T47" fmla="*/ 21 h 232"/>
                <a:gd name="T48" fmla="*/ 14 w 386"/>
                <a:gd name="T49" fmla="*/ 18 h 232"/>
                <a:gd name="T50" fmla="*/ 9 w 386"/>
                <a:gd name="T51" fmla="*/ 17 h 232"/>
                <a:gd name="T52" fmla="*/ 2 w 386"/>
                <a:gd name="T53" fmla="*/ 18 h 232"/>
                <a:gd name="T54" fmla="*/ 0 w 386"/>
                <a:gd name="T55" fmla="*/ 19 h 232"/>
                <a:gd name="T56" fmla="*/ 4 w 386"/>
                <a:gd name="T57" fmla="*/ 16 h 232"/>
                <a:gd name="T58" fmla="*/ 12 w 386"/>
                <a:gd name="T59" fmla="*/ 15 h 232"/>
                <a:gd name="T60" fmla="*/ 11 w 386"/>
                <a:gd name="T61" fmla="*/ 13 h 232"/>
                <a:gd name="T62" fmla="*/ 7 w 386"/>
                <a:gd name="T63" fmla="*/ 10 h 232"/>
                <a:gd name="T64" fmla="*/ 5 w 386"/>
                <a:gd name="T65" fmla="*/ 8 h 232"/>
                <a:gd name="T66" fmla="*/ 10 w 386"/>
                <a:gd name="T67" fmla="*/ 10 h 232"/>
                <a:gd name="T68" fmla="*/ 16 w 386"/>
                <a:gd name="T69" fmla="*/ 14 h 232"/>
                <a:gd name="T70" fmla="*/ 20 w 386"/>
                <a:gd name="T71" fmla="*/ 15 h 232"/>
                <a:gd name="T72" fmla="*/ 23 w 386"/>
                <a:gd name="T73" fmla="*/ 15 h 232"/>
                <a:gd name="T74" fmla="*/ 22 w 386"/>
                <a:gd name="T75" fmla="*/ 12 h 232"/>
                <a:gd name="T76" fmla="*/ 19 w 386"/>
                <a:gd name="T77" fmla="*/ 9 h 232"/>
                <a:gd name="T78" fmla="*/ 17 w 386"/>
                <a:gd name="T79" fmla="*/ 7 h 232"/>
                <a:gd name="T80" fmla="*/ 14 w 386"/>
                <a:gd name="T81" fmla="*/ 6 h 232"/>
                <a:gd name="T82" fmla="*/ 14 w 386"/>
                <a:gd name="T83" fmla="*/ 4 h 232"/>
                <a:gd name="T84" fmla="*/ 19 w 386"/>
                <a:gd name="T85" fmla="*/ 8 h 232"/>
                <a:gd name="T86" fmla="*/ 25 w 386"/>
                <a:gd name="T87" fmla="*/ 13 h 232"/>
                <a:gd name="T88" fmla="*/ 28 w 386"/>
                <a:gd name="T89" fmla="*/ 14 h 232"/>
                <a:gd name="T90" fmla="*/ 31 w 386"/>
                <a:gd name="T91" fmla="*/ 13 h 232"/>
                <a:gd name="T92" fmla="*/ 34 w 386"/>
                <a:gd name="T93" fmla="*/ 13 h 232"/>
                <a:gd name="T94" fmla="*/ 35 w 386"/>
                <a:gd name="T95" fmla="*/ 11 h 232"/>
                <a:gd name="T96" fmla="*/ 31 w 386"/>
                <a:gd name="T97" fmla="*/ 7 h 232"/>
                <a:gd name="T98" fmla="*/ 25 w 386"/>
                <a:gd name="T99" fmla="*/ 2 h 232"/>
                <a:gd name="T100" fmla="*/ 24 w 386"/>
                <a:gd name="T101" fmla="*/ 1 h 232"/>
                <a:gd name="T102" fmla="*/ 30 w 386"/>
                <a:gd name="T103" fmla="*/ 5 h 232"/>
                <a:gd name="T104" fmla="*/ 36 w 386"/>
                <a:gd name="T105" fmla="*/ 10 h 232"/>
                <a:gd name="T106" fmla="*/ 40 w 386"/>
                <a:gd name="T107" fmla="*/ 10 h 232"/>
                <a:gd name="T108" fmla="*/ 47 w 386"/>
                <a:gd name="T109" fmla="*/ 8 h 232"/>
                <a:gd name="T110" fmla="*/ 47 w 386"/>
                <a:gd name="T111" fmla="*/ 9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Freeform 679">
              <a:extLst>
                <a:ext uri="{FF2B5EF4-FFF2-40B4-BE49-F238E27FC236}">
                  <a16:creationId xmlns:a16="http://schemas.microsoft.com/office/drawing/2014/main" id="{5AB86A87-14C0-4456-8211-E80A89B8C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944"/>
              <a:ext cx="127" cy="127"/>
            </a:xfrm>
            <a:custGeom>
              <a:avLst/>
              <a:gdLst>
                <a:gd name="T0" fmla="*/ 30 w 254"/>
                <a:gd name="T1" fmla="*/ 31 h 254"/>
                <a:gd name="T2" fmla="*/ 28 w 254"/>
                <a:gd name="T3" fmla="*/ 29 h 254"/>
                <a:gd name="T4" fmla="*/ 26 w 254"/>
                <a:gd name="T5" fmla="*/ 28 h 254"/>
                <a:gd name="T6" fmla="*/ 20 w 254"/>
                <a:gd name="T7" fmla="*/ 29 h 254"/>
                <a:gd name="T8" fmla="*/ 13 w 254"/>
                <a:gd name="T9" fmla="*/ 28 h 254"/>
                <a:gd name="T10" fmla="*/ 9 w 254"/>
                <a:gd name="T11" fmla="*/ 27 h 254"/>
                <a:gd name="T12" fmla="*/ 11 w 254"/>
                <a:gd name="T13" fmla="*/ 27 h 254"/>
                <a:gd name="T14" fmla="*/ 16 w 254"/>
                <a:gd name="T15" fmla="*/ 27 h 254"/>
                <a:gd name="T16" fmla="*/ 22 w 254"/>
                <a:gd name="T17" fmla="*/ 27 h 254"/>
                <a:gd name="T18" fmla="*/ 24 w 254"/>
                <a:gd name="T19" fmla="*/ 26 h 254"/>
                <a:gd name="T20" fmla="*/ 21 w 254"/>
                <a:gd name="T21" fmla="*/ 24 h 254"/>
                <a:gd name="T22" fmla="*/ 18 w 254"/>
                <a:gd name="T23" fmla="*/ 23 h 254"/>
                <a:gd name="T24" fmla="*/ 14 w 254"/>
                <a:gd name="T25" fmla="*/ 23 h 254"/>
                <a:gd name="T26" fmla="*/ 7 w 254"/>
                <a:gd name="T27" fmla="*/ 21 h 254"/>
                <a:gd name="T28" fmla="*/ 2 w 254"/>
                <a:gd name="T29" fmla="*/ 19 h 254"/>
                <a:gd name="T30" fmla="*/ 2 w 254"/>
                <a:gd name="T31" fmla="*/ 18 h 254"/>
                <a:gd name="T32" fmla="*/ 6 w 254"/>
                <a:gd name="T33" fmla="*/ 19 h 254"/>
                <a:gd name="T34" fmla="*/ 12 w 254"/>
                <a:gd name="T35" fmla="*/ 21 h 254"/>
                <a:gd name="T36" fmla="*/ 16 w 254"/>
                <a:gd name="T37" fmla="*/ 21 h 254"/>
                <a:gd name="T38" fmla="*/ 12 w 254"/>
                <a:gd name="T39" fmla="*/ 18 h 254"/>
                <a:gd name="T40" fmla="*/ 9 w 254"/>
                <a:gd name="T41" fmla="*/ 17 h 254"/>
                <a:gd name="T42" fmla="*/ 4 w 254"/>
                <a:gd name="T43" fmla="*/ 15 h 254"/>
                <a:gd name="T44" fmla="*/ 0 w 254"/>
                <a:gd name="T45" fmla="*/ 10 h 254"/>
                <a:gd name="T46" fmla="*/ 4 w 254"/>
                <a:gd name="T47" fmla="*/ 13 h 254"/>
                <a:gd name="T48" fmla="*/ 8 w 254"/>
                <a:gd name="T49" fmla="*/ 15 h 254"/>
                <a:gd name="T50" fmla="*/ 9 w 254"/>
                <a:gd name="T51" fmla="*/ 13 h 254"/>
                <a:gd name="T52" fmla="*/ 5 w 254"/>
                <a:gd name="T53" fmla="*/ 8 h 254"/>
                <a:gd name="T54" fmla="*/ 2 w 254"/>
                <a:gd name="T55" fmla="*/ 5 h 254"/>
                <a:gd name="T56" fmla="*/ 2 w 254"/>
                <a:gd name="T57" fmla="*/ 3 h 254"/>
                <a:gd name="T58" fmla="*/ 2 w 254"/>
                <a:gd name="T59" fmla="*/ 2 h 254"/>
                <a:gd name="T60" fmla="*/ 6 w 254"/>
                <a:gd name="T61" fmla="*/ 8 h 254"/>
                <a:gd name="T62" fmla="*/ 10 w 254"/>
                <a:gd name="T63" fmla="*/ 14 h 254"/>
                <a:gd name="T64" fmla="*/ 12 w 254"/>
                <a:gd name="T65" fmla="*/ 14 h 254"/>
                <a:gd name="T66" fmla="*/ 12 w 254"/>
                <a:gd name="T67" fmla="*/ 11 h 254"/>
                <a:gd name="T68" fmla="*/ 10 w 254"/>
                <a:gd name="T69" fmla="*/ 5 h 254"/>
                <a:gd name="T70" fmla="*/ 11 w 254"/>
                <a:gd name="T71" fmla="*/ 4 h 254"/>
                <a:gd name="T72" fmla="*/ 13 w 254"/>
                <a:gd name="T73" fmla="*/ 10 h 254"/>
                <a:gd name="T74" fmla="*/ 14 w 254"/>
                <a:gd name="T75" fmla="*/ 17 h 254"/>
                <a:gd name="T76" fmla="*/ 17 w 254"/>
                <a:gd name="T77" fmla="*/ 19 h 254"/>
                <a:gd name="T78" fmla="*/ 18 w 254"/>
                <a:gd name="T79" fmla="*/ 20 h 254"/>
                <a:gd name="T80" fmla="*/ 19 w 254"/>
                <a:gd name="T81" fmla="*/ 21 h 254"/>
                <a:gd name="T82" fmla="*/ 20 w 254"/>
                <a:gd name="T83" fmla="*/ 18 h 254"/>
                <a:gd name="T84" fmla="*/ 18 w 254"/>
                <a:gd name="T85" fmla="*/ 9 h 254"/>
                <a:gd name="T86" fmla="*/ 18 w 254"/>
                <a:gd name="T87" fmla="*/ 7 h 254"/>
                <a:gd name="T88" fmla="*/ 19 w 254"/>
                <a:gd name="T89" fmla="*/ 10 h 254"/>
                <a:gd name="T90" fmla="*/ 21 w 254"/>
                <a:gd name="T91" fmla="*/ 15 h 254"/>
                <a:gd name="T92" fmla="*/ 21 w 254"/>
                <a:gd name="T93" fmla="*/ 22 h 254"/>
                <a:gd name="T94" fmla="*/ 23 w 254"/>
                <a:gd name="T95" fmla="*/ 24 h 254"/>
                <a:gd name="T96" fmla="*/ 25 w 254"/>
                <a:gd name="T97" fmla="*/ 25 h 254"/>
                <a:gd name="T98" fmla="*/ 26 w 254"/>
                <a:gd name="T99" fmla="*/ 24 h 254"/>
                <a:gd name="T100" fmla="*/ 26 w 254"/>
                <a:gd name="T101" fmla="*/ 19 h 254"/>
                <a:gd name="T102" fmla="*/ 26 w 254"/>
                <a:gd name="T103" fmla="*/ 12 h 254"/>
                <a:gd name="T104" fmla="*/ 26 w 254"/>
                <a:gd name="T105" fmla="*/ 11 h 254"/>
                <a:gd name="T106" fmla="*/ 27 w 254"/>
                <a:gd name="T107" fmla="*/ 16 h 254"/>
                <a:gd name="T108" fmla="*/ 28 w 254"/>
                <a:gd name="T109" fmla="*/ 26 h 254"/>
                <a:gd name="T110" fmla="*/ 30 w 254"/>
                <a:gd name="T111" fmla="*/ 29 h 254"/>
                <a:gd name="T112" fmla="*/ 32 w 254"/>
                <a:gd name="T113" fmla="*/ 31 h 254"/>
                <a:gd name="T114" fmla="*/ 32 w 254"/>
                <a:gd name="T115" fmla="*/ 32 h 254"/>
                <a:gd name="T116" fmla="*/ 31 w 254"/>
                <a:gd name="T117" fmla="*/ 32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Freeform 680">
              <a:extLst>
                <a:ext uri="{FF2B5EF4-FFF2-40B4-BE49-F238E27FC236}">
                  <a16:creationId xmlns:a16="http://schemas.microsoft.com/office/drawing/2014/main" id="{DBCAD0B0-0A03-4DFE-881E-851A2CE27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905"/>
              <a:ext cx="93" cy="156"/>
            </a:xfrm>
            <a:custGeom>
              <a:avLst/>
              <a:gdLst>
                <a:gd name="T0" fmla="*/ 11 w 186"/>
                <a:gd name="T1" fmla="*/ 38 h 313"/>
                <a:gd name="T2" fmla="*/ 11 w 186"/>
                <a:gd name="T3" fmla="*/ 34 h 313"/>
                <a:gd name="T4" fmla="*/ 10 w 186"/>
                <a:gd name="T5" fmla="*/ 32 h 313"/>
                <a:gd name="T6" fmla="*/ 9 w 186"/>
                <a:gd name="T7" fmla="*/ 31 h 313"/>
                <a:gd name="T8" fmla="*/ 7 w 186"/>
                <a:gd name="T9" fmla="*/ 29 h 313"/>
                <a:gd name="T10" fmla="*/ 5 w 186"/>
                <a:gd name="T11" fmla="*/ 25 h 313"/>
                <a:gd name="T12" fmla="*/ 3 w 186"/>
                <a:gd name="T13" fmla="*/ 20 h 313"/>
                <a:gd name="T14" fmla="*/ 1 w 186"/>
                <a:gd name="T15" fmla="*/ 17 h 313"/>
                <a:gd name="T16" fmla="*/ 1 w 186"/>
                <a:gd name="T17" fmla="*/ 15 h 313"/>
                <a:gd name="T18" fmla="*/ 1 w 186"/>
                <a:gd name="T19" fmla="*/ 15 h 313"/>
                <a:gd name="T20" fmla="*/ 2 w 186"/>
                <a:gd name="T21" fmla="*/ 17 h 313"/>
                <a:gd name="T22" fmla="*/ 3 w 186"/>
                <a:gd name="T23" fmla="*/ 20 h 313"/>
                <a:gd name="T24" fmla="*/ 5 w 186"/>
                <a:gd name="T25" fmla="*/ 23 h 313"/>
                <a:gd name="T26" fmla="*/ 6 w 186"/>
                <a:gd name="T27" fmla="*/ 26 h 313"/>
                <a:gd name="T28" fmla="*/ 8 w 186"/>
                <a:gd name="T29" fmla="*/ 28 h 313"/>
                <a:gd name="T30" fmla="*/ 9 w 186"/>
                <a:gd name="T31" fmla="*/ 29 h 313"/>
                <a:gd name="T32" fmla="*/ 10 w 186"/>
                <a:gd name="T33" fmla="*/ 27 h 313"/>
                <a:gd name="T34" fmla="*/ 11 w 186"/>
                <a:gd name="T35" fmla="*/ 23 h 313"/>
                <a:gd name="T36" fmla="*/ 10 w 186"/>
                <a:gd name="T37" fmla="*/ 20 h 313"/>
                <a:gd name="T38" fmla="*/ 7 w 186"/>
                <a:gd name="T39" fmla="*/ 17 h 313"/>
                <a:gd name="T40" fmla="*/ 5 w 186"/>
                <a:gd name="T41" fmla="*/ 14 h 313"/>
                <a:gd name="T42" fmla="*/ 3 w 186"/>
                <a:gd name="T43" fmla="*/ 9 h 313"/>
                <a:gd name="T44" fmla="*/ 3 w 186"/>
                <a:gd name="T45" fmla="*/ 6 h 313"/>
                <a:gd name="T46" fmla="*/ 4 w 186"/>
                <a:gd name="T47" fmla="*/ 7 h 313"/>
                <a:gd name="T48" fmla="*/ 5 w 186"/>
                <a:gd name="T49" fmla="*/ 11 h 313"/>
                <a:gd name="T50" fmla="*/ 7 w 186"/>
                <a:gd name="T51" fmla="*/ 14 h 313"/>
                <a:gd name="T52" fmla="*/ 8 w 186"/>
                <a:gd name="T53" fmla="*/ 16 h 313"/>
                <a:gd name="T54" fmla="*/ 10 w 186"/>
                <a:gd name="T55" fmla="*/ 18 h 313"/>
                <a:gd name="T56" fmla="*/ 10 w 186"/>
                <a:gd name="T57" fmla="*/ 15 h 313"/>
                <a:gd name="T58" fmla="*/ 10 w 186"/>
                <a:gd name="T59" fmla="*/ 5 h 313"/>
                <a:gd name="T60" fmla="*/ 11 w 186"/>
                <a:gd name="T61" fmla="*/ 0 h 313"/>
                <a:gd name="T62" fmla="*/ 11 w 186"/>
                <a:gd name="T63" fmla="*/ 0 h 313"/>
                <a:gd name="T64" fmla="*/ 11 w 186"/>
                <a:gd name="T65" fmla="*/ 4 h 313"/>
                <a:gd name="T66" fmla="*/ 12 w 186"/>
                <a:gd name="T67" fmla="*/ 14 h 313"/>
                <a:gd name="T68" fmla="*/ 13 w 186"/>
                <a:gd name="T69" fmla="*/ 16 h 313"/>
                <a:gd name="T70" fmla="*/ 15 w 186"/>
                <a:gd name="T71" fmla="*/ 15 h 313"/>
                <a:gd name="T72" fmla="*/ 17 w 186"/>
                <a:gd name="T73" fmla="*/ 12 h 313"/>
                <a:gd name="T74" fmla="*/ 19 w 186"/>
                <a:gd name="T75" fmla="*/ 10 h 313"/>
                <a:gd name="T76" fmla="*/ 20 w 186"/>
                <a:gd name="T77" fmla="*/ 8 h 313"/>
                <a:gd name="T78" fmla="*/ 20 w 186"/>
                <a:gd name="T79" fmla="*/ 9 h 313"/>
                <a:gd name="T80" fmla="*/ 19 w 186"/>
                <a:gd name="T81" fmla="*/ 11 h 313"/>
                <a:gd name="T82" fmla="*/ 18 w 186"/>
                <a:gd name="T83" fmla="*/ 14 h 313"/>
                <a:gd name="T84" fmla="*/ 16 w 186"/>
                <a:gd name="T85" fmla="*/ 17 h 313"/>
                <a:gd name="T86" fmla="*/ 14 w 186"/>
                <a:gd name="T87" fmla="*/ 19 h 313"/>
                <a:gd name="T88" fmla="*/ 13 w 186"/>
                <a:gd name="T89" fmla="*/ 22 h 313"/>
                <a:gd name="T90" fmla="*/ 12 w 186"/>
                <a:gd name="T91" fmla="*/ 27 h 313"/>
                <a:gd name="T92" fmla="*/ 13 w 186"/>
                <a:gd name="T93" fmla="*/ 28 h 313"/>
                <a:gd name="T94" fmla="*/ 16 w 186"/>
                <a:gd name="T95" fmla="*/ 26 h 313"/>
                <a:gd name="T96" fmla="*/ 20 w 186"/>
                <a:gd name="T97" fmla="*/ 23 h 313"/>
                <a:gd name="T98" fmla="*/ 22 w 186"/>
                <a:gd name="T99" fmla="*/ 19 h 313"/>
                <a:gd name="T100" fmla="*/ 23 w 186"/>
                <a:gd name="T101" fmla="*/ 17 h 313"/>
                <a:gd name="T102" fmla="*/ 24 w 186"/>
                <a:gd name="T103" fmla="*/ 18 h 313"/>
                <a:gd name="T104" fmla="*/ 23 w 186"/>
                <a:gd name="T105" fmla="*/ 20 h 313"/>
                <a:gd name="T106" fmla="*/ 20 w 186"/>
                <a:gd name="T107" fmla="*/ 23 h 313"/>
                <a:gd name="T108" fmla="*/ 17 w 186"/>
                <a:gd name="T109" fmla="*/ 27 h 313"/>
                <a:gd name="T110" fmla="*/ 14 w 186"/>
                <a:gd name="T111" fmla="*/ 31 h 313"/>
                <a:gd name="T112" fmla="*/ 12 w 186"/>
                <a:gd name="T113" fmla="*/ 33 h 313"/>
                <a:gd name="T114" fmla="*/ 12 w 186"/>
                <a:gd name="T115" fmla="*/ 36 h 313"/>
                <a:gd name="T116" fmla="*/ 12 w 186"/>
                <a:gd name="T117" fmla="*/ 38 h 313"/>
                <a:gd name="T118" fmla="*/ 12 w 186"/>
                <a:gd name="T119" fmla="*/ 38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681">
              <a:extLst>
                <a:ext uri="{FF2B5EF4-FFF2-40B4-BE49-F238E27FC236}">
                  <a16:creationId xmlns:a16="http://schemas.microsoft.com/office/drawing/2014/main" id="{70F46B68-14B5-4E9B-8941-7CDDBA43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1095"/>
              <a:ext cx="127" cy="150"/>
            </a:xfrm>
            <a:custGeom>
              <a:avLst/>
              <a:gdLst>
                <a:gd name="T0" fmla="*/ 32 w 253"/>
                <a:gd name="T1" fmla="*/ 1 h 299"/>
                <a:gd name="T2" fmla="*/ 30 w 253"/>
                <a:gd name="T3" fmla="*/ 3 h 299"/>
                <a:gd name="T4" fmla="*/ 29 w 253"/>
                <a:gd name="T5" fmla="*/ 6 h 299"/>
                <a:gd name="T6" fmla="*/ 27 w 253"/>
                <a:gd name="T7" fmla="*/ 8 h 299"/>
                <a:gd name="T8" fmla="*/ 27 w 253"/>
                <a:gd name="T9" fmla="*/ 10 h 299"/>
                <a:gd name="T10" fmla="*/ 25 w 253"/>
                <a:gd name="T11" fmla="*/ 12 h 299"/>
                <a:gd name="T12" fmla="*/ 24 w 253"/>
                <a:gd name="T13" fmla="*/ 15 h 299"/>
                <a:gd name="T14" fmla="*/ 23 w 253"/>
                <a:gd name="T15" fmla="*/ 17 h 299"/>
                <a:gd name="T16" fmla="*/ 23 w 253"/>
                <a:gd name="T17" fmla="*/ 18 h 299"/>
                <a:gd name="T18" fmla="*/ 24 w 253"/>
                <a:gd name="T19" fmla="*/ 21 h 299"/>
                <a:gd name="T20" fmla="*/ 24 w 253"/>
                <a:gd name="T21" fmla="*/ 23 h 299"/>
                <a:gd name="T22" fmla="*/ 24 w 253"/>
                <a:gd name="T23" fmla="*/ 22 h 299"/>
                <a:gd name="T24" fmla="*/ 23 w 253"/>
                <a:gd name="T25" fmla="*/ 21 h 299"/>
                <a:gd name="T26" fmla="*/ 22 w 253"/>
                <a:gd name="T27" fmla="*/ 20 h 299"/>
                <a:gd name="T28" fmla="*/ 20 w 253"/>
                <a:gd name="T29" fmla="*/ 20 h 299"/>
                <a:gd name="T30" fmla="*/ 18 w 253"/>
                <a:gd name="T31" fmla="*/ 22 h 299"/>
                <a:gd name="T32" fmla="*/ 15 w 253"/>
                <a:gd name="T33" fmla="*/ 25 h 299"/>
                <a:gd name="T34" fmla="*/ 14 w 253"/>
                <a:gd name="T35" fmla="*/ 27 h 299"/>
                <a:gd name="T36" fmla="*/ 13 w 253"/>
                <a:gd name="T37" fmla="*/ 29 h 299"/>
                <a:gd name="T38" fmla="*/ 14 w 253"/>
                <a:gd name="T39" fmla="*/ 34 h 299"/>
                <a:gd name="T40" fmla="*/ 15 w 253"/>
                <a:gd name="T41" fmla="*/ 37 h 299"/>
                <a:gd name="T42" fmla="*/ 15 w 253"/>
                <a:gd name="T43" fmla="*/ 37 h 299"/>
                <a:gd name="T44" fmla="*/ 14 w 253"/>
                <a:gd name="T45" fmla="*/ 35 h 299"/>
                <a:gd name="T46" fmla="*/ 12 w 253"/>
                <a:gd name="T47" fmla="*/ 30 h 299"/>
                <a:gd name="T48" fmla="*/ 11 w 253"/>
                <a:gd name="T49" fmla="*/ 30 h 299"/>
                <a:gd name="T50" fmla="*/ 10 w 253"/>
                <a:gd name="T51" fmla="*/ 32 h 299"/>
                <a:gd name="T52" fmla="*/ 8 w 253"/>
                <a:gd name="T53" fmla="*/ 35 h 299"/>
                <a:gd name="T54" fmla="*/ 6 w 253"/>
                <a:gd name="T55" fmla="*/ 37 h 299"/>
                <a:gd name="T56" fmla="*/ 4 w 253"/>
                <a:gd name="T57" fmla="*/ 38 h 299"/>
                <a:gd name="T58" fmla="*/ 4 w 253"/>
                <a:gd name="T59" fmla="*/ 37 h 299"/>
                <a:gd name="T60" fmla="*/ 5 w 253"/>
                <a:gd name="T61" fmla="*/ 36 h 299"/>
                <a:gd name="T62" fmla="*/ 7 w 253"/>
                <a:gd name="T63" fmla="*/ 33 h 299"/>
                <a:gd name="T64" fmla="*/ 9 w 253"/>
                <a:gd name="T65" fmla="*/ 30 h 299"/>
                <a:gd name="T66" fmla="*/ 11 w 253"/>
                <a:gd name="T67" fmla="*/ 28 h 299"/>
                <a:gd name="T68" fmla="*/ 10 w 253"/>
                <a:gd name="T69" fmla="*/ 27 h 299"/>
                <a:gd name="T70" fmla="*/ 7 w 253"/>
                <a:gd name="T71" fmla="*/ 28 h 299"/>
                <a:gd name="T72" fmla="*/ 5 w 253"/>
                <a:gd name="T73" fmla="*/ 28 h 299"/>
                <a:gd name="T74" fmla="*/ 3 w 253"/>
                <a:gd name="T75" fmla="*/ 29 h 299"/>
                <a:gd name="T76" fmla="*/ 1 w 253"/>
                <a:gd name="T77" fmla="*/ 30 h 299"/>
                <a:gd name="T78" fmla="*/ 0 w 253"/>
                <a:gd name="T79" fmla="*/ 30 h 299"/>
                <a:gd name="T80" fmla="*/ 2 w 253"/>
                <a:gd name="T81" fmla="*/ 28 h 299"/>
                <a:gd name="T82" fmla="*/ 5 w 253"/>
                <a:gd name="T83" fmla="*/ 27 h 299"/>
                <a:gd name="T84" fmla="*/ 8 w 253"/>
                <a:gd name="T85" fmla="*/ 26 h 299"/>
                <a:gd name="T86" fmla="*/ 11 w 253"/>
                <a:gd name="T87" fmla="*/ 25 h 299"/>
                <a:gd name="T88" fmla="*/ 13 w 253"/>
                <a:gd name="T89" fmla="*/ 25 h 299"/>
                <a:gd name="T90" fmla="*/ 14 w 253"/>
                <a:gd name="T91" fmla="*/ 24 h 299"/>
                <a:gd name="T92" fmla="*/ 16 w 253"/>
                <a:gd name="T93" fmla="*/ 22 h 299"/>
                <a:gd name="T94" fmla="*/ 17 w 253"/>
                <a:gd name="T95" fmla="*/ 21 h 299"/>
                <a:gd name="T96" fmla="*/ 16 w 253"/>
                <a:gd name="T97" fmla="*/ 20 h 299"/>
                <a:gd name="T98" fmla="*/ 15 w 253"/>
                <a:gd name="T99" fmla="*/ 19 h 299"/>
                <a:gd name="T100" fmla="*/ 16 w 253"/>
                <a:gd name="T101" fmla="*/ 19 h 299"/>
                <a:gd name="T102" fmla="*/ 17 w 253"/>
                <a:gd name="T103" fmla="*/ 18 h 299"/>
                <a:gd name="T104" fmla="*/ 18 w 253"/>
                <a:gd name="T105" fmla="*/ 18 h 299"/>
                <a:gd name="T106" fmla="*/ 19 w 253"/>
                <a:gd name="T107" fmla="*/ 18 h 299"/>
                <a:gd name="T108" fmla="*/ 19 w 253"/>
                <a:gd name="T109" fmla="*/ 17 h 299"/>
                <a:gd name="T110" fmla="*/ 22 w 253"/>
                <a:gd name="T111" fmla="*/ 14 h 299"/>
                <a:gd name="T112" fmla="*/ 24 w 253"/>
                <a:gd name="T113" fmla="*/ 9 h 299"/>
                <a:gd name="T114" fmla="*/ 26 w 253"/>
                <a:gd name="T115" fmla="*/ 5 h 299"/>
                <a:gd name="T116" fmla="*/ 27 w 253"/>
                <a:gd name="T117" fmla="*/ 3 h 299"/>
                <a:gd name="T118" fmla="*/ 28 w 253"/>
                <a:gd name="T119" fmla="*/ 2 h 299"/>
                <a:gd name="T120" fmla="*/ 29 w 253"/>
                <a:gd name="T121" fmla="*/ 1 h 299"/>
                <a:gd name="T122" fmla="*/ 31 w 253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682">
              <a:extLst>
                <a:ext uri="{FF2B5EF4-FFF2-40B4-BE49-F238E27FC236}">
                  <a16:creationId xmlns:a16="http://schemas.microsoft.com/office/drawing/2014/main" id="{B90F8F09-F23B-4B59-BCCD-D2ED69782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890"/>
              <a:ext cx="73" cy="122"/>
            </a:xfrm>
            <a:custGeom>
              <a:avLst/>
              <a:gdLst>
                <a:gd name="T0" fmla="*/ 5 w 146"/>
                <a:gd name="T1" fmla="*/ 29 h 244"/>
                <a:gd name="T2" fmla="*/ 8 w 146"/>
                <a:gd name="T3" fmla="*/ 26 h 244"/>
                <a:gd name="T4" fmla="*/ 9 w 146"/>
                <a:gd name="T5" fmla="*/ 25 h 244"/>
                <a:gd name="T6" fmla="*/ 12 w 146"/>
                <a:gd name="T7" fmla="*/ 24 h 244"/>
                <a:gd name="T8" fmla="*/ 15 w 146"/>
                <a:gd name="T9" fmla="*/ 23 h 244"/>
                <a:gd name="T10" fmla="*/ 17 w 146"/>
                <a:gd name="T11" fmla="*/ 22 h 244"/>
                <a:gd name="T12" fmla="*/ 18 w 146"/>
                <a:gd name="T13" fmla="*/ 21 h 244"/>
                <a:gd name="T14" fmla="*/ 18 w 146"/>
                <a:gd name="T15" fmla="*/ 20 h 244"/>
                <a:gd name="T16" fmla="*/ 17 w 146"/>
                <a:gd name="T17" fmla="*/ 21 h 244"/>
                <a:gd name="T18" fmla="*/ 15 w 146"/>
                <a:gd name="T19" fmla="*/ 22 h 244"/>
                <a:gd name="T20" fmla="*/ 12 w 146"/>
                <a:gd name="T21" fmla="*/ 23 h 244"/>
                <a:gd name="T22" fmla="*/ 10 w 146"/>
                <a:gd name="T23" fmla="*/ 24 h 244"/>
                <a:gd name="T24" fmla="*/ 9 w 146"/>
                <a:gd name="T25" fmla="*/ 22 h 244"/>
                <a:gd name="T26" fmla="*/ 11 w 146"/>
                <a:gd name="T27" fmla="*/ 18 h 244"/>
                <a:gd name="T28" fmla="*/ 12 w 146"/>
                <a:gd name="T29" fmla="*/ 16 h 244"/>
                <a:gd name="T30" fmla="*/ 14 w 146"/>
                <a:gd name="T31" fmla="*/ 15 h 244"/>
                <a:gd name="T32" fmla="*/ 16 w 146"/>
                <a:gd name="T33" fmla="*/ 12 h 244"/>
                <a:gd name="T34" fmla="*/ 18 w 146"/>
                <a:gd name="T35" fmla="*/ 11 h 244"/>
                <a:gd name="T36" fmla="*/ 19 w 146"/>
                <a:gd name="T37" fmla="*/ 10 h 244"/>
                <a:gd name="T38" fmla="*/ 18 w 146"/>
                <a:gd name="T39" fmla="*/ 9 h 244"/>
                <a:gd name="T40" fmla="*/ 17 w 146"/>
                <a:gd name="T41" fmla="*/ 10 h 244"/>
                <a:gd name="T42" fmla="*/ 16 w 146"/>
                <a:gd name="T43" fmla="*/ 12 h 244"/>
                <a:gd name="T44" fmla="*/ 14 w 146"/>
                <a:gd name="T45" fmla="*/ 13 h 244"/>
                <a:gd name="T46" fmla="*/ 12 w 146"/>
                <a:gd name="T47" fmla="*/ 14 h 244"/>
                <a:gd name="T48" fmla="*/ 11 w 146"/>
                <a:gd name="T49" fmla="*/ 12 h 244"/>
                <a:gd name="T50" fmla="*/ 12 w 146"/>
                <a:gd name="T51" fmla="*/ 4 h 244"/>
                <a:gd name="T52" fmla="*/ 11 w 146"/>
                <a:gd name="T53" fmla="*/ 1 h 244"/>
                <a:gd name="T54" fmla="*/ 11 w 146"/>
                <a:gd name="T55" fmla="*/ 1 h 244"/>
                <a:gd name="T56" fmla="*/ 11 w 146"/>
                <a:gd name="T57" fmla="*/ 4 h 244"/>
                <a:gd name="T58" fmla="*/ 10 w 146"/>
                <a:gd name="T59" fmla="*/ 13 h 244"/>
                <a:gd name="T60" fmla="*/ 9 w 146"/>
                <a:gd name="T61" fmla="*/ 16 h 244"/>
                <a:gd name="T62" fmla="*/ 9 w 146"/>
                <a:gd name="T63" fmla="*/ 16 h 244"/>
                <a:gd name="T64" fmla="*/ 8 w 146"/>
                <a:gd name="T65" fmla="*/ 14 h 244"/>
                <a:gd name="T66" fmla="*/ 7 w 146"/>
                <a:gd name="T67" fmla="*/ 12 h 244"/>
                <a:gd name="T68" fmla="*/ 5 w 146"/>
                <a:gd name="T69" fmla="*/ 10 h 244"/>
                <a:gd name="T70" fmla="*/ 4 w 146"/>
                <a:gd name="T71" fmla="*/ 8 h 244"/>
                <a:gd name="T72" fmla="*/ 3 w 146"/>
                <a:gd name="T73" fmla="*/ 7 h 244"/>
                <a:gd name="T74" fmla="*/ 3 w 146"/>
                <a:gd name="T75" fmla="*/ 8 h 244"/>
                <a:gd name="T76" fmla="*/ 5 w 146"/>
                <a:gd name="T77" fmla="*/ 11 h 244"/>
                <a:gd name="T78" fmla="*/ 7 w 146"/>
                <a:gd name="T79" fmla="*/ 15 h 244"/>
                <a:gd name="T80" fmla="*/ 8 w 146"/>
                <a:gd name="T81" fmla="*/ 18 h 244"/>
                <a:gd name="T82" fmla="*/ 7 w 146"/>
                <a:gd name="T83" fmla="*/ 22 h 244"/>
                <a:gd name="T84" fmla="*/ 6 w 146"/>
                <a:gd name="T85" fmla="*/ 23 h 244"/>
                <a:gd name="T86" fmla="*/ 6 w 146"/>
                <a:gd name="T87" fmla="*/ 23 h 244"/>
                <a:gd name="T88" fmla="*/ 5 w 146"/>
                <a:gd name="T89" fmla="*/ 22 h 244"/>
                <a:gd name="T90" fmla="*/ 4 w 146"/>
                <a:gd name="T91" fmla="*/ 20 h 244"/>
                <a:gd name="T92" fmla="*/ 2 w 146"/>
                <a:gd name="T93" fmla="*/ 19 h 244"/>
                <a:gd name="T94" fmla="*/ 1 w 146"/>
                <a:gd name="T95" fmla="*/ 17 h 244"/>
                <a:gd name="T96" fmla="*/ 0 w 146"/>
                <a:gd name="T97" fmla="*/ 17 h 244"/>
                <a:gd name="T98" fmla="*/ 1 w 146"/>
                <a:gd name="T99" fmla="*/ 19 h 244"/>
                <a:gd name="T100" fmla="*/ 3 w 146"/>
                <a:gd name="T101" fmla="*/ 21 h 244"/>
                <a:gd name="T102" fmla="*/ 4 w 146"/>
                <a:gd name="T103" fmla="*/ 23 h 244"/>
                <a:gd name="T104" fmla="*/ 5 w 146"/>
                <a:gd name="T105" fmla="*/ 25 h 244"/>
                <a:gd name="T106" fmla="*/ 5 w 146"/>
                <a:gd name="T107" fmla="*/ 28 h 244"/>
                <a:gd name="T108" fmla="*/ 3 w 146"/>
                <a:gd name="T109" fmla="*/ 30 h 244"/>
                <a:gd name="T110" fmla="*/ 4 w 146"/>
                <a:gd name="T111" fmla="*/ 3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683">
              <a:extLst>
                <a:ext uri="{FF2B5EF4-FFF2-40B4-BE49-F238E27FC236}">
                  <a16:creationId xmlns:a16="http://schemas.microsoft.com/office/drawing/2014/main" id="{E468C89F-8060-4CCF-9FB3-7B62E045E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924"/>
              <a:ext cx="139" cy="113"/>
            </a:xfrm>
            <a:custGeom>
              <a:avLst/>
              <a:gdLst>
                <a:gd name="T0" fmla="*/ 33 w 279"/>
                <a:gd name="T1" fmla="*/ 26 h 227"/>
                <a:gd name="T2" fmla="*/ 31 w 279"/>
                <a:gd name="T3" fmla="*/ 25 h 227"/>
                <a:gd name="T4" fmla="*/ 29 w 279"/>
                <a:gd name="T5" fmla="*/ 23 h 227"/>
                <a:gd name="T6" fmla="*/ 27 w 279"/>
                <a:gd name="T7" fmla="*/ 22 h 227"/>
                <a:gd name="T8" fmla="*/ 28 w 279"/>
                <a:gd name="T9" fmla="*/ 16 h 227"/>
                <a:gd name="T10" fmla="*/ 27 w 279"/>
                <a:gd name="T11" fmla="*/ 10 h 227"/>
                <a:gd name="T12" fmla="*/ 27 w 279"/>
                <a:gd name="T13" fmla="*/ 12 h 227"/>
                <a:gd name="T14" fmla="*/ 26 w 279"/>
                <a:gd name="T15" fmla="*/ 20 h 227"/>
                <a:gd name="T16" fmla="*/ 24 w 279"/>
                <a:gd name="T17" fmla="*/ 20 h 227"/>
                <a:gd name="T18" fmla="*/ 21 w 279"/>
                <a:gd name="T19" fmla="*/ 17 h 227"/>
                <a:gd name="T20" fmla="*/ 19 w 279"/>
                <a:gd name="T21" fmla="*/ 15 h 227"/>
                <a:gd name="T22" fmla="*/ 18 w 279"/>
                <a:gd name="T23" fmla="*/ 3 h 227"/>
                <a:gd name="T24" fmla="*/ 17 w 279"/>
                <a:gd name="T25" fmla="*/ 0 h 227"/>
                <a:gd name="T26" fmla="*/ 18 w 279"/>
                <a:gd name="T27" fmla="*/ 5 h 227"/>
                <a:gd name="T28" fmla="*/ 18 w 279"/>
                <a:gd name="T29" fmla="*/ 14 h 227"/>
                <a:gd name="T30" fmla="*/ 11 w 279"/>
                <a:gd name="T31" fmla="*/ 9 h 227"/>
                <a:gd name="T32" fmla="*/ 4 w 279"/>
                <a:gd name="T33" fmla="*/ 4 h 227"/>
                <a:gd name="T34" fmla="*/ 1 w 279"/>
                <a:gd name="T35" fmla="*/ 2 h 227"/>
                <a:gd name="T36" fmla="*/ 2 w 279"/>
                <a:gd name="T37" fmla="*/ 3 h 227"/>
                <a:gd name="T38" fmla="*/ 7 w 279"/>
                <a:gd name="T39" fmla="*/ 8 h 227"/>
                <a:gd name="T40" fmla="*/ 14 w 279"/>
                <a:gd name="T41" fmla="*/ 13 h 227"/>
                <a:gd name="T42" fmla="*/ 17 w 279"/>
                <a:gd name="T43" fmla="*/ 15 h 227"/>
                <a:gd name="T44" fmla="*/ 15 w 279"/>
                <a:gd name="T45" fmla="*/ 16 h 227"/>
                <a:gd name="T46" fmla="*/ 10 w 279"/>
                <a:gd name="T47" fmla="*/ 16 h 227"/>
                <a:gd name="T48" fmla="*/ 3 w 279"/>
                <a:gd name="T49" fmla="*/ 16 h 227"/>
                <a:gd name="T50" fmla="*/ 0 w 279"/>
                <a:gd name="T51" fmla="*/ 14 h 227"/>
                <a:gd name="T52" fmla="*/ 1 w 279"/>
                <a:gd name="T53" fmla="*/ 16 h 227"/>
                <a:gd name="T54" fmla="*/ 6 w 279"/>
                <a:gd name="T55" fmla="*/ 17 h 227"/>
                <a:gd name="T56" fmla="*/ 14 w 279"/>
                <a:gd name="T57" fmla="*/ 17 h 227"/>
                <a:gd name="T58" fmla="*/ 17 w 279"/>
                <a:gd name="T59" fmla="*/ 18 h 227"/>
                <a:gd name="T60" fmla="*/ 20 w 279"/>
                <a:gd name="T61" fmla="*/ 20 h 227"/>
                <a:gd name="T62" fmla="*/ 22 w 279"/>
                <a:gd name="T63" fmla="*/ 22 h 227"/>
                <a:gd name="T64" fmla="*/ 20 w 279"/>
                <a:gd name="T65" fmla="*/ 24 h 227"/>
                <a:gd name="T66" fmla="*/ 16 w 279"/>
                <a:gd name="T67" fmla="*/ 26 h 227"/>
                <a:gd name="T68" fmla="*/ 12 w 279"/>
                <a:gd name="T69" fmla="*/ 27 h 227"/>
                <a:gd name="T70" fmla="*/ 12 w 279"/>
                <a:gd name="T71" fmla="*/ 28 h 227"/>
                <a:gd name="T72" fmla="*/ 16 w 279"/>
                <a:gd name="T73" fmla="*/ 27 h 227"/>
                <a:gd name="T74" fmla="*/ 21 w 279"/>
                <a:gd name="T75" fmla="*/ 25 h 227"/>
                <a:gd name="T76" fmla="*/ 24 w 279"/>
                <a:gd name="T77" fmla="*/ 24 h 227"/>
                <a:gd name="T78" fmla="*/ 27 w 279"/>
                <a:gd name="T79" fmla="*/ 24 h 227"/>
                <a:gd name="T80" fmla="*/ 30 w 279"/>
                <a:gd name="T81" fmla="*/ 26 h 227"/>
                <a:gd name="T82" fmla="*/ 33 w 279"/>
                <a:gd name="T83" fmla="*/ 27 h 227"/>
                <a:gd name="T84" fmla="*/ 34 w 279"/>
                <a:gd name="T85" fmla="*/ 28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92" name="Group 684">
            <a:extLst>
              <a:ext uri="{FF2B5EF4-FFF2-40B4-BE49-F238E27FC236}">
                <a16:creationId xmlns:a16="http://schemas.microsoft.com/office/drawing/2014/main" id="{273925E4-8EB5-4821-BB76-E23F5BB4DC4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590800"/>
            <a:ext cx="1962150" cy="938213"/>
            <a:chOff x="2268" y="2544"/>
            <a:chExt cx="1236" cy="591"/>
          </a:xfrm>
        </p:grpSpPr>
        <p:pic>
          <p:nvPicPr>
            <p:cNvPr id="32784" name="Picture 685" descr="Tweety[1]">
              <a:extLst>
                <a:ext uri="{FF2B5EF4-FFF2-40B4-BE49-F238E27FC236}">
                  <a16:creationId xmlns:a16="http://schemas.microsoft.com/office/drawing/2014/main" id="{3F9603A8-B4F6-4B4C-940B-643C43FB92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686" descr="Tweety[1]">
              <a:extLst>
                <a:ext uri="{FF2B5EF4-FFF2-40B4-BE49-F238E27FC236}">
                  <a16:creationId xmlns:a16="http://schemas.microsoft.com/office/drawing/2014/main" id="{EA18FB6C-ECC0-4367-B8B6-D526FBEDE6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3" name="Picture 687" descr="1 (1955)">
            <a:extLst>
              <a:ext uri="{FF2B5EF4-FFF2-40B4-BE49-F238E27FC236}">
                <a16:creationId xmlns:a16="http://schemas.microsoft.com/office/drawing/2014/main" id="{B7EDFB95-C2DC-4253-967E-491771094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0675"/>
            <a:ext cx="1524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4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355090" y="2858135"/>
            <a:ext cx="6434455" cy="76835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charset="-122"/>
                <a:ea typeface="Arial Unicode MS" panose="020B0604020202020204" charset="-122"/>
              </a:rPr>
              <a:t>Rung chuông vàng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75173-D65D-4F0C-AD3F-707C33E046BA}"/>
              </a:ext>
            </a:extLst>
          </p:cNvPr>
          <p:cNvSpPr txBox="1"/>
          <p:nvPr/>
        </p:nvSpPr>
        <p:spPr>
          <a:xfrm>
            <a:off x="2514600" y="1600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295400" y="2095202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/>
          </a:p>
          <a:p>
            <a:pPr marL="342900" indent="-342900">
              <a:buAutoNum type="alphaUcPeriod"/>
            </a:pPr>
            <a:r>
              <a:rPr lang="vi-VN" sz="2800" dirty="0"/>
              <a:t>  23618</a:t>
            </a:r>
          </a:p>
          <a:p>
            <a:r>
              <a:rPr lang="vi-VN" sz="2800" dirty="0"/>
              <a:t>   -</a:t>
            </a:r>
          </a:p>
          <a:p>
            <a:r>
              <a:rPr lang="vi-VN" sz="2800" dirty="0"/>
              <a:t>          5783</a:t>
            </a:r>
          </a:p>
          <a:p>
            <a:endParaRPr lang="vi-VN" sz="2800" dirty="0"/>
          </a:p>
          <a:p>
            <a:endParaRPr lang="vi-VN" sz="2800" dirty="0"/>
          </a:p>
          <a:p>
            <a:r>
              <a:rPr lang="vi-VN" sz="2800" dirty="0"/>
              <a:t>B.  23618</a:t>
            </a:r>
          </a:p>
          <a:p>
            <a:r>
              <a:rPr lang="vi-VN" sz="2800" dirty="0"/>
              <a:t>   -</a:t>
            </a:r>
          </a:p>
          <a:p>
            <a:r>
              <a:rPr lang="vi-VN" sz="2800" dirty="0"/>
              <a:t>     5783</a:t>
            </a:r>
          </a:p>
          <a:p>
            <a:endParaRPr lang="vi-VN" sz="2800" dirty="0"/>
          </a:p>
        </p:txBody>
      </p:sp>
      <p:cxnSp>
        <p:nvCxnSpPr>
          <p:cNvPr id="6" name="Đường nối Thẳng 5"/>
          <p:cNvCxnSpPr/>
          <p:nvPr/>
        </p:nvCxnSpPr>
        <p:spPr>
          <a:xfrm>
            <a:off x="1828800" y="3947160"/>
            <a:ext cx="129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Hộp Văn bản 6"/>
          <p:cNvSpPr txBox="1"/>
          <p:nvPr/>
        </p:nvSpPr>
        <p:spPr>
          <a:xfrm>
            <a:off x="5334000" y="254133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C.   23618</a:t>
            </a:r>
          </a:p>
          <a:p>
            <a:r>
              <a:rPr lang="vi-VN" sz="2800" dirty="0"/>
              <a:t>    -</a:t>
            </a:r>
          </a:p>
          <a:p>
            <a:r>
              <a:rPr lang="vi-VN" sz="2800" dirty="0"/>
              <a:t>         5783</a:t>
            </a:r>
          </a:p>
          <a:p>
            <a:endParaRPr lang="vi-VN" sz="2800" dirty="0"/>
          </a:p>
          <a:p>
            <a:endParaRPr lang="vi-VN" sz="2800" dirty="0"/>
          </a:p>
          <a:p>
            <a:r>
              <a:rPr lang="vi-VN" sz="2800" dirty="0"/>
              <a:t>D. </a:t>
            </a:r>
            <a:r>
              <a:rPr lang="en-US" sz="2800" dirty="0"/>
              <a:t> </a:t>
            </a:r>
            <a:r>
              <a:rPr lang="vi-VN" sz="2800" dirty="0"/>
              <a:t>23618</a:t>
            </a:r>
          </a:p>
          <a:p>
            <a:r>
              <a:rPr lang="vi-VN" sz="2800" dirty="0"/>
              <a:t>    </a:t>
            </a:r>
          </a:p>
          <a:p>
            <a:r>
              <a:rPr lang="vi-VN" sz="2800" dirty="0"/>
              <a:t>       - 5783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1676400" y="6080760"/>
            <a:ext cx="129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/>
          <p:cNvCxnSpPr/>
          <p:nvPr/>
        </p:nvCxnSpPr>
        <p:spPr>
          <a:xfrm>
            <a:off x="5969726" y="4014652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/>
          <p:cNvCxnSpPr/>
          <p:nvPr/>
        </p:nvCxnSpPr>
        <p:spPr>
          <a:xfrm>
            <a:off x="6019800" y="608076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ung 23"/>
          <p:cNvSpPr/>
          <p:nvPr/>
        </p:nvSpPr>
        <p:spPr>
          <a:xfrm>
            <a:off x="5334000" y="2541329"/>
            <a:ext cx="457200" cy="457200"/>
          </a:xfrm>
          <a:prstGeom prst="arc">
            <a:avLst>
              <a:gd name="adj1" fmla="val 16200000"/>
              <a:gd name="adj2" fmla="val 161675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ình chữ nhật: Góc Tròn 24"/>
          <p:cNvSpPr/>
          <p:nvPr/>
        </p:nvSpPr>
        <p:spPr>
          <a:xfrm>
            <a:off x="1676400" y="692329"/>
            <a:ext cx="5867400" cy="12192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Câu</a:t>
            </a:r>
            <a:r>
              <a:rPr lang="en-US" sz="3200" dirty="0">
                <a:solidFill>
                  <a:prstClr val="black"/>
                </a:solidFill>
              </a:rPr>
              <a:t> 1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3004185" y="3819525"/>
            <a:ext cx="27139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Trên...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UcPeriod"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</a:t>
            </a: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495389" y="1617980"/>
            <a:ext cx="8153401" cy="16131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100 000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sang...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004185" y="4323715"/>
            <a:ext cx="2347595" cy="5232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Phải...trái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/>
          <p:cNvSpPr/>
          <p:nvPr/>
        </p:nvSpPr>
        <p:spPr>
          <a:xfrm>
            <a:off x="152400" y="1143000"/>
            <a:ext cx="8346440" cy="1275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42590 – 6245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71252" y="2743200"/>
            <a:ext cx="1801495" cy="2308225"/>
            <a:chOff x="5323" y="3904"/>
            <a:chExt cx="2837" cy="3635"/>
          </a:xfrm>
        </p:grpSpPr>
        <p:sp>
          <p:nvSpPr>
            <p:cNvPr id="3" name="Text Box 2"/>
            <p:cNvSpPr txBox="1"/>
            <p:nvPr/>
          </p:nvSpPr>
          <p:spPr>
            <a:xfrm>
              <a:off x="5323" y="3904"/>
              <a:ext cx="2837" cy="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 Unicode MS" panose="020B0604020202020204" charset="-122"/>
                  <a:ea typeface="Arial Unicode MS" panose="020B0604020202020204" charset="-122"/>
                </a:rPr>
                <a:t>  42590</a:t>
              </a:r>
            </a:p>
            <a:p>
              <a:r>
                <a:rPr lang="en-US" sz="3600" dirty="0">
                  <a:latin typeface="Arial Unicode MS" panose="020B0604020202020204" charset="-122"/>
                  <a:ea typeface="Arial Unicode MS" panose="020B0604020202020204" charset="-122"/>
                </a:rPr>
                <a:t>-</a:t>
              </a:r>
            </a:p>
            <a:p>
              <a:r>
                <a:rPr lang="en-US" sz="3600" dirty="0">
                  <a:latin typeface="Arial Unicode MS" panose="020B0604020202020204" charset="-122"/>
                  <a:ea typeface="Arial Unicode MS" panose="020B0604020202020204" charset="-122"/>
                </a:rPr>
                <a:t>    6245</a:t>
              </a:r>
            </a:p>
            <a:p>
              <a:r>
                <a:rPr lang="en-US" sz="3600" dirty="0">
                  <a:latin typeface="Arial Unicode MS" panose="020B0604020202020204" charset="-122"/>
                  <a:ea typeface="Arial Unicode MS" panose="020B0604020202020204" charset="-122"/>
                </a:rPr>
                <a:t>  36345           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902" y="6430"/>
              <a:ext cx="2041" cy="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C531-962B-43DF-A698-B74F77E3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Khám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phá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528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8235-167E-46C5-AF62-F989CCFD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8BDC7D-FEBD-4E8B-A660-A44478F7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F3216-88B3-4374-BED1-56D8E0A62A01}"/>
              </a:ext>
            </a:extLst>
          </p:cNvPr>
          <p:cNvSpPr txBox="1"/>
          <p:nvPr/>
        </p:nvSpPr>
        <p:spPr>
          <a:xfrm>
            <a:off x="381000" y="1251160"/>
            <a:ext cx="838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21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tháng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4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năm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3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(</a:t>
            </a:r>
            <a:r>
              <a:rPr lang="en-U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trang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159)</a:t>
            </a:r>
          </a:p>
        </p:txBody>
      </p:sp>
    </p:spTree>
    <p:extLst>
      <p:ext uri="{BB962C8B-B14F-4D97-AF65-F5344CB8AC3E}">
        <p14:creationId xmlns:p14="http://schemas.microsoft.com/office/powerpoint/2010/main" val="31531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0165370"/>
              </p:ext>
            </p:extLst>
          </p:nvPr>
        </p:nvGraphicFramePr>
        <p:xfrm>
          <a:off x="122464" y="1828800"/>
          <a:ext cx="8869136" cy="482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43200" y="857250"/>
            <a:ext cx="43291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532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51" y="2590800"/>
            <a:ext cx="89916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nhẩm</a:t>
            </a:r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90 000 – 50 000=?</a:t>
            </a:r>
          </a:p>
          <a:p>
            <a:r>
              <a:rPr lang="en-US" sz="32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 9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– 5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= 4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nghìn</a:t>
            </a:r>
            <a:endParaRPr lang="en-US" sz="3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	    90 000 – 50 000 = 40 000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521</Words>
  <Application>Microsoft Office PowerPoint</Application>
  <PresentationFormat>On-screen Show (4:3)</PresentationFormat>
  <Paragraphs>122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Calibri</vt:lpstr>
      <vt:lpstr>HP001 4 hàng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2020-05-31T03:13:00Z</dcterms:created>
  <dcterms:modified xsi:type="dcterms:W3CDTF">2022-04-18T00:53:05Z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