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9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5483"/>
    <a:srgbClr val="57257D"/>
    <a:srgbClr val="401B5B"/>
    <a:srgbClr val="4D206E"/>
    <a:srgbClr val="4A206A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2525-9183-4073-8681-08352A497DFF}" type="datetimeFigureOut">
              <a:rPr lang="en-US" smtClean="0"/>
              <a:t>19/04/2022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28C2-7A1A-42F8-B5D7-2221FA8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9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2525-9183-4073-8681-08352A497DFF}" type="datetimeFigureOut">
              <a:rPr lang="en-US" smtClean="0"/>
              <a:t>19/04/2022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28C2-7A1A-42F8-B5D7-2221FA8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2525-9183-4073-8681-08352A497DFF}" type="datetimeFigureOut">
              <a:rPr lang="en-US" smtClean="0"/>
              <a:t>19/04/2022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28C2-7A1A-42F8-B5D7-2221FA8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52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2525-9183-4073-8681-08352A497DFF}" type="datetimeFigureOut">
              <a:rPr lang="en-US" smtClean="0"/>
              <a:t>19/04/2022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28C2-7A1A-42F8-B5D7-2221FA8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34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2525-9183-4073-8681-08352A497DFF}" type="datetimeFigureOut">
              <a:rPr lang="en-US" smtClean="0"/>
              <a:t>19/04/2022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28C2-7A1A-42F8-B5D7-2221FA8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2525-9183-4073-8681-08352A497DFF}" type="datetimeFigureOut">
              <a:rPr lang="en-US" smtClean="0"/>
              <a:t>19/04/2022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28C2-7A1A-42F8-B5D7-2221FA8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2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2525-9183-4073-8681-08352A497DFF}" type="datetimeFigureOut">
              <a:rPr lang="en-US" smtClean="0"/>
              <a:t>19/04/2022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28C2-7A1A-42F8-B5D7-2221FA8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62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2525-9183-4073-8681-08352A497DFF}" type="datetimeFigureOut">
              <a:rPr lang="en-US" smtClean="0"/>
              <a:t>19/04/2022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28C2-7A1A-42F8-B5D7-2221FA8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97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2525-9183-4073-8681-08352A497DFF}" type="datetimeFigureOut">
              <a:rPr lang="en-US" smtClean="0"/>
              <a:t>19/04/2022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28C2-7A1A-42F8-B5D7-2221FA8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2525-9183-4073-8681-08352A497DFF}" type="datetimeFigureOut">
              <a:rPr lang="en-US" smtClean="0"/>
              <a:t>19/04/2022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28C2-7A1A-42F8-B5D7-2221FA8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16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2525-9183-4073-8681-08352A497DFF}" type="datetimeFigureOut">
              <a:rPr lang="en-US" smtClean="0"/>
              <a:t>19/04/2022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628C2-7A1A-42F8-B5D7-2221FA8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3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52525-9183-4073-8681-08352A497DFF}" type="datetimeFigureOut">
              <a:rPr lang="en-US" smtClean="0"/>
              <a:t>19/04/2022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628C2-7A1A-42F8-B5D7-2221FA89A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1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3387" y="519425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>
                <a:ln/>
                <a:solidFill>
                  <a:schemeClr val="accent4"/>
                </a:solidFill>
              </a:rPr>
              <a:t>SẢN PHẨM</a:t>
            </a:r>
            <a:r>
              <a:rPr lang="en-US" sz="3500" b="1" cap="none" spc="0" dirty="0">
                <a:ln/>
                <a:solidFill>
                  <a:schemeClr val="accent4"/>
                </a:solidFill>
                <a:effectLst/>
              </a:rPr>
              <a:t> THAM KHẢO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8188" y="326899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6" t="6760" r="5323" b="1972"/>
          <a:stretch/>
        </p:blipFill>
        <p:spPr>
          <a:xfrm>
            <a:off x="1107580" y="1468189"/>
            <a:ext cx="3159617" cy="4172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9" r="3011" b="2536"/>
          <a:stretch/>
        </p:blipFill>
        <p:spPr>
          <a:xfrm>
            <a:off x="4616307" y="1468189"/>
            <a:ext cx="3078051" cy="4172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7" r="6807" b="6756"/>
          <a:stretch/>
        </p:blipFill>
        <p:spPr>
          <a:xfrm>
            <a:off x="8043468" y="1468189"/>
            <a:ext cx="3142445" cy="4172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0160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3387" y="506546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>
                <a:ln/>
                <a:solidFill>
                  <a:schemeClr val="accent4"/>
                </a:solidFill>
              </a:rPr>
              <a:t>SẢN PHẨM</a:t>
            </a:r>
            <a:r>
              <a:rPr lang="en-US" sz="3500" b="1" cap="none" spc="0" dirty="0">
                <a:ln/>
                <a:solidFill>
                  <a:schemeClr val="accent4"/>
                </a:solidFill>
                <a:effectLst/>
              </a:rPr>
              <a:t> THAM KHẢO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8188" y="314020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039" y="1751527"/>
            <a:ext cx="4262900" cy="3242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68" t="10437" r="10375" b="14235"/>
          <a:stretch/>
        </p:blipFill>
        <p:spPr>
          <a:xfrm>
            <a:off x="657760" y="1461596"/>
            <a:ext cx="2931413" cy="3925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7" t="8009" r="24347" b="7714"/>
          <a:stretch/>
        </p:blipFill>
        <p:spPr>
          <a:xfrm>
            <a:off x="8499805" y="1464599"/>
            <a:ext cx="3005891" cy="3922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818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3387" y="506546"/>
            <a:ext cx="471917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500" b="1" dirty="0">
                <a:ln/>
                <a:solidFill>
                  <a:schemeClr val="accent4"/>
                </a:solidFill>
              </a:rPr>
              <a:t>SẢN PHẨM</a:t>
            </a:r>
            <a:r>
              <a:rPr lang="en-US" sz="3500" b="1" cap="none" spc="0" dirty="0">
                <a:ln/>
                <a:solidFill>
                  <a:schemeClr val="accent4"/>
                </a:solidFill>
                <a:effectLst/>
              </a:rPr>
              <a:t> THAM KHẢO</a:t>
            </a:r>
          </a:p>
        </p:txBody>
      </p:sp>
      <p:sp>
        <p:nvSpPr>
          <p:cNvPr id="5" name="Rectangle 4"/>
          <p:cNvSpPr/>
          <p:nvPr/>
        </p:nvSpPr>
        <p:spPr>
          <a:xfrm>
            <a:off x="3968188" y="314020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11" y="1550427"/>
            <a:ext cx="3657601" cy="3657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6" t="3192" r="3557" b="9672"/>
          <a:stretch/>
        </p:blipFill>
        <p:spPr>
          <a:xfrm>
            <a:off x="365767" y="1550427"/>
            <a:ext cx="3602421" cy="3657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" t="4695" r="6265" b="1784"/>
          <a:stretch/>
        </p:blipFill>
        <p:spPr>
          <a:xfrm>
            <a:off x="4220078" y="1322098"/>
            <a:ext cx="3621603" cy="5009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272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2067" y="1686382"/>
            <a:ext cx="5290481" cy="10926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500" b="1" cap="all" dirty="0" err="1">
                <a:ln w="0">
                  <a:noFill/>
                </a:ln>
                <a:solidFill>
                  <a:srgbClr val="34164A"/>
                </a:solidFill>
                <a:effectLst>
                  <a:reflection blurRad="12700" stA="50000" endPos="50000" dist="5000" dir="5400000" sy="-100000" rotWithShape="0"/>
                </a:effectLst>
              </a:rPr>
              <a:t>Thực</a:t>
            </a:r>
            <a:r>
              <a:rPr lang="en-US" sz="6500" b="1" cap="all" dirty="0">
                <a:ln w="0">
                  <a:noFill/>
                </a:ln>
                <a:solidFill>
                  <a:srgbClr val="34164A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500" b="1" cap="all" dirty="0" err="1">
                <a:ln w="0">
                  <a:noFill/>
                </a:ln>
                <a:solidFill>
                  <a:srgbClr val="34164A"/>
                </a:solidFill>
                <a:effectLst>
                  <a:reflection blurRad="12700" stA="50000" endPos="50000" dist="5000" dir="5400000" sy="-100000" rotWithShape="0"/>
                </a:effectLst>
              </a:rPr>
              <a:t>hành</a:t>
            </a:r>
            <a:endParaRPr lang="en-US" sz="6500" b="1" cap="all" dirty="0">
              <a:ln w="0">
                <a:noFill/>
              </a:ln>
              <a:solidFill>
                <a:srgbClr val="34164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2977" y="1473850"/>
            <a:ext cx="404957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0401" y="2882021"/>
            <a:ext cx="55614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400" b="1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400" b="1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400" b="1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4400" b="1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sz="4400" b="1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b="1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400" b="1" dirty="0">
                <a:solidFill>
                  <a:srgbClr val="34164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4116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5349" y="1960955"/>
            <a:ext cx="9252908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CHÚC CÁC CON HOÀN THÀNH BÀI TỐT!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96227" y="2647461"/>
            <a:ext cx="839702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300" dirty="0">
              <a:solidFill>
                <a:srgbClr val="401B5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935058" y="1615100"/>
            <a:ext cx="4744831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PHÒNG GIÁO DỤC &amp; ĐÀO TẠO QUẬN LONG BIÊN</a:t>
            </a:r>
            <a:endParaRPr lang="en-US" sz="14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6383" y="4420669"/>
            <a:ext cx="68515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300" dirty="0">
                <a:solidFill>
                  <a:srgbClr val="401B5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4080284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121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47</cp:revision>
  <dcterms:created xsi:type="dcterms:W3CDTF">2022-04-03T01:01:29Z</dcterms:created>
  <dcterms:modified xsi:type="dcterms:W3CDTF">2022-04-19T08:07:41Z</dcterms:modified>
</cp:coreProperties>
</file>