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4" r:id="rId6"/>
    <p:sldId id="265" r:id="rId7"/>
    <p:sldId id="266" r:id="rId8"/>
    <p:sldId id="267" r:id="rId9"/>
    <p:sldId id="268" r:id="rId10"/>
    <p:sldId id="269" r:id="rId11"/>
    <p:sldId id="270" r:id="rId12"/>
    <p:sldId id="272" r:id="rId13"/>
    <p:sldId id="271" r:id="rId14"/>
    <p:sldId id="273" r:id="rId15"/>
  </p:sldIdLst>
  <p:sldSz cx="9144000" cy="6858000" type="screen4x3"/>
  <p:notesSz cx="6858000" cy="9144000"/>
  <p:custDataLst>
    <p:tags r:id="rId1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CC0000"/>
    <a:srgbClr val="800000"/>
    <a:srgbClr val="336600"/>
    <a:srgbClr val="FF9933"/>
    <a:srgbClr val="993300"/>
    <a:srgbClr val="FF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178D43-A299-4E94-ABA8-A959930B627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3DCECD-7756-4A18-8230-44705B9EF9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AF1D8C-2F89-4227-A777-6C7E6718D84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26CFEE-8AF0-4FCC-8540-8F32D952CE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2F36BF-12C9-48FE-B236-73A94060BE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88094F-66F8-41EA-8DE1-A64519BD50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33A50A-A1E4-4F48-80E2-2790D8DE95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2056DB4-A130-40A8-A55C-C6B556DE427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417845-96F9-43C3-B5FF-9B3AE1D7A01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0D95F9-1C34-4E84-B1B9-BDAD482A2E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ED3AF-9598-4D62-9C13-9F7C936377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1FA13B-DDB1-408D-9306-A61AFC816A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0F73419-F93C-4DEF-9063-D05BE986173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descr="Large confetti"/>
          <p:cNvSpPr>
            <a:spLocks noChangeArrowheads="1"/>
          </p:cNvSpPr>
          <p:nvPr/>
        </p:nvSpPr>
        <p:spPr bwMode="auto">
          <a:xfrm>
            <a:off x="0" y="0"/>
            <a:ext cx="9144000" cy="6858000"/>
          </a:xfrm>
          <a:prstGeom prst="rect">
            <a:avLst/>
          </a:prstGeom>
          <a:pattFill prst="lgConfetti">
            <a:fgClr>
              <a:srgbClr val="FFFF99"/>
            </a:fgClr>
            <a:bgClr>
              <a:srgbClr val="CCFF99"/>
            </a:bgClr>
          </a:pattFill>
          <a:ln w="9525">
            <a:noFill/>
            <a:miter lim="800000"/>
            <a:headEnd/>
            <a:tailEnd/>
          </a:ln>
        </p:spPr>
        <p:txBody>
          <a:bodyPr/>
          <a:lstStyle/>
          <a:p>
            <a:pPr lvl="4" eaLnBrk="0" hangingPunct="0">
              <a:buClr>
                <a:srgbClr val="CCCC00"/>
              </a:buClr>
              <a:buSzPct val="55000"/>
              <a:buFont typeface="Wingdings" pitchFamily="2" charset="2"/>
              <a:buNone/>
            </a:pPr>
            <a:endParaRPr lang="en-US" sz="2800" u="sng"/>
          </a:p>
        </p:txBody>
      </p:sp>
      <p:sp>
        <p:nvSpPr>
          <p:cNvPr id="2051" name="Freeform 3"/>
          <p:cNvSpPr>
            <a:spLocks/>
          </p:cNvSpPr>
          <p:nvPr/>
        </p:nvSpPr>
        <p:spPr bwMode="auto">
          <a:xfrm>
            <a:off x="4029075" y="3297238"/>
            <a:ext cx="722313" cy="1454150"/>
          </a:xfrm>
          <a:custGeom>
            <a:avLst/>
            <a:gdLst>
              <a:gd name="T0" fmla="*/ 234375487 w 455"/>
              <a:gd name="T1" fmla="*/ 1882557513 h 916"/>
              <a:gd name="T2" fmla="*/ 236894851 w 455"/>
              <a:gd name="T3" fmla="*/ 1673383750 h 916"/>
              <a:gd name="T4" fmla="*/ 191532008 w 455"/>
              <a:gd name="T5" fmla="*/ 1562496875 h 916"/>
              <a:gd name="T6" fmla="*/ 128528851 w 455"/>
              <a:gd name="T7" fmla="*/ 1456650313 h 916"/>
              <a:gd name="T8" fmla="*/ 55443476 w 455"/>
              <a:gd name="T9" fmla="*/ 1343244075 h 916"/>
              <a:gd name="T10" fmla="*/ 5040316 w 455"/>
              <a:gd name="T11" fmla="*/ 1123989688 h 916"/>
              <a:gd name="T12" fmla="*/ 37803164 w 455"/>
              <a:gd name="T13" fmla="*/ 995462513 h 916"/>
              <a:gd name="T14" fmla="*/ 95766004 w 455"/>
              <a:gd name="T15" fmla="*/ 894656263 h 916"/>
              <a:gd name="T16" fmla="*/ 133569167 w 455"/>
              <a:gd name="T17" fmla="*/ 960180325 h 916"/>
              <a:gd name="T18" fmla="*/ 186491692 w 455"/>
              <a:gd name="T19" fmla="*/ 1076107513 h 916"/>
              <a:gd name="T20" fmla="*/ 304939911 w 455"/>
              <a:gd name="T21" fmla="*/ 1045865638 h 916"/>
              <a:gd name="T22" fmla="*/ 277217379 w 455"/>
              <a:gd name="T23" fmla="*/ 884575638 h 916"/>
              <a:gd name="T24" fmla="*/ 186491692 w 455"/>
              <a:gd name="T25" fmla="*/ 730845313 h 916"/>
              <a:gd name="T26" fmla="*/ 156249796 w 455"/>
              <a:gd name="T27" fmla="*/ 569555313 h 916"/>
              <a:gd name="T28" fmla="*/ 299899595 w 455"/>
              <a:gd name="T29" fmla="*/ 564515000 h 916"/>
              <a:gd name="T30" fmla="*/ 385584967 w 455"/>
              <a:gd name="T31" fmla="*/ 718245325 h 916"/>
              <a:gd name="T32" fmla="*/ 458668755 w 455"/>
              <a:gd name="T33" fmla="*/ 698084075 h 916"/>
              <a:gd name="T34" fmla="*/ 415826863 w 455"/>
              <a:gd name="T35" fmla="*/ 554434375 h 916"/>
              <a:gd name="T36" fmla="*/ 380544651 w 455"/>
              <a:gd name="T37" fmla="*/ 468749063 h 916"/>
              <a:gd name="T38" fmla="*/ 347781803 w 455"/>
              <a:gd name="T39" fmla="*/ 362902500 h 916"/>
              <a:gd name="T40" fmla="*/ 309980227 w 455"/>
              <a:gd name="T41" fmla="*/ 181451250 h 916"/>
              <a:gd name="T42" fmla="*/ 468749387 w 455"/>
              <a:gd name="T43" fmla="*/ 176410938 h 916"/>
              <a:gd name="T44" fmla="*/ 511592867 w 455"/>
              <a:gd name="T45" fmla="*/ 309978425 h 916"/>
              <a:gd name="T46" fmla="*/ 544354127 w 455"/>
              <a:gd name="T47" fmla="*/ 463708750 h 916"/>
              <a:gd name="T48" fmla="*/ 572076659 w 455"/>
              <a:gd name="T49" fmla="*/ 488910313 h 916"/>
              <a:gd name="T50" fmla="*/ 572076659 w 455"/>
              <a:gd name="T51" fmla="*/ 80645000 h 916"/>
              <a:gd name="T52" fmla="*/ 688003926 w 455"/>
              <a:gd name="T53" fmla="*/ 0 h 916"/>
              <a:gd name="T54" fmla="*/ 758568350 w 455"/>
              <a:gd name="T55" fmla="*/ 123488450 h 916"/>
              <a:gd name="T56" fmla="*/ 715724870 w 455"/>
              <a:gd name="T57" fmla="*/ 254536575 h 916"/>
              <a:gd name="T58" fmla="*/ 945060042 w 455"/>
              <a:gd name="T59" fmla="*/ 272176875 h 916"/>
              <a:gd name="T60" fmla="*/ 884576250 w 455"/>
              <a:gd name="T61" fmla="*/ 357862188 h 916"/>
              <a:gd name="T62" fmla="*/ 710684554 w 455"/>
              <a:gd name="T63" fmla="*/ 488910313 h 916"/>
              <a:gd name="T64" fmla="*/ 1013103514 w 455"/>
              <a:gd name="T65" fmla="*/ 554434375 h 916"/>
              <a:gd name="T66" fmla="*/ 1018143830 w 455"/>
              <a:gd name="T67" fmla="*/ 650200313 h 916"/>
              <a:gd name="T68" fmla="*/ 725805502 w 455"/>
              <a:gd name="T69" fmla="*/ 783769388 h 916"/>
              <a:gd name="T70" fmla="*/ 725805502 w 455"/>
              <a:gd name="T71" fmla="*/ 902215938 h 916"/>
              <a:gd name="T72" fmla="*/ 977821302 w 455"/>
              <a:gd name="T73" fmla="*/ 826611250 h 916"/>
              <a:gd name="T74" fmla="*/ 1146672681 w 455"/>
              <a:gd name="T75" fmla="*/ 937498125 h 916"/>
              <a:gd name="T76" fmla="*/ 1083667938 w 455"/>
              <a:gd name="T77" fmla="*/ 1060986575 h 916"/>
              <a:gd name="T78" fmla="*/ 688003926 w 455"/>
              <a:gd name="T79" fmla="*/ 1141631575 h 916"/>
              <a:gd name="T80" fmla="*/ 791329610 w 455"/>
              <a:gd name="T81" fmla="*/ 1199594375 h 916"/>
              <a:gd name="T82" fmla="*/ 965221306 w 455"/>
              <a:gd name="T83" fmla="*/ 1257557175 h 916"/>
              <a:gd name="T84" fmla="*/ 932458458 w 455"/>
              <a:gd name="T85" fmla="*/ 1381045625 h 916"/>
              <a:gd name="T86" fmla="*/ 869455302 w 455"/>
              <a:gd name="T87" fmla="*/ 1504534075 h 916"/>
              <a:gd name="T88" fmla="*/ 788810246 w 455"/>
              <a:gd name="T89" fmla="*/ 1620461263 h 916"/>
              <a:gd name="T90" fmla="*/ 640120131 w 455"/>
              <a:gd name="T91" fmla="*/ 1706146575 h 916"/>
              <a:gd name="T92" fmla="*/ 428426859 w 455"/>
              <a:gd name="T93" fmla="*/ 1829633438 h 916"/>
              <a:gd name="T94" fmla="*/ 864414986 w 455"/>
              <a:gd name="T95" fmla="*/ 1300400625 h 916"/>
              <a:gd name="T96" fmla="*/ 955140674 w 455"/>
              <a:gd name="T97" fmla="*/ 612397175 h 916"/>
              <a:gd name="T98" fmla="*/ 624999183 w 455"/>
              <a:gd name="T99" fmla="*/ 453628125 h 916"/>
              <a:gd name="T100" fmla="*/ 463709071 w 455"/>
              <a:gd name="T101" fmla="*/ 1151712200 h 916"/>
              <a:gd name="T102" fmla="*/ 357862435 w 455"/>
              <a:gd name="T103" fmla="*/ 1706146575 h 916"/>
              <a:gd name="T104" fmla="*/ 325101175 w 455"/>
              <a:gd name="T105" fmla="*/ 1882557513 h 916"/>
              <a:gd name="T106" fmla="*/ 284778647 w 455"/>
              <a:gd name="T107" fmla="*/ 1983363763 h 916"/>
              <a:gd name="T108" fmla="*/ 234375487 w 455"/>
              <a:gd name="T109" fmla="*/ 2069049075 h 916"/>
              <a:gd name="T110" fmla="*/ 166330428 w 455"/>
              <a:gd name="T111" fmla="*/ 2147483647 h 916"/>
              <a:gd name="T112" fmla="*/ 70564424 w 455"/>
              <a:gd name="T113" fmla="*/ 2147483647 h 916"/>
              <a:gd name="T114" fmla="*/ 194052959 w 455"/>
              <a:gd name="T115" fmla="*/ 1960681563 h 9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6"/>
              <a:gd name="T176" fmla="*/ 455 w 455"/>
              <a:gd name="T177" fmla="*/ 916 h 9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6">
                <a:moveTo>
                  <a:pt x="77" y="778"/>
                </a:moveTo>
                <a:lnTo>
                  <a:pt x="79" y="776"/>
                </a:lnTo>
                <a:lnTo>
                  <a:pt x="83" y="768"/>
                </a:lnTo>
                <a:lnTo>
                  <a:pt x="87" y="760"/>
                </a:lnTo>
                <a:lnTo>
                  <a:pt x="91" y="755"/>
                </a:lnTo>
                <a:lnTo>
                  <a:pt x="93" y="747"/>
                </a:lnTo>
                <a:lnTo>
                  <a:pt x="94" y="738"/>
                </a:lnTo>
                <a:lnTo>
                  <a:pt x="98" y="717"/>
                </a:lnTo>
                <a:lnTo>
                  <a:pt x="98" y="692"/>
                </a:lnTo>
                <a:lnTo>
                  <a:pt x="98" y="679"/>
                </a:lnTo>
                <a:lnTo>
                  <a:pt x="96" y="671"/>
                </a:lnTo>
                <a:lnTo>
                  <a:pt x="94" y="664"/>
                </a:lnTo>
                <a:lnTo>
                  <a:pt x="93" y="656"/>
                </a:lnTo>
                <a:lnTo>
                  <a:pt x="89" y="649"/>
                </a:lnTo>
                <a:lnTo>
                  <a:pt x="87" y="643"/>
                </a:lnTo>
                <a:lnTo>
                  <a:pt x="83" y="635"/>
                </a:lnTo>
                <a:lnTo>
                  <a:pt x="79" y="628"/>
                </a:lnTo>
                <a:lnTo>
                  <a:pt x="76" y="620"/>
                </a:lnTo>
                <a:lnTo>
                  <a:pt x="72" y="613"/>
                </a:lnTo>
                <a:lnTo>
                  <a:pt x="66" y="605"/>
                </a:lnTo>
                <a:lnTo>
                  <a:pt x="62" y="599"/>
                </a:lnTo>
                <a:lnTo>
                  <a:pt x="58" y="592"/>
                </a:lnTo>
                <a:lnTo>
                  <a:pt x="55" y="586"/>
                </a:lnTo>
                <a:lnTo>
                  <a:pt x="51" y="578"/>
                </a:lnTo>
                <a:lnTo>
                  <a:pt x="47" y="573"/>
                </a:lnTo>
                <a:lnTo>
                  <a:pt x="43" y="567"/>
                </a:lnTo>
                <a:lnTo>
                  <a:pt x="36" y="556"/>
                </a:lnTo>
                <a:lnTo>
                  <a:pt x="34" y="550"/>
                </a:lnTo>
                <a:lnTo>
                  <a:pt x="30" y="542"/>
                </a:lnTo>
                <a:lnTo>
                  <a:pt x="22" y="533"/>
                </a:lnTo>
                <a:lnTo>
                  <a:pt x="17" y="522"/>
                </a:lnTo>
                <a:lnTo>
                  <a:pt x="13" y="510"/>
                </a:lnTo>
                <a:lnTo>
                  <a:pt x="7" y="501"/>
                </a:lnTo>
                <a:lnTo>
                  <a:pt x="3" y="489"/>
                </a:lnTo>
                <a:lnTo>
                  <a:pt x="0" y="468"/>
                </a:lnTo>
                <a:lnTo>
                  <a:pt x="2" y="446"/>
                </a:lnTo>
                <a:lnTo>
                  <a:pt x="3" y="434"/>
                </a:lnTo>
                <a:lnTo>
                  <a:pt x="5" y="425"/>
                </a:lnTo>
                <a:lnTo>
                  <a:pt x="7" y="419"/>
                </a:lnTo>
                <a:lnTo>
                  <a:pt x="9" y="413"/>
                </a:lnTo>
                <a:lnTo>
                  <a:pt x="11" y="404"/>
                </a:lnTo>
                <a:lnTo>
                  <a:pt x="15" y="395"/>
                </a:lnTo>
                <a:lnTo>
                  <a:pt x="19" y="387"/>
                </a:lnTo>
                <a:lnTo>
                  <a:pt x="22" y="379"/>
                </a:lnTo>
                <a:lnTo>
                  <a:pt x="26" y="374"/>
                </a:lnTo>
                <a:lnTo>
                  <a:pt x="30" y="368"/>
                </a:lnTo>
                <a:lnTo>
                  <a:pt x="32" y="362"/>
                </a:lnTo>
                <a:lnTo>
                  <a:pt x="38" y="355"/>
                </a:lnTo>
                <a:lnTo>
                  <a:pt x="43" y="347"/>
                </a:lnTo>
                <a:lnTo>
                  <a:pt x="45" y="351"/>
                </a:lnTo>
                <a:lnTo>
                  <a:pt x="47" y="360"/>
                </a:lnTo>
                <a:lnTo>
                  <a:pt x="49" y="366"/>
                </a:lnTo>
                <a:lnTo>
                  <a:pt x="51" y="374"/>
                </a:lnTo>
                <a:lnTo>
                  <a:pt x="53" y="381"/>
                </a:lnTo>
                <a:lnTo>
                  <a:pt x="55" y="389"/>
                </a:lnTo>
                <a:lnTo>
                  <a:pt x="58" y="396"/>
                </a:lnTo>
                <a:lnTo>
                  <a:pt x="62" y="404"/>
                </a:lnTo>
                <a:lnTo>
                  <a:pt x="64" y="412"/>
                </a:lnTo>
                <a:lnTo>
                  <a:pt x="70" y="419"/>
                </a:lnTo>
                <a:lnTo>
                  <a:pt x="74" y="427"/>
                </a:lnTo>
                <a:lnTo>
                  <a:pt x="77" y="431"/>
                </a:lnTo>
                <a:lnTo>
                  <a:pt x="89" y="438"/>
                </a:lnTo>
                <a:lnTo>
                  <a:pt x="98" y="440"/>
                </a:lnTo>
                <a:lnTo>
                  <a:pt x="108" y="434"/>
                </a:lnTo>
                <a:lnTo>
                  <a:pt x="115" y="427"/>
                </a:lnTo>
                <a:lnTo>
                  <a:pt x="121" y="415"/>
                </a:lnTo>
                <a:lnTo>
                  <a:pt x="123" y="402"/>
                </a:lnTo>
                <a:lnTo>
                  <a:pt x="123" y="387"/>
                </a:lnTo>
                <a:lnTo>
                  <a:pt x="121" y="372"/>
                </a:lnTo>
                <a:lnTo>
                  <a:pt x="117" y="364"/>
                </a:lnTo>
                <a:lnTo>
                  <a:pt x="113" y="358"/>
                </a:lnTo>
                <a:lnTo>
                  <a:pt x="110" y="351"/>
                </a:lnTo>
                <a:lnTo>
                  <a:pt x="106" y="343"/>
                </a:lnTo>
                <a:lnTo>
                  <a:pt x="98" y="334"/>
                </a:lnTo>
                <a:lnTo>
                  <a:pt x="93" y="324"/>
                </a:lnTo>
                <a:lnTo>
                  <a:pt x="87" y="313"/>
                </a:lnTo>
                <a:lnTo>
                  <a:pt x="79" y="302"/>
                </a:lnTo>
                <a:lnTo>
                  <a:pt x="74" y="290"/>
                </a:lnTo>
                <a:lnTo>
                  <a:pt x="70" y="281"/>
                </a:lnTo>
                <a:lnTo>
                  <a:pt x="64" y="269"/>
                </a:lnTo>
                <a:lnTo>
                  <a:pt x="62" y="258"/>
                </a:lnTo>
                <a:lnTo>
                  <a:pt x="58" y="237"/>
                </a:lnTo>
                <a:lnTo>
                  <a:pt x="60" y="230"/>
                </a:lnTo>
                <a:lnTo>
                  <a:pt x="62" y="226"/>
                </a:lnTo>
                <a:lnTo>
                  <a:pt x="64" y="222"/>
                </a:lnTo>
                <a:lnTo>
                  <a:pt x="70" y="214"/>
                </a:lnTo>
                <a:lnTo>
                  <a:pt x="79" y="209"/>
                </a:lnTo>
                <a:lnTo>
                  <a:pt x="98" y="207"/>
                </a:lnTo>
                <a:lnTo>
                  <a:pt x="113" y="214"/>
                </a:lnTo>
                <a:lnTo>
                  <a:pt x="119" y="224"/>
                </a:lnTo>
                <a:lnTo>
                  <a:pt x="127" y="231"/>
                </a:lnTo>
                <a:lnTo>
                  <a:pt x="132" y="243"/>
                </a:lnTo>
                <a:lnTo>
                  <a:pt x="138" y="252"/>
                </a:lnTo>
                <a:lnTo>
                  <a:pt x="144" y="264"/>
                </a:lnTo>
                <a:lnTo>
                  <a:pt x="149" y="275"/>
                </a:lnTo>
                <a:lnTo>
                  <a:pt x="153" y="285"/>
                </a:lnTo>
                <a:lnTo>
                  <a:pt x="159" y="294"/>
                </a:lnTo>
                <a:lnTo>
                  <a:pt x="168" y="305"/>
                </a:lnTo>
                <a:lnTo>
                  <a:pt x="180" y="305"/>
                </a:lnTo>
                <a:lnTo>
                  <a:pt x="184" y="300"/>
                </a:lnTo>
                <a:lnTo>
                  <a:pt x="184" y="290"/>
                </a:lnTo>
                <a:lnTo>
                  <a:pt x="182" y="277"/>
                </a:lnTo>
                <a:lnTo>
                  <a:pt x="180" y="269"/>
                </a:lnTo>
                <a:lnTo>
                  <a:pt x="178" y="260"/>
                </a:lnTo>
                <a:lnTo>
                  <a:pt x="174" y="250"/>
                </a:lnTo>
                <a:lnTo>
                  <a:pt x="172" y="241"/>
                </a:lnTo>
                <a:lnTo>
                  <a:pt x="168" y="230"/>
                </a:lnTo>
                <a:lnTo>
                  <a:pt x="165" y="220"/>
                </a:lnTo>
                <a:lnTo>
                  <a:pt x="163" y="214"/>
                </a:lnTo>
                <a:lnTo>
                  <a:pt x="159" y="209"/>
                </a:lnTo>
                <a:lnTo>
                  <a:pt x="159" y="203"/>
                </a:lnTo>
                <a:lnTo>
                  <a:pt x="155" y="197"/>
                </a:lnTo>
                <a:lnTo>
                  <a:pt x="153" y="192"/>
                </a:lnTo>
                <a:lnTo>
                  <a:pt x="151" y="186"/>
                </a:lnTo>
                <a:lnTo>
                  <a:pt x="149" y="180"/>
                </a:lnTo>
                <a:lnTo>
                  <a:pt x="148" y="175"/>
                </a:lnTo>
                <a:lnTo>
                  <a:pt x="144" y="161"/>
                </a:lnTo>
                <a:lnTo>
                  <a:pt x="142" y="156"/>
                </a:lnTo>
                <a:lnTo>
                  <a:pt x="140" y="150"/>
                </a:lnTo>
                <a:lnTo>
                  <a:pt x="138" y="144"/>
                </a:lnTo>
                <a:lnTo>
                  <a:pt x="136" y="139"/>
                </a:lnTo>
                <a:lnTo>
                  <a:pt x="132" y="129"/>
                </a:lnTo>
                <a:lnTo>
                  <a:pt x="131" y="118"/>
                </a:lnTo>
                <a:lnTo>
                  <a:pt x="127" y="106"/>
                </a:lnTo>
                <a:lnTo>
                  <a:pt x="123" y="87"/>
                </a:lnTo>
                <a:lnTo>
                  <a:pt x="123" y="72"/>
                </a:lnTo>
                <a:lnTo>
                  <a:pt x="125" y="59"/>
                </a:lnTo>
                <a:lnTo>
                  <a:pt x="131" y="49"/>
                </a:lnTo>
                <a:lnTo>
                  <a:pt x="142" y="44"/>
                </a:lnTo>
                <a:lnTo>
                  <a:pt x="163" y="48"/>
                </a:lnTo>
                <a:lnTo>
                  <a:pt x="178" y="61"/>
                </a:lnTo>
                <a:lnTo>
                  <a:pt x="186" y="70"/>
                </a:lnTo>
                <a:lnTo>
                  <a:pt x="191" y="84"/>
                </a:lnTo>
                <a:lnTo>
                  <a:pt x="195" y="95"/>
                </a:lnTo>
                <a:lnTo>
                  <a:pt x="197" y="103"/>
                </a:lnTo>
                <a:lnTo>
                  <a:pt x="199" y="110"/>
                </a:lnTo>
                <a:lnTo>
                  <a:pt x="201" y="116"/>
                </a:lnTo>
                <a:lnTo>
                  <a:pt x="203" y="123"/>
                </a:lnTo>
                <a:lnTo>
                  <a:pt x="204" y="131"/>
                </a:lnTo>
                <a:lnTo>
                  <a:pt x="206" y="139"/>
                </a:lnTo>
                <a:lnTo>
                  <a:pt x="212" y="167"/>
                </a:lnTo>
                <a:lnTo>
                  <a:pt x="212" y="173"/>
                </a:lnTo>
                <a:lnTo>
                  <a:pt x="214" y="180"/>
                </a:lnTo>
                <a:lnTo>
                  <a:pt x="216" y="184"/>
                </a:lnTo>
                <a:lnTo>
                  <a:pt x="216" y="190"/>
                </a:lnTo>
                <a:lnTo>
                  <a:pt x="220" y="199"/>
                </a:lnTo>
                <a:lnTo>
                  <a:pt x="223" y="207"/>
                </a:lnTo>
                <a:lnTo>
                  <a:pt x="227" y="209"/>
                </a:lnTo>
                <a:lnTo>
                  <a:pt x="227" y="203"/>
                </a:lnTo>
                <a:lnTo>
                  <a:pt x="227" y="194"/>
                </a:lnTo>
                <a:lnTo>
                  <a:pt x="225" y="167"/>
                </a:lnTo>
                <a:lnTo>
                  <a:pt x="222" y="133"/>
                </a:lnTo>
                <a:lnTo>
                  <a:pt x="220" y="97"/>
                </a:lnTo>
                <a:lnTo>
                  <a:pt x="222" y="61"/>
                </a:lnTo>
                <a:lnTo>
                  <a:pt x="223" y="46"/>
                </a:lnTo>
                <a:lnTo>
                  <a:pt x="227" y="32"/>
                </a:lnTo>
                <a:lnTo>
                  <a:pt x="231" y="25"/>
                </a:lnTo>
                <a:lnTo>
                  <a:pt x="233" y="21"/>
                </a:lnTo>
                <a:lnTo>
                  <a:pt x="242" y="13"/>
                </a:lnTo>
                <a:lnTo>
                  <a:pt x="250" y="8"/>
                </a:lnTo>
                <a:lnTo>
                  <a:pt x="258" y="4"/>
                </a:lnTo>
                <a:lnTo>
                  <a:pt x="273" y="0"/>
                </a:lnTo>
                <a:lnTo>
                  <a:pt x="294" y="4"/>
                </a:lnTo>
                <a:lnTo>
                  <a:pt x="299" y="12"/>
                </a:lnTo>
                <a:lnTo>
                  <a:pt x="303" y="19"/>
                </a:lnTo>
                <a:lnTo>
                  <a:pt x="305" y="30"/>
                </a:lnTo>
                <a:lnTo>
                  <a:pt x="303" y="42"/>
                </a:lnTo>
                <a:lnTo>
                  <a:pt x="301" y="49"/>
                </a:lnTo>
                <a:lnTo>
                  <a:pt x="299" y="55"/>
                </a:lnTo>
                <a:lnTo>
                  <a:pt x="296" y="66"/>
                </a:lnTo>
                <a:lnTo>
                  <a:pt x="292" y="72"/>
                </a:lnTo>
                <a:lnTo>
                  <a:pt x="290" y="78"/>
                </a:lnTo>
                <a:lnTo>
                  <a:pt x="288" y="87"/>
                </a:lnTo>
                <a:lnTo>
                  <a:pt x="284" y="101"/>
                </a:lnTo>
                <a:lnTo>
                  <a:pt x="288" y="104"/>
                </a:lnTo>
                <a:lnTo>
                  <a:pt x="294" y="104"/>
                </a:lnTo>
                <a:lnTo>
                  <a:pt x="318" y="101"/>
                </a:lnTo>
                <a:lnTo>
                  <a:pt x="351" y="99"/>
                </a:lnTo>
                <a:lnTo>
                  <a:pt x="373" y="104"/>
                </a:lnTo>
                <a:lnTo>
                  <a:pt x="375" y="108"/>
                </a:lnTo>
                <a:lnTo>
                  <a:pt x="375" y="112"/>
                </a:lnTo>
                <a:lnTo>
                  <a:pt x="375" y="118"/>
                </a:lnTo>
                <a:lnTo>
                  <a:pt x="370" y="125"/>
                </a:lnTo>
                <a:lnTo>
                  <a:pt x="364" y="131"/>
                </a:lnTo>
                <a:lnTo>
                  <a:pt x="356" y="137"/>
                </a:lnTo>
                <a:lnTo>
                  <a:pt x="351" y="142"/>
                </a:lnTo>
                <a:lnTo>
                  <a:pt x="343" y="148"/>
                </a:lnTo>
                <a:lnTo>
                  <a:pt x="326" y="157"/>
                </a:lnTo>
                <a:lnTo>
                  <a:pt x="311" y="167"/>
                </a:lnTo>
                <a:lnTo>
                  <a:pt x="297" y="175"/>
                </a:lnTo>
                <a:lnTo>
                  <a:pt x="288" y="184"/>
                </a:lnTo>
                <a:lnTo>
                  <a:pt x="282" y="194"/>
                </a:lnTo>
                <a:lnTo>
                  <a:pt x="282" y="203"/>
                </a:lnTo>
                <a:lnTo>
                  <a:pt x="286" y="209"/>
                </a:lnTo>
                <a:lnTo>
                  <a:pt x="292" y="212"/>
                </a:lnTo>
                <a:lnTo>
                  <a:pt x="309" y="216"/>
                </a:lnTo>
                <a:lnTo>
                  <a:pt x="356" y="216"/>
                </a:lnTo>
                <a:lnTo>
                  <a:pt x="402" y="220"/>
                </a:lnTo>
                <a:lnTo>
                  <a:pt x="415" y="226"/>
                </a:lnTo>
                <a:lnTo>
                  <a:pt x="417" y="231"/>
                </a:lnTo>
                <a:lnTo>
                  <a:pt x="417" y="239"/>
                </a:lnTo>
                <a:lnTo>
                  <a:pt x="415" y="247"/>
                </a:lnTo>
                <a:lnTo>
                  <a:pt x="409" y="252"/>
                </a:lnTo>
                <a:lnTo>
                  <a:pt x="404" y="258"/>
                </a:lnTo>
                <a:lnTo>
                  <a:pt x="396" y="262"/>
                </a:lnTo>
                <a:lnTo>
                  <a:pt x="379" y="271"/>
                </a:lnTo>
                <a:lnTo>
                  <a:pt x="358" y="277"/>
                </a:lnTo>
                <a:lnTo>
                  <a:pt x="337" y="285"/>
                </a:lnTo>
                <a:lnTo>
                  <a:pt x="318" y="292"/>
                </a:lnTo>
                <a:lnTo>
                  <a:pt x="288" y="311"/>
                </a:lnTo>
                <a:lnTo>
                  <a:pt x="282" y="322"/>
                </a:lnTo>
                <a:lnTo>
                  <a:pt x="278" y="334"/>
                </a:lnTo>
                <a:lnTo>
                  <a:pt x="278" y="343"/>
                </a:lnTo>
                <a:lnTo>
                  <a:pt x="278" y="347"/>
                </a:lnTo>
                <a:lnTo>
                  <a:pt x="282" y="351"/>
                </a:lnTo>
                <a:lnTo>
                  <a:pt x="288" y="358"/>
                </a:lnTo>
                <a:lnTo>
                  <a:pt x="299" y="362"/>
                </a:lnTo>
                <a:lnTo>
                  <a:pt x="328" y="360"/>
                </a:lnTo>
                <a:lnTo>
                  <a:pt x="356" y="349"/>
                </a:lnTo>
                <a:lnTo>
                  <a:pt x="368" y="341"/>
                </a:lnTo>
                <a:lnTo>
                  <a:pt x="377" y="334"/>
                </a:lnTo>
                <a:lnTo>
                  <a:pt x="388" y="328"/>
                </a:lnTo>
                <a:lnTo>
                  <a:pt x="400" y="324"/>
                </a:lnTo>
                <a:lnTo>
                  <a:pt x="426" y="321"/>
                </a:lnTo>
                <a:lnTo>
                  <a:pt x="442" y="326"/>
                </a:lnTo>
                <a:lnTo>
                  <a:pt x="451" y="338"/>
                </a:lnTo>
                <a:lnTo>
                  <a:pt x="455" y="353"/>
                </a:lnTo>
                <a:lnTo>
                  <a:pt x="455" y="372"/>
                </a:lnTo>
                <a:lnTo>
                  <a:pt x="453" y="381"/>
                </a:lnTo>
                <a:lnTo>
                  <a:pt x="451" y="391"/>
                </a:lnTo>
                <a:lnTo>
                  <a:pt x="447" y="398"/>
                </a:lnTo>
                <a:lnTo>
                  <a:pt x="442" y="408"/>
                </a:lnTo>
                <a:lnTo>
                  <a:pt x="436" y="413"/>
                </a:lnTo>
                <a:lnTo>
                  <a:pt x="430" y="421"/>
                </a:lnTo>
                <a:lnTo>
                  <a:pt x="421" y="427"/>
                </a:lnTo>
                <a:lnTo>
                  <a:pt x="413" y="431"/>
                </a:lnTo>
                <a:lnTo>
                  <a:pt x="392" y="434"/>
                </a:lnTo>
                <a:lnTo>
                  <a:pt x="368" y="438"/>
                </a:lnTo>
                <a:lnTo>
                  <a:pt x="314" y="444"/>
                </a:lnTo>
                <a:lnTo>
                  <a:pt x="273" y="453"/>
                </a:lnTo>
                <a:lnTo>
                  <a:pt x="261" y="461"/>
                </a:lnTo>
                <a:lnTo>
                  <a:pt x="256" y="470"/>
                </a:lnTo>
                <a:lnTo>
                  <a:pt x="258" y="476"/>
                </a:lnTo>
                <a:lnTo>
                  <a:pt x="261" y="480"/>
                </a:lnTo>
                <a:lnTo>
                  <a:pt x="275" y="482"/>
                </a:lnTo>
                <a:lnTo>
                  <a:pt x="314" y="476"/>
                </a:lnTo>
                <a:lnTo>
                  <a:pt x="335" y="470"/>
                </a:lnTo>
                <a:lnTo>
                  <a:pt x="356" y="470"/>
                </a:lnTo>
                <a:lnTo>
                  <a:pt x="371" y="472"/>
                </a:lnTo>
                <a:lnTo>
                  <a:pt x="381" y="482"/>
                </a:lnTo>
                <a:lnTo>
                  <a:pt x="383" y="489"/>
                </a:lnTo>
                <a:lnTo>
                  <a:pt x="383" y="499"/>
                </a:lnTo>
                <a:lnTo>
                  <a:pt x="381" y="512"/>
                </a:lnTo>
                <a:lnTo>
                  <a:pt x="381" y="518"/>
                </a:lnTo>
                <a:lnTo>
                  <a:pt x="379" y="525"/>
                </a:lnTo>
                <a:lnTo>
                  <a:pt x="375" y="533"/>
                </a:lnTo>
                <a:lnTo>
                  <a:pt x="373" y="540"/>
                </a:lnTo>
                <a:lnTo>
                  <a:pt x="370" y="548"/>
                </a:lnTo>
                <a:lnTo>
                  <a:pt x="366" y="558"/>
                </a:lnTo>
                <a:lnTo>
                  <a:pt x="364" y="565"/>
                </a:lnTo>
                <a:lnTo>
                  <a:pt x="358" y="573"/>
                </a:lnTo>
                <a:lnTo>
                  <a:pt x="354" y="582"/>
                </a:lnTo>
                <a:lnTo>
                  <a:pt x="351" y="590"/>
                </a:lnTo>
                <a:lnTo>
                  <a:pt x="345" y="597"/>
                </a:lnTo>
                <a:lnTo>
                  <a:pt x="341" y="605"/>
                </a:lnTo>
                <a:lnTo>
                  <a:pt x="335" y="614"/>
                </a:lnTo>
                <a:lnTo>
                  <a:pt x="330" y="622"/>
                </a:lnTo>
                <a:lnTo>
                  <a:pt x="324" y="628"/>
                </a:lnTo>
                <a:lnTo>
                  <a:pt x="318" y="635"/>
                </a:lnTo>
                <a:lnTo>
                  <a:pt x="313" y="643"/>
                </a:lnTo>
                <a:lnTo>
                  <a:pt x="305" y="649"/>
                </a:lnTo>
                <a:lnTo>
                  <a:pt x="299" y="654"/>
                </a:lnTo>
                <a:lnTo>
                  <a:pt x="294" y="658"/>
                </a:lnTo>
                <a:lnTo>
                  <a:pt x="280" y="668"/>
                </a:lnTo>
                <a:lnTo>
                  <a:pt x="267" y="673"/>
                </a:lnTo>
                <a:lnTo>
                  <a:pt x="254" y="677"/>
                </a:lnTo>
                <a:lnTo>
                  <a:pt x="229" y="683"/>
                </a:lnTo>
                <a:lnTo>
                  <a:pt x="206" y="692"/>
                </a:lnTo>
                <a:lnTo>
                  <a:pt x="189" y="705"/>
                </a:lnTo>
                <a:lnTo>
                  <a:pt x="182" y="713"/>
                </a:lnTo>
                <a:lnTo>
                  <a:pt x="176" y="721"/>
                </a:lnTo>
                <a:lnTo>
                  <a:pt x="170" y="726"/>
                </a:lnTo>
                <a:lnTo>
                  <a:pt x="165" y="734"/>
                </a:lnTo>
                <a:lnTo>
                  <a:pt x="157" y="745"/>
                </a:lnTo>
                <a:lnTo>
                  <a:pt x="153" y="753"/>
                </a:lnTo>
                <a:lnTo>
                  <a:pt x="151" y="757"/>
                </a:lnTo>
                <a:lnTo>
                  <a:pt x="182" y="624"/>
                </a:lnTo>
                <a:lnTo>
                  <a:pt x="343" y="516"/>
                </a:lnTo>
                <a:lnTo>
                  <a:pt x="189" y="582"/>
                </a:lnTo>
                <a:lnTo>
                  <a:pt x="227" y="425"/>
                </a:lnTo>
                <a:lnTo>
                  <a:pt x="407" y="383"/>
                </a:lnTo>
                <a:lnTo>
                  <a:pt x="233" y="393"/>
                </a:lnTo>
                <a:lnTo>
                  <a:pt x="252" y="286"/>
                </a:lnTo>
                <a:lnTo>
                  <a:pt x="379" y="243"/>
                </a:lnTo>
                <a:lnTo>
                  <a:pt x="258" y="258"/>
                </a:lnTo>
                <a:lnTo>
                  <a:pt x="269" y="171"/>
                </a:lnTo>
                <a:lnTo>
                  <a:pt x="333" y="123"/>
                </a:lnTo>
                <a:lnTo>
                  <a:pt x="263" y="148"/>
                </a:lnTo>
                <a:lnTo>
                  <a:pt x="261" y="32"/>
                </a:lnTo>
                <a:lnTo>
                  <a:pt x="248" y="180"/>
                </a:lnTo>
                <a:lnTo>
                  <a:pt x="231" y="292"/>
                </a:lnTo>
                <a:lnTo>
                  <a:pt x="161" y="84"/>
                </a:lnTo>
                <a:lnTo>
                  <a:pt x="218" y="334"/>
                </a:lnTo>
                <a:lnTo>
                  <a:pt x="197" y="417"/>
                </a:lnTo>
                <a:lnTo>
                  <a:pt x="96" y="243"/>
                </a:lnTo>
                <a:lnTo>
                  <a:pt x="184" y="457"/>
                </a:lnTo>
                <a:lnTo>
                  <a:pt x="155" y="582"/>
                </a:lnTo>
                <a:lnTo>
                  <a:pt x="43" y="455"/>
                </a:lnTo>
                <a:lnTo>
                  <a:pt x="148" y="620"/>
                </a:lnTo>
                <a:lnTo>
                  <a:pt x="146" y="637"/>
                </a:lnTo>
                <a:lnTo>
                  <a:pt x="144" y="654"/>
                </a:lnTo>
                <a:lnTo>
                  <a:pt x="142" y="677"/>
                </a:lnTo>
                <a:lnTo>
                  <a:pt x="138" y="702"/>
                </a:lnTo>
                <a:lnTo>
                  <a:pt x="134" y="724"/>
                </a:lnTo>
                <a:lnTo>
                  <a:pt x="132" y="732"/>
                </a:lnTo>
                <a:lnTo>
                  <a:pt x="131" y="738"/>
                </a:lnTo>
                <a:lnTo>
                  <a:pt x="131" y="743"/>
                </a:lnTo>
                <a:lnTo>
                  <a:pt x="129" y="747"/>
                </a:lnTo>
                <a:lnTo>
                  <a:pt x="127" y="753"/>
                </a:lnTo>
                <a:lnTo>
                  <a:pt x="127" y="759"/>
                </a:lnTo>
                <a:lnTo>
                  <a:pt x="123" y="766"/>
                </a:lnTo>
                <a:lnTo>
                  <a:pt x="119" y="776"/>
                </a:lnTo>
                <a:lnTo>
                  <a:pt x="117" y="781"/>
                </a:lnTo>
                <a:lnTo>
                  <a:pt x="113" y="787"/>
                </a:lnTo>
                <a:lnTo>
                  <a:pt x="112" y="791"/>
                </a:lnTo>
                <a:lnTo>
                  <a:pt x="108" y="796"/>
                </a:lnTo>
                <a:lnTo>
                  <a:pt x="104" y="802"/>
                </a:lnTo>
                <a:lnTo>
                  <a:pt x="100" y="808"/>
                </a:lnTo>
                <a:lnTo>
                  <a:pt x="96" y="815"/>
                </a:lnTo>
                <a:lnTo>
                  <a:pt x="93" y="821"/>
                </a:lnTo>
                <a:lnTo>
                  <a:pt x="87" y="827"/>
                </a:lnTo>
                <a:lnTo>
                  <a:pt x="83" y="832"/>
                </a:lnTo>
                <a:lnTo>
                  <a:pt x="79" y="840"/>
                </a:lnTo>
                <a:lnTo>
                  <a:pt x="74" y="846"/>
                </a:lnTo>
                <a:lnTo>
                  <a:pt x="70" y="851"/>
                </a:lnTo>
                <a:lnTo>
                  <a:pt x="66" y="857"/>
                </a:lnTo>
                <a:lnTo>
                  <a:pt x="57" y="870"/>
                </a:lnTo>
                <a:lnTo>
                  <a:pt x="53" y="876"/>
                </a:lnTo>
                <a:lnTo>
                  <a:pt x="47" y="880"/>
                </a:lnTo>
                <a:lnTo>
                  <a:pt x="39" y="891"/>
                </a:lnTo>
                <a:lnTo>
                  <a:pt x="34" y="899"/>
                </a:lnTo>
                <a:lnTo>
                  <a:pt x="28" y="906"/>
                </a:lnTo>
                <a:lnTo>
                  <a:pt x="24" y="912"/>
                </a:lnTo>
                <a:lnTo>
                  <a:pt x="19" y="916"/>
                </a:lnTo>
                <a:lnTo>
                  <a:pt x="19" y="796"/>
                </a:lnTo>
                <a:lnTo>
                  <a:pt x="26" y="798"/>
                </a:lnTo>
                <a:lnTo>
                  <a:pt x="51" y="793"/>
                </a:lnTo>
                <a:lnTo>
                  <a:pt x="77" y="778"/>
                </a:lnTo>
                <a:close/>
              </a:path>
            </a:pathLst>
          </a:custGeom>
          <a:solidFill>
            <a:srgbClr val="FFFFCC"/>
          </a:solidFill>
          <a:ln w="9525">
            <a:noFill/>
            <a:round/>
            <a:headEnd/>
            <a:tailEnd/>
          </a:ln>
        </p:spPr>
        <p:txBody>
          <a:bodyPr/>
          <a:lstStyle/>
          <a:p>
            <a:endParaRPr lang="en-US"/>
          </a:p>
        </p:txBody>
      </p:sp>
      <p:sp>
        <p:nvSpPr>
          <p:cNvPr id="2052" name="Freeform 5"/>
          <p:cNvSpPr>
            <a:spLocks/>
          </p:cNvSpPr>
          <p:nvPr/>
        </p:nvSpPr>
        <p:spPr bwMode="auto">
          <a:xfrm>
            <a:off x="0" y="11113"/>
            <a:ext cx="906463" cy="1287462"/>
          </a:xfrm>
          <a:custGeom>
            <a:avLst/>
            <a:gdLst>
              <a:gd name="T0" fmla="*/ 1146672520 w 571"/>
              <a:gd name="T1" fmla="*/ 362902359 h 811"/>
              <a:gd name="T2" fmla="*/ 1086188737 w 571"/>
              <a:gd name="T3" fmla="*/ 556953521 h 811"/>
              <a:gd name="T4" fmla="*/ 1098788731 w 571"/>
              <a:gd name="T5" fmla="*/ 677920974 h 811"/>
              <a:gd name="T6" fmla="*/ 1131551574 w 571"/>
              <a:gd name="T7" fmla="*/ 791328755 h 811"/>
              <a:gd name="T8" fmla="*/ 1166833781 w 571"/>
              <a:gd name="T9" fmla="*/ 924896191 h 811"/>
              <a:gd name="T10" fmla="*/ 1161793466 w 571"/>
              <a:gd name="T11" fmla="*/ 1151710165 h 811"/>
              <a:gd name="T12" fmla="*/ 1093748416 w 571"/>
              <a:gd name="T13" fmla="*/ 1265117946 h 811"/>
              <a:gd name="T14" fmla="*/ 1008063056 w 571"/>
              <a:gd name="T15" fmla="*/ 1350803225 h 811"/>
              <a:gd name="T16" fmla="*/ 992942110 w 571"/>
              <a:gd name="T17" fmla="*/ 1275198567 h 811"/>
              <a:gd name="T18" fmla="*/ 975301800 w 571"/>
              <a:gd name="T19" fmla="*/ 1151710165 h 811"/>
              <a:gd name="T20" fmla="*/ 851813282 w 571"/>
              <a:gd name="T21" fmla="*/ 1141629544 h 811"/>
              <a:gd name="T22" fmla="*/ 831652021 w 571"/>
              <a:gd name="T23" fmla="*/ 1307959792 h 811"/>
              <a:gd name="T24" fmla="*/ 874495495 w 571"/>
              <a:gd name="T25" fmla="*/ 1476810989 h 811"/>
              <a:gd name="T26" fmla="*/ 859374549 w 571"/>
              <a:gd name="T27" fmla="*/ 1643141237 h 811"/>
              <a:gd name="T28" fmla="*/ 715724770 w 571"/>
              <a:gd name="T29" fmla="*/ 1610378425 h 811"/>
              <a:gd name="T30" fmla="*/ 677923199 w 571"/>
              <a:gd name="T31" fmla="*/ 1436488505 h 811"/>
              <a:gd name="T32" fmla="*/ 602318470 w 571"/>
              <a:gd name="T33" fmla="*/ 1431448194 h 811"/>
              <a:gd name="T34" fmla="*/ 607358785 w 571"/>
              <a:gd name="T35" fmla="*/ 1585176872 h 811"/>
              <a:gd name="T36" fmla="*/ 617439416 w 571"/>
              <a:gd name="T37" fmla="*/ 1675902462 h 811"/>
              <a:gd name="T38" fmla="*/ 622479731 w 571"/>
              <a:gd name="T39" fmla="*/ 1786789294 h 811"/>
              <a:gd name="T40" fmla="*/ 607358785 w 571"/>
              <a:gd name="T41" fmla="*/ 1973280784 h 811"/>
              <a:gd name="T42" fmla="*/ 458668690 w 571"/>
              <a:gd name="T43" fmla="*/ 1935479248 h 811"/>
              <a:gd name="T44" fmla="*/ 448588060 w 571"/>
              <a:gd name="T45" fmla="*/ 1791829604 h 811"/>
              <a:gd name="T46" fmla="*/ 463709006 w 571"/>
              <a:gd name="T47" fmla="*/ 1638100926 h 811"/>
              <a:gd name="T48" fmla="*/ 438507429 w 571"/>
              <a:gd name="T49" fmla="*/ 1605338114 h 811"/>
              <a:gd name="T50" fmla="*/ 325101129 w 571"/>
              <a:gd name="T51" fmla="*/ 2001003285 h 811"/>
              <a:gd name="T52" fmla="*/ 196572296 w 571"/>
              <a:gd name="T53" fmla="*/ 2043845131 h 811"/>
              <a:gd name="T54" fmla="*/ 158770725 w 571"/>
              <a:gd name="T55" fmla="*/ 1905237385 h 811"/>
              <a:gd name="T56" fmla="*/ 234375454 w 571"/>
              <a:gd name="T57" fmla="*/ 1791829604 h 811"/>
              <a:gd name="T58" fmla="*/ 20161261 w 571"/>
              <a:gd name="T59" fmla="*/ 1708665274 h 811"/>
              <a:gd name="T60" fmla="*/ 105846621 w 571"/>
              <a:gd name="T61" fmla="*/ 1643141237 h 811"/>
              <a:gd name="T62" fmla="*/ 304939868 w 571"/>
              <a:gd name="T63" fmla="*/ 1570055940 h 811"/>
              <a:gd name="T64" fmla="*/ 32762843 w 571"/>
              <a:gd name="T65" fmla="*/ 1423886935 h 811"/>
              <a:gd name="T66" fmla="*/ 57964419 w 571"/>
              <a:gd name="T67" fmla="*/ 1328121034 h 811"/>
              <a:gd name="T68" fmla="*/ 367943015 w 571"/>
              <a:gd name="T69" fmla="*/ 1280238878 h 811"/>
              <a:gd name="T70" fmla="*/ 400705859 w 571"/>
              <a:gd name="T71" fmla="*/ 1164311735 h 811"/>
              <a:gd name="T72" fmla="*/ 143649779 w 571"/>
              <a:gd name="T73" fmla="*/ 1169352046 h 811"/>
              <a:gd name="T74" fmla="*/ 10080631 w 571"/>
              <a:gd name="T75" fmla="*/ 1018142730 h 811"/>
              <a:gd name="T76" fmla="*/ 105846621 w 571"/>
              <a:gd name="T77" fmla="*/ 917336519 h 811"/>
              <a:gd name="T78" fmla="*/ 506552479 w 571"/>
              <a:gd name="T79" fmla="*/ 945057433 h 811"/>
              <a:gd name="T80" fmla="*/ 425907435 w 571"/>
              <a:gd name="T81" fmla="*/ 864412464 h 811"/>
              <a:gd name="T82" fmla="*/ 272177025 w 571"/>
              <a:gd name="T83" fmla="*/ 758565943 h 811"/>
              <a:gd name="T84" fmla="*/ 340222075 w 571"/>
              <a:gd name="T85" fmla="*/ 650200060 h 811"/>
              <a:gd name="T86" fmla="*/ 430947750 w 571"/>
              <a:gd name="T87" fmla="*/ 544353539 h 811"/>
              <a:gd name="T88" fmla="*/ 544354050 w 571"/>
              <a:gd name="T89" fmla="*/ 463708570 h 811"/>
              <a:gd name="T90" fmla="*/ 708165091 w 571"/>
              <a:gd name="T91" fmla="*/ 415824826 h 811"/>
              <a:gd name="T92" fmla="*/ 947579273 w 571"/>
              <a:gd name="T93" fmla="*/ 352821738 h 811"/>
              <a:gd name="T94" fmla="*/ 383063961 w 571"/>
              <a:gd name="T95" fmla="*/ 743445011 h 811"/>
              <a:gd name="T96" fmla="*/ 105846621 w 571"/>
              <a:gd name="T97" fmla="*/ 1381045089 h 811"/>
              <a:gd name="T98" fmla="*/ 378023646 w 571"/>
              <a:gd name="T99" fmla="*/ 1622979995 h 811"/>
              <a:gd name="T100" fmla="*/ 725805400 w 571"/>
              <a:gd name="T101" fmla="*/ 1003021798 h 811"/>
              <a:gd name="T102" fmla="*/ 980342116 w 571"/>
              <a:gd name="T103" fmla="*/ 496469795 h 811"/>
              <a:gd name="T104" fmla="*/ 1060987160 w 571"/>
              <a:gd name="T105" fmla="*/ 327620185 h 811"/>
              <a:gd name="T106" fmla="*/ 1123990307 w 571"/>
              <a:gd name="T107" fmla="*/ 246975217 h 811"/>
              <a:gd name="T108" fmla="*/ 1199595037 w 571"/>
              <a:gd name="T109" fmla="*/ 181451180 h 811"/>
              <a:gd name="T110" fmla="*/ 1290320712 w 571"/>
              <a:gd name="T111" fmla="*/ 108365883 h 811"/>
              <a:gd name="T112" fmla="*/ 1413809230 w 571"/>
              <a:gd name="T113" fmla="*/ 17640293 h 811"/>
              <a:gd name="T114" fmla="*/ 1204635352 w 571"/>
              <a:gd name="T115" fmla="*/ 294857373 h 8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1"/>
              <a:gd name="T175" fmla="*/ 0 h 811"/>
              <a:gd name="T176" fmla="*/ 571 w 571"/>
              <a:gd name="T177" fmla="*/ 811 h 8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1" h="811">
                <a:moveTo>
                  <a:pt x="478" y="117"/>
                </a:moveTo>
                <a:lnTo>
                  <a:pt x="476" y="119"/>
                </a:lnTo>
                <a:lnTo>
                  <a:pt x="468" y="125"/>
                </a:lnTo>
                <a:lnTo>
                  <a:pt x="465" y="130"/>
                </a:lnTo>
                <a:lnTo>
                  <a:pt x="459" y="136"/>
                </a:lnTo>
                <a:lnTo>
                  <a:pt x="455" y="144"/>
                </a:lnTo>
                <a:lnTo>
                  <a:pt x="449" y="151"/>
                </a:lnTo>
                <a:lnTo>
                  <a:pt x="440" y="170"/>
                </a:lnTo>
                <a:lnTo>
                  <a:pt x="434" y="193"/>
                </a:lnTo>
                <a:lnTo>
                  <a:pt x="431" y="206"/>
                </a:lnTo>
                <a:lnTo>
                  <a:pt x="431" y="214"/>
                </a:lnTo>
                <a:lnTo>
                  <a:pt x="431" y="221"/>
                </a:lnTo>
                <a:lnTo>
                  <a:pt x="431" y="229"/>
                </a:lnTo>
                <a:lnTo>
                  <a:pt x="431" y="237"/>
                </a:lnTo>
                <a:lnTo>
                  <a:pt x="432" y="244"/>
                </a:lnTo>
                <a:lnTo>
                  <a:pt x="434" y="254"/>
                </a:lnTo>
                <a:lnTo>
                  <a:pt x="436" y="261"/>
                </a:lnTo>
                <a:lnTo>
                  <a:pt x="436" y="269"/>
                </a:lnTo>
                <a:lnTo>
                  <a:pt x="438" y="278"/>
                </a:lnTo>
                <a:lnTo>
                  <a:pt x="440" y="286"/>
                </a:lnTo>
                <a:lnTo>
                  <a:pt x="444" y="294"/>
                </a:lnTo>
                <a:lnTo>
                  <a:pt x="444" y="301"/>
                </a:lnTo>
                <a:lnTo>
                  <a:pt x="448" y="309"/>
                </a:lnTo>
                <a:lnTo>
                  <a:pt x="449" y="314"/>
                </a:lnTo>
                <a:lnTo>
                  <a:pt x="451" y="322"/>
                </a:lnTo>
                <a:lnTo>
                  <a:pt x="453" y="330"/>
                </a:lnTo>
                <a:lnTo>
                  <a:pt x="457" y="343"/>
                </a:lnTo>
                <a:lnTo>
                  <a:pt x="459" y="349"/>
                </a:lnTo>
                <a:lnTo>
                  <a:pt x="461" y="356"/>
                </a:lnTo>
                <a:lnTo>
                  <a:pt x="463" y="367"/>
                </a:lnTo>
                <a:lnTo>
                  <a:pt x="467" y="379"/>
                </a:lnTo>
                <a:lnTo>
                  <a:pt x="468" y="392"/>
                </a:lnTo>
                <a:lnTo>
                  <a:pt x="470" y="404"/>
                </a:lnTo>
                <a:lnTo>
                  <a:pt x="470" y="415"/>
                </a:lnTo>
                <a:lnTo>
                  <a:pt x="468" y="436"/>
                </a:lnTo>
                <a:lnTo>
                  <a:pt x="461" y="457"/>
                </a:lnTo>
                <a:lnTo>
                  <a:pt x="455" y="468"/>
                </a:lnTo>
                <a:lnTo>
                  <a:pt x="451" y="477"/>
                </a:lnTo>
                <a:lnTo>
                  <a:pt x="448" y="481"/>
                </a:lnTo>
                <a:lnTo>
                  <a:pt x="446" y="485"/>
                </a:lnTo>
                <a:lnTo>
                  <a:pt x="440" y="495"/>
                </a:lnTo>
                <a:lnTo>
                  <a:pt x="434" y="502"/>
                </a:lnTo>
                <a:lnTo>
                  <a:pt x="429" y="508"/>
                </a:lnTo>
                <a:lnTo>
                  <a:pt x="423" y="515"/>
                </a:lnTo>
                <a:lnTo>
                  <a:pt x="417" y="519"/>
                </a:lnTo>
                <a:lnTo>
                  <a:pt x="412" y="525"/>
                </a:lnTo>
                <a:lnTo>
                  <a:pt x="408" y="529"/>
                </a:lnTo>
                <a:lnTo>
                  <a:pt x="400" y="536"/>
                </a:lnTo>
                <a:lnTo>
                  <a:pt x="393" y="540"/>
                </a:lnTo>
                <a:lnTo>
                  <a:pt x="393" y="536"/>
                </a:lnTo>
                <a:lnTo>
                  <a:pt x="393" y="527"/>
                </a:lnTo>
                <a:lnTo>
                  <a:pt x="393" y="521"/>
                </a:lnTo>
                <a:lnTo>
                  <a:pt x="393" y="513"/>
                </a:lnTo>
                <a:lnTo>
                  <a:pt x="394" y="506"/>
                </a:lnTo>
                <a:lnTo>
                  <a:pt x="393" y="498"/>
                </a:lnTo>
                <a:lnTo>
                  <a:pt x="393" y="489"/>
                </a:lnTo>
                <a:lnTo>
                  <a:pt x="391" y="479"/>
                </a:lnTo>
                <a:lnTo>
                  <a:pt x="391" y="472"/>
                </a:lnTo>
                <a:lnTo>
                  <a:pt x="389" y="464"/>
                </a:lnTo>
                <a:lnTo>
                  <a:pt x="387" y="457"/>
                </a:lnTo>
                <a:lnTo>
                  <a:pt x="383" y="449"/>
                </a:lnTo>
                <a:lnTo>
                  <a:pt x="374" y="440"/>
                </a:lnTo>
                <a:lnTo>
                  <a:pt x="364" y="436"/>
                </a:lnTo>
                <a:lnTo>
                  <a:pt x="355" y="438"/>
                </a:lnTo>
                <a:lnTo>
                  <a:pt x="345" y="443"/>
                </a:lnTo>
                <a:lnTo>
                  <a:pt x="338" y="453"/>
                </a:lnTo>
                <a:lnTo>
                  <a:pt x="332" y="466"/>
                </a:lnTo>
                <a:lnTo>
                  <a:pt x="326" y="479"/>
                </a:lnTo>
                <a:lnTo>
                  <a:pt x="326" y="495"/>
                </a:lnTo>
                <a:lnTo>
                  <a:pt x="326" y="502"/>
                </a:lnTo>
                <a:lnTo>
                  <a:pt x="328" y="510"/>
                </a:lnTo>
                <a:lnTo>
                  <a:pt x="330" y="519"/>
                </a:lnTo>
                <a:lnTo>
                  <a:pt x="332" y="527"/>
                </a:lnTo>
                <a:lnTo>
                  <a:pt x="336" y="538"/>
                </a:lnTo>
                <a:lnTo>
                  <a:pt x="339" y="550"/>
                </a:lnTo>
                <a:lnTo>
                  <a:pt x="341" y="561"/>
                </a:lnTo>
                <a:lnTo>
                  <a:pt x="345" y="574"/>
                </a:lnTo>
                <a:lnTo>
                  <a:pt x="347" y="586"/>
                </a:lnTo>
                <a:lnTo>
                  <a:pt x="351" y="597"/>
                </a:lnTo>
                <a:lnTo>
                  <a:pt x="351" y="610"/>
                </a:lnTo>
                <a:lnTo>
                  <a:pt x="351" y="622"/>
                </a:lnTo>
                <a:lnTo>
                  <a:pt x="347" y="641"/>
                </a:lnTo>
                <a:lnTo>
                  <a:pt x="343" y="648"/>
                </a:lnTo>
                <a:lnTo>
                  <a:pt x="341" y="652"/>
                </a:lnTo>
                <a:lnTo>
                  <a:pt x="338" y="656"/>
                </a:lnTo>
                <a:lnTo>
                  <a:pt x="330" y="659"/>
                </a:lnTo>
                <a:lnTo>
                  <a:pt x="321" y="663"/>
                </a:lnTo>
                <a:lnTo>
                  <a:pt x="302" y="661"/>
                </a:lnTo>
                <a:lnTo>
                  <a:pt x="290" y="648"/>
                </a:lnTo>
                <a:lnTo>
                  <a:pt x="284" y="639"/>
                </a:lnTo>
                <a:lnTo>
                  <a:pt x="281" y="627"/>
                </a:lnTo>
                <a:lnTo>
                  <a:pt x="279" y="616"/>
                </a:lnTo>
                <a:lnTo>
                  <a:pt x="277" y="604"/>
                </a:lnTo>
                <a:lnTo>
                  <a:pt x="275" y="593"/>
                </a:lnTo>
                <a:lnTo>
                  <a:pt x="271" y="580"/>
                </a:lnTo>
                <a:lnTo>
                  <a:pt x="269" y="570"/>
                </a:lnTo>
                <a:lnTo>
                  <a:pt x="267" y="561"/>
                </a:lnTo>
                <a:lnTo>
                  <a:pt x="260" y="546"/>
                </a:lnTo>
                <a:lnTo>
                  <a:pt x="250" y="542"/>
                </a:lnTo>
                <a:lnTo>
                  <a:pt x="245" y="546"/>
                </a:lnTo>
                <a:lnTo>
                  <a:pt x="241" y="555"/>
                </a:lnTo>
                <a:lnTo>
                  <a:pt x="239" y="568"/>
                </a:lnTo>
                <a:lnTo>
                  <a:pt x="239" y="578"/>
                </a:lnTo>
                <a:lnTo>
                  <a:pt x="239" y="587"/>
                </a:lnTo>
                <a:lnTo>
                  <a:pt x="239" y="597"/>
                </a:lnTo>
                <a:lnTo>
                  <a:pt x="241" y="606"/>
                </a:lnTo>
                <a:lnTo>
                  <a:pt x="241" y="618"/>
                </a:lnTo>
                <a:lnTo>
                  <a:pt x="241" y="629"/>
                </a:lnTo>
                <a:lnTo>
                  <a:pt x="243" y="635"/>
                </a:lnTo>
                <a:lnTo>
                  <a:pt x="243" y="642"/>
                </a:lnTo>
                <a:lnTo>
                  <a:pt x="243" y="648"/>
                </a:lnTo>
                <a:lnTo>
                  <a:pt x="243" y="654"/>
                </a:lnTo>
                <a:lnTo>
                  <a:pt x="245" y="659"/>
                </a:lnTo>
                <a:lnTo>
                  <a:pt x="245" y="665"/>
                </a:lnTo>
                <a:lnTo>
                  <a:pt x="245" y="673"/>
                </a:lnTo>
                <a:lnTo>
                  <a:pt x="245" y="678"/>
                </a:lnTo>
                <a:lnTo>
                  <a:pt x="247" y="690"/>
                </a:lnTo>
                <a:lnTo>
                  <a:pt x="247" y="697"/>
                </a:lnTo>
                <a:lnTo>
                  <a:pt x="247" y="703"/>
                </a:lnTo>
                <a:lnTo>
                  <a:pt x="247" y="709"/>
                </a:lnTo>
                <a:lnTo>
                  <a:pt x="247" y="714"/>
                </a:lnTo>
                <a:lnTo>
                  <a:pt x="247" y="726"/>
                </a:lnTo>
                <a:lnTo>
                  <a:pt x="247" y="737"/>
                </a:lnTo>
                <a:lnTo>
                  <a:pt x="247" y="749"/>
                </a:lnTo>
                <a:lnTo>
                  <a:pt x="245" y="768"/>
                </a:lnTo>
                <a:lnTo>
                  <a:pt x="241" y="783"/>
                </a:lnTo>
                <a:lnTo>
                  <a:pt x="235" y="796"/>
                </a:lnTo>
                <a:lnTo>
                  <a:pt x="228" y="804"/>
                </a:lnTo>
                <a:lnTo>
                  <a:pt x="216" y="804"/>
                </a:lnTo>
                <a:lnTo>
                  <a:pt x="197" y="796"/>
                </a:lnTo>
                <a:lnTo>
                  <a:pt x="184" y="779"/>
                </a:lnTo>
                <a:lnTo>
                  <a:pt x="182" y="768"/>
                </a:lnTo>
                <a:lnTo>
                  <a:pt x="178" y="754"/>
                </a:lnTo>
                <a:lnTo>
                  <a:pt x="178" y="741"/>
                </a:lnTo>
                <a:lnTo>
                  <a:pt x="178" y="733"/>
                </a:lnTo>
                <a:lnTo>
                  <a:pt x="178" y="726"/>
                </a:lnTo>
                <a:lnTo>
                  <a:pt x="178" y="718"/>
                </a:lnTo>
                <a:lnTo>
                  <a:pt x="178" y="711"/>
                </a:lnTo>
                <a:lnTo>
                  <a:pt x="178" y="703"/>
                </a:lnTo>
                <a:lnTo>
                  <a:pt x="180" y="695"/>
                </a:lnTo>
                <a:lnTo>
                  <a:pt x="182" y="667"/>
                </a:lnTo>
                <a:lnTo>
                  <a:pt x="182" y="661"/>
                </a:lnTo>
                <a:lnTo>
                  <a:pt x="182" y="656"/>
                </a:lnTo>
                <a:lnTo>
                  <a:pt x="184" y="650"/>
                </a:lnTo>
                <a:lnTo>
                  <a:pt x="184" y="644"/>
                </a:lnTo>
                <a:lnTo>
                  <a:pt x="182" y="633"/>
                </a:lnTo>
                <a:lnTo>
                  <a:pt x="182" y="625"/>
                </a:lnTo>
                <a:lnTo>
                  <a:pt x="178" y="623"/>
                </a:lnTo>
                <a:lnTo>
                  <a:pt x="176" y="627"/>
                </a:lnTo>
                <a:lnTo>
                  <a:pt x="174" y="637"/>
                </a:lnTo>
                <a:lnTo>
                  <a:pt x="169" y="663"/>
                </a:lnTo>
                <a:lnTo>
                  <a:pt x="163" y="697"/>
                </a:lnTo>
                <a:lnTo>
                  <a:pt x="154" y="733"/>
                </a:lnTo>
                <a:lnTo>
                  <a:pt x="144" y="768"/>
                </a:lnTo>
                <a:lnTo>
                  <a:pt x="137" y="781"/>
                </a:lnTo>
                <a:lnTo>
                  <a:pt x="129" y="794"/>
                </a:lnTo>
                <a:lnTo>
                  <a:pt x="125" y="798"/>
                </a:lnTo>
                <a:lnTo>
                  <a:pt x="119" y="802"/>
                </a:lnTo>
                <a:lnTo>
                  <a:pt x="110" y="807"/>
                </a:lnTo>
                <a:lnTo>
                  <a:pt x="101" y="809"/>
                </a:lnTo>
                <a:lnTo>
                  <a:pt x="93" y="811"/>
                </a:lnTo>
                <a:lnTo>
                  <a:pt x="78" y="811"/>
                </a:lnTo>
                <a:lnTo>
                  <a:pt x="59" y="802"/>
                </a:lnTo>
                <a:lnTo>
                  <a:pt x="53" y="794"/>
                </a:lnTo>
                <a:lnTo>
                  <a:pt x="53" y="783"/>
                </a:lnTo>
                <a:lnTo>
                  <a:pt x="55" y="773"/>
                </a:lnTo>
                <a:lnTo>
                  <a:pt x="59" y="762"/>
                </a:lnTo>
                <a:lnTo>
                  <a:pt x="63" y="756"/>
                </a:lnTo>
                <a:lnTo>
                  <a:pt x="66" y="752"/>
                </a:lnTo>
                <a:lnTo>
                  <a:pt x="74" y="741"/>
                </a:lnTo>
                <a:lnTo>
                  <a:pt x="78" y="737"/>
                </a:lnTo>
                <a:lnTo>
                  <a:pt x="82" y="732"/>
                </a:lnTo>
                <a:lnTo>
                  <a:pt x="87" y="724"/>
                </a:lnTo>
                <a:lnTo>
                  <a:pt x="93" y="711"/>
                </a:lnTo>
                <a:lnTo>
                  <a:pt x="91" y="707"/>
                </a:lnTo>
                <a:lnTo>
                  <a:pt x="85" y="705"/>
                </a:lnTo>
                <a:lnTo>
                  <a:pt x="61" y="701"/>
                </a:lnTo>
                <a:lnTo>
                  <a:pt x="28" y="694"/>
                </a:lnTo>
                <a:lnTo>
                  <a:pt x="9" y="682"/>
                </a:lnTo>
                <a:lnTo>
                  <a:pt x="8" y="678"/>
                </a:lnTo>
                <a:lnTo>
                  <a:pt x="9" y="675"/>
                </a:lnTo>
                <a:lnTo>
                  <a:pt x="11" y="669"/>
                </a:lnTo>
                <a:lnTo>
                  <a:pt x="17" y="663"/>
                </a:lnTo>
                <a:lnTo>
                  <a:pt x="25" y="659"/>
                </a:lnTo>
                <a:lnTo>
                  <a:pt x="34" y="656"/>
                </a:lnTo>
                <a:lnTo>
                  <a:pt x="42" y="652"/>
                </a:lnTo>
                <a:lnTo>
                  <a:pt x="51" y="650"/>
                </a:lnTo>
                <a:lnTo>
                  <a:pt x="68" y="644"/>
                </a:lnTo>
                <a:lnTo>
                  <a:pt x="85" y="641"/>
                </a:lnTo>
                <a:lnTo>
                  <a:pt x="102" y="637"/>
                </a:lnTo>
                <a:lnTo>
                  <a:pt x="114" y="631"/>
                </a:lnTo>
                <a:lnTo>
                  <a:pt x="121" y="623"/>
                </a:lnTo>
                <a:lnTo>
                  <a:pt x="123" y="612"/>
                </a:lnTo>
                <a:lnTo>
                  <a:pt x="121" y="608"/>
                </a:lnTo>
                <a:lnTo>
                  <a:pt x="118" y="603"/>
                </a:lnTo>
                <a:lnTo>
                  <a:pt x="101" y="593"/>
                </a:lnTo>
                <a:lnTo>
                  <a:pt x="55" y="580"/>
                </a:lnTo>
                <a:lnTo>
                  <a:pt x="13" y="565"/>
                </a:lnTo>
                <a:lnTo>
                  <a:pt x="4" y="553"/>
                </a:lnTo>
                <a:lnTo>
                  <a:pt x="2" y="548"/>
                </a:lnTo>
                <a:lnTo>
                  <a:pt x="4" y="542"/>
                </a:lnTo>
                <a:lnTo>
                  <a:pt x="9" y="536"/>
                </a:lnTo>
                <a:lnTo>
                  <a:pt x="15" y="531"/>
                </a:lnTo>
                <a:lnTo>
                  <a:pt x="23" y="527"/>
                </a:lnTo>
                <a:lnTo>
                  <a:pt x="30" y="525"/>
                </a:lnTo>
                <a:lnTo>
                  <a:pt x="49" y="521"/>
                </a:lnTo>
                <a:lnTo>
                  <a:pt x="70" y="521"/>
                </a:lnTo>
                <a:lnTo>
                  <a:pt x="93" y="519"/>
                </a:lnTo>
                <a:lnTo>
                  <a:pt x="114" y="519"/>
                </a:lnTo>
                <a:lnTo>
                  <a:pt x="146" y="508"/>
                </a:lnTo>
                <a:lnTo>
                  <a:pt x="157" y="498"/>
                </a:lnTo>
                <a:lnTo>
                  <a:pt x="163" y="489"/>
                </a:lnTo>
                <a:lnTo>
                  <a:pt x="167" y="479"/>
                </a:lnTo>
                <a:lnTo>
                  <a:pt x="167" y="476"/>
                </a:lnTo>
                <a:lnTo>
                  <a:pt x="165" y="470"/>
                </a:lnTo>
                <a:lnTo>
                  <a:pt x="159" y="462"/>
                </a:lnTo>
                <a:lnTo>
                  <a:pt x="152" y="457"/>
                </a:lnTo>
                <a:lnTo>
                  <a:pt x="123" y="449"/>
                </a:lnTo>
                <a:lnTo>
                  <a:pt x="93" y="453"/>
                </a:lnTo>
                <a:lnTo>
                  <a:pt x="80" y="457"/>
                </a:lnTo>
                <a:lnTo>
                  <a:pt x="68" y="460"/>
                </a:lnTo>
                <a:lnTo>
                  <a:pt x="57" y="464"/>
                </a:lnTo>
                <a:lnTo>
                  <a:pt x="44" y="464"/>
                </a:lnTo>
                <a:lnTo>
                  <a:pt x="17" y="460"/>
                </a:lnTo>
                <a:lnTo>
                  <a:pt x="4" y="451"/>
                </a:lnTo>
                <a:lnTo>
                  <a:pt x="0" y="438"/>
                </a:lnTo>
                <a:lnTo>
                  <a:pt x="0" y="422"/>
                </a:lnTo>
                <a:lnTo>
                  <a:pt x="4" y="404"/>
                </a:lnTo>
                <a:lnTo>
                  <a:pt x="8" y="396"/>
                </a:lnTo>
                <a:lnTo>
                  <a:pt x="13" y="386"/>
                </a:lnTo>
                <a:lnTo>
                  <a:pt x="19" y="381"/>
                </a:lnTo>
                <a:lnTo>
                  <a:pt x="27" y="373"/>
                </a:lnTo>
                <a:lnTo>
                  <a:pt x="32" y="367"/>
                </a:lnTo>
                <a:lnTo>
                  <a:pt x="42" y="364"/>
                </a:lnTo>
                <a:lnTo>
                  <a:pt x="51" y="360"/>
                </a:lnTo>
                <a:lnTo>
                  <a:pt x="61" y="360"/>
                </a:lnTo>
                <a:lnTo>
                  <a:pt x="82" y="360"/>
                </a:lnTo>
                <a:lnTo>
                  <a:pt x="106" y="364"/>
                </a:lnTo>
                <a:lnTo>
                  <a:pt x="157" y="373"/>
                </a:lnTo>
                <a:lnTo>
                  <a:pt x="201" y="375"/>
                </a:lnTo>
                <a:lnTo>
                  <a:pt x="214" y="371"/>
                </a:lnTo>
                <a:lnTo>
                  <a:pt x="222" y="362"/>
                </a:lnTo>
                <a:lnTo>
                  <a:pt x="222" y="356"/>
                </a:lnTo>
                <a:lnTo>
                  <a:pt x="220" y="352"/>
                </a:lnTo>
                <a:lnTo>
                  <a:pt x="209" y="347"/>
                </a:lnTo>
                <a:lnTo>
                  <a:pt x="169" y="343"/>
                </a:lnTo>
                <a:lnTo>
                  <a:pt x="146" y="341"/>
                </a:lnTo>
                <a:lnTo>
                  <a:pt x="127" y="337"/>
                </a:lnTo>
                <a:lnTo>
                  <a:pt x="112" y="330"/>
                </a:lnTo>
                <a:lnTo>
                  <a:pt x="104" y="318"/>
                </a:lnTo>
                <a:lnTo>
                  <a:pt x="104" y="311"/>
                </a:lnTo>
                <a:lnTo>
                  <a:pt x="108" y="301"/>
                </a:lnTo>
                <a:lnTo>
                  <a:pt x="114" y="288"/>
                </a:lnTo>
                <a:lnTo>
                  <a:pt x="116" y="284"/>
                </a:lnTo>
                <a:lnTo>
                  <a:pt x="119" y="276"/>
                </a:lnTo>
                <a:lnTo>
                  <a:pt x="125" y="271"/>
                </a:lnTo>
                <a:lnTo>
                  <a:pt x="129" y="263"/>
                </a:lnTo>
                <a:lnTo>
                  <a:pt x="135" y="258"/>
                </a:lnTo>
                <a:lnTo>
                  <a:pt x="140" y="250"/>
                </a:lnTo>
                <a:lnTo>
                  <a:pt x="144" y="242"/>
                </a:lnTo>
                <a:lnTo>
                  <a:pt x="152" y="237"/>
                </a:lnTo>
                <a:lnTo>
                  <a:pt x="157" y="229"/>
                </a:lnTo>
                <a:lnTo>
                  <a:pt x="165" y="223"/>
                </a:lnTo>
                <a:lnTo>
                  <a:pt x="171" y="216"/>
                </a:lnTo>
                <a:lnTo>
                  <a:pt x="178" y="210"/>
                </a:lnTo>
                <a:lnTo>
                  <a:pt x="186" y="204"/>
                </a:lnTo>
                <a:lnTo>
                  <a:pt x="193" y="199"/>
                </a:lnTo>
                <a:lnTo>
                  <a:pt x="201" y="193"/>
                </a:lnTo>
                <a:lnTo>
                  <a:pt x="209" y="187"/>
                </a:lnTo>
                <a:lnTo>
                  <a:pt x="216" y="184"/>
                </a:lnTo>
                <a:lnTo>
                  <a:pt x="224" y="178"/>
                </a:lnTo>
                <a:lnTo>
                  <a:pt x="231" y="174"/>
                </a:lnTo>
                <a:lnTo>
                  <a:pt x="239" y="172"/>
                </a:lnTo>
                <a:lnTo>
                  <a:pt x="254" y="167"/>
                </a:lnTo>
                <a:lnTo>
                  <a:pt x="267" y="165"/>
                </a:lnTo>
                <a:lnTo>
                  <a:pt x="281" y="165"/>
                </a:lnTo>
                <a:lnTo>
                  <a:pt x="307" y="167"/>
                </a:lnTo>
                <a:lnTo>
                  <a:pt x="330" y="163"/>
                </a:lnTo>
                <a:lnTo>
                  <a:pt x="351" y="155"/>
                </a:lnTo>
                <a:lnTo>
                  <a:pt x="358" y="151"/>
                </a:lnTo>
                <a:lnTo>
                  <a:pt x="368" y="146"/>
                </a:lnTo>
                <a:lnTo>
                  <a:pt x="376" y="140"/>
                </a:lnTo>
                <a:lnTo>
                  <a:pt x="381" y="134"/>
                </a:lnTo>
                <a:lnTo>
                  <a:pt x="393" y="127"/>
                </a:lnTo>
                <a:lnTo>
                  <a:pt x="398" y="119"/>
                </a:lnTo>
                <a:lnTo>
                  <a:pt x="400" y="117"/>
                </a:lnTo>
                <a:lnTo>
                  <a:pt x="336" y="237"/>
                </a:lnTo>
                <a:lnTo>
                  <a:pt x="152" y="295"/>
                </a:lnTo>
                <a:lnTo>
                  <a:pt x="317" y="275"/>
                </a:lnTo>
                <a:lnTo>
                  <a:pt x="237" y="415"/>
                </a:lnTo>
                <a:lnTo>
                  <a:pt x="53" y="405"/>
                </a:lnTo>
                <a:lnTo>
                  <a:pt x="224" y="445"/>
                </a:lnTo>
                <a:lnTo>
                  <a:pt x="174" y="540"/>
                </a:lnTo>
                <a:lnTo>
                  <a:pt x="42" y="548"/>
                </a:lnTo>
                <a:lnTo>
                  <a:pt x="161" y="567"/>
                </a:lnTo>
                <a:lnTo>
                  <a:pt x="127" y="646"/>
                </a:lnTo>
                <a:lnTo>
                  <a:pt x="53" y="675"/>
                </a:lnTo>
                <a:lnTo>
                  <a:pt x="127" y="671"/>
                </a:lnTo>
                <a:lnTo>
                  <a:pt x="97" y="785"/>
                </a:lnTo>
                <a:lnTo>
                  <a:pt x="150" y="644"/>
                </a:lnTo>
                <a:lnTo>
                  <a:pt x="199" y="542"/>
                </a:lnTo>
                <a:lnTo>
                  <a:pt x="209" y="762"/>
                </a:lnTo>
                <a:lnTo>
                  <a:pt x="222" y="506"/>
                </a:lnTo>
                <a:lnTo>
                  <a:pt x="266" y="430"/>
                </a:lnTo>
                <a:lnTo>
                  <a:pt x="313" y="625"/>
                </a:lnTo>
                <a:lnTo>
                  <a:pt x="288" y="398"/>
                </a:lnTo>
                <a:lnTo>
                  <a:pt x="349" y="284"/>
                </a:lnTo>
                <a:lnTo>
                  <a:pt x="423" y="436"/>
                </a:lnTo>
                <a:lnTo>
                  <a:pt x="366" y="250"/>
                </a:lnTo>
                <a:lnTo>
                  <a:pt x="374" y="235"/>
                </a:lnTo>
                <a:lnTo>
                  <a:pt x="379" y="218"/>
                </a:lnTo>
                <a:lnTo>
                  <a:pt x="389" y="197"/>
                </a:lnTo>
                <a:lnTo>
                  <a:pt x="398" y="174"/>
                </a:lnTo>
                <a:lnTo>
                  <a:pt x="410" y="151"/>
                </a:lnTo>
                <a:lnTo>
                  <a:pt x="413" y="146"/>
                </a:lnTo>
                <a:lnTo>
                  <a:pt x="415" y="142"/>
                </a:lnTo>
                <a:lnTo>
                  <a:pt x="417" y="136"/>
                </a:lnTo>
                <a:lnTo>
                  <a:pt x="421" y="130"/>
                </a:lnTo>
                <a:lnTo>
                  <a:pt x="423" y="127"/>
                </a:lnTo>
                <a:lnTo>
                  <a:pt x="427" y="123"/>
                </a:lnTo>
                <a:lnTo>
                  <a:pt x="431" y="115"/>
                </a:lnTo>
                <a:lnTo>
                  <a:pt x="438" y="108"/>
                </a:lnTo>
                <a:lnTo>
                  <a:pt x="442" y="104"/>
                </a:lnTo>
                <a:lnTo>
                  <a:pt x="446" y="98"/>
                </a:lnTo>
                <a:lnTo>
                  <a:pt x="449" y="94"/>
                </a:lnTo>
                <a:lnTo>
                  <a:pt x="455" y="91"/>
                </a:lnTo>
                <a:lnTo>
                  <a:pt x="459" y="85"/>
                </a:lnTo>
                <a:lnTo>
                  <a:pt x="465" y="81"/>
                </a:lnTo>
                <a:lnTo>
                  <a:pt x="470" y="75"/>
                </a:lnTo>
                <a:lnTo>
                  <a:pt x="476" y="72"/>
                </a:lnTo>
                <a:lnTo>
                  <a:pt x="482" y="66"/>
                </a:lnTo>
                <a:lnTo>
                  <a:pt x="487" y="62"/>
                </a:lnTo>
                <a:lnTo>
                  <a:pt x="493" y="57"/>
                </a:lnTo>
                <a:lnTo>
                  <a:pt x="501" y="53"/>
                </a:lnTo>
                <a:lnTo>
                  <a:pt x="506" y="47"/>
                </a:lnTo>
                <a:lnTo>
                  <a:pt x="512" y="43"/>
                </a:lnTo>
                <a:lnTo>
                  <a:pt x="523" y="34"/>
                </a:lnTo>
                <a:lnTo>
                  <a:pt x="529" y="30"/>
                </a:lnTo>
                <a:lnTo>
                  <a:pt x="535" y="26"/>
                </a:lnTo>
                <a:lnTo>
                  <a:pt x="544" y="19"/>
                </a:lnTo>
                <a:lnTo>
                  <a:pt x="554" y="13"/>
                </a:lnTo>
                <a:lnTo>
                  <a:pt x="561" y="7"/>
                </a:lnTo>
                <a:lnTo>
                  <a:pt x="567" y="3"/>
                </a:lnTo>
                <a:lnTo>
                  <a:pt x="571" y="0"/>
                </a:lnTo>
                <a:lnTo>
                  <a:pt x="541" y="113"/>
                </a:lnTo>
                <a:lnTo>
                  <a:pt x="533" y="110"/>
                </a:lnTo>
                <a:lnTo>
                  <a:pt x="508" y="110"/>
                </a:lnTo>
                <a:lnTo>
                  <a:pt x="478" y="117"/>
                </a:lnTo>
                <a:close/>
              </a:path>
            </a:pathLst>
          </a:custGeom>
          <a:gradFill rotWithShape="0">
            <a:gsLst>
              <a:gs pos="0">
                <a:srgbClr val="CCFF99"/>
              </a:gs>
              <a:gs pos="100000">
                <a:srgbClr val="FFFFCC"/>
              </a:gs>
            </a:gsLst>
            <a:lin ang="5400000" scaled="1"/>
          </a:gradFill>
          <a:ln w="9525">
            <a:noFill/>
            <a:round/>
            <a:headEnd/>
            <a:tailEnd/>
          </a:ln>
        </p:spPr>
        <p:txBody>
          <a:bodyPr/>
          <a:lstStyle/>
          <a:p>
            <a:endParaRPr lang="en-US"/>
          </a:p>
        </p:txBody>
      </p:sp>
      <p:sp>
        <p:nvSpPr>
          <p:cNvPr id="2053" name="Freeform 8"/>
          <p:cNvSpPr>
            <a:spLocks/>
          </p:cNvSpPr>
          <p:nvPr/>
        </p:nvSpPr>
        <p:spPr bwMode="auto">
          <a:xfrm>
            <a:off x="1622425" y="11113"/>
            <a:ext cx="1268413" cy="1973262"/>
          </a:xfrm>
          <a:custGeom>
            <a:avLst/>
            <a:gdLst>
              <a:gd name="T0" fmla="*/ 398184844 w 799"/>
              <a:gd name="T1" fmla="*/ 2147483647 h 1243"/>
              <a:gd name="T2" fmla="*/ 463708933 w 799"/>
              <a:gd name="T3" fmla="*/ 2147483647 h 1243"/>
              <a:gd name="T4" fmla="*/ 430947682 w 799"/>
              <a:gd name="T5" fmla="*/ 2101809780 h 1243"/>
              <a:gd name="T6" fmla="*/ 372983272 w 799"/>
              <a:gd name="T7" fmla="*/ 1935479510 h 1243"/>
              <a:gd name="T8" fmla="*/ 307459184 w 799"/>
              <a:gd name="T9" fmla="*/ 1743947683 h 1243"/>
              <a:gd name="T10" fmla="*/ 292338240 w 799"/>
              <a:gd name="T11" fmla="*/ 1413806504 h 1243"/>
              <a:gd name="T12" fmla="*/ 383063901 w 799"/>
              <a:gd name="T13" fmla="*/ 1242435923 h 1243"/>
              <a:gd name="T14" fmla="*/ 501512085 w 799"/>
              <a:gd name="T15" fmla="*/ 1108868469 h 1243"/>
              <a:gd name="T16" fmla="*/ 531753972 w 799"/>
              <a:gd name="T17" fmla="*/ 1212194055 h 1243"/>
              <a:gd name="T18" fmla="*/ 574595852 w 799"/>
              <a:gd name="T19" fmla="*/ 1393645259 h 1243"/>
              <a:gd name="T20" fmla="*/ 751006859 w 799"/>
              <a:gd name="T21" fmla="*/ 1393645259 h 1243"/>
              <a:gd name="T22" fmla="*/ 766127802 w 799"/>
              <a:gd name="T23" fmla="*/ 1151710321 h 1243"/>
              <a:gd name="T24" fmla="*/ 680442456 w 799"/>
              <a:gd name="T25" fmla="*/ 907256020 h 1243"/>
              <a:gd name="T26" fmla="*/ 682963407 w 799"/>
              <a:gd name="T27" fmla="*/ 657759821 h 1243"/>
              <a:gd name="T28" fmla="*/ 899696930 w 799"/>
              <a:gd name="T29" fmla="*/ 693041999 h 1243"/>
              <a:gd name="T30" fmla="*/ 970261332 w 799"/>
              <a:gd name="T31" fmla="*/ 940017249 h 1243"/>
              <a:gd name="T32" fmla="*/ 1086188566 w 799"/>
              <a:gd name="T33" fmla="*/ 940017249 h 1243"/>
              <a:gd name="T34" fmla="*/ 1060986993 w 799"/>
              <a:gd name="T35" fmla="*/ 715724194 h 1243"/>
              <a:gd name="T36" fmla="*/ 1043345099 w 799"/>
              <a:gd name="T37" fmla="*/ 582155152 h 1243"/>
              <a:gd name="T38" fmla="*/ 1023183841 w 799"/>
              <a:gd name="T39" fmla="*/ 423386143 h 1243"/>
              <a:gd name="T40" fmla="*/ 1023183841 w 799"/>
              <a:gd name="T41" fmla="*/ 146169025 h 1243"/>
              <a:gd name="T42" fmla="*/ 1252518944 w 799"/>
              <a:gd name="T43" fmla="*/ 189010877 h 1243"/>
              <a:gd name="T44" fmla="*/ 1277720516 w 799"/>
              <a:gd name="T45" fmla="*/ 395663637 h 1243"/>
              <a:gd name="T46" fmla="*/ 1272680202 w 799"/>
              <a:gd name="T47" fmla="*/ 630038903 h 1243"/>
              <a:gd name="T48" fmla="*/ 1310481767 w 799"/>
              <a:gd name="T49" fmla="*/ 672880755 h 1243"/>
              <a:gd name="T50" fmla="*/ 1439010580 w 799"/>
              <a:gd name="T51" fmla="*/ 80644980 h 1243"/>
              <a:gd name="T52" fmla="*/ 1620461901 w 799"/>
              <a:gd name="T53" fmla="*/ 0 h 1243"/>
              <a:gd name="T54" fmla="*/ 1688505353 w 799"/>
              <a:gd name="T55" fmla="*/ 199091500 h 1243"/>
              <a:gd name="T56" fmla="*/ 1592739378 w 799"/>
              <a:gd name="T57" fmla="*/ 375502392 h 1243"/>
              <a:gd name="T58" fmla="*/ 1917840456 w 799"/>
              <a:gd name="T59" fmla="*/ 476308617 h 1243"/>
              <a:gd name="T60" fmla="*/ 1796872908 w 799"/>
              <a:gd name="T61" fmla="*/ 582155152 h 1243"/>
              <a:gd name="T62" fmla="*/ 1512094346 w 799"/>
              <a:gd name="T63" fmla="*/ 705643571 h 1243"/>
              <a:gd name="T64" fmla="*/ 1922880770 w 799"/>
              <a:gd name="T65" fmla="*/ 897175398 h 1243"/>
              <a:gd name="T66" fmla="*/ 1902719513 w 799"/>
              <a:gd name="T67" fmla="*/ 1035783163 h 1243"/>
              <a:gd name="T68" fmla="*/ 1444050894 w 799"/>
              <a:gd name="T69" fmla="*/ 1141629698 h 1243"/>
              <a:gd name="T70" fmla="*/ 1406247742 w 799"/>
              <a:gd name="T71" fmla="*/ 1313000280 h 1243"/>
              <a:gd name="T72" fmla="*/ 1794351957 w 799"/>
              <a:gd name="T73" fmla="*/ 1280239051 h 1243"/>
              <a:gd name="T74" fmla="*/ 2003525802 w 799"/>
              <a:gd name="T75" fmla="*/ 1489411173 h 1243"/>
              <a:gd name="T76" fmla="*/ 1869956675 w 799"/>
              <a:gd name="T77" fmla="*/ 1653222081 h 1243"/>
              <a:gd name="T78" fmla="*/ 1277720516 w 799"/>
              <a:gd name="T79" fmla="*/ 1648181770 h 1243"/>
              <a:gd name="T80" fmla="*/ 1406247742 w 799"/>
              <a:gd name="T81" fmla="*/ 1761587979 h 1243"/>
              <a:gd name="T82" fmla="*/ 1640623159 w 799"/>
              <a:gd name="T83" fmla="*/ 1900197331 h 1243"/>
              <a:gd name="T84" fmla="*/ 1554937813 w 799"/>
              <a:gd name="T85" fmla="*/ 2069046963 h 1243"/>
              <a:gd name="T86" fmla="*/ 1428929951 w 799"/>
              <a:gd name="T87" fmla="*/ 2147483647 h 1243"/>
              <a:gd name="T88" fmla="*/ 1272680202 w 799"/>
              <a:gd name="T89" fmla="*/ 2147483647 h 1243"/>
              <a:gd name="T90" fmla="*/ 1033264470 w 799"/>
              <a:gd name="T91" fmla="*/ 2147483647 h 1243"/>
              <a:gd name="T92" fmla="*/ 693044036 w 799"/>
              <a:gd name="T93" fmla="*/ 2147483647 h 1243"/>
              <a:gd name="T94" fmla="*/ 1481852459 w 799"/>
              <a:gd name="T95" fmla="*/ 1930439198 h 1243"/>
              <a:gd name="T96" fmla="*/ 1822074481 w 799"/>
              <a:gd name="T97" fmla="*/ 965218805 h 1243"/>
              <a:gd name="T98" fmla="*/ 1396167113 w 799"/>
              <a:gd name="T99" fmla="*/ 635079214 h 1243"/>
              <a:gd name="T100" fmla="*/ 952619438 w 799"/>
              <a:gd name="T101" fmla="*/ 1590217397 h 1243"/>
              <a:gd name="T102" fmla="*/ 627519947 w 799"/>
              <a:gd name="T103" fmla="*/ 2147483647 h 1243"/>
              <a:gd name="T104" fmla="*/ 526713658 w 799"/>
              <a:gd name="T105" fmla="*/ 2147483647 h 1243"/>
              <a:gd name="T106" fmla="*/ 446068626 w 799"/>
              <a:gd name="T107" fmla="*/ 2147483647 h 1243"/>
              <a:gd name="T108" fmla="*/ 335181707 w 799"/>
              <a:gd name="T109" fmla="*/ 2147483647 h 1243"/>
              <a:gd name="T110" fmla="*/ 211693208 w 799"/>
              <a:gd name="T111" fmla="*/ 2147483647 h 1243"/>
              <a:gd name="T112" fmla="*/ 37803152 w 799"/>
              <a:gd name="T113" fmla="*/ 2147483647 h 1243"/>
              <a:gd name="T114" fmla="*/ 315020449 w 799"/>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9"/>
              <a:gd name="T175" fmla="*/ 0 h 1243"/>
              <a:gd name="T176" fmla="*/ 799 w 799"/>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9" h="1243">
                <a:moveTo>
                  <a:pt x="125" y="1063"/>
                </a:moveTo>
                <a:lnTo>
                  <a:pt x="129" y="1060"/>
                </a:lnTo>
                <a:lnTo>
                  <a:pt x="139" y="1048"/>
                </a:lnTo>
                <a:lnTo>
                  <a:pt x="144" y="1041"/>
                </a:lnTo>
                <a:lnTo>
                  <a:pt x="150" y="1031"/>
                </a:lnTo>
                <a:lnTo>
                  <a:pt x="158" y="1022"/>
                </a:lnTo>
                <a:lnTo>
                  <a:pt x="163" y="1008"/>
                </a:lnTo>
                <a:lnTo>
                  <a:pt x="177" y="980"/>
                </a:lnTo>
                <a:lnTo>
                  <a:pt x="184" y="944"/>
                </a:lnTo>
                <a:lnTo>
                  <a:pt x="184" y="925"/>
                </a:lnTo>
                <a:lnTo>
                  <a:pt x="184" y="914"/>
                </a:lnTo>
                <a:lnTo>
                  <a:pt x="184" y="904"/>
                </a:lnTo>
                <a:lnTo>
                  <a:pt x="184" y="893"/>
                </a:lnTo>
                <a:lnTo>
                  <a:pt x="182" y="881"/>
                </a:lnTo>
                <a:lnTo>
                  <a:pt x="180" y="870"/>
                </a:lnTo>
                <a:lnTo>
                  <a:pt x="177" y="857"/>
                </a:lnTo>
                <a:lnTo>
                  <a:pt x="175" y="845"/>
                </a:lnTo>
                <a:lnTo>
                  <a:pt x="171" y="834"/>
                </a:lnTo>
                <a:lnTo>
                  <a:pt x="167" y="821"/>
                </a:lnTo>
                <a:lnTo>
                  <a:pt x="163" y="811"/>
                </a:lnTo>
                <a:lnTo>
                  <a:pt x="160" y="800"/>
                </a:lnTo>
                <a:lnTo>
                  <a:pt x="156" y="788"/>
                </a:lnTo>
                <a:lnTo>
                  <a:pt x="152" y="777"/>
                </a:lnTo>
                <a:lnTo>
                  <a:pt x="148" y="768"/>
                </a:lnTo>
                <a:lnTo>
                  <a:pt x="144" y="758"/>
                </a:lnTo>
                <a:lnTo>
                  <a:pt x="141" y="747"/>
                </a:lnTo>
                <a:lnTo>
                  <a:pt x="135" y="728"/>
                </a:lnTo>
                <a:lnTo>
                  <a:pt x="131" y="718"/>
                </a:lnTo>
                <a:lnTo>
                  <a:pt x="127" y="709"/>
                </a:lnTo>
                <a:lnTo>
                  <a:pt x="122" y="692"/>
                </a:lnTo>
                <a:lnTo>
                  <a:pt x="116" y="675"/>
                </a:lnTo>
                <a:lnTo>
                  <a:pt x="112" y="658"/>
                </a:lnTo>
                <a:lnTo>
                  <a:pt x="110" y="641"/>
                </a:lnTo>
                <a:lnTo>
                  <a:pt x="108" y="625"/>
                </a:lnTo>
                <a:lnTo>
                  <a:pt x="108" y="593"/>
                </a:lnTo>
                <a:lnTo>
                  <a:pt x="116" y="561"/>
                </a:lnTo>
                <a:lnTo>
                  <a:pt x="122" y="544"/>
                </a:lnTo>
                <a:lnTo>
                  <a:pt x="129" y="531"/>
                </a:lnTo>
                <a:lnTo>
                  <a:pt x="133" y="523"/>
                </a:lnTo>
                <a:lnTo>
                  <a:pt x="137" y="515"/>
                </a:lnTo>
                <a:lnTo>
                  <a:pt x="144" y="504"/>
                </a:lnTo>
                <a:lnTo>
                  <a:pt x="152" y="493"/>
                </a:lnTo>
                <a:lnTo>
                  <a:pt x="160" y="481"/>
                </a:lnTo>
                <a:lnTo>
                  <a:pt x="167" y="472"/>
                </a:lnTo>
                <a:lnTo>
                  <a:pt x="175" y="462"/>
                </a:lnTo>
                <a:lnTo>
                  <a:pt x="180" y="455"/>
                </a:lnTo>
                <a:lnTo>
                  <a:pt x="188" y="449"/>
                </a:lnTo>
                <a:lnTo>
                  <a:pt x="199" y="440"/>
                </a:lnTo>
                <a:lnTo>
                  <a:pt x="209" y="430"/>
                </a:lnTo>
                <a:lnTo>
                  <a:pt x="209" y="436"/>
                </a:lnTo>
                <a:lnTo>
                  <a:pt x="209" y="449"/>
                </a:lnTo>
                <a:lnTo>
                  <a:pt x="209" y="458"/>
                </a:lnTo>
                <a:lnTo>
                  <a:pt x="211" y="470"/>
                </a:lnTo>
                <a:lnTo>
                  <a:pt x="211" y="481"/>
                </a:lnTo>
                <a:lnTo>
                  <a:pt x="211" y="495"/>
                </a:lnTo>
                <a:lnTo>
                  <a:pt x="215" y="506"/>
                </a:lnTo>
                <a:lnTo>
                  <a:pt x="216" y="519"/>
                </a:lnTo>
                <a:lnTo>
                  <a:pt x="218" y="531"/>
                </a:lnTo>
                <a:lnTo>
                  <a:pt x="222" y="542"/>
                </a:lnTo>
                <a:lnTo>
                  <a:pt x="228" y="553"/>
                </a:lnTo>
                <a:lnTo>
                  <a:pt x="232" y="563"/>
                </a:lnTo>
                <a:lnTo>
                  <a:pt x="245" y="576"/>
                </a:lnTo>
                <a:lnTo>
                  <a:pt x="260" y="582"/>
                </a:lnTo>
                <a:lnTo>
                  <a:pt x="273" y="578"/>
                </a:lnTo>
                <a:lnTo>
                  <a:pt x="287" y="568"/>
                </a:lnTo>
                <a:lnTo>
                  <a:pt x="298" y="553"/>
                </a:lnTo>
                <a:lnTo>
                  <a:pt x="306" y="534"/>
                </a:lnTo>
                <a:lnTo>
                  <a:pt x="311" y="513"/>
                </a:lnTo>
                <a:lnTo>
                  <a:pt x="311" y="491"/>
                </a:lnTo>
                <a:lnTo>
                  <a:pt x="309" y="479"/>
                </a:lnTo>
                <a:lnTo>
                  <a:pt x="308" y="468"/>
                </a:lnTo>
                <a:lnTo>
                  <a:pt x="304" y="457"/>
                </a:lnTo>
                <a:lnTo>
                  <a:pt x="298" y="443"/>
                </a:lnTo>
                <a:lnTo>
                  <a:pt x="292" y="428"/>
                </a:lnTo>
                <a:lnTo>
                  <a:pt x="287" y="411"/>
                </a:lnTo>
                <a:lnTo>
                  <a:pt x="281" y="394"/>
                </a:lnTo>
                <a:lnTo>
                  <a:pt x="275" y="377"/>
                </a:lnTo>
                <a:lnTo>
                  <a:pt x="270" y="360"/>
                </a:lnTo>
                <a:lnTo>
                  <a:pt x="266" y="341"/>
                </a:lnTo>
                <a:lnTo>
                  <a:pt x="262" y="324"/>
                </a:lnTo>
                <a:lnTo>
                  <a:pt x="260" y="307"/>
                </a:lnTo>
                <a:lnTo>
                  <a:pt x="264" y="278"/>
                </a:lnTo>
                <a:lnTo>
                  <a:pt x="268" y="267"/>
                </a:lnTo>
                <a:lnTo>
                  <a:pt x="271" y="261"/>
                </a:lnTo>
                <a:lnTo>
                  <a:pt x="277" y="256"/>
                </a:lnTo>
                <a:lnTo>
                  <a:pt x="287" y="248"/>
                </a:lnTo>
                <a:lnTo>
                  <a:pt x="302" y="242"/>
                </a:lnTo>
                <a:lnTo>
                  <a:pt x="328" y="244"/>
                </a:lnTo>
                <a:lnTo>
                  <a:pt x="349" y="261"/>
                </a:lnTo>
                <a:lnTo>
                  <a:pt x="357" y="275"/>
                </a:lnTo>
                <a:lnTo>
                  <a:pt x="363" y="290"/>
                </a:lnTo>
                <a:lnTo>
                  <a:pt x="368" y="307"/>
                </a:lnTo>
                <a:lnTo>
                  <a:pt x="372" y="324"/>
                </a:lnTo>
                <a:lnTo>
                  <a:pt x="378" y="341"/>
                </a:lnTo>
                <a:lnTo>
                  <a:pt x="381" y="358"/>
                </a:lnTo>
                <a:lnTo>
                  <a:pt x="385" y="373"/>
                </a:lnTo>
                <a:lnTo>
                  <a:pt x="391" y="388"/>
                </a:lnTo>
                <a:lnTo>
                  <a:pt x="402" y="407"/>
                </a:lnTo>
                <a:lnTo>
                  <a:pt x="418" y="413"/>
                </a:lnTo>
                <a:lnTo>
                  <a:pt x="425" y="407"/>
                </a:lnTo>
                <a:lnTo>
                  <a:pt x="429" y="392"/>
                </a:lnTo>
                <a:lnTo>
                  <a:pt x="431" y="373"/>
                </a:lnTo>
                <a:lnTo>
                  <a:pt x="429" y="360"/>
                </a:lnTo>
                <a:lnTo>
                  <a:pt x="429" y="347"/>
                </a:lnTo>
                <a:lnTo>
                  <a:pt x="427" y="331"/>
                </a:lnTo>
                <a:lnTo>
                  <a:pt x="425" y="316"/>
                </a:lnTo>
                <a:lnTo>
                  <a:pt x="423" y="301"/>
                </a:lnTo>
                <a:lnTo>
                  <a:pt x="421" y="284"/>
                </a:lnTo>
                <a:lnTo>
                  <a:pt x="419" y="275"/>
                </a:lnTo>
                <a:lnTo>
                  <a:pt x="418" y="267"/>
                </a:lnTo>
                <a:lnTo>
                  <a:pt x="418" y="258"/>
                </a:lnTo>
                <a:lnTo>
                  <a:pt x="416" y="248"/>
                </a:lnTo>
                <a:lnTo>
                  <a:pt x="416" y="239"/>
                </a:lnTo>
                <a:lnTo>
                  <a:pt x="414" y="231"/>
                </a:lnTo>
                <a:lnTo>
                  <a:pt x="412" y="221"/>
                </a:lnTo>
                <a:lnTo>
                  <a:pt x="412" y="212"/>
                </a:lnTo>
                <a:lnTo>
                  <a:pt x="408" y="195"/>
                </a:lnTo>
                <a:lnTo>
                  <a:pt x="408" y="185"/>
                </a:lnTo>
                <a:lnTo>
                  <a:pt x="406" y="176"/>
                </a:lnTo>
                <a:lnTo>
                  <a:pt x="406" y="168"/>
                </a:lnTo>
                <a:lnTo>
                  <a:pt x="406" y="159"/>
                </a:lnTo>
                <a:lnTo>
                  <a:pt x="404" y="142"/>
                </a:lnTo>
                <a:lnTo>
                  <a:pt x="402" y="127"/>
                </a:lnTo>
                <a:lnTo>
                  <a:pt x="402" y="110"/>
                </a:lnTo>
                <a:lnTo>
                  <a:pt x="402" y="81"/>
                </a:lnTo>
                <a:lnTo>
                  <a:pt x="406" y="58"/>
                </a:lnTo>
                <a:lnTo>
                  <a:pt x="414" y="39"/>
                </a:lnTo>
                <a:lnTo>
                  <a:pt x="425" y="28"/>
                </a:lnTo>
                <a:lnTo>
                  <a:pt x="440" y="24"/>
                </a:lnTo>
                <a:lnTo>
                  <a:pt x="471" y="34"/>
                </a:lnTo>
                <a:lnTo>
                  <a:pt x="490" y="58"/>
                </a:lnTo>
                <a:lnTo>
                  <a:pt x="497" y="75"/>
                </a:lnTo>
                <a:lnTo>
                  <a:pt x="501" y="94"/>
                </a:lnTo>
                <a:lnTo>
                  <a:pt x="503" y="115"/>
                </a:lnTo>
                <a:lnTo>
                  <a:pt x="505" y="125"/>
                </a:lnTo>
                <a:lnTo>
                  <a:pt x="505" y="136"/>
                </a:lnTo>
                <a:lnTo>
                  <a:pt x="505" y="148"/>
                </a:lnTo>
                <a:lnTo>
                  <a:pt x="507" y="157"/>
                </a:lnTo>
                <a:lnTo>
                  <a:pt x="507" y="168"/>
                </a:lnTo>
                <a:lnTo>
                  <a:pt x="507" y="180"/>
                </a:lnTo>
                <a:lnTo>
                  <a:pt x="505" y="221"/>
                </a:lnTo>
                <a:lnTo>
                  <a:pt x="505" y="231"/>
                </a:lnTo>
                <a:lnTo>
                  <a:pt x="505" y="240"/>
                </a:lnTo>
                <a:lnTo>
                  <a:pt x="505" y="250"/>
                </a:lnTo>
                <a:lnTo>
                  <a:pt x="505" y="258"/>
                </a:lnTo>
                <a:lnTo>
                  <a:pt x="507" y="273"/>
                </a:lnTo>
                <a:lnTo>
                  <a:pt x="509" y="284"/>
                </a:lnTo>
                <a:lnTo>
                  <a:pt x="514" y="288"/>
                </a:lnTo>
                <a:lnTo>
                  <a:pt x="516" y="280"/>
                </a:lnTo>
                <a:lnTo>
                  <a:pt x="520" y="267"/>
                </a:lnTo>
                <a:lnTo>
                  <a:pt x="524" y="227"/>
                </a:lnTo>
                <a:lnTo>
                  <a:pt x="529" y="178"/>
                </a:lnTo>
                <a:lnTo>
                  <a:pt x="539" y="123"/>
                </a:lnTo>
                <a:lnTo>
                  <a:pt x="552" y="72"/>
                </a:lnTo>
                <a:lnTo>
                  <a:pt x="560" y="51"/>
                </a:lnTo>
                <a:lnTo>
                  <a:pt x="571" y="32"/>
                </a:lnTo>
                <a:lnTo>
                  <a:pt x="577" y="24"/>
                </a:lnTo>
                <a:lnTo>
                  <a:pt x="583" y="19"/>
                </a:lnTo>
                <a:lnTo>
                  <a:pt x="596" y="9"/>
                </a:lnTo>
                <a:lnTo>
                  <a:pt x="609" y="3"/>
                </a:lnTo>
                <a:lnTo>
                  <a:pt x="622" y="2"/>
                </a:lnTo>
                <a:lnTo>
                  <a:pt x="643" y="0"/>
                </a:lnTo>
                <a:lnTo>
                  <a:pt x="674" y="11"/>
                </a:lnTo>
                <a:lnTo>
                  <a:pt x="681" y="24"/>
                </a:lnTo>
                <a:lnTo>
                  <a:pt x="683" y="38"/>
                </a:lnTo>
                <a:lnTo>
                  <a:pt x="681" y="55"/>
                </a:lnTo>
                <a:lnTo>
                  <a:pt x="675" y="70"/>
                </a:lnTo>
                <a:lnTo>
                  <a:pt x="670" y="79"/>
                </a:lnTo>
                <a:lnTo>
                  <a:pt x="666" y="87"/>
                </a:lnTo>
                <a:lnTo>
                  <a:pt x="656" y="102"/>
                </a:lnTo>
                <a:lnTo>
                  <a:pt x="651" y="110"/>
                </a:lnTo>
                <a:lnTo>
                  <a:pt x="647" y="117"/>
                </a:lnTo>
                <a:lnTo>
                  <a:pt x="639" y="129"/>
                </a:lnTo>
                <a:lnTo>
                  <a:pt x="632" y="149"/>
                </a:lnTo>
                <a:lnTo>
                  <a:pt x="634" y="155"/>
                </a:lnTo>
                <a:lnTo>
                  <a:pt x="643" y="157"/>
                </a:lnTo>
                <a:lnTo>
                  <a:pt x="679" y="159"/>
                </a:lnTo>
                <a:lnTo>
                  <a:pt x="727" y="167"/>
                </a:lnTo>
                <a:lnTo>
                  <a:pt x="759" y="184"/>
                </a:lnTo>
                <a:lnTo>
                  <a:pt x="761" y="189"/>
                </a:lnTo>
                <a:lnTo>
                  <a:pt x="759" y="195"/>
                </a:lnTo>
                <a:lnTo>
                  <a:pt x="755" y="203"/>
                </a:lnTo>
                <a:lnTo>
                  <a:pt x="748" y="210"/>
                </a:lnTo>
                <a:lnTo>
                  <a:pt x="736" y="218"/>
                </a:lnTo>
                <a:lnTo>
                  <a:pt x="725" y="225"/>
                </a:lnTo>
                <a:lnTo>
                  <a:pt x="713" y="231"/>
                </a:lnTo>
                <a:lnTo>
                  <a:pt x="700" y="235"/>
                </a:lnTo>
                <a:lnTo>
                  <a:pt x="674" y="244"/>
                </a:lnTo>
                <a:lnTo>
                  <a:pt x="649" y="252"/>
                </a:lnTo>
                <a:lnTo>
                  <a:pt x="626" y="259"/>
                </a:lnTo>
                <a:lnTo>
                  <a:pt x="609" y="269"/>
                </a:lnTo>
                <a:lnTo>
                  <a:pt x="600" y="280"/>
                </a:lnTo>
                <a:lnTo>
                  <a:pt x="596" y="297"/>
                </a:lnTo>
                <a:lnTo>
                  <a:pt x="600" y="305"/>
                </a:lnTo>
                <a:lnTo>
                  <a:pt x="607" y="311"/>
                </a:lnTo>
                <a:lnTo>
                  <a:pt x="632" y="322"/>
                </a:lnTo>
                <a:lnTo>
                  <a:pt x="700" y="339"/>
                </a:lnTo>
                <a:lnTo>
                  <a:pt x="763" y="356"/>
                </a:lnTo>
                <a:lnTo>
                  <a:pt x="780" y="369"/>
                </a:lnTo>
                <a:lnTo>
                  <a:pt x="782" y="379"/>
                </a:lnTo>
                <a:lnTo>
                  <a:pt x="780" y="388"/>
                </a:lnTo>
                <a:lnTo>
                  <a:pt x="774" y="398"/>
                </a:lnTo>
                <a:lnTo>
                  <a:pt x="765" y="405"/>
                </a:lnTo>
                <a:lnTo>
                  <a:pt x="755" y="411"/>
                </a:lnTo>
                <a:lnTo>
                  <a:pt x="742" y="417"/>
                </a:lnTo>
                <a:lnTo>
                  <a:pt x="715" y="422"/>
                </a:lnTo>
                <a:lnTo>
                  <a:pt x="685" y="426"/>
                </a:lnTo>
                <a:lnTo>
                  <a:pt x="651" y="430"/>
                </a:lnTo>
                <a:lnTo>
                  <a:pt x="620" y="434"/>
                </a:lnTo>
                <a:lnTo>
                  <a:pt x="573" y="453"/>
                </a:lnTo>
                <a:lnTo>
                  <a:pt x="560" y="468"/>
                </a:lnTo>
                <a:lnTo>
                  <a:pt x="550" y="483"/>
                </a:lnTo>
                <a:lnTo>
                  <a:pt x="546" y="496"/>
                </a:lnTo>
                <a:lnTo>
                  <a:pt x="548" y="504"/>
                </a:lnTo>
                <a:lnTo>
                  <a:pt x="550" y="510"/>
                </a:lnTo>
                <a:lnTo>
                  <a:pt x="558" y="521"/>
                </a:lnTo>
                <a:lnTo>
                  <a:pt x="571" y="529"/>
                </a:lnTo>
                <a:lnTo>
                  <a:pt x="613" y="536"/>
                </a:lnTo>
                <a:lnTo>
                  <a:pt x="658" y="529"/>
                </a:lnTo>
                <a:lnTo>
                  <a:pt x="677" y="521"/>
                </a:lnTo>
                <a:lnTo>
                  <a:pt x="694" y="515"/>
                </a:lnTo>
                <a:lnTo>
                  <a:pt x="712" y="508"/>
                </a:lnTo>
                <a:lnTo>
                  <a:pt x="729" y="506"/>
                </a:lnTo>
                <a:lnTo>
                  <a:pt x="768" y="510"/>
                </a:lnTo>
                <a:lnTo>
                  <a:pt x="787" y="521"/>
                </a:lnTo>
                <a:lnTo>
                  <a:pt x="797" y="542"/>
                </a:lnTo>
                <a:lnTo>
                  <a:pt x="799" y="565"/>
                </a:lnTo>
                <a:lnTo>
                  <a:pt x="795" y="591"/>
                </a:lnTo>
                <a:lnTo>
                  <a:pt x="789" y="604"/>
                </a:lnTo>
                <a:lnTo>
                  <a:pt x="782" y="616"/>
                </a:lnTo>
                <a:lnTo>
                  <a:pt x="774" y="627"/>
                </a:lnTo>
                <a:lnTo>
                  <a:pt x="765" y="639"/>
                </a:lnTo>
                <a:lnTo>
                  <a:pt x="755" y="648"/>
                </a:lnTo>
                <a:lnTo>
                  <a:pt x="742" y="656"/>
                </a:lnTo>
                <a:lnTo>
                  <a:pt x="729" y="659"/>
                </a:lnTo>
                <a:lnTo>
                  <a:pt x="715" y="663"/>
                </a:lnTo>
                <a:lnTo>
                  <a:pt x="685" y="663"/>
                </a:lnTo>
                <a:lnTo>
                  <a:pt x="647" y="661"/>
                </a:lnTo>
                <a:lnTo>
                  <a:pt x="571" y="654"/>
                </a:lnTo>
                <a:lnTo>
                  <a:pt x="507" y="654"/>
                </a:lnTo>
                <a:lnTo>
                  <a:pt x="486" y="659"/>
                </a:lnTo>
                <a:lnTo>
                  <a:pt x="478" y="675"/>
                </a:lnTo>
                <a:lnTo>
                  <a:pt x="478" y="682"/>
                </a:lnTo>
                <a:lnTo>
                  <a:pt x="482" y="688"/>
                </a:lnTo>
                <a:lnTo>
                  <a:pt x="499" y="695"/>
                </a:lnTo>
                <a:lnTo>
                  <a:pt x="558" y="699"/>
                </a:lnTo>
                <a:lnTo>
                  <a:pt x="590" y="699"/>
                </a:lnTo>
                <a:lnTo>
                  <a:pt x="620" y="703"/>
                </a:lnTo>
                <a:lnTo>
                  <a:pt x="643" y="711"/>
                </a:lnTo>
                <a:lnTo>
                  <a:pt x="655" y="728"/>
                </a:lnTo>
                <a:lnTo>
                  <a:pt x="655" y="739"/>
                </a:lnTo>
                <a:lnTo>
                  <a:pt x="651" y="754"/>
                </a:lnTo>
                <a:lnTo>
                  <a:pt x="645" y="771"/>
                </a:lnTo>
                <a:lnTo>
                  <a:pt x="641" y="781"/>
                </a:lnTo>
                <a:lnTo>
                  <a:pt x="636" y="790"/>
                </a:lnTo>
                <a:lnTo>
                  <a:pt x="630" y="800"/>
                </a:lnTo>
                <a:lnTo>
                  <a:pt x="624" y="811"/>
                </a:lnTo>
                <a:lnTo>
                  <a:pt x="617" y="821"/>
                </a:lnTo>
                <a:lnTo>
                  <a:pt x="611" y="832"/>
                </a:lnTo>
                <a:lnTo>
                  <a:pt x="603" y="841"/>
                </a:lnTo>
                <a:lnTo>
                  <a:pt x="594" y="853"/>
                </a:lnTo>
                <a:lnTo>
                  <a:pt x="586" y="864"/>
                </a:lnTo>
                <a:lnTo>
                  <a:pt x="577" y="874"/>
                </a:lnTo>
                <a:lnTo>
                  <a:pt x="567" y="885"/>
                </a:lnTo>
                <a:lnTo>
                  <a:pt x="558" y="895"/>
                </a:lnTo>
                <a:lnTo>
                  <a:pt x="546" y="904"/>
                </a:lnTo>
                <a:lnTo>
                  <a:pt x="537" y="914"/>
                </a:lnTo>
                <a:lnTo>
                  <a:pt x="526" y="921"/>
                </a:lnTo>
                <a:lnTo>
                  <a:pt x="516" y="931"/>
                </a:lnTo>
                <a:lnTo>
                  <a:pt x="505" y="938"/>
                </a:lnTo>
                <a:lnTo>
                  <a:pt x="495" y="946"/>
                </a:lnTo>
                <a:lnTo>
                  <a:pt x="484" y="951"/>
                </a:lnTo>
                <a:lnTo>
                  <a:pt x="473" y="957"/>
                </a:lnTo>
                <a:lnTo>
                  <a:pt x="452" y="965"/>
                </a:lnTo>
                <a:lnTo>
                  <a:pt x="431" y="970"/>
                </a:lnTo>
                <a:lnTo>
                  <a:pt x="410" y="970"/>
                </a:lnTo>
                <a:lnTo>
                  <a:pt x="374" y="970"/>
                </a:lnTo>
                <a:lnTo>
                  <a:pt x="340" y="980"/>
                </a:lnTo>
                <a:lnTo>
                  <a:pt x="309" y="993"/>
                </a:lnTo>
                <a:lnTo>
                  <a:pt x="298" y="1001"/>
                </a:lnTo>
                <a:lnTo>
                  <a:pt x="287" y="1008"/>
                </a:lnTo>
                <a:lnTo>
                  <a:pt x="275" y="1018"/>
                </a:lnTo>
                <a:lnTo>
                  <a:pt x="266" y="1025"/>
                </a:lnTo>
                <a:lnTo>
                  <a:pt x="251" y="1041"/>
                </a:lnTo>
                <a:lnTo>
                  <a:pt x="243" y="1050"/>
                </a:lnTo>
                <a:lnTo>
                  <a:pt x="239" y="1054"/>
                </a:lnTo>
                <a:lnTo>
                  <a:pt x="323" y="872"/>
                </a:lnTo>
                <a:lnTo>
                  <a:pt x="588" y="766"/>
                </a:lnTo>
                <a:lnTo>
                  <a:pt x="347" y="813"/>
                </a:lnTo>
                <a:lnTo>
                  <a:pt x="450" y="599"/>
                </a:lnTo>
                <a:lnTo>
                  <a:pt x="723" y="593"/>
                </a:lnTo>
                <a:lnTo>
                  <a:pt x="467" y="553"/>
                </a:lnTo>
                <a:lnTo>
                  <a:pt x="528" y="409"/>
                </a:lnTo>
                <a:lnTo>
                  <a:pt x="723" y="383"/>
                </a:lnTo>
                <a:lnTo>
                  <a:pt x="545" y="367"/>
                </a:lnTo>
                <a:lnTo>
                  <a:pt x="588" y="246"/>
                </a:lnTo>
                <a:lnTo>
                  <a:pt x="694" y="197"/>
                </a:lnTo>
                <a:lnTo>
                  <a:pt x="586" y="212"/>
                </a:lnTo>
                <a:lnTo>
                  <a:pt x="619" y="41"/>
                </a:lnTo>
                <a:lnTo>
                  <a:pt x="554" y="252"/>
                </a:lnTo>
                <a:lnTo>
                  <a:pt x="493" y="409"/>
                </a:lnTo>
                <a:lnTo>
                  <a:pt x="457" y="85"/>
                </a:lnTo>
                <a:lnTo>
                  <a:pt x="463" y="464"/>
                </a:lnTo>
                <a:lnTo>
                  <a:pt x="408" y="580"/>
                </a:lnTo>
                <a:lnTo>
                  <a:pt x="317" y="297"/>
                </a:lnTo>
                <a:lnTo>
                  <a:pt x="378" y="631"/>
                </a:lnTo>
                <a:lnTo>
                  <a:pt x="298" y="804"/>
                </a:lnTo>
                <a:lnTo>
                  <a:pt x="175" y="587"/>
                </a:lnTo>
                <a:lnTo>
                  <a:pt x="275" y="855"/>
                </a:lnTo>
                <a:lnTo>
                  <a:pt x="268" y="879"/>
                </a:lnTo>
                <a:lnTo>
                  <a:pt x="260" y="904"/>
                </a:lnTo>
                <a:lnTo>
                  <a:pt x="249" y="936"/>
                </a:lnTo>
                <a:lnTo>
                  <a:pt x="235" y="970"/>
                </a:lnTo>
                <a:lnTo>
                  <a:pt x="222" y="1003"/>
                </a:lnTo>
                <a:lnTo>
                  <a:pt x="220" y="1012"/>
                </a:lnTo>
                <a:lnTo>
                  <a:pt x="216" y="1020"/>
                </a:lnTo>
                <a:lnTo>
                  <a:pt x="213" y="1027"/>
                </a:lnTo>
                <a:lnTo>
                  <a:pt x="209" y="1035"/>
                </a:lnTo>
                <a:lnTo>
                  <a:pt x="205" y="1042"/>
                </a:lnTo>
                <a:lnTo>
                  <a:pt x="201" y="1048"/>
                </a:lnTo>
                <a:lnTo>
                  <a:pt x="194" y="1060"/>
                </a:lnTo>
                <a:lnTo>
                  <a:pt x="186" y="1073"/>
                </a:lnTo>
                <a:lnTo>
                  <a:pt x="182" y="1078"/>
                </a:lnTo>
                <a:lnTo>
                  <a:pt x="177" y="1086"/>
                </a:lnTo>
                <a:lnTo>
                  <a:pt x="171" y="1092"/>
                </a:lnTo>
                <a:lnTo>
                  <a:pt x="163" y="1099"/>
                </a:lnTo>
                <a:lnTo>
                  <a:pt x="156" y="1107"/>
                </a:lnTo>
                <a:lnTo>
                  <a:pt x="148" y="1115"/>
                </a:lnTo>
                <a:lnTo>
                  <a:pt x="141" y="1122"/>
                </a:lnTo>
                <a:lnTo>
                  <a:pt x="133" y="1130"/>
                </a:lnTo>
                <a:lnTo>
                  <a:pt x="125" y="1135"/>
                </a:lnTo>
                <a:lnTo>
                  <a:pt x="118" y="1145"/>
                </a:lnTo>
                <a:lnTo>
                  <a:pt x="108" y="1152"/>
                </a:lnTo>
                <a:lnTo>
                  <a:pt x="101" y="1160"/>
                </a:lnTo>
                <a:lnTo>
                  <a:pt x="91" y="1166"/>
                </a:lnTo>
                <a:lnTo>
                  <a:pt x="84" y="1175"/>
                </a:lnTo>
                <a:lnTo>
                  <a:pt x="67" y="1188"/>
                </a:lnTo>
                <a:lnTo>
                  <a:pt x="59" y="1194"/>
                </a:lnTo>
                <a:lnTo>
                  <a:pt x="51" y="1202"/>
                </a:lnTo>
                <a:lnTo>
                  <a:pt x="38" y="1213"/>
                </a:lnTo>
                <a:lnTo>
                  <a:pt x="25" y="1223"/>
                </a:lnTo>
                <a:lnTo>
                  <a:pt x="15" y="1232"/>
                </a:lnTo>
                <a:lnTo>
                  <a:pt x="8" y="1238"/>
                </a:lnTo>
                <a:lnTo>
                  <a:pt x="0" y="1243"/>
                </a:lnTo>
                <a:lnTo>
                  <a:pt x="34" y="1073"/>
                </a:lnTo>
                <a:lnTo>
                  <a:pt x="46" y="1077"/>
                </a:lnTo>
                <a:lnTo>
                  <a:pt x="82" y="1075"/>
                </a:lnTo>
                <a:lnTo>
                  <a:pt x="125" y="1063"/>
                </a:lnTo>
                <a:close/>
              </a:path>
            </a:pathLst>
          </a:custGeom>
          <a:solidFill>
            <a:srgbClr val="FFFF99"/>
          </a:solidFill>
          <a:ln w="9525">
            <a:noFill/>
            <a:round/>
            <a:headEnd/>
            <a:tailEnd/>
          </a:ln>
        </p:spPr>
        <p:txBody>
          <a:bodyPr/>
          <a:lstStyle/>
          <a:p>
            <a:endParaRPr lang="en-US"/>
          </a:p>
        </p:txBody>
      </p:sp>
      <p:sp>
        <p:nvSpPr>
          <p:cNvPr id="2054" name="Freeform 10"/>
          <p:cNvSpPr>
            <a:spLocks/>
          </p:cNvSpPr>
          <p:nvPr/>
        </p:nvSpPr>
        <p:spPr bwMode="auto">
          <a:xfrm>
            <a:off x="3824288" y="11113"/>
            <a:ext cx="1474787" cy="727075"/>
          </a:xfrm>
          <a:custGeom>
            <a:avLst/>
            <a:gdLst>
              <a:gd name="T0" fmla="*/ 463708593 w 929"/>
              <a:gd name="T1" fmla="*/ 783769388 h 458"/>
              <a:gd name="T2" fmla="*/ 645159781 w 929"/>
              <a:gd name="T3" fmla="*/ 688003450 h 458"/>
              <a:gd name="T4" fmla="*/ 720764443 w 929"/>
              <a:gd name="T5" fmla="*/ 587195613 h 458"/>
              <a:gd name="T6" fmla="*/ 778727223 w 929"/>
              <a:gd name="T7" fmla="*/ 486390950 h 458"/>
              <a:gd name="T8" fmla="*/ 844251264 w 929"/>
              <a:gd name="T9" fmla="*/ 367942813 h 458"/>
              <a:gd name="T10" fmla="*/ 1008062158 w 929"/>
              <a:gd name="T11" fmla="*/ 209173763 h 458"/>
              <a:gd name="T12" fmla="*/ 1136589290 w 929"/>
              <a:gd name="T13" fmla="*/ 176410938 h 458"/>
              <a:gd name="T14" fmla="*/ 1257556749 w 929"/>
              <a:gd name="T15" fmla="*/ 176410938 h 458"/>
              <a:gd name="T16" fmla="*/ 1212193952 w 929"/>
              <a:gd name="T17" fmla="*/ 236894688 h 458"/>
              <a:gd name="T18" fmla="*/ 1141629600 w 929"/>
              <a:gd name="T19" fmla="*/ 342741250 h 458"/>
              <a:gd name="T20" fmla="*/ 1222274573 w 929"/>
              <a:gd name="T21" fmla="*/ 433466875 h 458"/>
              <a:gd name="T22" fmla="*/ 1350803292 w 929"/>
              <a:gd name="T23" fmla="*/ 327620313 h 458"/>
              <a:gd name="T24" fmla="*/ 1439007937 w 929"/>
              <a:gd name="T25" fmla="*/ 176410938 h 458"/>
              <a:gd name="T26" fmla="*/ 1567536656 w 929"/>
              <a:gd name="T27" fmla="*/ 70564375 h 458"/>
              <a:gd name="T28" fmla="*/ 1643141318 w 929"/>
              <a:gd name="T29" fmla="*/ 194052825 h 458"/>
              <a:gd name="T30" fmla="*/ 1552415724 w 929"/>
              <a:gd name="T31" fmla="*/ 342741250 h 458"/>
              <a:gd name="T32" fmla="*/ 1605338193 w 929"/>
              <a:gd name="T33" fmla="*/ 395665325 h 458"/>
              <a:gd name="T34" fmla="*/ 1706144409 w 929"/>
              <a:gd name="T35" fmla="*/ 284778450 h 458"/>
              <a:gd name="T36" fmla="*/ 1766628139 w 929"/>
              <a:gd name="T37" fmla="*/ 219254388 h 458"/>
              <a:gd name="T38" fmla="*/ 1839713439 w 929"/>
              <a:gd name="T39" fmla="*/ 133569075 h 458"/>
              <a:gd name="T40" fmla="*/ 1978321192 w 929"/>
              <a:gd name="T41" fmla="*/ 12601575 h 458"/>
              <a:gd name="T42" fmla="*/ 2058966164 w 929"/>
              <a:gd name="T43" fmla="*/ 146169063 h 458"/>
              <a:gd name="T44" fmla="*/ 1963200259 w 929"/>
              <a:gd name="T45" fmla="*/ 252015625 h 458"/>
              <a:gd name="T46" fmla="*/ 1844753750 w 929"/>
              <a:gd name="T47" fmla="*/ 352821875 h 458"/>
              <a:gd name="T48" fmla="*/ 1839713439 w 929"/>
              <a:gd name="T49" fmla="*/ 390625013 h 458"/>
              <a:gd name="T50" fmla="*/ 2147483647 w 929"/>
              <a:gd name="T51" fmla="*/ 189012513 h 458"/>
              <a:gd name="T52" fmla="*/ 2147483647 w 929"/>
              <a:gd name="T53" fmla="*/ 246975313 h 458"/>
              <a:gd name="T54" fmla="*/ 2147483647 w 929"/>
              <a:gd name="T55" fmla="*/ 372983125 h 458"/>
              <a:gd name="T56" fmla="*/ 2116930532 w 929"/>
              <a:gd name="T57" fmla="*/ 405745950 h 458"/>
              <a:gd name="T58" fmla="*/ 2147483647 w 929"/>
              <a:gd name="T59" fmla="*/ 609877813 h 458"/>
              <a:gd name="T60" fmla="*/ 2106849911 w 929"/>
              <a:gd name="T61" fmla="*/ 602316550 h 458"/>
              <a:gd name="T62" fmla="*/ 1910277790 w 929"/>
              <a:gd name="T63" fmla="*/ 511592513 h 458"/>
              <a:gd name="T64" fmla="*/ 2001003384 w 929"/>
              <a:gd name="T65" fmla="*/ 806450000 h 458"/>
              <a:gd name="T66" fmla="*/ 1920358411 w 929"/>
              <a:gd name="T67" fmla="*/ 859374075 h 458"/>
              <a:gd name="T68" fmla="*/ 1663302561 w 929"/>
              <a:gd name="T69" fmla="*/ 672882513 h 458"/>
              <a:gd name="T70" fmla="*/ 1557456034 w 929"/>
              <a:gd name="T71" fmla="*/ 730845313 h 458"/>
              <a:gd name="T72" fmla="*/ 1748987845 w 929"/>
              <a:gd name="T73" fmla="*/ 912296563 h 458"/>
              <a:gd name="T74" fmla="*/ 1738907223 w 929"/>
              <a:gd name="T75" fmla="*/ 1111389700 h 458"/>
              <a:gd name="T76" fmla="*/ 1595257572 w 929"/>
              <a:gd name="T77" fmla="*/ 1116430013 h 458"/>
              <a:gd name="T78" fmla="*/ 1333161411 w 929"/>
              <a:gd name="T79" fmla="*/ 816530625 h 458"/>
              <a:gd name="T80" fmla="*/ 1333161411 w 929"/>
              <a:gd name="T81" fmla="*/ 929938450 h 458"/>
              <a:gd name="T82" fmla="*/ 1365924224 w 929"/>
              <a:gd name="T83" fmla="*/ 1116430013 h 458"/>
              <a:gd name="T84" fmla="*/ 1242435816 w 929"/>
              <a:gd name="T85" fmla="*/ 1146671888 h 458"/>
              <a:gd name="T86" fmla="*/ 1103828063 w 929"/>
              <a:gd name="T87" fmla="*/ 1154231563 h 458"/>
              <a:gd name="T88" fmla="*/ 965218723 w 929"/>
              <a:gd name="T89" fmla="*/ 1136591263 h 458"/>
              <a:gd name="T90" fmla="*/ 816530348 w 929"/>
              <a:gd name="T91" fmla="*/ 1050905950 h 458"/>
              <a:gd name="T92" fmla="*/ 607356657 w 929"/>
              <a:gd name="T93" fmla="*/ 929938450 h 458"/>
              <a:gd name="T94" fmla="*/ 1280238941 w 929"/>
              <a:gd name="T95" fmla="*/ 1045865638 h 458"/>
              <a:gd name="T96" fmla="*/ 1920358411 w 929"/>
              <a:gd name="T97" fmla="*/ 783769388 h 458"/>
              <a:gd name="T98" fmla="*/ 1897676219 w 929"/>
              <a:gd name="T99" fmla="*/ 420866888 h 458"/>
              <a:gd name="T100" fmla="*/ 1212193952 w 929"/>
              <a:gd name="T101" fmla="*/ 624998750 h 458"/>
              <a:gd name="T102" fmla="*/ 677921008 w 929"/>
              <a:gd name="T103" fmla="*/ 806450000 h 458"/>
              <a:gd name="T104" fmla="*/ 506550441 w 929"/>
              <a:gd name="T105" fmla="*/ 864414388 h 458"/>
              <a:gd name="T106" fmla="*/ 400703914 w 929"/>
              <a:gd name="T107" fmla="*/ 879535325 h 458"/>
              <a:gd name="T108" fmla="*/ 299897698 w 929"/>
              <a:gd name="T109" fmla="*/ 874495013 h 458"/>
              <a:gd name="T110" fmla="*/ 186491499 w 929"/>
              <a:gd name="T111" fmla="*/ 864414388 h 458"/>
              <a:gd name="T112" fmla="*/ 32761226 w 929"/>
              <a:gd name="T113" fmla="*/ 839212825 h 458"/>
              <a:gd name="T114" fmla="*/ 378023309 w 929"/>
              <a:gd name="T115" fmla="*/ 786288750 h 4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58"/>
              <a:gd name="T176" fmla="*/ 929 w 929"/>
              <a:gd name="T177" fmla="*/ 458 h 4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58">
                <a:moveTo>
                  <a:pt x="150" y="312"/>
                </a:moveTo>
                <a:lnTo>
                  <a:pt x="153" y="314"/>
                </a:lnTo>
                <a:lnTo>
                  <a:pt x="161" y="314"/>
                </a:lnTo>
                <a:lnTo>
                  <a:pt x="168" y="314"/>
                </a:lnTo>
                <a:lnTo>
                  <a:pt x="176" y="312"/>
                </a:lnTo>
                <a:lnTo>
                  <a:pt x="184" y="311"/>
                </a:lnTo>
                <a:lnTo>
                  <a:pt x="193" y="309"/>
                </a:lnTo>
                <a:lnTo>
                  <a:pt x="214" y="301"/>
                </a:lnTo>
                <a:lnTo>
                  <a:pt x="235" y="290"/>
                </a:lnTo>
                <a:lnTo>
                  <a:pt x="246" y="282"/>
                </a:lnTo>
                <a:lnTo>
                  <a:pt x="252" y="276"/>
                </a:lnTo>
                <a:lnTo>
                  <a:pt x="256" y="273"/>
                </a:lnTo>
                <a:lnTo>
                  <a:pt x="261" y="267"/>
                </a:lnTo>
                <a:lnTo>
                  <a:pt x="267" y="261"/>
                </a:lnTo>
                <a:lnTo>
                  <a:pt x="271" y="254"/>
                </a:lnTo>
                <a:lnTo>
                  <a:pt x="277" y="248"/>
                </a:lnTo>
                <a:lnTo>
                  <a:pt x="280" y="240"/>
                </a:lnTo>
                <a:lnTo>
                  <a:pt x="286" y="233"/>
                </a:lnTo>
                <a:lnTo>
                  <a:pt x="290" y="225"/>
                </a:lnTo>
                <a:lnTo>
                  <a:pt x="294" y="220"/>
                </a:lnTo>
                <a:lnTo>
                  <a:pt x="297" y="212"/>
                </a:lnTo>
                <a:lnTo>
                  <a:pt x="303" y="206"/>
                </a:lnTo>
                <a:lnTo>
                  <a:pt x="305" y="199"/>
                </a:lnTo>
                <a:lnTo>
                  <a:pt x="309" y="193"/>
                </a:lnTo>
                <a:lnTo>
                  <a:pt x="313" y="185"/>
                </a:lnTo>
                <a:lnTo>
                  <a:pt x="316" y="180"/>
                </a:lnTo>
                <a:lnTo>
                  <a:pt x="322" y="168"/>
                </a:lnTo>
                <a:lnTo>
                  <a:pt x="326" y="163"/>
                </a:lnTo>
                <a:lnTo>
                  <a:pt x="330" y="155"/>
                </a:lnTo>
                <a:lnTo>
                  <a:pt x="335" y="146"/>
                </a:lnTo>
                <a:lnTo>
                  <a:pt x="341" y="134"/>
                </a:lnTo>
                <a:lnTo>
                  <a:pt x="349" y="125"/>
                </a:lnTo>
                <a:lnTo>
                  <a:pt x="356" y="115"/>
                </a:lnTo>
                <a:lnTo>
                  <a:pt x="364" y="108"/>
                </a:lnTo>
                <a:lnTo>
                  <a:pt x="381" y="93"/>
                </a:lnTo>
                <a:lnTo>
                  <a:pt x="400" y="83"/>
                </a:lnTo>
                <a:lnTo>
                  <a:pt x="411" y="79"/>
                </a:lnTo>
                <a:lnTo>
                  <a:pt x="421" y="75"/>
                </a:lnTo>
                <a:lnTo>
                  <a:pt x="426" y="74"/>
                </a:lnTo>
                <a:lnTo>
                  <a:pt x="432" y="74"/>
                </a:lnTo>
                <a:lnTo>
                  <a:pt x="442" y="72"/>
                </a:lnTo>
                <a:lnTo>
                  <a:pt x="451" y="70"/>
                </a:lnTo>
                <a:lnTo>
                  <a:pt x="459" y="70"/>
                </a:lnTo>
                <a:lnTo>
                  <a:pt x="468" y="68"/>
                </a:lnTo>
                <a:lnTo>
                  <a:pt x="476" y="68"/>
                </a:lnTo>
                <a:lnTo>
                  <a:pt x="481" y="68"/>
                </a:lnTo>
                <a:lnTo>
                  <a:pt x="489" y="70"/>
                </a:lnTo>
                <a:lnTo>
                  <a:pt x="499" y="70"/>
                </a:lnTo>
                <a:lnTo>
                  <a:pt x="508" y="72"/>
                </a:lnTo>
                <a:lnTo>
                  <a:pt x="504" y="74"/>
                </a:lnTo>
                <a:lnTo>
                  <a:pt x="497" y="79"/>
                </a:lnTo>
                <a:lnTo>
                  <a:pt x="493" y="85"/>
                </a:lnTo>
                <a:lnTo>
                  <a:pt x="487" y="91"/>
                </a:lnTo>
                <a:lnTo>
                  <a:pt x="481" y="94"/>
                </a:lnTo>
                <a:lnTo>
                  <a:pt x="476" y="102"/>
                </a:lnTo>
                <a:lnTo>
                  <a:pt x="470" y="108"/>
                </a:lnTo>
                <a:lnTo>
                  <a:pt x="466" y="115"/>
                </a:lnTo>
                <a:lnTo>
                  <a:pt x="461" y="121"/>
                </a:lnTo>
                <a:lnTo>
                  <a:pt x="457" y="129"/>
                </a:lnTo>
                <a:lnTo>
                  <a:pt x="453" y="136"/>
                </a:lnTo>
                <a:lnTo>
                  <a:pt x="451" y="144"/>
                </a:lnTo>
                <a:lnTo>
                  <a:pt x="449" y="155"/>
                </a:lnTo>
                <a:lnTo>
                  <a:pt x="453" y="165"/>
                </a:lnTo>
                <a:lnTo>
                  <a:pt x="462" y="170"/>
                </a:lnTo>
                <a:lnTo>
                  <a:pt x="472" y="174"/>
                </a:lnTo>
                <a:lnTo>
                  <a:pt x="485" y="172"/>
                </a:lnTo>
                <a:lnTo>
                  <a:pt x="499" y="168"/>
                </a:lnTo>
                <a:lnTo>
                  <a:pt x="512" y="161"/>
                </a:lnTo>
                <a:lnTo>
                  <a:pt x="523" y="151"/>
                </a:lnTo>
                <a:lnTo>
                  <a:pt x="529" y="146"/>
                </a:lnTo>
                <a:lnTo>
                  <a:pt x="533" y="138"/>
                </a:lnTo>
                <a:lnTo>
                  <a:pt x="536" y="130"/>
                </a:lnTo>
                <a:lnTo>
                  <a:pt x="540" y="123"/>
                </a:lnTo>
                <a:lnTo>
                  <a:pt x="546" y="113"/>
                </a:lnTo>
                <a:lnTo>
                  <a:pt x="552" y="102"/>
                </a:lnTo>
                <a:lnTo>
                  <a:pt x="557" y="93"/>
                </a:lnTo>
                <a:lnTo>
                  <a:pt x="563" y="81"/>
                </a:lnTo>
                <a:lnTo>
                  <a:pt x="571" y="70"/>
                </a:lnTo>
                <a:lnTo>
                  <a:pt x="578" y="60"/>
                </a:lnTo>
                <a:lnTo>
                  <a:pt x="586" y="51"/>
                </a:lnTo>
                <a:lnTo>
                  <a:pt x="593" y="43"/>
                </a:lnTo>
                <a:lnTo>
                  <a:pt x="609" y="32"/>
                </a:lnTo>
                <a:lnTo>
                  <a:pt x="618" y="28"/>
                </a:lnTo>
                <a:lnTo>
                  <a:pt x="622" y="28"/>
                </a:lnTo>
                <a:lnTo>
                  <a:pt x="626" y="28"/>
                </a:lnTo>
                <a:lnTo>
                  <a:pt x="635" y="30"/>
                </a:lnTo>
                <a:lnTo>
                  <a:pt x="645" y="34"/>
                </a:lnTo>
                <a:lnTo>
                  <a:pt x="656" y="49"/>
                </a:lnTo>
                <a:lnTo>
                  <a:pt x="656" y="66"/>
                </a:lnTo>
                <a:lnTo>
                  <a:pt x="652" y="77"/>
                </a:lnTo>
                <a:lnTo>
                  <a:pt x="648" y="87"/>
                </a:lnTo>
                <a:lnTo>
                  <a:pt x="641" y="96"/>
                </a:lnTo>
                <a:lnTo>
                  <a:pt x="635" y="108"/>
                </a:lnTo>
                <a:lnTo>
                  <a:pt x="627" y="117"/>
                </a:lnTo>
                <a:lnTo>
                  <a:pt x="622" y="127"/>
                </a:lnTo>
                <a:lnTo>
                  <a:pt x="616" y="136"/>
                </a:lnTo>
                <a:lnTo>
                  <a:pt x="610" y="146"/>
                </a:lnTo>
                <a:lnTo>
                  <a:pt x="605" y="159"/>
                </a:lnTo>
                <a:lnTo>
                  <a:pt x="610" y="170"/>
                </a:lnTo>
                <a:lnTo>
                  <a:pt x="616" y="170"/>
                </a:lnTo>
                <a:lnTo>
                  <a:pt x="626" y="167"/>
                </a:lnTo>
                <a:lnTo>
                  <a:pt x="637" y="157"/>
                </a:lnTo>
                <a:lnTo>
                  <a:pt x="643" y="151"/>
                </a:lnTo>
                <a:lnTo>
                  <a:pt x="648" y="146"/>
                </a:lnTo>
                <a:lnTo>
                  <a:pt x="656" y="138"/>
                </a:lnTo>
                <a:lnTo>
                  <a:pt x="662" y="130"/>
                </a:lnTo>
                <a:lnTo>
                  <a:pt x="669" y="121"/>
                </a:lnTo>
                <a:lnTo>
                  <a:pt x="677" y="113"/>
                </a:lnTo>
                <a:lnTo>
                  <a:pt x="681" y="110"/>
                </a:lnTo>
                <a:lnTo>
                  <a:pt x="684" y="104"/>
                </a:lnTo>
                <a:lnTo>
                  <a:pt x="688" y="100"/>
                </a:lnTo>
                <a:lnTo>
                  <a:pt x="694" y="94"/>
                </a:lnTo>
                <a:lnTo>
                  <a:pt x="698" y="91"/>
                </a:lnTo>
                <a:lnTo>
                  <a:pt x="701" y="87"/>
                </a:lnTo>
                <a:lnTo>
                  <a:pt x="705" y="81"/>
                </a:lnTo>
                <a:lnTo>
                  <a:pt x="709" y="77"/>
                </a:lnTo>
                <a:lnTo>
                  <a:pt x="717" y="68"/>
                </a:lnTo>
                <a:lnTo>
                  <a:pt x="720" y="62"/>
                </a:lnTo>
                <a:lnTo>
                  <a:pt x="724" y="58"/>
                </a:lnTo>
                <a:lnTo>
                  <a:pt x="730" y="53"/>
                </a:lnTo>
                <a:lnTo>
                  <a:pt x="734" y="49"/>
                </a:lnTo>
                <a:lnTo>
                  <a:pt x="741" y="41"/>
                </a:lnTo>
                <a:lnTo>
                  <a:pt x="749" y="34"/>
                </a:lnTo>
                <a:lnTo>
                  <a:pt x="756" y="26"/>
                </a:lnTo>
                <a:lnTo>
                  <a:pt x="772" y="13"/>
                </a:lnTo>
                <a:lnTo>
                  <a:pt x="785" y="5"/>
                </a:lnTo>
                <a:lnTo>
                  <a:pt x="798" y="0"/>
                </a:lnTo>
                <a:lnTo>
                  <a:pt x="810" y="0"/>
                </a:lnTo>
                <a:lnTo>
                  <a:pt x="817" y="7"/>
                </a:lnTo>
                <a:lnTo>
                  <a:pt x="827" y="26"/>
                </a:lnTo>
                <a:lnTo>
                  <a:pt x="823" y="47"/>
                </a:lnTo>
                <a:lnTo>
                  <a:pt x="817" y="58"/>
                </a:lnTo>
                <a:lnTo>
                  <a:pt x="810" y="68"/>
                </a:lnTo>
                <a:lnTo>
                  <a:pt x="800" y="79"/>
                </a:lnTo>
                <a:lnTo>
                  <a:pt x="794" y="85"/>
                </a:lnTo>
                <a:lnTo>
                  <a:pt x="791" y="91"/>
                </a:lnTo>
                <a:lnTo>
                  <a:pt x="785" y="94"/>
                </a:lnTo>
                <a:lnTo>
                  <a:pt x="779" y="100"/>
                </a:lnTo>
                <a:lnTo>
                  <a:pt x="774" y="104"/>
                </a:lnTo>
                <a:lnTo>
                  <a:pt x="768" y="110"/>
                </a:lnTo>
                <a:lnTo>
                  <a:pt x="747" y="129"/>
                </a:lnTo>
                <a:lnTo>
                  <a:pt x="741" y="132"/>
                </a:lnTo>
                <a:lnTo>
                  <a:pt x="737" y="136"/>
                </a:lnTo>
                <a:lnTo>
                  <a:pt x="732" y="140"/>
                </a:lnTo>
                <a:lnTo>
                  <a:pt x="728" y="146"/>
                </a:lnTo>
                <a:lnTo>
                  <a:pt x="722" y="151"/>
                </a:lnTo>
                <a:lnTo>
                  <a:pt x="717" y="159"/>
                </a:lnTo>
                <a:lnTo>
                  <a:pt x="717" y="163"/>
                </a:lnTo>
                <a:lnTo>
                  <a:pt x="722" y="161"/>
                </a:lnTo>
                <a:lnTo>
                  <a:pt x="730" y="155"/>
                </a:lnTo>
                <a:lnTo>
                  <a:pt x="753" y="140"/>
                </a:lnTo>
                <a:lnTo>
                  <a:pt x="779" y="121"/>
                </a:lnTo>
                <a:lnTo>
                  <a:pt x="811" y="102"/>
                </a:lnTo>
                <a:lnTo>
                  <a:pt x="844" y="85"/>
                </a:lnTo>
                <a:lnTo>
                  <a:pt x="859" y="79"/>
                </a:lnTo>
                <a:lnTo>
                  <a:pt x="872" y="75"/>
                </a:lnTo>
                <a:lnTo>
                  <a:pt x="878" y="75"/>
                </a:lnTo>
                <a:lnTo>
                  <a:pt x="884" y="75"/>
                </a:lnTo>
                <a:lnTo>
                  <a:pt x="895" y="79"/>
                </a:lnTo>
                <a:lnTo>
                  <a:pt x="904" y="83"/>
                </a:lnTo>
                <a:lnTo>
                  <a:pt x="912" y="89"/>
                </a:lnTo>
                <a:lnTo>
                  <a:pt x="921" y="98"/>
                </a:lnTo>
                <a:lnTo>
                  <a:pt x="929" y="119"/>
                </a:lnTo>
                <a:lnTo>
                  <a:pt x="925" y="129"/>
                </a:lnTo>
                <a:lnTo>
                  <a:pt x="920" y="136"/>
                </a:lnTo>
                <a:lnTo>
                  <a:pt x="910" y="144"/>
                </a:lnTo>
                <a:lnTo>
                  <a:pt x="899" y="148"/>
                </a:lnTo>
                <a:lnTo>
                  <a:pt x="893" y="148"/>
                </a:lnTo>
                <a:lnTo>
                  <a:pt x="887" y="149"/>
                </a:lnTo>
                <a:lnTo>
                  <a:pt x="874" y="151"/>
                </a:lnTo>
                <a:lnTo>
                  <a:pt x="868" y="153"/>
                </a:lnTo>
                <a:lnTo>
                  <a:pt x="863" y="153"/>
                </a:lnTo>
                <a:lnTo>
                  <a:pt x="853" y="155"/>
                </a:lnTo>
                <a:lnTo>
                  <a:pt x="840" y="161"/>
                </a:lnTo>
                <a:lnTo>
                  <a:pt x="838" y="165"/>
                </a:lnTo>
                <a:lnTo>
                  <a:pt x="842" y="168"/>
                </a:lnTo>
                <a:lnTo>
                  <a:pt x="857" y="189"/>
                </a:lnTo>
                <a:lnTo>
                  <a:pt x="874" y="216"/>
                </a:lnTo>
                <a:lnTo>
                  <a:pt x="880" y="239"/>
                </a:lnTo>
                <a:lnTo>
                  <a:pt x="878" y="242"/>
                </a:lnTo>
                <a:lnTo>
                  <a:pt x="874" y="246"/>
                </a:lnTo>
                <a:lnTo>
                  <a:pt x="868" y="246"/>
                </a:lnTo>
                <a:lnTo>
                  <a:pt x="861" y="246"/>
                </a:lnTo>
                <a:lnTo>
                  <a:pt x="853" y="244"/>
                </a:lnTo>
                <a:lnTo>
                  <a:pt x="844" y="240"/>
                </a:lnTo>
                <a:lnTo>
                  <a:pt x="836" y="239"/>
                </a:lnTo>
                <a:lnTo>
                  <a:pt x="827" y="233"/>
                </a:lnTo>
                <a:lnTo>
                  <a:pt x="811" y="225"/>
                </a:lnTo>
                <a:lnTo>
                  <a:pt x="796" y="216"/>
                </a:lnTo>
                <a:lnTo>
                  <a:pt x="781" y="208"/>
                </a:lnTo>
                <a:lnTo>
                  <a:pt x="770" y="203"/>
                </a:lnTo>
                <a:lnTo>
                  <a:pt x="758" y="203"/>
                </a:lnTo>
                <a:lnTo>
                  <a:pt x="749" y="208"/>
                </a:lnTo>
                <a:lnTo>
                  <a:pt x="747" y="214"/>
                </a:lnTo>
                <a:lnTo>
                  <a:pt x="747" y="221"/>
                </a:lnTo>
                <a:lnTo>
                  <a:pt x="753" y="239"/>
                </a:lnTo>
                <a:lnTo>
                  <a:pt x="775" y="280"/>
                </a:lnTo>
                <a:lnTo>
                  <a:pt x="794" y="320"/>
                </a:lnTo>
                <a:lnTo>
                  <a:pt x="794" y="333"/>
                </a:lnTo>
                <a:lnTo>
                  <a:pt x="791" y="339"/>
                </a:lnTo>
                <a:lnTo>
                  <a:pt x="785" y="343"/>
                </a:lnTo>
                <a:lnTo>
                  <a:pt x="777" y="343"/>
                </a:lnTo>
                <a:lnTo>
                  <a:pt x="770" y="343"/>
                </a:lnTo>
                <a:lnTo>
                  <a:pt x="762" y="341"/>
                </a:lnTo>
                <a:lnTo>
                  <a:pt x="755" y="337"/>
                </a:lnTo>
                <a:lnTo>
                  <a:pt x="739" y="326"/>
                </a:lnTo>
                <a:lnTo>
                  <a:pt x="722" y="311"/>
                </a:lnTo>
                <a:lnTo>
                  <a:pt x="707" y="297"/>
                </a:lnTo>
                <a:lnTo>
                  <a:pt x="690" y="284"/>
                </a:lnTo>
                <a:lnTo>
                  <a:pt x="660" y="267"/>
                </a:lnTo>
                <a:lnTo>
                  <a:pt x="646" y="267"/>
                </a:lnTo>
                <a:lnTo>
                  <a:pt x="635" y="269"/>
                </a:lnTo>
                <a:lnTo>
                  <a:pt x="626" y="273"/>
                </a:lnTo>
                <a:lnTo>
                  <a:pt x="624" y="276"/>
                </a:lnTo>
                <a:lnTo>
                  <a:pt x="620" y="280"/>
                </a:lnTo>
                <a:lnTo>
                  <a:pt x="618" y="290"/>
                </a:lnTo>
                <a:lnTo>
                  <a:pt x="620" y="301"/>
                </a:lnTo>
                <a:lnTo>
                  <a:pt x="635" y="324"/>
                </a:lnTo>
                <a:lnTo>
                  <a:pt x="660" y="345"/>
                </a:lnTo>
                <a:lnTo>
                  <a:pt x="671" y="350"/>
                </a:lnTo>
                <a:lnTo>
                  <a:pt x="682" y="356"/>
                </a:lnTo>
                <a:lnTo>
                  <a:pt x="694" y="362"/>
                </a:lnTo>
                <a:lnTo>
                  <a:pt x="703" y="369"/>
                </a:lnTo>
                <a:lnTo>
                  <a:pt x="719" y="392"/>
                </a:lnTo>
                <a:lnTo>
                  <a:pt x="720" y="407"/>
                </a:lnTo>
                <a:lnTo>
                  <a:pt x="717" y="421"/>
                </a:lnTo>
                <a:lnTo>
                  <a:pt x="705" y="432"/>
                </a:lnTo>
                <a:lnTo>
                  <a:pt x="690" y="441"/>
                </a:lnTo>
                <a:lnTo>
                  <a:pt x="681" y="445"/>
                </a:lnTo>
                <a:lnTo>
                  <a:pt x="671" y="447"/>
                </a:lnTo>
                <a:lnTo>
                  <a:pt x="662" y="447"/>
                </a:lnTo>
                <a:lnTo>
                  <a:pt x="652" y="447"/>
                </a:lnTo>
                <a:lnTo>
                  <a:pt x="643" y="447"/>
                </a:lnTo>
                <a:lnTo>
                  <a:pt x="633" y="443"/>
                </a:lnTo>
                <a:lnTo>
                  <a:pt x="624" y="440"/>
                </a:lnTo>
                <a:lnTo>
                  <a:pt x="616" y="434"/>
                </a:lnTo>
                <a:lnTo>
                  <a:pt x="603" y="419"/>
                </a:lnTo>
                <a:lnTo>
                  <a:pt x="588" y="398"/>
                </a:lnTo>
                <a:lnTo>
                  <a:pt x="557" y="356"/>
                </a:lnTo>
                <a:lnTo>
                  <a:pt x="529" y="324"/>
                </a:lnTo>
                <a:lnTo>
                  <a:pt x="516" y="316"/>
                </a:lnTo>
                <a:lnTo>
                  <a:pt x="504" y="318"/>
                </a:lnTo>
                <a:lnTo>
                  <a:pt x="500" y="322"/>
                </a:lnTo>
                <a:lnTo>
                  <a:pt x="499" y="328"/>
                </a:lnTo>
                <a:lnTo>
                  <a:pt x="504" y="339"/>
                </a:lnTo>
                <a:lnTo>
                  <a:pt x="529" y="369"/>
                </a:lnTo>
                <a:lnTo>
                  <a:pt x="542" y="386"/>
                </a:lnTo>
                <a:lnTo>
                  <a:pt x="554" y="404"/>
                </a:lnTo>
                <a:lnTo>
                  <a:pt x="559" y="419"/>
                </a:lnTo>
                <a:lnTo>
                  <a:pt x="557" y="432"/>
                </a:lnTo>
                <a:lnTo>
                  <a:pt x="552" y="438"/>
                </a:lnTo>
                <a:lnTo>
                  <a:pt x="542" y="443"/>
                </a:lnTo>
                <a:lnTo>
                  <a:pt x="531" y="447"/>
                </a:lnTo>
                <a:lnTo>
                  <a:pt x="523" y="449"/>
                </a:lnTo>
                <a:lnTo>
                  <a:pt x="517" y="451"/>
                </a:lnTo>
                <a:lnTo>
                  <a:pt x="510" y="453"/>
                </a:lnTo>
                <a:lnTo>
                  <a:pt x="500" y="453"/>
                </a:lnTo>
                <a:lnTo>
                  <a:pt x="493" y="455"/>
                </a:lnTo>
                <a:lnTo>
                  <a:pt x="483" y="457"/>
                </a:lnTo>
                <a:lnTo>
                  <a:pt x="476" y="457"/>
                </a:lnTo>
                <a:lnTo>
                  <a:pt x="466" y="457"/>
                </a:lnTo>
                <a:lnTo>
                  <a:pt x="457" y="458"/>
                </a:lnTo>
                <a:lnTo>
                  <a:pt x="447" y="458"/>
                </a:lnTo>
                <a:lnTo>
                  <a:pt x="438" y="458"/>
                </a:lnTo>
                <a:lnTo>
                  <a:pt x="428" y="457"/>
                </a:lnTo>
                <a:lnTo>
                  <a:pt x="419" y="457"/>
                </a:lnTo>
                <a:lnTo>
                  <a:pt x="409" y="455"/>
                </a:lnTo>
                <a:lnTo>
                  <a:pt x="400" y="455"/>
                </a:lnTo>
                <a:lnTo>
                  <a:pt x="392" y="453"/>
                </a:lnTo>
                <a:lnTo>
                  <a:pt x="383" y="451"/>
                </a:lnTo>
                <a:lnTo>
                  <a:pt x="375" y="449"/>
                </a:lnTo>
                <a:lnTo>
                  <a:pt x="366" y="445"/>
                </a:lnTo>
                <a:lnTo>
                  <a:pt x="360" y="443"/>
                </a:lnTo>
                <a:lnTo>
                  <a:pt x="345" y="436"/>
                </a:lnTo>
                <a:lnTo>
                  <a:pt x="333" y="426"/>
                </a:lnTo>
                <a:lnTo>
                  <a:pt x="324" y="417"/>
                </a:lnTo>
                <a:lnTo>
                  <a:pt x="307" y="398"/>
                </a:lnTo>
                <a:lnTo>
                  <a:pt x="288" y="385"/>
                </a:lnTo>
                <a:lnTo>
                  <a:pt x="267" y="375"/>
                </a:lnTo>
                <a:lnTo>
                  <a:pt x="258" y="373"/>
                </a:lnTo>
                <a:lnTo>
                  <a:pt x="248" y="371"/>
                </a:lnTo>
                <a:lnTo>
                  <a:pt x="241" y="369"/>
                </a:lnTo>
                <a:lnTo>
                  <a:pt x="231" y="367"/>
                </a:lnTo>
                <a:lnTo>
                  <a:pt x="218" y="367"/>
                </a:lnTo>
                <a:lnTo>
                  <a:pt x="208" y="367"/>
                </a:lnTo>
                <a:lnTo>
                  <a:pt x="205" y="367"/>
                </a:lnTo>
                <a:lnTo>
                  <a:pt x="333" y="328"/>
                </a:lnTo>
                <a:lnTo>
                  <a:pt x="508" y="415"/>
                </a:lnTo>
                <a:lnTo>
                  <a:pt x="375" y="314"/>
                </a:lnTo>
                <a:lnTo>
                  <a:pt x="531" y="269"/>
                </a:lnTo>
                <a:lnTo>
                  <a:pt x="656" y="405"/>
                </a:lnTo>
                <a:lnTo>
                  <a:pt x="561" y="258"/>
                </a:lnTo>
                <a:lnTo>
                  <a:pt x="662" y="223"/>
                </a:lnTo>
                <a:lnTo>
                  <a:pt x="762" y="311"/>
                </a:lnTo>
                <a:lnTo>
                  <a:pt x="690" y="214"/>
                </a:lnTo>
                <a:lnTo>
                  <a:pt x="772" y="182"/>
                </a:lnTo>
                <a:lnTo>
                  <a:pt x="844" y="212"/>
                </a:lnTo>
                <a:lnTo>
                  <a:pt x="787" y="165"/>
                </a:lnTo>
                <a:lnTo>
                  <a:pt x="889" y="104"/>
                </a:lnTo>
                <a:lnTo>
                  <a:pt x="753" y="167"/>
                </a:lnTo>
                <a:lnTo>
                  <a:pt x="646" y="208"/>
                </a:lnTo>
                <a:lnTo>
                  <a:pt x="794" y="43"/>
                </a:lnTo>
                <a:lnTo>
                  <a:pt x="605" y="216"/>
                </a:lnTo>
                <a:lnTo>
                  <a:pt x="521" y="239"/>
                </a:lnTo>
                <a:lnTo>
                  <a:pt x="624" y="66"/>
                </a:lnTo>
                <a:lnTo>
                  <a:pt x="481" y="248"/>
                </a:lnTo>
                <a:lnTo>
                  <a:pt x="358" y="284"/>
                </a:lnTo>
                <a:lnTo>
                  <a:pt x="413" y="125"/>
                </a:lnTo>
                <a:lnTo>
                  <a:pt x="322" y="297"/>
                </a:lnTo>
                <a:lnTo>
                  <a:pt x="307" y="303"/>
                </a:lnTo>
                <a:lnTo>
                  <a:pt x="290" y="311"/>
                </a:lnTo>
                <a:lnTo>
                  <a:pt x="269" y="320"/>
                </a:lnTo>
                <a:lnTo>
                  <a:pt x="246" y="328"/>
                </a:lnTo>
                <a:lnTo>
                  <a:pt x="223" y="337"/>
                </a:lnTo>
                <a:lnTo>
                  <a:pt x="218" y="339"/>
                </a:lnTo>
                <a:lnTo>
                  <a:pt x="212" y="341"/>
                </a:lnTo>
                <a:lnTo>
                  <a:pt x="206" y="341"/>
                </a:lnTo>
                <a:lnTo>
                  <a:pt x="201" y="343"/>
                </a:lnTo>
                <a:lnTo>
                  <a:pt x="195" y="345"/>
                </a:lnTo>
                <a:lnTo>
                  <a:pt x="191" y="347"/>
                </a:lnTo>
                <a:lnTo>
                  <a:pt x="182" y="347"/>
                </a:lnTo>
                <a:lnTo>
                  <a:pt x="172" y="349"/>
                </a:lnTo>
                <a:lnTo>
                  <a:pt x="167" y="349"/>
                </a:lnTo>
                <a:lnTo>
                  <a:pt x="159" y="349"/>
                </a:lnTo>
                <a:lnTo>
                  <a:pt x="153" y="349"/>
                </a:lnTo>
                <a:lnTo>
                  <a:pt x="148" y="349"/>
                </a:lnTo>
                <a:lnTo>
                  <a:pt x="140" y="349"/>
                </a:lnTo>
                <a:lnTo>
                  <a:pt x="134" y="349"/>
                </a:lnTo>
                <a:lnTo>
                  <a:pt x="127" y="349"/>
                </a:lnTo>
                <a:lnTo>
                  <a:pt x="119" y="347"/>
                </a:lnTo>
                <a:lnTo>
                  <a:pt x="112" y="347"/>
                </a:lnTo>
                <a:lnTo>
                  <a:pt x="104" y="347"/>
                </a:lnTo>
                <a:lnTo>
                  <a:pt x="96" y="345"/>
                </a:lnTo>
                <a:lnTo>
                  <a:pt x="89" y="345"/>
                </a:lnTo>
                <a:lnTo>
                  <a:pt x="81" y="343"/>
                </a:lnTo>
                <a:lnTo>
                  <a:pt x="74" y="343"/>
                </a:lnTo>
                <a:lnTo>
                  <a:pt x="58" y="341"/>
                </a:lnTo>
                <a:lnTo>
                  <a:pt x="53" y="339"/>
                </a:lnTo>
                <a:lnTo>
                  <a:pt x="45" y="339"/>
                </a:lnTo>
                <a:lnTo>
                  <a:pt x="34" y="337"/>
                </a:lnTo>
                <a:lnTo>
                  <a:pt x="22" y="335"/>
                </a:lnTo>
                <a:lnTo>
                  <a:pt x="13" y="333"/>
                </a:lnTo>
                <a:lnTo>
                  <a:pt x="5" y="331"/>
                </a:lnTo>
                <a:lnTo>
                  <a:pt x="0" y="331"/>
                </a:lnTo>
                <a:lnTo>
                  <a:pt x="102" y="271"/>
                </a:lnTo>
                <a:lnTo>
                  <a:pt x="106" y="278"/>
                </a:lnTo>
                <a:lnTo>
                  <a:pt x="123" y="297"/>
                </a:lnTo>
                <a:lnTo>
                  <a:pt x="150" y="312"/>
                </a:lnTo>
                <a:close/>
              </a:path>
            </a:pathLst>
          </a:custGeom>
          <a:gradFill rotWithShape="0">
            <a:gsLst>
              <a:gs pos="0">
                <a:srgbClr val="FFCC00"/>
              </a:gs>
              <a:gs pos="100000">
                <a:srgbClr val="FFFFCC"/>
              </a:gs>
            </a:gsLst>
            <a:path path="rect">
              <a:fillToRect r="100000" b="100000"/>
            </a:path>
          </a:gradFill>
          <a:ln w="9525">
            <a:noFill/>
            <a:round/>
            <a:headEnd/>
            <a:tailEnd/>
          </a:ln>
        </p:spPr>
        <p:txBody>
          <a:bodyPr/>
          <a:lstStyle/>
          <a:p>
            <a:endParaRPr lang="en-US"/>
          </a:p>
        </p:txBody>
      </p:sp>
      <p:sp>
        <p:nvSpPr>
          <p:cNvPr id="2055" name="Freeform 12"/>
          <p:cNvSpPr>
            <a:spLocks/>
          </p:cNvSpPr>
          <p:nvPr/>
        </p:nvSpPr>
        <p:spPr bwMode="auto">
          <a:xfrm>
            <a:off x="6362700" y="230188"/>
            <a:ext cx="1471613" cy="728662"/>
          </a:xfrm>
          <a:custGeom>
            <a:avLst/>
            <a:gdLst>
              <a:gd name="T0" fmla="*/ 463708908 w 927"/>
              <a:gd name="T1" fmla="*/ 788807571 h 459"/>
              <a:gd name="T2" fmla="*/ 640119905 w 927"/>
              <a:gd name="T3" fmla="*/ 688001390 h 459"/>
              <a:gd name="T4" fmla="*/ 715724618 w 927"/>
              <a:gd name="T5" fmla="*/ 592235519 h 459"/>
              <a:gd name="T6" fmla="*/ 778729340 w 927"/>
              <a:gd name="T7" fmla="*/ 486389029 h 459"/>
              <a:gd name="T8" fmla="*/ 844253424 w 927"/>
              <a:gd name="T9" fmla="*/ 367942560 h 459"/>
              <a:gd name="T10" fmla="*/ 1003022528 w 927"/>
              <a:gd name="T11" fmla="*/ 209172031 h 459"/>
              <a:gd name="T12" fmla="*/ 1131551334 w 927"/>
              <a:gd name="T13" fmla="*/ 181451125 h 459"/>
              <a:gd name="T14" fmla="*/ 1249997925 w 927"/>
              <a:gd name="T15" fmla="*/ 181451125 h 459"/>
              <a:gd name="T16" fmla="*/ 1207156048 w 927"/>
              <a:gd name="T17" fmla="*/ 244454195 h 459"/>
              <a:gd name="T18" fmla="*/ 1136591649 w 927"/>
              <a:gd name="T19" fmla="*/ 345260376 h 459"/>
              <a:gd name="T20" fmla="*/ 1217236676 w 927"/>
              <a:gd name="T21" fmla="*/ 435985938 h 459"/>
              <a:gd name="T22" fmla="*/ 1345763895 w 927"/>
              <a:gd name="T23" fmla="*/ 335179758 h 459"/>
              <a:gd name="T24" fmla="*/ 1433970187 w 927"/>
              <a:gd name="T25" fmla="*/ 181451125 h 459"/>
              <a:gd name="T26" fmla="*/ 1562497406 w 927"/>
              <a:gd name="T27" fmla="*/ 73083687 h 459"/>
              <a:gd name="T28" fmla="*/ 1643142433 w 927"/>
              <a:gd name="T29" fmla="*/ 196572053 h 459"/>
              <a:gd name="T30" fmla="*/ 1547376463 w 927"/>
              <a:gd name="T31" fmla="*/ 345260376 h 459"/>
              <a:gd name="T32" fmla="*/ 1600300556 w 927"/>
              <a:gd name="T33" fmla="*/ 400703775 h 459"/>
              <a:gd name="T34" fmla="*/ 1701106840 w 927"/>
              <a:gd name="T35" fmla="*/ 287297615 h 459"/>
              <a:gd name="T36" fmla="*/ 1761590611 w 927"/>
              <a:gd name="T37" fmla="*/ 219252650 h 459"/>
              <a:gd name="T38" fmla="*/ 1834674373 w 927"/>
              <a:gd name="T39" fmla="*/ 138607705 h 459"/>
              <a:gd name="T40" fmla="*/ 1978324122 w 927"/>
              <a:gd name="T41" fmla="*/ 15120927 h 459"/>
              <a:gd name="T42" fmla="*/ 2053928835 w 927"/>
              <a:gd name="T43" fmla="*/ 148688323 h 459"/>
              <a:gd name="T44" fmla="*/ 1958162865 w 927"/>
              <a:gd name="T45" fmla="*/ 254534813 h 459"/>
              <a:gd name="T46" fmla="*/ 1839714688 w 927"/>
              <a:gd name="T47" fmla="*/ 357861942 h 459"/>
              <a:gd name="T48" fmla="*/ 1834674373 w 927"/>
              <a:gd name="T49" fmla="*/ 395663466 h 459"/>
              <a:gd name="T50" fmla="*/ 2147483647 w 927"/>
              <a:gd name="T51" fmla="*/ 196572053 h 459"/>
              <a:gd name="T52" fmla="*/ 2147483647 w 927"/>
              <a:gd name="T53" fmla="*/ 254534813 h 459"/>
              <a:gd name="T54" fmla="*/ 2147483647 w 927"/>
              <a:gd name="T55" fmla="*/ 378023178 h 459"/>
              <a:gd name="T56" fmla="*/ 2111891655 w 927"/>
              <a:gd name="T57" fmla="*/ 405744084 h 459"/>
              <a:gd name="T58" fmla="*/ 2147483647 w 927"/>
              <a:gd name="T59" fmla="*/ 617437064 h 459"/>
              <a:gd name="T60" fmla="*/ 2101811027 w 927"/>
              <a:gd name="T61" fmla="*/ 602316137 h 459"/>
              <a:gd name="T62" fmla="*/ 1905238772 w 927"/>
              <a:gd name="T63" fmla="*/ 511590574 h 459"/>
              <a:gd name="T64" fmla="*/ 1995964428 w 927"/>
              <a:gd name="T65" fmla="*/ 806449447 h 459"/>
              <a:gd name="T66" fmla="*/ 1915319401 w 927"/>
              <a:gd name="T67" fmla="*/ 859371898 h 459"/>
              <a:gd name="T68" fmla="*/ 1658263376 w 927"/>
              <a:gd name="T69" fmla="*/ 672880463 h 459"/>
              <a:gd name="T70" fmla="*/ 1552416777 w 927"/>
              <a:gd name="T71" fmla="*/ 730844811 h 459"/>
              <a:gd name="T72" fmla="*/ 1743948718 w 927"/>
              <a:gd name="T73" fmla="*/ 917336246 h 459"/>
              <a:gd name="T74" fmla="*/ 1733868089 w 927"/>
              <a:gd name="T75" fmla="*/ 1113908298 h 459"/>
              <a:gd name="T76" fmla="*/ 1590219928 w 927"/>
              <a:gd name="T77" fmla="*/ 1123988916 h 459"/>
              <a:gd name="T78" fmla="*/ 1328123589 w 927"/>
              <a:gd name="T79" fmla="*/ 816530065 h 459"/>
              <a:gd name="T80" fmla="*/ 1328123589 w 927"/>
              <a:gd name="T81" fmla="*/ 937497482 h 459"/>
              <a:gd name="T82" fmla="*/ 1360884837 w 927"/>
              <a:gd name="T83" fmla="*/ 1118948607 h 459"/>
              <a:gd name="T84" fmla="*/ 1237397933 w 927"/>
              <a:gd name="T85" fmla="*/ 1151709822 h 459"/>
              <a:gd name="T86" fmla="*/ 1098788498 w 927"/>
              <a:gd name="T87" fmla="*/ 1156750131 h 459"/>
              <a:gd name="T88" fmla="*/ 960180651 w 927"/>
              <a:gd name="T89" fmla="*/ 1136588895 h 459"/>
              <a:gd name="T90" fmla="*/ 811490588 w 927"/>
              <a:gd name="T91" fmla="*/ 1050903641 h 459"/>
              <a:gd name="T92" fmla="*/ 602318342 w 927"/>
              <a:gd name="T93" fmla="*/ 932457173 h 459"/>
              <a:gd name="T94" fmla="*/ 1275199496 w 927"/>
              <a:gd name="T95" fmla="*/ 1050903641 h 459"/>
              <a:gd name="T96" fmla="*/ 1915319401 w 927"/>
              <a:gd name="T97" fmla="*/ 788807571 h 459"/>
              <a:gd name="T98" fmla="*/ 1892638781 w 927"/>
              <a:gd name="T99" fmla="*/ 425905320 h 459"/>
              <a:gd name="T100" fmla="*/ 1207156048 w 927"/>
              <a:gd name="T101" fmla="*/ 624998321 h 459"/>
              <a:gd name="T102" fmla="*/ 672882741 w 927"/>
              <a:gd name="T103" fmla="*/ 806449447 h 459"/>
              <a:gd name="T104" fmla="*/ 501512058 w 927"/>
              <a:gd name="T105" fmla="*/ 869452516 h 459"/>
              <a:gd name="T106" fmla="*/ 400705774 w 927"/>
              <a:gd name="T107" fmla="*/ 884573443 h 459"/>
              <a:gd name="T108" fmla="*/ 294859175 w 927"/>
              <a:gd name="T109" fmla="*/ 879533134 h 459"/>
              <a:gd name="T110" fmla="*/ 181451312 w 927"/>
              <a:gd name="T111" fmla="*/ 864412207 h 459"/>
              <a:gd name="T112" fmla="*/ 27722522 w 927"/>
              <a:gd name="T113" fmla="*/ 846771919 h 459"/>
              <a:gd name="T114" fmla="*/ 370463888 w 927"/>
              <a:gd name="T115" fmla="*/ 793847880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7" y="315"/>
                </a:moveTo>
                <a:lnTo>
                  <a:pt x="151" y="315"/>
                </a:lnTo>
                <a:lnTo>
                  <a:pt x="161" y="315"/>
                </a:lnTo>
                <a:lnTo>
                  <a:pt x="166" y="315"/>
                </a:lnTo>
                <a:lnTo>
                  <a:pt x="174" y="315"/>
                </a:lnTo>
                <a:lnTo>
                  <a:pt x="184" y="313"/>
                </a:lnTo>
                <a:lnTo>
                  <a:pt x="191" y="311"/>
                </a:lnTo>
                <a:lnTo>
                  <a:pt x="212" y="303"/>
                </a:lnTo>
                <a:lnTo>
                  <a:pt x="233" y="290"/>
                </a:lnTo>
                <a:lnTo>
                  <a:pt x="244" y="283"/>
                </a:lnTo>
                <a:lnTo>
                  <a:pt x="250" y="279"/>
                </a:lnTo>
                <a:lnTo>
                  <a:pt x="254" y="273"/>
                </a:lnTo>
                <a:lnTo>
                  <a:pt x="259" y="267"/>
                </a:lnTo>
                <a:lnTo>
                  <a:pt x="265" y="262"/>
                </a:lnTo>
                <a:lnTo>
                  <a:pt x="271" y="256"/>
                </a:lnTo>
                <a:lnTo>
                  <a:pt x="275" y="248"/>
                </a:lnTo>
                <a:lnTo>
                  <a:pt x="280" y="241"/>
                </a:lnTo>
                <a:lnTo>
                  <a:pt x="284" y="235"/>
                </a:lnTo>
                <a:lnTo>
                  <a:pt x="288" y="228"/>
                </a:lnTo>
                <a:lnTo>
                  <a:pt x="292" y="220"/>
                </a:lnTo>
                <a:lnTo>
                  <a:pt x="297" y="214"/>
                </a:lnTo>
                <a:lnTo>
                  <a:pt x="301" y="207"/>
                </a:lnTo>
                <a:lnTo>
                  <a:pt x="305" y="201"/>
                </a:lnTo>
                <a:lnTo>
                  <a:pt x="309" y="193"/>
                </a:lnTo>
                <a:lnTo>
                  <a:pt x="311" y="188"/>
                </a:lnTo>
                <a:lnTo>
                  <a:pt x="314" y="182"/>
                </a:lnTo>
                <a:lnTo>
                  <a:pt x="322" y="169"/>
                </a:lnTo>
                <a:lnTo>
                  <a:pt x="324" y="163"/>
                </a:lnTo>
                <a:lnTo>
                  <a:pt x="328" y="157"/>
                </a:lnTo>
                <a:lnTo>
                  <a:pt x="335" y="146"/>
                </a:lnTo>
                <a:lnTo>
                  <a:pt x="341" y="135"/>
                </a:lnTo>
                <a:lnTo>
                  <a:pt x="347" y="125"/>
                </a:lnTo>
                <a:lnTo>
                  <a:pt x="354" y="118"/>
                </a:lnTo>
                <a:lnTo>
                  <a:pt x="362" y="108"/>
                </a:lnTo>
                <a:lnTo>
                  <a:pt x="379" y="95"/>
                </a:lnTo>
                <a:lnTo>
                  <a:pt x="398" y="83"/>
                </a:lnTo>
                <a:lnTo>
                  <a:pt x="409" y="80"/>
                </a:lnTo>
                <a:lnTo>
                  <a:pt x="421" y="78"/>
                </a:lnTo>
                <a:lnTo>
                  <a:pt x="424" y="76"/>
                </a:lnTo>
                <a:lnTo>
                  <a:pt x="430" y="74"/>
                </a:lnTo>
                <a:lnTo>
                  <a:pt x="440" y="74"/>
                </a:lnTo>
                <a:lnTo>
                  <a:pt x="449" y="72"/>
                </a:lnTo>
                <a:lnTo>
                  <a:pt x="459" y="70"/>
                </a:lnTo>
                <a:lnTo>
                  <a:pt x="466" y="70"/>
                </a:lnTo>
                <a:lnTo>
                  <a:pt x="474" y="70"/>
                </a:lnTo>
                <a:lnTo>
                  <a:pt x="481" y="70"/>
                </a:lnTo>
                <a:lnTo>
                  <a:pt x="487" y="70"/>
                </a:lnTo>
                <a:lnTo>
                  <a:pt x="496" y="72"/>
                </a:lnTo>
                <a:lnTo>
                  <a:pt x="506" y="72"/>
                </a:lnTo>
                <a:lnTo>
                  <a:pt x="502" y="74"/>
                </a:lnTo>
                <a:lnTo>
                  <a:pt x="496" y="82"/>
                </a:lnTo>
                <a:lnTo>
                  <a:pt x="491" y="85"/>
                </a:lnTo>
                <a:lnTo>
                  <a:pt x="485" y="91"/>
                </a:lnTo>
                <a:lnTo>
                  <a:pt x="479" y="97"/>
                </a:lnTo>
                <a:lnTo>
                  <a:pt x="476" y="102"/>
                </a:lnTo>
                <a:lnTo>
                  <a:pt x="470" y="110"/>
                </a:lnTo>
                <a:lnTo>
                  <a:pt x="464" y="116"/>
                </a:lnTo>
                <a:lnTo>
                  <a:pt x="459" y="123"/>
                </a:lnTo>
                <a:lnTo>
                  <a:pt x="455" y="131"/>
                </a:lnTo>
                <a:lnTo>
                  <a:pt x="451" y="137"/>
                </a:lnTo>
                <a:lnTo>
                  <a:pt x="449" y="144"/>
                </a:lnTo>
                <a:lnTo>
                  <a:pt x="449" y="157"/>
                </a:lnTo>
                <a:lnTo>
                  <a:pt x="453" y="167"/>
                </a:lnTo>
                <a:lnTo>
                  <a:pt x="460" y="173"/>
                </a:lnTo>
                <a:lnTo>
                  <a:pt x="470" y="174"/>
                </a:lnTo>
                <a:lnTo>
                  <a:pt x="483" y="173"/>
                </a:lnTo>
                <a:lnTo>
                  <a:pt x="496" y="169"/>
                </a:lnTo>
                <a:lnTo>
                  <a:pt x="510" y="161"/>
                </a:lnTo>
                <a:lnTo>
                  <a:pt x="521" y="152"/>
                </a:lnTo>
                <a:lnTo>
                  <a:pt x="527" y="146"/>
                </a:lnTo>
                <a:lnTo>
                  <a:pt x="531" y="140"/>
                </a:lnTo>
                <a:lnTo>
                  <a:pt x="534" y="133"/>
                </a:lnTo>
                <a:lnTo>
                  <a:pt x="540" y="123"/>
                </a:lnTo>
                <a:lnTo>
                  <a:pt x="544" y="114"/>
                </a:lnTo>
                <a:lnTo>
                  <a:pt x="550" y="104"/>
                </a:lnTo>
                <a:lnTo>
                  <a:pt x="555" y="93"/>
                </a:lnTo>
                <a:lnTo>
                  <a:pt x="563" y="82"/>
                </a:lnTo>
                <a:lnTo>
                  <a:pt x="569" y="72"/>
                </a:lnTo>
                <a:lnTo>
                  <a:pt x="576" y="61"/>
                </a:lnTo>
                <a:lnTo>
                  <a:pt x="584" y="51"/>
                </a:lnTo>
                <a:lnTo>
                  <a:pt x="591" y="44"/>
                </a:lnTo>
                <a:lnTo>
                  <a:pt x="608" y="32"/>
                </a:lnTo>
                <a:lnTo>
                  <a:pt x="616" y="30"/>
                </a:lnTo>
                <a:lnTo>
                  <a:pt x="620" y="29"/>
                </a:lnTo>
                <a:lnTo>
                  <a:pt x="625" y="29"/>
                </a:lnTo>
                <a:lnTo>
                  <a:pt x="633" y="30"/>
                </a:lnTo>
                <a:lnTo>
                  <a:pt x="642" y="36"/>
                </a:lnTo>
                <a:lnTo>
                  <a:pt x="654" y="49"/>
                </a:lnTo>
                <a:lnTo>
                  <a:pt x="654" y="68"/>
                </a:lnTo>
                <a:lnTo>
                  <a:pt x="652" y="78"/>
                </a:lnTo>
                <a:lnTo>
                  <a:pt x="646" y="87"/>
                </a:lnTo>
                <a:lnTo>
                  <a:pt x="641" y="99"/>
                </a:lnTo>
                <a:lnTo>
                  <a:pt x="633" y="108"/>
                </a:lnTo>
                <a:lnTo>
                  <a:pt x="625" y="118"/>
                </a:lnTo>
                <a:lnTo>
                  <a:pt x="620" y="129"/>
                </a:lnTo>
                <a:lnTo>
                  <a:pt x="614" y="137"/>
                </a:lnTo>
                <a:lnTo>
                  <a:pt x="608" y="146"/>
                </a:lnTo>
                <a:lnTo>
                  <a:pt x="605" y="161"/>
                </a:lnTo>
                <a:lnTo>
                  <a:pt x="608" y="171"/>
                </a:lnTo>
                <a:lnTo>
                  <a:pt x="616" y="173"/>
                </a:lnTo>
                <a:lnTo>
                  <a:pt x="624" y="167"/>
                </a:lnTo>
                <a:lnTo>
                  <a:pt x="635" y="159"/>
                </a:lnTo>
                <a:lnTo>
                  <a:pt x="641" y="154"/>
                </a:lnTo>
                <a:lnTo>
                  <a:pt x="646" y="146"/>
                </a:lnTo>
                <a:lnTo>
                  <a:pt x="654" y="140"/>
                </a:lnTo>
                <a:lnTo>
                  <a:pt x="661" y="131"/>
                </a:lnTo>
                <a:lnTo>
                  <a:pt x="667" y="123"/>
                </a:lnTo>
                <a:lnTo>
                  <a:pt x="675" y="114"/>
                </a:lnTo>
                <a:lnTo>
                  <a:pt x="679" y="110"/>
                </a:lnTo>
                <a:lnTo>
                  <a:pt x="682" y="104"/>
                </a:lnTo>
                <a:lnTo>
                  <a:pt x="688" y="101"/>
                </a:lnTo>
                <a:lnTo>
                  <a:pt x="692" y="97"/>
                </a:lnTo>
                <a:lnTo>
                  <a:pt x="696" y="91"/>
                </a:lnTo>
                <a:lnTo>
                  <a:pt x="699" y="87"/>
                </a:lnTo>
                <a:lnTo>
                  <a:pt x="703" y="82"/>
                </a:lnTo>
                <a:lnTo>
                  <a:pt x="707" y="78"/>
                </a:lnTo>
                <a:lnTo>
                  <a:pt x="715" y="68"/>
                </a:lnTo>
                <a:lnTo>
                  <a:pt x="720" y="65"/>
                </a:lnTo>
                <a:lnTo>
                  <a:pt x="724" y="59"/>
                </a:lnTo>
                <a:lnTo>
                  <a:pt x="728" y="55"/>
                </a:lnTo>
                <a:lnTo>
                  <a:pt x="732" y="51"/>
                </a:lnTo>
                <a:lnTo>
                  <a:pt x="739" y="42"/>
                </a:lnTo>
                <a:lnTo>
                  <a:pt x="747" y="34"/>
                </a:lnTo>
                <a:lnTo>
                  <a:pt x="754" y="27"/>
                </a:lnTo>
                <a:lnTo>
                  <a:pt x="770" y="15"/>
                </a:lnTo>
                <a:lnTo>
                  <a:pt x="785" y="6"/>
                </a:lnTo>
                <a:lnTo>
                  <a:pt x="796" y="0"/>
                </a:lnTo>
                <a:lnTo>
                  <a:pt x="807" y="2"/>
                </a:lnTo>
                <a:lnTo>
                  <a:pt x="817" y="8"/>
                </a:lnTo>
                <a:lnTo>
                  <a:pt x="825" y="29"/>
                </a:lnTo>
                <a:lnTo>
                  <a:pt x="821" y="49"/>
                </a:lnTo>
                <a:lnTo>
                  <a:pt x="815" y="59"/>
                </a:lnTo>
                <a:lnTo>
                  <a:pt x="807" y="70"/>
                </a:lnTo>
                <a:lnTo>
                  <a:pt x="798" y="80"/>
                </a:lnTo>
                <a:lnTo>
                  <a:pt x="792" y="85"/>
                </a:lnTo>
                <a:lnTo>
                  <a:pt x="789" y="91"/>
                </a:lnTo>
                <a:lnTo>
                  <a:pt x="783" y="97"/>
                </a:lnTo>
                <a:lnTo>
                  <a:pt x="777" y="101"/>
                </a:lnTo>
                <a:lnTo>
                  <a:pt x="771" y="106"/>
                </a:lnTo>
                <a:lnTo>
                  <a:pt x="766" y="110"/>
                </a:lnTo>
                <a:lnTo>
                  <a:pt x="745" y="129"/>
                </a:lnTo>
                <a:lnTo>
                  <a:pt x="739" y="133"/>
                </a:lnTo>
                <a:lnTo>
                  <a:pt x="735" y="138"/>
                </a:lnTo>
                <a:lnTo>
                  <a:pt x="730" y="142"/>
                </a:lnTo>
                <a:lnTo>
                  <a:pt x="728" y="146"/>
                </a:lnTo>
                <a:lnTo>
                  <a:pt x="720" y="154"/>
                </a:lnTo>
                <a:lnTo>
                  <a:pt x="716" y="159"/>
                </a:lnTo>
                <a:lnTo>
                  <a:pt x="716" y="163"/>
                </a:lnTo>
                <a:lnTo>
                  <a:pt x="720" y="161"/>
                </a:lnTo>
                <a:lnTo>
                  <a:pt x="728" y="157"/>
                </a:lnTo>
                <a:lnTo>
                  <a:pt x="751" y="142"/>
                </a:lnTo>
                <a:lnTo>
                  <a:pt x="779" y="121"/>
                </a:lnTo>
                <a:lnTo>
                  <a:pt x="809" y="102"/>
                </a:lnTo>
                <a:lnTo>
                  <a:pt x="842" y="87"/>
                </a:lnTo>
                <a:lnTo>
                  <a:pt x="857" y="80"/>
                </a:lnTo>
                <a:lnTo>
                  <a:pt x="870" y="78"/>
                </a:lnTo>
                <a:lnTo>
                  <a:pt x="878" y="78"/>
                </a:lnTo>
                <a:lnTo>
                  <a:pt x="883" y="78"/>
                </a:lnTo>
                <a:lnTo>
                  <a:pt x="893" y="80"/>
                </a:lnTo>
                <a:lnTo>
                  <a:pt x="902" y="85"/>
                </a:lnTo>
                <a:lnTo>
                  <a:pt x="910" y="89"/>
                </a:lnTo>
                <a:lnTo>
                  <a:pt x="919" y="101"/>
                </a:lnTo>
                <a:lnTo>
                  <a:pt x="927" y="120"/>
                </a:lnTo>
                <a:lnTo>
                  <a:pt x="923" y="129"/>
                </a:lnTo>
                <a:lnTo>
                  <a:pt x="917" y="138"/>
                </a:lnTo>
                <a:lnTo>
                  <a:pt x="908" y="144"/>
                </a:lnTo>
                <a:lnTo>
                  <a:pt x="899" y="148"/>
                </a:lnTo>
                <a:lnTo>
                  <a:pt x="891" y="150"/>
                </a:lnTo>
                <a:lnTo>
                  <a:pt x="885" y="150"/>
                </a:lnTo>
                <a:lnTo>
                  <a:pt x="874" y="152"/>
                </a:lnTo>
                <a:lnTo>
                  <a:pt x="868" y="154"/>
                </a:lnTo>
                <a:lnTo>
                  <a:pt x="862" y="154"/>
                </a:lnTo>
                <a:lnTo>
                  <a:pt x="851" y="156"/>
                </a:lnTo>
                <a:lnTo>
                  <a:pt x="838" y="161"/>
                </a:lnTo>
                <a:lnTo>
                  <a:pt x="838" y="165"/>
                </a:lnTo>
                <a:lnTo>
                  <a:pt x="840" y="171"/>
                </a:lnTo>
                <a:lnTo>
                  <a:pt x="855" y="190"/>
                </a:lnTo>
                <a:lnTo>
                  <a:pt x="872" y="218"/>
                </a:lnTo>
                <a:lnTo>
                  <a:pt x="878" y="241"/>
                </a:lnTo>
                <a:lnTo>
                  <a:pt x="876" y="245"/>
                </a:lnTo>
                <a:lnTo>
                  <a:pt x="874" y="247"/>
                </a:lnTo>
                <a:lnTo>
                  <a:pt x="868" y="248"/>
                </a:lnTo>
                <a:lnTo>
                  <a:pt x="859" y="247"/>
                </a:lnTo>
                <a:lnTo>
                  <a:pt x="851" y="245"/>
                </a:lnTo>
                <a:lnTo>
                  <a:pt x="842" y="243"/>
                </a:lnTo>
                <a:lnTo>
                  <a:pt x="834" y="239"/>
                </a:lnTo>
                <a:lnTo>
                  <a:pt x="825" y="235"/>
                </a:lnTo>
                <a:lnTo>
                  <a:pt x="809" y="226"/>
                </a:lnTo>
                <a:lnTo>
                  <a:pt x="794" y="216"/>
                </a:lnTo>
                <a:lnTo>
                  <a:pt x="781" y="209"/>
                </a:lnTo>
                <a:lnTo>
                  <a:pt x="768" y="205"/>
                </a:lnTo>
                <a:lnTo>
                  <a:pt x="756" y="203"/>
                </a:lnTo>
                <a:lnTo>
                  <a:pt x="749" y="209"/>
                </a:lnTo>
                <a:lnTo>
                  <a:pt x="745" y="214"/>
                </a:lnTo>
                <a:lnTo>
                  <a:pt x="745" y="222"/>
                </a:lnTo>
                <a:lnTo>
                  <a:pt x="751" y="239"/>
                </a:lnTo>
                <a:lnTo>
                  <a:pt x="773" y="281"/>
                </a:lnTo>
                <a:lnTo>
                  <a:pt x="792" y="320"/>
                </a:lnTo>
                <a:lnTo>
                  <a:pt x="792" y="336"/>
                </a:lnTo>
                <a:lnTo>
                  <a:pt x="790" y="341"/>
                </a:lnTo>
                <a:lnTo>
                  <a:pt x="785" y="343"/>
                </a:lnTo>
                <a:lnTo>
                  <a:pt x="775" y="345"/>
                </a:lnTo>
                <a:lnTo>
                  <a:pt x="768" y="345"/>
                </a:lnTo>
                <a:lnTo>
                  <a:pt x="760" y="341"/>
                </a:lnTo>
                <a:lnTo>
                  <a:pt x="752" y="338"/>
                </a:lnTo>
                <a:lnTo>
                  <a:pt x="737" y="326"/>
                </a:lnTo>
                <a:lnTo>
                  <a:pt x="722" y="313"/>
                </a:lnTo>
                <a:lnTo>
                  <a:pt x="705" y="298"/>
                </a:lnTo>
                <a:lnTo>
                  <a:pt x="690" y="284"/>
                </a:lnTo>
                <a:lnTo>
                  <a:pt x="658" y="267"/>
                </a:lnTo>
                <a:lnTo>
                  <a:pt x="644" y="267"/>
                </a:lnTo>
                <a:lnTo>
                  <a:pt x="633" y="269"/>
                </a:lnTo>
                <a:lnTo>
                  <a:pt x="624" y="275"/>
                </a:lnTo>
                <a:lnTo>
                  <a:pt x="622" y="279"/>
                </a:lnTo>
                <a:lnTo>
                  <a:pt x="620" y="283"/>
                </a:lnTo>
                <a:lnTo>
                  <a:pt x="616" y="290"/>
                </a:lnTo>
                <a:lnTo>
                  <a:pt x="618" y="302"/>
                </a:lnTo>
                <a:lnTo>
                  <a:pt x="635" y="326"/>
                </a:lnTo>
                <a:lnTo>
                  <a:pt x="658" y="345"/>
                </a:lnTo>
                <a:lnTo>
                  <a:pt x="671" y="351"/>
                </a:lnTo>
                <a:lnTo>
                  <a:pt x="680" y="357"/>
                </a:lnTo>
                <a:lnTo>
                  <a:pt x="692" y="364"/>
                </a:lnTo>
                <a:lnTo>
                  <a:pt x="701" y="370"/>
                </a:lnTo>
                <a:lnTo>
                  <a:pt x="716" y="393"/>
                </a:lnTo>
                <a:lnTo>
                  <a:pt x="720" y="408"/>
                </a:lnTo>
                <a:lnTo>
                  <a:pt x="715" y="423"/>
                </a:lnTo>
                <a:lnTo>
                  <a:pt x="703" y="434"/>
                </a:lnTo>
                <a:lnTo>
                  <a:pt x="688" y="442"/>
                </a:lnTo>
                <a:lnTo>
                  <a:pt x="679" y="446"/>
                </a:lnTo>
                <a:lnTo>
                  <a:pt x="669" y="448"/>
                </a:lnTo>
                <a:lnTo>
                  <a:pt x="660" y="449"/>
                </a:lnTo>
                <a:lnTo>
                  <a:pt x="650" y="449"/>
                </a:lnTo>
                <a:lnTo>
                  <a:pt x="641" y="448"/>
                </a:lnTo>
                <a:lnTo>
                  <a:pt x="631" y="446"/>
                </a:lnTo>
                <a:lnTo>
                  <a:pt x="624" y="442"/>
                </a:lnTo>
                <a:lnTo>
                  <a:pt x="616" y="434"/>
                </a:lnTo>
                <a:lnTo>
                  <a:pt x="601" y="419"/>
                </a:lnTo>
                <a:lnTo>
                  <a:pt x="586" y="400"/>
                </a:lnTo>
                <a:lnTo>
                  <a:pt x="555" y="357"/>
                </a:lnTo>
                <a:lnTo>
                  <a:pt x="527" y="324"/>
                </a:lnTo>
                <a:lnTo>
                  <a:pt x="514" y="317"/>
                </a:lnTo>
                <a:lnTo>
                  <a:pt x="502" y="319"/>
                </a:lnTo>
                <a:lnTo>
                  <a:pt x="498" y="322"/>
                </a:lnTo>
                <a:lnTo>
                  <a:pt x="498" y="328"/>
                </a:lnTo>
                <a:lnTo>
                  <a:pt x="502" y="339"/>
                </a:lnTo>
                <a:lnTo>
                  <a:pt x="527" y="372"/>
                </a:lnTo>
                <a:lnTo>
                  <a:pt x="542" y="389"/>
                </a:lnTo>
                <a:lnTo>
                  <a:pt x="553" y="404"/>
                </a:lnTo>
                <a:lnTo>
                  <a:pt x="559" y="419"/>
                </a:lnTo>
                <a:lnTo>
                  <a:pt x="555" y="432"/>
                </a:lnTo>
                <a:lnTo>
                  <a:pt x="550" y="438"/>
                </a:lnTo>
                <a:lnTo>
                  <a:pt x="540" y="444"/>
                </a:lnTo>
                <a:lnTo>
                  <a:pt x="529" y="448"/>
                </a:lnTo>
                <a:lnTo>
                  <a:pt x="523" y="449"/>
                </a:lnTo>
                <a:lnTo>
                  <a:pt x="515" y="451"/>
                </a:lnTo>
                <a:lnTo>
                  <a:pt x="508" y="453"/>
                </a:lnTo>
                <a:lnTo>
                  <a:pt x="500" y="455"/>
                </a:lnTo>
                <a:lnTo>
                  <a:pt x="491" y="457"/>
                </a:lnTo>
                <a:lnTo>
                  <a:pt x="483" y="457"/>
                </a:lnTo>
                <a:lnTo>
                  <a:pt x="474" y="459"/>
                </a:lnTo>
                <a:lnTo>
                  <a:pt x="464" y="459"/>
                </a:lnTo>
                <a:lnTo>
                  <a:pt x="455" y="459"/>
                </a:lnTo>
                <a:lnTo>
                  <a:pt x="445" y="459"/>
                </a:lnTo>
                <a:lnTo>
                  <a:pt x="436" y="459"/>
                </a:lnTo>
                <a:lnTo>
                  <a:pt x="426" y="459"/>
                </a:lnTo>
                <a:lnTo>
                  <a:pt x="417" y="457"/>
                </a:lnTo>
                <a:lnTo>
                  <a:pt x="409" y="457"/>
                </a:lnTo>
                <a:lnTo>
                  <a:pt x="400" y="455"/>
                </a:lnTo>
                <a:lnTo>
                  <a:pt x="390" y="453"/>
                </a:lnTo>
                <a:lnTo>
                  <a:pt x="381" y="451"/>
                </a:lnTo>
                <a:lnTo>
                  <a:pt x="373" y="449"/>
                </a:lnTo>
                <a:lnTo>
                  <a:pt x="366" y="448"/>
                </a:lnTo>
                <a:lnTo>
                  <a:pt x="358" y="444"/>
                </a:lnTo>
                <a:lnTo>
                  <a:pt x="343" y="436"/>
                </a:lnTo>
                <a:lnTo>
                  <a:pt x="331" y="429"/>
                </a:lnTo>
                <a:lnTo>
                  <a:pt x="322" y="417"/>
                </a:lnTo>
                <a:lnTo>
                  <a:pt x="305" y="400"/>
                </a:lnTo>
                <a:lnTo>
                  <a:pt x="286" y="385"/>
                </a:lnTo>
                <a:lnTo>
                  <a:pt x="265" y="377"/>
                </a:lnTo>
                <a:lnTo>
                  <a:pt x="256" y="374"/>
                </a:lnTo>
                <a:lnTo>
                  <a:pt x="246" y="372"/>
                </a:lnTo>
                <a:lnTo>
                  <a:pt x="239" y="370"/>
                </a:lnTo>
                <a:lnTo>
                  <a:pt x="229" y="370"/>
                </a:lnTo>
                <a:lnTo>
                  <a:pt x="216" y="368"/>
                </a:lnTo>
                <a:lnTo>
                  <a:pt x="206" y="368"/>
                </a:lnTo>
                <a:lnTo>
                  <a:pt x="202" y="368"/>
                </a:lnTo>
                <a:lnTo>
                  <a:pt x="333" y="330"/>
                </a:lnTo>
                <a:lnTo>
                  <a:pt x="506" y="417"/>
                </a:lnTo>
                <a:lnTo>
                  <a:pt x="373" y="315"/>
                </a:lnTo>
                <a:lnTo>
                  <a:pt x="529" y="271"/>
                </a:lnTo>
                <a:lnTo>
                  <a:pt x="654" y="408"/>
                </a:lnTo>
                <a:lnTo>
                  <a:pt x="559" y="258"/>
                </a:lnTo>
                <a:lnTo>
                  <a:pt x="661" y="226"/>
                </a:lnTo>
                <a:lnTo>
                  <a:pt x="760" y="313"/>
                </a:lnTo>
                <a:lnTo>
                  <a:pt x="688" y="216"/>
                </a:lnTo>
                <a:lnTo>
                  <a:pt x="770" y="182"/>
                </a:lnTo>
                <a:lnTo>
                  <a:pt x="842" y="214"/>
                </a:lnTo>
                <a:lnTo>
                  <a:pt x="787" y="167"/>
                </a:lnTo>
                <a:lnTo>
                  <a:pt x="887" y="106"/>
                </a:lnTo>
                <a:lnTo>
                  <a:pt x="751" y="169"/>
                </a:lnTo>
                <a:lnTo>
                  <a:pt x="644" y="209"/>
                </a:lnTo>
                <a:lnTo>
                  <a:pt x="792" y="44"/>
                </a:lnTo>
                <a:lnTo>
                  <a:pt x="603" y="218"/>
                </a:lnTo>
                <a:lnTo>
                  <a:pt x="519" y="241"/>
                </a:lnTo>
                <a:lnTo>
                  <a:pt x="622" y="68"/>
                </a:lnTo>
                <a:lnTo>
                  <a:pt x="479" y="248"/>
                </a:lnTo>
                <a:lnTo>
                  <a:pt x="356" y="286"/>
                </a:lnTo>
                <a:lnTo>
                  <a:pt x="411" y="125"/>
                </a:lnTo>
                <a:lnTo>
                  <a:pt x="320" y="298"/>
                </a:lnTo>
                <a:lnTo>
                  <a:pt x="305" y="305"/>
                </a:lnTo>
                <a:lnTo>
                  <a:pt x="288" y="311"/>
                </a:lnTo>
                <a:lnTo>
                  <a:pt x="267" y="320"/>
                </a:lnTo>
                <a:lnTo>
                  <a:pt x="244" y="330"/>
                </a:lnTo>
                <a:lnTo>
                  <a:pt x="221" y="338"/>
                </a:lnTo>
                <a:lnTo>
                  <a:pt x="216" y="339"/>
                </a:lnTo>
                <a:lnTo>
                  <a:pt x="210" y="341"/>
                </a:lnTo>
                <a:lnTo>
                  <a:pt x="204" y="343"/>
                </a:lnTo>
                <a:lnTo>
                  <a:pt x="199" y="345"/>
                </a:lnTo>
                <a:lnTo>
                  <a:pt x="193" y="347"/>
                </a:lnTo>
                <a:lnTo>
                  <a:pt x="189" y="347"/>
                </a:lnTo>
                <a:lnTo>
                  <a:pt x="180" y="349"/>
                </a:lnTo>
                <a:lnTo>
                  <a:pt x="170" y="351"/>
                </a:lnTo>
                <a:lnTo>
                  <a:pt x="165" y="351"/>
                </a:lnTo>
                <a:lnTo>
                  <a:pt x="159" y="351"/>
                </a:lnTo>
                <a:lnTo>
                  <a:pt x="153" y="351"/>
                </a:lnTo>
                <a:lnTo>
                  <a:pt x="146" y="351"/>
                </a:lnTo>
                <a:lnTo>
                  <a:pt x="140" y="351"/>
                </a:lnTo>
                <a:lnTo>
                  <a:pt x="132" y="349"/>
                </a:lnTo>
                <a:lnTo>
                  <a:pt x="125" y="349"/>
                </a:lnTo>
                <a:lnTo>
                  <a:pt x="117" y="349"/>
                </a:lnTo>
                <a:lnTo>
                  <a:pt x="110" y="347"/>
                </a:lnTo>
                <a:lnTo>
                  <a:pt x="102" y="347"/>
                </a:lnTo>
                <a:lnTo>
                  <a:pt x="94" y="347"/>
                </a:lnTo>
                <a:lnTo>
                  <a:pt x="87" y="345"/>
                </a:lnTo>
                <a:lnTo>
                  <a:pt x="79" y="345"/>
                </a:lnTo>
                <a:lnTo>
                  <a:pt x="72" y="343"/>
                </a:lnTo>
                <a:lnTo>
                  <a:pt x="58" y="341"/>
                </a:lnTo>
                <a:lnTo>
                  <a:pt x="51" y="341"/>
                </a:lnTo>
                <a:lnTo>
                  <a:pt x="43" y="339"/>
                </a:lnTo>
                <a:lnTo>
                  <a:pt x="32" y="338"/>
                </a:lnTo>
                <a:lnTo>
                  <a:pt x="20" y="336"/>
                </a:lnTo>
                <a:lnTo>
                  <a:pt x="11" y="336"/>
                </a:lnTo>
                <a:lnTo>
                  <a:pt x="5" y="334"/>
                </a:lnTo>
                <a:lnTo>
                  <a:pt x="0" y="332"/>
                </a:lnTo>
                <a:lnTo>
                  <a:pt x="102" y="273"/>
                </a:lnTo>
                <a:lnTo>
                  <a:pt x="104" y="281"/>
                </a:lnTo>
                <a:lnTo>
                  <a:pt x="121" y="298"/>
                </a:lnTo>
                <a:lnTo>
                  <a:pt x="147" y="315"/>
                </a:lnTo>
                <a:close/>
              </a:path>
            </a:pathLst>
          </a:custGeom>
          <a:gradFill rotWithShape="0">
            <a:gsLst>
              <a:gs pos="0">
                <a:srgbClr val="FFFFFF"/>
              </a:gs>
              <a:gs pos="100000">
                <a:srgbClr val="FFFFCC"/>
              </a:gs>
            </a:gsLst>
            <a:lin ang="5400000" scaled="1"/>
          </a:gradFill>
          <a:ln w="9525">
            <a:noFill/>
            <a:round/>
            <a:headEnd/>
            <a:tailEnd/>
          </a:ln>
        </p:spPr>
        <p:txBody>
          <a:bodyPr/>
          <a:lstStyle/>
          <a:p>
            <a:endParaRPr lang="en-US"/>
          </a:p>
        </p:txBody>
      </p:sp>
      <p:sp>
        <p:nvSpPr>
          <p:cNvPr id="2056" name="Freeform 14"/>
          <p:cNvSpPr>
            <a:spLocks/>
          </p:cNvSpPr>
          <p:nvPr/>
        </p:nvSpPr>
        <p:spPr bwMode="auto">
          <a:xfrm>
            <a:off x="5245100" y="3857625"/>
            <a:ext cx="1471613" cy="728663"/>
          </a:xfrm>
          <a:custGeom>
            <a:avLst/>
            <a:gdLst>
              <a:gd name="T0" fmla="*/ 463708908 w 927"/>
              <a:gd name="T1" fmla="*/ 783769925 h 459"/>
              <a:gd name="T2" fmla="*/ 645160219 w 927"/>
              <a:gd name="T3" fmla="*/ 688003922 h 459"/>
              <a:gd name="T4" fmla="*/ 715724618 w 927"/>
              <a:gd name="T5" fmla="*/ 587197603 h 459"/>
              <a:gd name="T6" fmla="*/ 778729340 w 927"/>
              <a:gd name="T7" fmla="*/ 486391284 h 459"/>
              <a:gd name="T8" fmla="*/ 846772788 w 927"/>
              <a:gd name="T9" fmla="*/ 362902749 h 459"/>
              <a:gd name="T10" fmla="*/ 1008062843 w 927"/>
              <a:gd name="T11" fmla="*/ 209173906 h 459"/>
              <a:gd name="T12" fmla="*/ 1136591649 w 927"/>
              <a:gd name="T13" fmla="*/ 176411059 h 459"/>
              <a:gd name="T14" fmla="*/ 1257559190 w 927"/>
              <a:gd name="T15" fmla="*/ 176411059 h 459"/>
              <a:gd name="T16" fmla="*/ 1214715725 w 927"/>
              <a:gd name="T17" fmla="*/ 239415802 h 459"/>
              <a:gd name="T18" fmla="*/ 1141631963 w 927"/>
              <a:gd name="T19" fmla="*/ 342741485 h 459"/>
              <a:gd name="T20" fmla="*/ 1222276990 w 927"/>
              <a:gd name="T21" fmla="*/ 433467172 h 459"/>
              <a:gd name="T22" fmla="*/ 1353325160 w 927"/>
              <a:gd name="T23" fmla="*/ 330141489 h 459"/>
              <a:gd name="T24" fmla="*/ 1439010501 w 927"/>
              <a:gd name="T25" fmla="*/ 176411059 h 459"/>
              <a:gd name="T26" fmla="*/ 1567537720 w 927"/>
              <a:gd name="T27" fmla="*/ 65524107 h 459"/>
              <a:gd name="T28" fmla="*/ 1643142433 w 927"/>
              <a:gd name="T29" fmla="*/ 196572322 h 459"/>
              <a:gd name="T30" fmla="*/ 1547376463 w 927"/>
              <a:gd name="T31" fmla="*/ 342741485 h 459"/>
              <a:gd name="T32" fmla="*/ 1600300556 w 927"/>
              <a:gd name="T33" fmla="*/ 395665597 h 459"/>
              <a:gd name="T34" fmla="*/ 1706147155 w 927"/>
              <a:gd name="T35" fmla="*/ 287298010 h 459"/>
              <a:gd name="T36" fmla="*/ 1764109974 w 927"/>
              <a:gd name="T37" fmla="*/ 214214222 h 459"/>
              <a:gd name="T38" fmla="*/ 1834674373 w 927"/>
              <a:gd name="T39" fmla="*/ 133569167 h 459"/>
              <a:gd name="T40" fmla="*/ 1978324122 w 927"/>
              <a:gd name="T41" fmla="*/ 10080632 h 459"/>
              <a:gd name="T42" fmla="*/ 2053928835 w 927"/>
              <a:gd name="T43" fmla="*/ 148690115 h 459"/>
              <a:gd name="T44" fmla="*/ 1963203180 w 927"/>
              <a:gd name="T45" fmla="*/ 252015798 h 459"/>
              <a:gd name="T46" fmla="*/ 1844755002 w 927"/>
              <a:gd name="T47" fmla="*/ 352822117 h 459"/>
              <a:gd name="T48" fmla="*/ 1839714688 w 927"/>
              <a:gd name="T49" fmla="*/ 390625281 h 459"/>
              <a:gd name="T50" fmla="*/ 2147483647 w 927"/>
              <a:gd name="T51" fmla="*/ 191532006 h 459"/>
              <a:gd name="T52" fmla="*/ 2147483647 w 927"/>
              <a:gd name="T53" fmla="*/ 246975482 h 459"/>
              <a:gd name="T54" fmla="*/ 2147483647 w 927"/>
              <a:gd name="T55" fmla="*/ 372983381 h 459"/>
              <a:gd name="T56" fmla="*/ 2116931969 w 927"/>
              <a:gd name="T57" fmla="*/ 400705912 h 459"/>
              <a:gd name="T58" fmla="*/ 2147483647 w 927"/>
              <a:gd name="T59" fmla="*/ 609878231 h 459"/>
              <a:gd name="T60" fmla="*/ 2101811027 w 927"/>
              <a:gd name="T61" fmla="*/ 597278235 h 459"/>
              <a:gd name="T62" fmla="*/ 1912800037 w 927"/>
              <a:gd name="T63" fmla="*/ 511592864 h 459"/>
              <a:gd name="T64" fmla="*/ 2003525693 w 927"/>
              <a:gd name="T65" fmla="*/ 806450553 h 459"/>
              <a:gd name="T66" fmla="*/ 1920359715 w 927"/>
              <a:gd name="T67" fmla="*/ 859374665 h 459"/>
              <a:gd name="T68" fmla="*/ 1663303690 w 927"/>
              <a:gd name="T69" fmla="*/ 672882974 h 459"/>
              <a:gd name="T70" fmla="*/ 1557457092 w 927"/>
              <a:gd name="T71" fmla="*/ 730845814 h 459"/>
              <a:gd name="T72" fmla="*/ 1748989032 w 927"/>
              <a:gd name="T73" fmla="*/ 912297189 h 459"/>
              <a:gd name="T74" fmla="*/ 1733868089 w 927"/>
              <a:gd name="T75" fmla="*/ 1113909827 h 459"/>
              <a:gd name="T76" fmla="*/ 1595260242 w 927"/>
              <a:gd name="T77" fmla="*/ 1116430779 h 459"/>
              <a:gd name="T78" fmla="*/ 1333163903 w 927"/>
              <a:gd name="T79" fmla="*/ 811490869 h 459"/>
              <a:gd name="T80" fmla="*/ 1333163903 w 927"/>
              <a:gd name="T81" fmla="*/ 932458452 h 459"/>
              <a:gd name="T82" fmla="*/ 1365925152 w 927"/>
              <a:gd name="T83" fmla="*/ 1113909827 h 459"/>
              <a:gd name="T84" fmla="*/ 1242438247 w 927"/>
              <a:gd name="T85" fmla="*/ 1146672674 h 459"/>
              <a:gd name="T86" fmla="*/ 1103828813 w 927"/>
              <a:gd name="T87" fmla="*/ 1151712990 h 459"/>
              <a:gd name="T88" fmla="*/ 965220965 w 927"/>
              <a:gd name="T89" fmla="*/ 1131551726 h 459"/>
              <a:gd name="T90" fmla="*/ 816530902 w 927"/>
              <a:gd name="T91" fmla="*/ 1050906671 h 459"/>
              <a:gd name="T92" fmla="*/ 602318342 w 927"/>
              <a:gd name="T93" fmla="*/ 932458452 h 459"/>
              <a:gd name="T94" fmla="*/ 1280239810 w 927"/>
              <a:gd name="T95" fmla="*/ 1045866355 h 459"/>
              <a:gd name="T96" fmla="*/ 1920359715 w 927"/>
              <a:gd name="T97" fmla="*/ 783769925 h 459"/>
              <a:gd name="T98" fmla="*/ 1897679095 w 927"/>
              <a:gd name="T99" fmla="*/ 420867176 h 459"/>
              <a:gd name="T100" fmla="*/ 1214715725 w 927"/>
              <a:gd name="T101" fmla="*/ 619958863 h 459"/>
              <a:gd name="T102" fmla="*/ 677923055 w 927"/>
              <a:gd name="T103" fmla="*/ 806450553 h 459"/>
              <a:gd name="T104" fmla="*/ 506552372 w 927"/>
              <a:gd name="T105" fmla="*/ 864414981 h 459"/>
              <a:gd name="T106" fmla="*/ 400705774 w 927"/>
              <a:gd name="T107" fmla="*/ 879535929 h 459"/>
              <a:gd name="T108" fmla="*/ 299899489 w 927"/>
              <a:gd name="T109" fmla="*/ 874495613 h 459"/>
              <a:gd name="T110" fmla="*/ 186491626 w 927"/>
              <a:gd name="T111" fmla="*/ 864414981 h 459"/>
              <a:gd name="T112" fmla="*/ 32762836 w 927"/>
              <a:gd name="T113" fmla="*/ 839213401 h 459"/>
              <a:gd name="T114" fmla="*/ 372983252 w 927"/>
              <a:gd name="T115" fmla="*/ 788810241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8" y="313"/>
                </a:moveTo>
                <a:lnTo>
                  <a:pt x="152" y="315"/>
                </a:lnTo>
                <a:lnTo>
                  <a:pt x="161" y="315"/>
                </a:lnTo>
                <a:lnTo>
                  <a:pt x="169" y="313"/>
                </a:lnTo>
                <a:lnTo>
                  <a:pt x="176" y="313"/>
                </a:lnTo>
                <a:lnTo>
                  <a:pt x="184" y="311"/>
                </a:lnTo>
                <a:lnTo>
                  <a:pt x="193" y="309"/>
                </a:lnTo>
                <a:lnTo>
                  <a:pt x="212" y="301"/>
                </a:lnTo>
                <a:lnTo>
                  <a:pt x="235" y="290"/>
                </a:lnTo>
                <a:lnTo>
                  <a:pt x="245" y="282"/>
                </a:lnTo>
                <a:lnTo>
                  <a:pt x="250" y="277"/>
                </a:lnTo>
                <a:lnTo>
                  <a:pt x="256" y="273"/>
                </a:lnTo>
                <a:lnTo>
                  <a:pt x="262" y="267"/>
                </a:lnTo>
                <a:lnTo>
                  <a:pt x="267" y="261"/>
                </a:lnTo>
                <a:lnTo>
                  <a:pt x="271" y="254"/>
                </a:lnTo>
                <a:lnTo>
                  <a:pt x="277" y="246"/>
                </a:lnTo>
                <a:lnTo>
                  <a:pt x="281" y="241"/>
                </a:lnTo>
                <a:lnTo>
                  <a:pt x="284" y="233"/>
                </a:lnTo>
                <a:lnTo>
                  <a:pt x="290" y="225"/>
                </a:lnTo>
                <a:lnTo>
                  <a:pt x="294" y="220"/>
                </a:lnTo>
                <a:lnTo>
                  <a:pt x="298" y="212"/>
                </a:lnTo>
                <a:lnTo>
                  <a:pt x="301" y="206"/>
                </a:lnTo>
                <a:lnTo>
                  <a:pt x="305" y="199"/>
                </a:lnTo>
                <a:lnTo>
                  <a:pt x="309" y="193"/>
                </a:lnTo>
                <a:lnTo>
                  <a:pt x="313" y="186"/>
                </a:lnTo>
                <a:lnTo>
                  <a:pt x="315" y="180"/>
                </a:lnTo>
                <a:lnTo>
                  <a:pt x="322" y="169"/>
                </a:lnTo>
                <a:lnTo>
                  <a:pt x="326" y="161"/>
                </a:lnTo>
                <a:lnTo>
                  <a:pt x="330" y="155"/>
                </a:lnTo>
                <a:lnTo>
                  <a:pt x="336" y="144"/>
                </a:lnTo>
                <a:lnTo>
                  <a:pt x="341" y="134"/>
                </a:lnTo>
                <a:lnTo>
                  <a:pt x="349" y="125"/>
                </a:lnTo>
                <a:lnTo>
                  <a:pt x="355" y="115"/>
                </a:lnTo>
                <a:lnTo>
                  <a:pt x="362" y="108"/>
                </a:lnTo>
                <a:lnTo>
                  <a:pt x="379" y="93"/>
                </a:lnTo>
                <a:lnTo>
                  <a:pt x="400" y="83"/>
                </a:lnTo>
                <a:lnTo>
                  <a:pt x="410" y="79"/>
                </a:lnTo>
                <a:lnTo>
                  <a:pt x="421" y="76"/>
                </a:lnTo>
                <a:lnTo>
                  <a:pt x="427" y="74"/>
                </a:lnTo>
                <a:lnTo>
                  <a:pt x="430" y="74"/>
                </a:lnTo>
                <a:lnTo>
                  <a:pt x="442" y="72"/>
                </a:lnTo>
                <a:lnTo>
                  <a:pt x="451" y="70"/>
                </a:lnTo>
                <a:lnTo>
                  <a:pt x="459" y="70"/>
                </a:lnTo>
                <a:lnTo>
                  <a:pt x="468" y="68"/>
                </a:lnTo>
                <a:lnTo>
                  <a:pt x="474" y="68"/>
                </a:lnTo>
                <a:lnTo>
                  <a:pt x="482" y="68"/>
                </a:lnTo>
                <a:lnTo>
                  <a:pt x="487" y="68"/>
                </a:lnTo>
                <a:lnTo>
                  <a:pt x="499" y="70"/>
                </a:lnTo>
                <a:lnTo>
                  <a:pt x="506" y="72"/>
                </a:lnTo>
                <a:lnTo>
                  <a:pt x="504" y="74"/>
                </a:lnTo>
                <a:lnTo>
                  <a:pt x="497" y="79"/>
                </a:lnTo>
                <a:lnTo>
                  <a:pt x="493" y="85"/>
                </a:lnTo>
                <a:lnTo>
                  <a:pt x="487" y="89"/>
                </a:lnTo>
                <a:lnTo>
                  <a:pt x="482" y="95"/>
                </a:lnTo>
                <a:lnTo>
                  <a:pt x="476" y="100"/>
                </a:lnTo>
                <a:lnTo>
                  <a:pt x="470" y="108"/>
                </a:lnTo>
                <a:lnTo>
                  <a:pt x="465" y="115"/>
                </a:lnTo>
                <a:lnTo>
                  <a:pt x="461" y="121"/>
                </a:lnTo>
                <a:lnTo>
                  <a:pt x="457" y="129"/>
                </a:lnTo>
                <a:lnTo>
                  <a:pt x="453" y="136"/>
                </a:lnTo>
                <a:lnTo>
                  <a:pt x="451" y="142"/>
                </a:lnTo>
                <a:lnTo>
                  <a:pt x="449" y="155"/>
                </a:lnTo>
                <a:lnTo>
                  <a:pt x="453" y="165"/>
                </a:lnTo>
                <a:lnTo>
                  <a:pt x="461" y="170"/>
                </a:lnTo>
                <a:lnTo>
                  <a:pt x="472" y="172"/>
                </a:lnTo>
                <a:lnTo>
                  <a:pt x="485" y="172"/>
                </a:lnTo>
                <a:lnTo>
                  <a:pt x="499" y="169"/>
                </a:lnTo>
                <a:lnTo>
                  <a:pt x="512" y="161"/>
                </a:lnTo>
                <a:lnTo>
                  <a:pt x="523" y="150"/>
                </a:lnTo>
                <a:lnTo>
                  <a:pt x="527" y="144"/>
                </a:lnTo>
                <a:lnTo>
                  <a:pt x="533" y="138"/>
                </a:lnTo>
                <a:lnTo>
                  <a:pt x="537" y="131"/>
                </a:lnTo>
                <a:lnTo>
                  <a:pt x="540" y="123"/>
                </a:lnTo>
                <a:lnTo>
                  <a:pt x="546" y="114"/>
                </a:lnTo>
                <a:lnTo>
                  <a:pt x="552" y="102"/>
                </a:lnTo>
                <a:lnTo>
                  <a:pt x="557" y="91"/>
                </a:lnTo>
                <a:lnTo>
                  <a:pt x="563" y="81"/>
                </a:lnTo>
                <a:lnTo>
                  <a:pt x="571" y="70"/>
                </a:lnTo>
                <a:lnTo>
                  <a:pt x="578" y="60"/>
                </a:lnTo>
                <a:lnTo>
                  <a:pt x="584" y="51"/>
                </a:lnTo>
                <a:lnTo>
                  <a:pt x="594" y="43"/>
                </a:lnTo>
                <a:lnTo>
                  <a:pt x="609" y="30"/>
                </a:lnTo>
                <a:lnTo>
                  <a:pt x="616" y="28"/>
                </a:lnTo>
                <a:lnTo>
                  <a:pt x="622" y="26"/>
                </a:lnTo>
                <a:lnTo>
                  <a:pt x="626" y="26"/>
                </a:lnTo>
                <a:lnTo>
                  <a:pt x="635" y="28"/>
                </a:lnTo>
                <a:lnTo>
                  <a:pt x="645" y="34"/>
                </a:lnTo>
                <a:lnTo>
                  <a:pt x="656" y="49"/>
                </a:lnTo>
                <a:lnTo>
                  <a:pt x="656" y="66"/>
                </a:lnTo>
                <a:lnTo>
                  <a:pt x="652" y="78"/>
                </a:lnTo>
                <a:lnTo>
                  <a:pt x="647" y="87"/>
                </a:lnTo>
                <a:lnTo>
                  <a:pt x="641" y="96"/>
                </a:lnTo>
                <a:lnTo>
                  <a:pt x="635" y="106"/>
                </a:lnTo>
                <a:lnTo>
                  <a:pt x="628" y="117"/>
                </a:lnTo>
                <a:lnTo>
                  <a:pt x="620" y="127"/>
                </a:lnTo>
                <a:lnTo>
                  <a:pt x="614" y="136"/>
                </a:lnTo>
                <a:lnTo>
                  <a:pt x="611" y="144"/>
                </a:lnTo>
                <a:lnTo>
                  <a:pt x="605" y="159"/>
                </a:lnTo>
                <a:lnTo>
                  <a:pt x="611" y="170"/>
                </a:lnTo>
                <a:lnTo>
                  <a:pt x="616" y="170"/>
                </a:lnTo>
                <a:lnTo>
                  <a:pt x="626" y="167"/>
                </a:lnTo>
                <a:lnTo>
                  <a:pt x="635" y="157"/>
                </a:lnTo>
                <a:lnTo>
                  <a:pt x="641" y="151"/>
                </a:lnTo>
                <a:lnTo>
                  <a:pt x="649" y="146"/>
                </a:lnTo>
                <a:lnTo>
                  <a:pt x="656" y="138"/>
                </a:lnTo>
                <a:lnTo>
                  <a:pt x="662" y="131"/>
                </a:lnTo>
                <a:lnTo>
                  <a:pt x="669" y="121"/>
                </a:lnTo>
                <a:lnTo>
                  <a:pt x="677" y="114"/>
                </a:lnTo>
                <a:lnTo>
                  <a:pt x="681" y="110"/>
                </a:lnTo>
                <a:lnTo>
                  <a:pt x="685" y="104"/>
                </a:lnTo>
                <a:lnTo>
                  <a:pt x="688" y="100"/>
                </a:lnTo>
                <a:lnTo>
                  <a:pt x="692" y="95"/>
                </a:lnTo>
                <a:lnTo>
                  <a:pt x="696" y="91"/>
                </a:lnTo>
                <a:lnTo>
                  <a:pt x="700" y="85"/>
                </a:lnTo>
                <a:lnTo>
                  <a:pt x="704" y="81"/>
                </a:lnTo>
                <a:lnTo>
                  <a:pt x="709" y="76"/>
                </a:lnTo>
                <a:lnTo>
                  <a:pt x="717" y="66"/>
                </a:lnTo>
                <a:lnTo>
                  <a:pt x="721" y="62"/>
                </a:lnTo>
                <a:lnTo>
                  <a:pt x="724" y="59"/>
                </a:lnTo>
                <a:lnTo>
                  <a:pt x="728" y="53"/>
                </a:lnTo>
                <a:lnTo>
                  <a:pt x="732" y="49"/>
                </a:lnTo>
                <a:lnTo>
                  <a:pt x="741" y="42"/>
                </a:lnTo>
                <a:lnTo>
                  <a:pt x="749" y="32"/>
                </a:lnTo>
                <a:lnTo>
                  <a:pt x="757" y="26"/>
                </a:lnTo>
                <a:lnTo>
                  <a:pt x="772" y="13"/>
                </a:lnTo>
                <a:lnTo>
                  <a:pt x="785" y="4"/>
                </a:lnTo>
                <a:lnTo>
                  <a:pt x="798" y="0"/>
                </a:lnTo>
                <a:lnTo>
                  <a:pt x="808" y="0"/>
                </a:lnTo>
                <a:lnTo>
                  <a:pt x="817" y="5"/>
                </a:lnTo>
                <a:lnTo>
                  <a:pt x="827" y="26"/>
                </a:lnTo>
                <a:lnTo>
                  <a:pt x="823" y="47"/>
                </a:lnTo>
                <a:lnTo>
                  <a:pt x="815" y="59"/>
                </a:lnTo>
                <a:lnTo>
                  <a:pt x="808" y="68"/>
                </a:lnTo>
                <a:lnTo>
                  <a:pt x="800" y="79"/>
                </a:lnTo>
                <a:lnTo>
                  <a:pt x="795" y="83"/>
                </a:lnTo>
                <a:lnTo>
                  <a:pt x="791" y="89"/>
                </a:lnTo>
                <a:lnTo>
                  <a:pt x="785" y="95"/>
                </a:lnTo>
                <a:lnTo>
                  <a:pt x="779" y="100"/>
                </a:lnTo>
                <a:lnTo>
                  <a:pt x="774" y="104"/>
                </a:lnTo>
                <a:lnTo>
                  <a:pt x="768" y="110"/>
                </a:lnTo>
                <a:lnTo>
                  <a:pt x="747" y="129"/>
                </a:lnTo>
                <a:lnTo>
                  <a:pt x="741" y="133"/>
                </a:lnTo>
                <a:lnTo>
                  <a:pt x="736" y="136"/>
                </a:lnTo>
                <a:lnTo>
                  <a:pt x="732" y="140"/>
                </a:lnTo>
                <a:lnTo>
                  <a:pt x="728" y="144"/>
                </a:lnTo>
                <a:lnTo>
                  <a:pt x="721" y="151"/>
                </a:lnTo>
                <a:lnTo>
                  <a:pt x="717" y="157"/>
                </a:lnTo>
                <a:lnTo>
                  <a:pt x="717" y="163"/>
                </a:lnTo>
                <a:lnTo>
                  <a:pt x="722" y="161"/>
                </a:lnTo>
                <a:lnTo>
                  <a:pt x="730" y="155"/>
                </a:lnTo>
                <a:lnTo>
                  <a:pt x="751" y="140"/>
                </a:lnTo>
                <a:lnTo>
                  <a:pt x="779" y="121"/>
                </a:lnTo>
                <a:lnTo>
                  <a:pt x="812" y="100"/>
                </a:lnTo>
                <a:lnTo>
                  <a:pt x="844" y="85"/>
                </a:lnTo>
                <a:lnTo>
                  <a:pt x="857" y="79"/>
                </a:lnTo>
                <a:lnTo>
                  <a:pt x="872" y="76"/>
                </a:lnTo>
                <a:lnTo>
                  <a:pt x="878" y="76"/>
                </a:lnTo>
                <a:lnTo>
                  <a:pt x="884" y="76"/>
                </a:lnTo>
                <a:lnTo>
                  <a:pt x="895" y="78"/>
                </a:lnTo>
                <a:lnTo>
                  <a:pt x="903" y="83"/>
                </a:lnTo>
                <a:lnTo>
                  <a:pt x="910" y="89"/>
                </a:lnTo>
                <a:lnTo>
                  <a:pt x="922" y="98"/>
                </a:lnTo>
                <a:lnTo>
                  <a:pt x="927" y="119"/>
                </a:lnTo>
                <a:lnTo>
                  <a:pt x="925" y="129"/>
                </a:lnTo>
                <a:lnTo>
                  <a:pt x="920" y="136"/>
                </a:lnTo>
                <a:lnTo>
                  <a:pt x="910" y="142"/>
                </a:lnTo>
                <a:lnTo>
                  <a:pt x="899" y="146"/>
                </a:lnTo>
                <a:lnTo>
                  <a:pt x="893" y="148"/>
                </a:lnTo>
                <a:lnTo>
                  <a:pt x="888" y="150"/>
                </a:lnTo>
                <a:lnTo>
                  <a:pt x="874" y="151"/>
                </a:lnTo>
                <a:lnTo>
                  <a:pt x="869" y="151"/>
                </a:lnTo>
                <a:lnTo>
                  <a:pt x="863" y="153"/>
                </a:lnTo>
                <a:lnTo>
                  <a:pt x="853" y="155"/>
                </a:lnTo>
                <a:lnTo>
                  <a:pt x="840" y="159"/>
                </a:lnTo>
                <a:lnTo>
                  <a:pt x="838" y="163"/>
                </a:lnTo>
                <a:lnTo>
                  <a:pt x="840" y="169"/>
                </a:lnTo>
                <a:lnTo>
                  <a:pt x="857" y="189"/>
                </a:lnTo>
                <a:lnTo>
                  <a:pt x="874" y="216"/>
                </a:lnTo>
                <a:lnTo>
                  <a:pt x="880" y="239"/>
                </a:lnTo>
                <a:lnTo>
                  <a:pt x="878" y="242"/>
                </a:lnTo>
                <a:lnTo>
                  <a:pt x="874" y="244"/>
                </a:lnTo>
                <a:lnTo>
                  <a:pt x="869" y="246"/>
                </a:lnTo>
                <a:lnTo>
                  <a:pt x="861" y="246"/>
                </a:lnTo>
                <a:lnTo>
                  <a:pt x="851" y="244"/>
                </a:lnTo>
                <a:lnTo>
                  <a:pt x="844" y="241"/>
                </a:lnTo>
                <a:lnTo>
                  <a:pt x="834" y="237"/>
                </a:lnTo>
                <a:lnTo>
                  <a:pt x="827" y="233"/>
                </a:lnTo>
                <a:lnTo>
                  <a:pt x="810" y="224"/>
                </a:lnTo>
                <a:lnTo>
                  <a:pt x="796" y="216"/>
                </a:lnTo>
                <a:lnTo>
                  <a:pt x="781" y="206"/>
                </a:lnTo>
                <a:lnTo>
                  <a:pt x="770" y="203"/>
                </a:lnTo>
                <a:lnTo>
                  <a:pt x="759" y="203"/>
                </a:lnTo>
                <a:lnTo>
                  <a:pt x="749" y="208"/>
                </a:lnTo>
                <a:lnTo>
                  <a:pt x="747" y="214"/>
                </a:lnTo>
                <a:lnTo>
                  <a:pt x="747" y="222"/>
                </a:lnTo>
                <a:lnTo>
                  <a:pt x="753" y="239"/>
                </a:lnTo>
                <a:lnTo>
                  <a:pt x="774" y="280"/>
                </a:lnTo>
                <a:lnTo>
                  <a:pt x="795" y="320"/>
                </a:lnTo>
                <a:lnTo>
                  <a:pt x="795" y="333"/>
                </a:lnTo>
                <a:lnTo>
                  <a:pt x="791" y="339"/>
                </a:lnTo>
                <a:lnTo>
                  <a:pt x="785" y="343"/>
                </a:lnTo>
                <a:lnTo>
                  <a:pt x="778" y="343"/>
                </a:lnTo>
                <a:lnTo>
                  <a:pt x="770" y="343"/>
                </a:lnTo>
                <a:lnTo>
                  <a:pt x="762" y="341"/>
                </a:lnTo>
                <a:lnTo>
                  <a:pt x="755" y="337"/>
                </a:lnTo>
                <a:lnTo>
                  <a:pt x="738" y="326"/>
                </a:lnTo>
                <a:lnTo>
                  <a:pt x="722" y="311"/>
                </a:lnTo>
                <a:lnTo>
                  <a:pt x="707" y="296"/>
                </a:lnTo>
                <a:lnTo>
                  <a:pt x="690" y="282"/>
                </a:lnTo>
                <a:lnTo>
                  <a:pt x="660" y="267"/>
                </a:lnTo>
                <a:lnTo>
                  <a:pt x="645" y="265"/>
                </a:lnTo>
                <a:lnTo>
                  <a:pt x="633" y="269"/>
                </a:lnTo>
                <a:lnTo>
                  <a:pt x="626" y="273"/>
                </a:lnTo>
                <a:lnTo>
                  <a:pt x="622" y="277"/>
                </a:lnTo>
                <a:lnTo>
                  <a:pt x="620" y="280"/>
                </a:lnTo>
                <a:lnTo>
                  <a:pt x="618" y="290"/>
                </a:lnTo>
                <a:lnTo>
                  <a:pt x="620" y="299"/>
                </a:lnTo>
                <a:lnTo>
                  <a:pt x="635" y="324"/>
                </a:lnTo>
                <a:lnTo>
                  <a:pt x="660" y="343"/>
                </a:lnTo>
                <a:lnTo>
                  <a:pt x="671" y="351"/>
                </a:lnTo>
                <a:lnTo>
                  <a:pt x="683" y="356"/>
                </a:lnTo>
                <a:lnTo>
                  <a:pt x="694" y="362"/>
                </a:lnTo>
                <a:lnTo>
                  <a:pt x="704" y="370"/>
                </a:lnTo>
                <a:lnTo>
                  <a:pt x="719" y="392"/>
                </a:lnTo>
                <a:lnTo>
                  <a:pt x="721" y="407"/>
                </a:lnTo>
                <a:lnTo>
                  <a:pt x="715" y="421"/>
                </a:lnTo>
                <a:lnTo>
                  <a:pt x="704" y="432"/>
                </a:lnTo>
                <a:lnTo>
                  <a:pt x="688" y="442"/>
                </a:lnTo>
                <a:lnTo>
                  <a:pt x="679" y="443"/>
                </a:lnTo>
                <a:lnTo>
                  <a:pt x="671" y="447"/>
                </a:lnTo>
                <a:lnTo>
                  <a:pt x="660" y="447"/>
                </a:lnTo>
                <a:lnTo>
                  <a:pt x="650" y="447"/>
                </a:lnTo>
                <a:lnTo>
                  <a:pt x="643" y="447"/>
                </a:lnTo>
                <a:lnTo>
                  <a:pt x="633" y="443"/>
                </a:lnTo>
                <a:lnTo>
                  <a:pt x="624" y="440"/>
                </a:lnTo>
                <a:lnTo>
                  <a:pt x="616" y="434"/>
                </a:lnTo>
                <a:lnTo>
                  <a:pt x="603" y="417"/>
                </a:lnTo>
                <a:lnTo>
                  <a:pt x="588" y="398"/>
                </a:lnTo>
                <a:lnTo>
                  <a:pt x="557" y="354"/>
                </a:lnTo>
                <a:lnTo>
                  <a:pt x="529" y="322"/>
                </a:lnTo>
                <a:lnTo>
                  <a:pt x="516" y="316"/>
                </a:lnTo>
                <a:lnTo>
                  <a:pt x="504" y="318"/>
                </a:lnTo>
                <a:lnTo>
                  <a:pt x="501" y="322"/>
                </a:lnTo>
                <a:lnTo>
                  <a:pt x="499" y="326"/>
                </a:lnTo>
                <a:lnTo>
                  <a:pt x="504" y="339"/>
                </a:lnTo>
                <a:lnTo>
                  <a:pt x="529" y="370"/>
                </a:lnTo>
                <a:lnTo>
                  <a:pt x="542" y="387"/>
                </a:lnTo>
                <a:lnTo>
                  <a:pt x="554" y="404"/>
                </a:lnTo>
                <a:lnTo>
                  <a:pt x="559" y="419"/>
                </a:lnTo>
                <a:lnTo>
                  <a:pt x="557" y="432"/>
                </a:lnTo>
                <a:lnTo>
                  <a:pt x="550" y="438"/>
                </a:lnTo>
                <a:lnTo>
                  <a:pt x="542" y="442"/>
                </a:lnTo>
                <a:lnTo>
                  <a:pt x="531" y="447"/>
                </a:lnTo>
                <a:lnTo>
                  <a:pt x="523" y="449"/>
                </a:lnTo>
                <a:lnTo>
                  <a:pt x="516" y="451"/>
                </a:lnTo>
                <a:lnTo>
                  <a:pt x="508" y="453"/>
                </a:lnTo>
                <a:lnTo>
                  <a:pt x="501" y="453"/>
                </a:lnTo>
                <a:lnTo>
                  <a:pt x="493" y="455"/>
                </a:lnTo>
                <a:lnTo>
                  <a:pt x="484" y="455"/>
                </a:lnTo>
                <a:lnTo>
                  <a:pt x="476" y="457"/>
                </a:lnTo>
                <a:lnTo>
                  <a:pt x="466" y="457"/>
                </a:lnTo>
                <a:lnTo>
                  <a:pt x="457" y="457"/>
                </a:lnTo>
                <a:lnTo>
                  <a:pt x="447" y="459"/>
                </a:lnTo>
                <a:lnTo>
                  <a:pt x="438" y="457"/>
                </a:lnTo>
                <a:lnTo>
                  <a:pt x="429" y="457"/>
                </a:lnTo>
                <a:lnTo>
                  <a:pt x="419" y="457"/>
                </a:lnTo>
                <a:lnTo>
                  <a:pt x="410" y="455"/>
                </a:lnTo>
                <a:lnTo>
                  <a:pt x="400" y="453"/>
                </a:lnTo>
                <a:lnTo>
                  <a:pt x="391" y="453"/>
                </a:lnTo>
                <a:lnTo>
                  <a:pt x="383" y="449"/>
                </a:lnTo>
                <a:lnTo>
                  <a:pt x="374" y="447"/>
                </a:lnTo>
                <a:lnTo>
                  <a:pt x="366" y="445"/>
                </a:lnTo>
                <a:lnTo>
                  <a:pt x="358" y="442"/>
                </a:lnTo>
                <a:lnTo>
                  <a:pt x="345" y="436"/>
                </a:lnTo>
                <a:lnTo>
                  <a:pt x="332" y="426"/>
                </a:lnTo>
                <a:lnTo>
                  <a:pt x="324" y="417"/>
                </a:lnTo>
                <a:lnTo>
                  <a:pt x="305" y="398"/>
                </a:lnTo>
                <a:lnTo>
                  <a:pt x="286" y="385"/>
                </a:lnTo>
                <a:lnTo>
                  <a:pt x="267" y="375"/>
                </a:lnTo>
                <a:lnTo>
                  <a:pt x="258" y="373"/>
                </a:lnTo>
                <a:lnTo>
                  <a:pt x="248" y="370"/>
                </a:lnTo>
                <a:lnTo>
                  <a:pt x="239" y="370"/>
                </a:lnTo>
                <a:lnTo>
                  <a:pt x="231" y="368"/>
                </a:lnTo>
                <a:lnTo>
                  <a:pt x="218" y="368"/>
                </a:lnTo>
                <a:lnTo>
                  <a:pt x="209" y="368"/>
                </a:lnTo>
                <a:lnTo>
                  <a:pt x="205" y="368"/>
                </a:lnTo>
                <a:lnTo>
                  <a:pt x="334" y="328"/>
                </a:lnTo>
                <a:lnTo>
                  <a:pt x="508" y="415"/>
                </a:lnTo>
                <a:lnTo>
                  <a:pt x="374" y="315"/>
                </a:lnTo>
                <a:lnTo>
                  <a:pt x="531" y="269"/>
                </a:lnTo>
                <a:lnTo>
                  <a:pt x="654" y="406"/>
                </a:lnTo>
                <a:lnTo>
                  <a:pt x="561" y="258"/>
                </a:lnTo>
                <a:lnTo>
                  <a:pt x="662" y="224"/>
                </a:lnTo>
                <a:lnTo>
                  <a:pt x="762" y="311"/>
                </a:lnTo>
                <a:lnTo>
                  <a:pt x="690" y="214"/>
                </a:lnTo>
                <a:lnTo>
                  <a:pt x="770" y="182"/>
                </a:lnTo>
                <a:lnTo>
                  <a:pt x="844" y="212"/>
                </a:lnTo>
                <a:lnTo>
                  <a:pt x="787" y="165"/>
                </a:lnTo>
                <a:lnTo>
                  <a:pt x="888" y="104"/>
                </a:lnTo>
                <a:lnTo>
                  <a:pt x="753" y="167"/>
                </a:lnTo>
                <a:lnTo>
                  <a:pt x="647" y="206"/>
                </a:lnTo>
                <a:lnTo>
                  <a:pt x="795" y="42"/>
                </a:lnTo>
                <a:lnTo>
                  <a:pt x="603" y="216"/>
                </a:lnTo>
                <a:lnTo>
                  <a:pt x="521" y="239"/>
                </a:lnTo>
                <a:lnTo>
                  <a:pt x="624" y="66"/>
                </a:lnTo>
                <a:lnTo>
                  <a:pt x="482" y="246"/>
                </a:lnTo>
                <a:lnTo>
                  <a:pt x="358" y="284"/>
                </a:lnTo>
                <a:lnTo>
                  <a:pt x="413" y="123"/>
                </a:lnTo>
                <a:lnTo>
                  <a:pt x="322" y="296"/>
                </a:lnTo>
                <a:lnTo>
                  <a:pt x="305" y="303"/>
                </a:lnTo>
                <a:lnTo>
                  <a:pt x="288" y="311"/>
                </a:lnTo>
                <a:lnTo>
                  <a:pt x="269" y="320"/>
                </a:lnTo>
                <a:lnTo>
                  <a:pt x="245" y="328"/>
                </a:lnTo>
                <a:lnTo>
                  <a:pt x="222" y="335"/>
                </a:lnTo>
                <a:lnTo>
                  <a:pt x="216" y="337"/>
                </a:lnTo>
                <a:lnTo>
                  <a:pt x="210" y="339"/>
                </a:lnTo>
                <a:lnTo>
                  <a:pt x="205" y="341"/>
                </a:lnTo>
                <a:lnTo>
                  <a:pt x="201" y="343"/>
                </a:lnTo>
                <a:lnTo>
                  <a:pt x="195" y="345"/>
                </a:lnTo>
                <a:lnTo>
                  <a:pt x="190" y="347"/>
                </a:lnTo>
                <a:lnTo>
                  <a:pt x="180" y="347"/>
                </a:lnTo>
                <a:lnTo>
                  <a:pt x="171" y="349"/>
                </a:lnTo>
                <a:lnTo>
                  <a:pt x="165" y="349"/>
                </a:lnTo>
                <a:lnTo>
                  <a:pt x="159" y="349"/>
                </a:lnTo>
                <a:lnTo>
                  <a:pt x="154" y="349"/>
                </a:lnTo>
                <a:lnTo>
                  <a:pt x="148" y="349"/>
                </a:lnTo>
                <a:lnTo>
                  <a:pt x="140" y="349"/>
                </a:lnTo>
                <a:lnTo>
                  <a:pt x="133" y="349"/>
                </a:lnTo>
                <a:lnTo>
                  <a:pt x="125" y="347"/>
                </a:lnTo>
                <a:lnTo>
                  <a:pt x="119" y="347"/>
                </a:lnTo>
                <a:lnTo>
                  <a:pt x="112" y="347"/>
                </a:lnTo>
                <a:lnTo>
                  <a:pt x="104" y="347"/>
                </a:lnTo>
                <a:lnTo>
                  <a:pt x="97" y="345"/>
                </a:lnTo>
                <a:lnTo>
                  <a:pt x="89" y="345"/>
                </a:lnTo>
                <a:lnTo>
                  <a:pt x="81" y="343"/>
                </a:lnTo>
                <a:lnTo>
                  <a:pt x="74" y="343"/>
                </a:lnTo>
                <a:lnTo>
                  <a:pt x="59" y="341"/>
                </a:lnTo>
                <a:lnTo>
                  <a:pt x="51" y="339"/>
                </a:lnTo>
                <a:lnTo>
                  <a:pt x="45" y="337"/>
                </a:lnTo>
                <a:lnTo>
                  <a:pt x="32" y="337"/>
                </a:lnTo>
                <a:lnTo>
                  <a:pt x="23" y="335"/>
                </a:lnTo>
                <a:lnTo>
                  <a:pt x="13" y="333"/>
                </a:lnTo>
                <a:lnTo>
                  <a:pt x="6" y="332"/>
                </a:lnTo>
                <a:lnTo>
                  <a:pt x="0" y="332"/>
                </a:lnTo>
                <a:lnTo>
                  <a:pt x="102" y="271"/>
                </a:lnTo>
                <a:lnTo>
                  <a:pt x="104" y="279"/>
                </a:lnTo>
                <a:lnTo>
                  <a:pt x="123" y="297"/>
                </a:lnTo>
                <a:lnTo>
                  <a:pt x="148" y="313"/>
                </a:lnTo>
                <a:close/>
              </a:path>
            </a:pathLst>
          </a:custGeom>
          <a:solidFill>
            <a:srgbClr val="FFFFCC"/>
          </a:solidFill>
          <a:ln w="9525">
            <a:noFill/>
            <a:round/>
            <a:headEnd/>
            <a:tailEnd/>
          </a:ln>
        </p:spPr>
        <p:txBody>
          <a:bodyPr/>
          <a:lstStyle/>
          <a:p>
            <a:endParaRPr lang="en-US"/>
          </a:p>
        </p:txBody>
      </p:sp>
      <p:sp>
        <p:nvSpPr>
          <p:cNvPr id="2057" name="Freeform 15"/>
          <p:cNvSpPr>
            <a:spLocks/>
          </p:cNvSpPr>
          <p:nvPr/>
        </p:nvSpPr>
        <p:spPr bwMode="auto">
          <a:xfrm>
            <a:off x="8421688" y="5400675"/>
            <a:ext cx="722312" cy="1457325"/>
          </a:xfrm>
          <a:custGeom>
            <a:avLst/>
            <a:gdLst>
              <a:gd name="T0" fmla="*/ 234373575 w 455"/>
              <a:gd name="T1" fmla="*/ 1882557513 h 918"/>
              <a:gd name="T2" fmla="*/ 239413884 w 455"/>
              <a:gd name="T3" fmla="*/ 1675904700 h 918"/>
              <a:gd name="T4" fmla="*/ 186491433 w 455"/>
              <a:gd name="T5" fmla="*/ 1562496875 h 918"/>
              <a:gd name="T6" fmla="*/ 128527086 w 455"/>
              <a:gd name="T7" fmla="*/ 1461690625 h 918"/>
              <a:gd name="T8" fmla="*/ 57962760 w 455"/>
              <a:gd name="T9" fmla="*/ 1343244075 h 918"/>
              <a:gd name="T10" fmla="*/ 0 w 455"/>
              <a:gd name="T11" fmla="*/ 1126510638 h 918"/>
              <a:gd name="T12" fmla="*/ 37801524 w 455"/>
              <a:gd name="T13" fmla="*/ 997981875 h 918"/>
              <a:gd name="T14" fmla="*/ 95765871 w 455"/>
              <a:gd name="T15" fmla="*/ 892135313 h 918"/>
              <a:gd name="T16" fmla="*/ 128527086 w 455"/>
              <a:gd name="T17" fmla="*/ 965220638 h 918"/>
              <a:gd name="T18" fmla="*/ 181451124 w 455"/>
              <a:gd name="T19" fmla="*/ 1076107513 h 918"/>
              <a:gd name="T20" fmla="*/ 299897592 w 455"/>
              <a:gd name="T21" fmla="*/ 1050905950 h 918"/>
              <a:gd name="T22" fmla="*/ 277216996 w 455"/>
              <a:gd name="T23" fmla="*/ 889615950 h 918"/>
              <a:gd name="T24" fmla="*/ 186491433 w 455"/>
              <a:gd name="T25" fmla="*/ 735885625 h 918"/>
              <a:gd name="T26" fmla="*/ 156249579 w 455"/>
              <a:gd name="T27" fmla="*/ 569555313 h 918"/>
              <a:gd name="T28" fmla="*/ 299897592 w 455"/>
              <a:gd name="T29" fmla="*/ 564515000 h 918"/>
              <a:gd name="T30" fmla="*/ 388103794 w 455"/>
              <a:gd name="T31" fmla="*/ 720764688 h 918"/>
              <a:gd name="T32" fmla="*/ 458668120 w 455"/>
              <a:gd name="T33" fmla="*/ 703124388 h 918"/>
              <a:gd name="T34" fmla="*/ 410784391 w 455"/>
              <a:gd name="T35" fmla="*/ 559474688 h 918"/>
              <a:gd name="T36" fmla="*/ 383063485 w 455"/>
              <a:gd name="T37" fmla="*/ 468749063 h 918"/>
              <a:gd name="T38" fmla="*/ 347781322 w 455"/>
              <a:gd name="T39" fmla="*/ 367942813 h 918"/>
              <a:gd name="T40" fmla="*/ 309978210 w 455"/>
              <a:gd name="T41" fmla="*/ 186491563 h 918"/>
              <a:gd name="T42" fmla="*/ 463708429 w 455"/>
              <a:gd name="T43" fmla="*/ 181451250 h 918"/>
              <a:gd name="T44" fmla="*/ 511590571 w 455"/>
              <a:gd name="T45" fmla="*/ 315018738 h 918"/>
              <a:gd name="T46" fmla="*/ 539313064 w 455"/>
              <a:gd name="T47" fmla="*/ 468749063 h 918"/>
              <a:gd name="T48" fmla="*/ 569554918 w 455"/>
              <a:gd name="T49" fmla="*/ 491431263 h 918"/>
              <a:gd name="T50" fmla="*/ 572074279 w 455"/>
              <a:gd name="T51" fmla="*/ 80645000 h 918"/>
              <a:gd name="T52" fmla="*/ 682961077 w 455"/>
              <a:gd name="T53" fmla="*/ 0 h 918"/>
              <a:gd name="T54" fmla="*/ 758565712 w 455"/>
              <a:gd name="T55" fmla="*/ 123488450 h 918"/>
              <a:gd name="T56" fmla="*/ 715723880 w 455"/>
              <a:gd name="T57" fmla="*/ 257055938 h 918"/>
              <a:gd name="T58" fmla="*/ 945057146 w 455"/>
              <a:gd name="T59" fmla="*/ 277217188 h 918"/>
              <a:gd name="T60" fmla="*/ 879533129 w 455"/>
              <a:gd name="T61" fmla="*/ 362902500 h 918"/>
              <a:gd name="T62" fmla="*/ 708162622 w 455"/>
              <a:gd name="T63" fmla="*/ 486390950 h 918"/>
              <a:gd name="T64" fmla="*/ 1008061802 w 455"/>
              <a:gd name="T65" fmla="*/ 559474688 h 918"/>
              <a:gd name="T66" fmla="*/ 1018142420 w 455"/>
              <a:gd name="T67" fmla="*/ 655240625 h 918"/>
              <a:gd name="T68" fmla="*/ 725804498 w 455"/>
              <a:gd name="T69" fmla="*/ 783769388 h 918"/>
              <a:gd name="T70" fmla="*/ 725804498 w 455"/>
              <a:gd name="T71" fmla="*/ 902215938 h 918"/>
              <a:gd name="T72" fmla="*/ 980339309 w 455"/>
              <a:gd name="T73" fmla="*/ 831651563 h 918"/>
              <a:gd name="T74" fmla="*/ 1146669506 w 455"/>
              <a:gd name="T75" fmla="*/ 937498125 h 918"/>
              <a:gd name="T76" fmla="*/ 1081145489 w 455"/>
              <a:gd name="T77" fmla="*/ 1066026888 h 918"/>
              <a:gd name="T78" fmla="*/ 688001386 w 455"/>
              <a:gd name="T79" fmla="*/ 1141631575 h 918"/>
              <a:gd name="T80" fmla="*/ 788807566 w 455"/>
              <a:gd name="T81" fmla="*/ 1199594375 h 918"/>
              <a:gd name="T82" fmla="*/ 965218382 w 455"/>
              <a:gd name="T83" fmla="*/ 1260078125 h 918"/>
              <a:gd name="T84" fmla="*/ 932457167 w 455"/>
              <a:gd name="T85" fmla="*/ 1386085938 h 918"/>
              <a:gd name="T86" fmla="*/ 869452511 w 455"/>
              <a:gd name="T87" fmla="*/ 1509574388 h 918"/>
              <a:gd name="T88" fmla="*/ 783767257 w 455"/>
              <a:gd name="T89" fmla="*/ 1620461263 h 918"/>
              <a:gd name="T90" fmla="*/ 635078935 w 455"/>
              <a:gd name="T91" fmla="*/ 1711186888 h 918"/>
              <a:gd name="T92" fmla="*/ 430945627 w 455"/>
              <a:gd name="T93" fmla="*/ 1834673750 h 918"/>
              <a:gd name="T94" fmla="*/ 864412202 w 455"/>
              <a:gd name="T95" fmla="*/ 1305440938 h 918"/>
              <a:gd name="T96" fmla="*/ 950097455 w 455"/>
              <a:gd name="T97" fmla="*/ 617437488 h 918"/>
              <a:gd name="T98" fmla="*/ 624998317 w 455"/>
              <a:gd name="T99" fmla="*/ 458668438 h 918"/>
              <a:gd name="T100" fmla="*/ 463708429 w 455"/>
              <a:gd name="T101" fmla="*/ 1151712200 h 918"/>
              <a:gd name="T102" fmla="*/ 357861940 w 455"/>
              <a:gd name="T103" fmla="*/ 1711186888 h 918"/>
              <a:gd name="T104" fmla="*/ 325099137 w 455"/>
              <a:gd name="T105" fmla="*/ 1887597825 h 918"/>
              <a:gd name="T106" fmla="*/ 287297614 w 455"/>
              <a:gd name="T107" fmla="*/ 1983363763 h 918"/>
              <a:gd name="T108" fmla="*/ 229333266 w 455"/>
              <a:gd name="T109" fmla="*/ 2074089388 h 918"/>
              <a:gd name="T110" fmla="*/ 161289888 w 455"/>
              <a:gd name="T111" fmla="*/ 2147483647 h 918"/>
              <a:gd name="T112" fmla="*/ 65524017 w 455"/>
              <a:gd name="T113" fmla="*/ 2147483647 h 918"/>
              <a:gd name="T114" fmla="*/ 196572051 w 455"/>
              <a:gd name="T115" fmla="*/ 1963202513 h 9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8"/>
              <a:gd name="T176" fmla="*/ 455 w 455"/>
              <a:gd name="T177" fmla="*/ 918 h 9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8">
                <a:moveTo>
                  <a:pt x="78" y="779"/>
                </a:moveTo>
                <a:lnTo>
                  <a:pt x="80" y="777"/>
                </a:lnTo>
                <a:lnTo>
                  <a:pt x="83" y="768"/>
                </a:lnTo>
                <a:lnTo>
                  <a:pt x="87" y="762"/>
                </a:lnTo>
                <a:lnTo>
                  <a:pt x="89" y="756"/>
                </a:lnTo>
                <a:lnTo>
                  <a:pt x="93" y="747"/>
                </a:lnTo>
                <a:lnTo>
                  <a:pt x="95" y="737"/>
                </a:lnTo>
                <a:lnTo>
                  <a:pt x="99" y="717"/>
                </a:lnTo>
                <a:lnTo>
                  <a:pt x="99" y="692"/>
                </a:lnTo>
                <a:lnTo>
                  <a:pt x="97" y="679"/>
                </a:lnTo>
                <a:lnTo>
                  <a:pt x="95" y="673"/>
                </a:lnTo>
                <a:lnTo>
                  <a:pt x="95" y="665"/>
                </a:lnTo>
                <a:lnTo>
                  <a:pt x="91" y="658"/>
                </a:lnTo>
                <a:lnTo>
                  <a:pt x="89" y="650"/>
                </a:lnTo>
                <a:lnTo>
                  <a:pt x="85" y="643"/>
                </a:lnTo>
                <a:lnTo>
                  <a:pt x="81" y="635"/>
                </a:lnTo>
                <a:lnTo>
                  <a:pt x="78" y="628"/>
                </a:lnTo>
                <a:lnTo>
                  <a:pt x="74" y="620"/>
                </a:lnTo>
                <a:lnTo>
                  <a:pt x="70" y="614"/>
                </a:lnTo>
                <a:lnTo>
                  <a:pt x="66" y="607"/>
                </a:lnTo>
                <a:lnTo>
                  <a:pt x="62" y="599"/>
                </a:lnTo>
                <a:lnTo>
                  <a:pt x="59" y="593"/>
                </a:lnTo>
                <a:lnTo>
                  <a:pt x="55" y="588"/>
                </a:lnTo>
                <a:lnTo>
                  <a:pt x="51" y="580"/>
                </a:lnTo>
                <a:lnTo>
                  <a:pt x="47" y="574"/>
                </a:lnTo>
                <a:lnTo>
                  <a:pt x="44" y="569"/>
                </a:lnTo>
                <a:lnTo>
                  <a:pt x="36" y="555"/>
                </a:lnTo>
                <a:lnTo>
                  <a:pt x="32" y="550"/>
                </a:lnTo>
                <a:lnTo>
                  <a:pt x="28" y="544"/>
                </a:lnTo>
                <a:lnTo>
                  <a:pt x="23" y="533"/>
                </a:lnTo>
                <a:lnTo>
                  <a:pt x="17" y="523"/>
                </a:lnTo>
                <a:lnTo>
                  <a:pt x="11" y="512"/>
                </a:lnTo>
                <a:lnTo>
                  <a:pt x="7" y="502"/>
                </a:lnTo>
                <a:lnTo>
                  <a:pt x="4" y="491"/>
                </a:lnTo>
                <a:lnTo>
                  <a:pt x="0" y="470"/>
                </a:lnTo>
                <a:lnTo>
                  <a:pt x="0" y="447"/>
                </a:lnTo>
                <a:lnTo>
                  <a:pt x="2" y="436"/>
                </a:lnTo>
                <a:lnTo>
                  <a:pt x="6" y="425"/>
                </a:lnTo>
                <a:lnTo>
                  <a:pt x="6" y="421"/>
                </a:lnTo>
                <a:lnTo>
                  <a:pt x="7" y="415"/>
                </a:lnTo>
                <a:lnTo>
                  <a:pt x="11" y="406"/>
                </a:lnTo>
                <a:lnTo>
                  <a:pt x="15" y="396"/>
                </a:lnTo>
                <a:lnTo>
                  <a:pt x="19" y="389"/>
                </a:lnTo>
                <a:lnTo>
                  <a:pt x="23" y="381"/>
                </a:lnTo>
                <a:lnTo>
                  <a:pt x="25" y="375"/>
                </a:lnTo>
                <a:lnTo>
                  <a:pt x="28" y="368"/>
                </a:lnTo>
                <a:lnTo>
                  <a:pt x="32" y="364"/>
                </a:lnTo>
                <a:lnTo>
                  <a:pt x="38" y="354"/>
                </a:lnTo>
                <a:lnTo>
                  <a:pt x="44" y="349"/>
                </a:lnTo>
                <a:lnTo>
                  <a:pt x="44" y="353"/>
                </a:lnTo>
                <a:lnTo>
                  <a:pt x="45" y="360"/>
                </a:lnTo>
                <a:lnTo>
                  <a:pt x="47" y="368"/>
                </a:lnTo>
                <a:lnTo>
                  <a:pt x="49" y="373"/>
                </a:lnTo>
                <a:lnTo>
                  <a:pt x="51" y="383"/>
                </a:lnTo>
                <a:lnTo>
                  <a:pt x="55" y="391"/>
                </a:lnTo>
                <a:lnTo>
                  <a:pt x="57" y="398"/>
                </a:lnTo>
                <a:lnTo>
                  <a:pt x="61" y="406"/>
                </a:lnTo>
                <a:lnTo>
                  <a:pt x="64" y="413"/>
                </a:lnTo>
                <a:lnTo>
                  <a:pt x="68" y="421"/>
                </a:lnTo>
                <a:lnTo>
                  <a:pt x="72" y="427"/>
                </a:lnTo>
                <a:lnTo>
                  <a:pt x="78" y="432"/>
                </a:lnTo>
                <a:lnTo>
                  <a:pt x="87" y="440"/>
                </a:lnTo>
                <a:lnTo>
                  <a:pt x="99" y="442"/>
                </a:lnTo>
                <a:lnTo>
                  <a:pt x="108" y="436"/>
                </a:lnTo>
                <a:lnTo>
                  <a:pt x="116" y="428"/>
                </a:lnTo>
                <a:lnTo>
                  <a:pt x="119" y="417"/>
                </a:lnTo>
                <a:lnTo>
                  <a:pt x="123" y="404"/>
                </a:lnTo>
                <a:lnTo>
                  <a:pt x="123" y="389"/>
                </a:lnTo>
                <a:lnTo>
                  <a:pt x="119" y="373"/>
                </a:lnTo>
                <a:lnTo>
                  <a:pt x="117" y="366"/>
                </a:lnTo>
                <a:lnTo>
                  <a:pt x="114" y="358"/>
                </a:lnTo>
                <a:lnTo>
                  <a:pt x="110" y="353"/>
                </a:lnTo>
                <a:lnTo>
                  <a:pt x="104" y="343"/>
                </a:lnTo>
                <a:lnTo>
                  <a:pt x="99" y="336"/>
                </a:lnTo>
                <a:lnTo>
                  <a:pt x="93" y="324"/>
                </a:lnTo>
                <a:lnTo>
                  <a:pt x="85" y="315"/>
                </a:lnTo>
                <a:lnTo>
                  <a:pt x="80" y="303"/>
                </a:lnTo>
                <a:lnTo>
                  <a:pt x="74" y="292"/>
                </a:lnTo>
                <a:lnTo>
                  <a:pt x="68" y="281"/>
                </a:lnTo>
                <a:lnTo>
                  <a:pt x="64" y="269"/>
                </a:lnTo>
                <a:lnTo>
                  <a:pt x="61" y="260"/>
                </a:lnTo>
                <a:lnTo>
                  <a:pt x="59" y="239"/>
                </a:lnTo>
                <a:lnTo>
                  <a:pt x="61" y="231"/>
                </a:lnTo>
                <a:lnTo>
                  <a:pt x="62" y="226"/>
                </a:lnTo>
                <a:lnTo>
                  <a:pt x="64" y="222"/>
                </a:lnTo>
                <a:lnTo>
                  <a:pt x="70" y="216"/>
                </a:lnTo>
                <a:lnTo>
                  <a:pt x="80" y="210"/>
                </a:lnTo>
                <a:lnTo>
                  <a:pt x="97" y="207"/>
                </a:lnTo>
                <a:lnTo>
                  <a:pt x="112" y="216"/>
                </a:lnTo>
                <a:lnTo>
                  <a:pt x="119" y="224"/>
                </a:lnTo>
                <a:lnTo>
                  <a:pt x="127" y="233"/>
                </a:lnTo>
                <a:lnTo>
                  <a:pt x="133" y="243"/>
                </a:lnTo>
                <a:lnTo>
                  <a:pt x="138" y="254"/>
                </a:lnTo>
                <a:lnTo>
                  <a:pt x="142" y="265"/>
                </a:lnTo>
                <a:lnTo>
                  <a:pt x="148" y="277"/>
                </a:lnTo>
                <a:lnTo>
                  <a:pt x="154" y="286"/>
                </a:lnTo>
                <a:lnTo>
                  <a:pt x="157" y="294"/>
                </a:lnTo>
                <a:lnTo>
                  <a:pt x="169" y="305"/>
                </a:lnTo>
                <a:lnTo>
                  <a:pt x="180" y="307"/>
                </a:lnTo>
                <a:lnTo>
                  <a:pt x="184" y="301"/>
                </a:lnTo>
                <a:lnTo>
                  <a:pt x="184" y="292"/>
                </a:lnTo>
                <a:lnTo>
                  <a:pt x="182" y="279"/>
                </a:lnTo>
                <a:lnTo>
                  <a:pt x="180" y="271"/>
                </a:lnTo>
                <a:lnTo>
                  <a:pt x="178" y="262"/>
                </a:lnTo>
                <a:lnTo>
                  <a:pt x="174" y="252"/>
                </a:lnTo>
                <a:lnTo>
                  <a:pt x="171" y="243"/>
                </a:lnTo>
                <a:lnTo>
                  <a:pt x="167" y="231"/>
                </a:lnTo>
                <a:lnTo>
                  <a:pt x="163" y="222"/>
                </a:lnTo>
                <a:lnTo>
                  <a:pt x="161" y="216"/>
                </a:lnTo>
                <a:lnTo>
                  <a:pt x="159" y="210"/>
                </a:lnTo>
                <a:lnTo>
                  <a:pt x="157" y="205"/>
                </a:lnTo>
                <a:lnTo>
                  <a:pt x="155" y="199"/>
                </a:lnTo>
                <a:lnTo>
                  <a:pt x="154" y="193"/>
                </a:lnTo>
                <a:lnTo>
                  <a:pt x="152" y="186"/>
                </a:lnTo>
                <a:lnTo>
                  <a:pt x="150" y="180"/>
                </a:lnTo>
                <a:lnTo>
                  <a:pt x="148" y="174"/>
                </a:lnTo>
                <a:lnTo>
                  <a:pt x="142" y="163"/>
                </a:lnTo>
                <a:lnTo>
                  <a:pt x="142" y="157"/>
                </a:lnTo>
                <a:lnTo>
                  <a:pt x="138" y="152"/>
                </a:lnTo>
                <a:lnTo>
                  <a:pt x="138" y="146"/>
                </a:lnTo>
                <a:lnTo>
                  <a:pt x="136" y="140"/>
                </a:lnTo>
                <a:lnTo>
                  <a:pt x="133" y="129"/>
                </a:lnTo>
                <a:lnTo>
                  <a:pt x="129" y="119"/>
                </a:lnTo>
                <a:lnTo>
                  <a:pt x="127" y="108"/>
                </a:lnTo>
                <a:lnTo>
                  <a:pt x="123" y="89"/>
                </a:lnTo>
                <a:lnTo>
                  <a:pt x="123" y="74"/>
                </a:lnTo>
                <a:lnTo>
                  <a:pt x="125" y="59"/>
                </a:lnTo>
                <a:lnTo>
                  <a:pt x="131" y="51"/>
                </a:lnTo>
                <a:lnTo>
                  <a:pt x="140" y="45"/>
                </a:lnTo>
                <a:lnTo>
                  <a:pt x="161" y="49"/>
                </a:lnTo>
                <a:lnTo>
                  <a:pt x="178" y="62"/>
                </a:lnTo>
                <a:lnTo>
                  <a:pt x="184" y="72"/>
                </a:lnTo>
                <a:lnTo>
                  <a:pt x="190" y="83"/>
                </a:lnTo>
                <a:lnTo>
                  <a:pt x="195" y="97"/>
                </a:lnTo>
                <a:lnTo>
                  <a:pt x="197" y="104"/>
                </a:lnTo>
                <a:lnTo>
                  <a:pt x="199" y="110"/>
                </a:lnTo>
                <a:lnTo>
                  <a:pt x="201" y="117"/>
                </a:lnTo>
                <a:lnTo>
                  <a:pt x="203" y="125"/>
                </a:lnTo>
                <a:lnTo>
                  <a:pt x="205" y="133"/>
                </a:lnTo>
                <a:lnTo>
                  <a:pt x="205" y="140"/>
                </a:lnTo>
                <a:lnTo>
                  <a:pt x="210" y="169"/>
                </a:lnTo>
                <a:lnTo>
                  <a:pt x="212" y="174"/>
                </a:lnTo>
                <a:lnTo>
                  <a:pt x="214" y="180"/>
                </a:lnTo>
                <a:lnTo>
                  <a:pt x="214" y="186"/>
                </a:lnTo>
                <a:lnTo>
                  <a:pt x="216" y="191"/>
                </a:lnTo>
                <a:lnTo>
                  <a:pt x="220" y="201"/>
                </a:lnTo>
                <a:lnTo>
                  <a:pt x="222" y="208"/>
                </a:lnTo>
                <a:lnTo>
                  <a:pt x="226" y="210"/>
                </a:lnTo>
                <a:lnTo>
                  <a:pt x="227" y="205"/>
                </a:lnTo>
                <a:lnTo>
                  <a:pt x="226" y="195"/>
                </a:lnTo>
                <a:lnTo>
                  <a:pt x="224" y="169"/>
                </a:lnTo>
                <a:lnTo>
                  <a:pt x="222" y="135"/>
                </a:lnTo>
                <a:lnTo>
                  <a:pt x="220" y="99"/>
                </a:lnTo>
                <a:lnTo>
                  <a:pt x="222" y="62"/>
                </a:lnTo>
                <a:lnTo>
                  <a:pt x="224" y="47"/>
                </a:lnTo>
                <a:lnTo>
                  <a:pt x="227" y="32"/>
                </a:lnTo>
                <a:lnTo>
                  <a:pt x="231" y="26"/>
                </a:lnTo>
                <a:lnTo>
                  <a:pt x="233" y="23"/>
                </a:lnTo>
                <a:lnTo>
                  <a:pt x="241" y="13"/>
                </a:lnTo>
                <a:lnTo>
                  <a:pt x="248" y="9"/>
                </a:lnTo>
                <a:lnTo>
                  <a:pt x="258" y="6"/>
                </a:lnTo>
                <a:lnTo>
                  <a:pt x="271" y="0"/>
                </a:lnTo>
                <a:lnTo>
                  <a:pt x="292" y="6"/>
                </a:lnTo>
                <a:lnTo>
                  <a:pt x="300" y="11"/>
                </a:lnTo>
                <a:lnTo>
                  <a:pt x="303" y="21"/>
                </a:lnTo>
                <a:lnTo>
                  <a:pt x="305" y="32"/>
                </a:lnTo>
                <a:lnTo>
                  <a:pt x="303" y="44"/>
                </a:lnTo>
                <a:lnTo>
                  <a:pt x="301" y="49"/>
                </a:lnTo>
                <a:lnTo>
                  <a:pt x="300" y="57"/>
                </a:lnTo>
                <a:lnTo>
                  <a:pt x="294" y="68"/>
                </a:lnTo>
                <a:lnTo>
                  <a:pt x="292" y="74"/>
                </a:lnTo>
                <a:lnTo>
                  <a:pt x="290" y="78"/>
                </a:lnTo>
                <a:lnTo>
                  <a:pt x="286" y="87"/>
                </a:lnTo>
                <a:lnTo>
                  <a:pt x="284" y="102"/>
                </a:lnTo>
                <a:lnTo>
                  <a:pt x="288" y="104"/>
                </a:lnTo>
                <a:lnTo>
                  <a:pt x="294" y="106"/>
                </a:lnTo>
                <a:lnTo>
                  <a:pt x="319" y="102"/>
                </a:lnTo>
                <a:lnTo>
                  <a:pt x="351" y="100"/>
                </a:lnTo>
                <a:lnTo>
                  <a:pt x="374" y="106"/>
                </a:lnTo>
                <a:lnTo>
                  <a:pt x="375" y="110"/>
                </a:lnTo>
                <a:lnTo>
                  <a:pt x="375" y="114"/>
                </a:lnTo>
                <a:lnTo>
                  <a:pt x="374" y="119"/>
                </a:lnTo>
                <a:lnTo>
                  <a:pt x="370" y="127"/>
                </a:lnTo>
                <a:lnTo>
                  <a:pt x="364" y="133"/>
                </a:lnTo>
                <a:lnTo>
                  <a:pt x="356" y="138"/>
                </a:lnTo>
                <a:lnTo>
                  <a:pt x="349" y="144"/>
                </a:lnTo>
                <a:lnTo>
                  <a:pt x="341" y="150"/>
                </a:lnTo>
                <a:lnTo>
                  <a:pt x="326" y="159"/>
                </a:lnTo>
                <a:lnTo>
                  <a:pt x="311" y="169"/>
                </a:lnTo>
                <a:lnTo>
                  <a:pt x="298" y="176"/>
                </a:lnTo>
                <a:lnTo>
                  <a:pt x="286" y="184"/>
                </a:lnTo>
                <a:lnTo>
                  <a:pt x="281" y="193"/>
                </a:lnTo>
                <a:lnTo>
                  <a:pt x="282" y="205"/>
                </a:lnTo>
                <a:lnTo>
                  <a:pt x="284" y="208"/>
                </a:lnTo>
                <a:lnTo>
                  <a:pt x="292" y="212"/>
                </a:lnTo>
                <a:lnTo>
                  <a:pt x="309" y="216"/>
                </a:lnTo>
                <a:lnTo>
                  <a:pt x="356" y="218"/>
                </a:lnTo>
                <a:lnTo>
                  <a:pt x="400" y="222"/>
                </a:lnTo>
                <a:lnTo>
                  <a:pt x="413" y="227"/>
                </a:lnTo>
                <a:lnTo>
                  <a:pt x="417" y="233"/>
                </a:lnTo>
                <a:lnTo>
                  <a:pt x="417" y="239"/>
                </a:lnTo>
                <a:lnTo>
                  <a:pt x="413" y="246"/>
                </a:lnTo>
                <a:lnTo>
                  <a:pt x="410" y="254"/>
                </a:lnTo>
                <a:lnTo>
                  <a:pt x="404" y="260"/>
                </a:lnTo>
                <a:lnTo>
                  <a:pt x="396" y="263"/>
                </a:lnTo>
                <a:lnTo>
                  <a:pt x="379" y="271"/>
                </a:lnTo>
                <a:lnTo>
                  <a:pt x="358" y="279"/>
                </a:lnTo>
                <a:lnTo>
                  <a:pt x="337" y="286"/>
                </a:lnTo>
                <a:lnTo>
                  <a:pt x="319" y="294"/>
                </a:lnTo>
                <a:lnTo>
                  <a:pt x="288" y="311"/>
                </a:lnTo>
                <a:lnTo>
                  <a:pt x="281" y="324"/>
                </a:lnTo>
                <a:lnTo>
                  <a:pt x="277" y="336"/>
                </a:lnTo>
                <a:lnTo>
                  <a:pt x="277" y="345"/>
                </a:lnTo>
                <a:lnTo>
                  <a:pt x="279" y="349"/>
                </a:lnTo>
                <a:lnTo>
                  <a:pt x="281" y="353"/>
                </a:lnTo>
                <a:lnTo>
                  <a:pt x="288" y="358"/>
                </a:lnTo>
                <a:lnTo>
                  <a:pt x="298" y="362"/>
                </a:lnTo>
                <a:lnTo>
                  <a:pt x="326" y="362"/>
                </a:lnTo>
                <a:lnTo>
                  <a:pt x="355" y="351"/>
                </a:lnTo>
                <a:lnTo>
                  <a:pt x="366" y="343"/>
                </a:lnTo>
                <a:lnTo>
                  <a:pt x="377" y="336"/>
                </a:lnTo>
                <a:lnTo>
                  <a:pt x="389" y="330"/>
                </a:lnTo>
                <a:lnTo>
                  <a:pt x="398" y="324"/>
                </a:lnTo>
                <a:lnTo>
                  <a:pt x="427" y="322"/>
                </a:lnTo>
                <a:lnTo>
                  <a:pt x="440" y="328"/>
                </a:lnTo>
                <a:lnTo>
                  <a:pt x="449" y="339"/>
                </a:lnTo>
                <a:lnTo>
                  <a:pt x="455" y="354"/>
                </a:lnTo>
                <a:lnTo>
                  <a:pt x="455" y="372"/>
                </a:lnTo>
                <a:lnTo>
                  <a:pt x="453" y="383"/>
                </a:lnTo>
                <a:lnTo>
                  <a:pt x="449" y="391"/>
                </a:lnTo>
                <a:lnTo>
                  <a:pt x="447" y="400"/>
                </a:lnTo>
                <a:lnTo>
                  <a:pt x="442" y="408"/>
                </a:lnTo>
                <a:lnTo>
                  <a:pt x="436" y="415"/>
                </a:lnTo>
                <a:lnTo>
                  <a:pt x="429" y="423"/>
                </a:lnTo>
                <a:lnTo>
                  <a:pt x="421" y="427"/>
                </a:lnTo>
                <a:lnTo>
                  <a:pt x="411" y="432"/>
                </a:lnTo>
                <a:lnTo>
                  <a:pt x="392" y="436"/>
                </a:lnTo>
                <a:lnTo>
                  <a:pt x="366" y="440"/>
                </a:lnTo>
                <a:lnTo>
                  <a:pt x="315" y="445"/>
                </a:lnTo>
                <a:lnTo>
                  <a:pt x="273" y="453"/>
                </a:lnTo>
                <a:lnTo>
                  <a:pt x="260" y="463"/>
                </a:lnTo>
                <a:lnTo>
                  <a:pt x="256" y="472"/>
                </a:lnTo>
                <a:lnTo>
                  <a:pt x="258" y="478"/>
                </a:lnTo>
                <a:lnTo>
                  <a:pt x="262" y="482"/>
                </a:lnTo>
                <a:lnTo>
                  <a:pt x="275" y="483"/>
                </a:lnTo>
                <a:lnTo>
                  <a:pt x="313" y="476"/>
                </a:lnTo>
                <a:lnTo>
                  <a:pt x="336" y="472"/>
                </a:lnTo>
                <a:lnTo>
                  <a:pt x="355" y="470"/>
                </a:lnTo>
                <a:lnTo>
                  <a:pt x="372" y="474"/>
                </a:lnTo>
                <a:lnTo>
                  <a:pt x="381" y="483"/>
                </a:lnTo>
                <a:lnTo>
                  <a:pt x="383" y="491"/>
                </a:lnTo>
                <a:lnTo>
                  <a:pt x="383" y="500"/>
                </a:lnTo>
                <a:lnTo>
                  <a:pt x="381" y="514"/>
                </a:lnTo>
                <a:lnTo>
                  <a:pt x="379" y="519"/>
                </a:lnTo>
                <a:lnTo>
                  <a:pt x="377" y="527"/>
                </a:lnTo>
                <a:lnTo>
                  <a:pt x="375" y="535"/>
                </a:lnTo>
                <a:lnTo>
                  <a:pt x="372" y="542"/>
                </a:lnTo>
                <a:lnTo>
                  <a:pt x="370" y="550"/>
                </a:lnTo>
                <a:lnTo>
                  <a:pt x="366" y="557"/>
                </a:lnTo>
                <a:lnTo>
                  <a:pt x="362" y="567"/>
                </a:lnTo>
                <a:lnTo>
                  <a:pt x="358" y="574"/>
                </a:lnTo>
                <a:lnTo>
                  <a:pt x="355" y="582"/>
                </a:lnTo>
                <a:lnTo>
                  <a:pt x="349" y="591"/>
                </a:lnTo>
                <a:lnTo>
                  <a:pt x="345" y="599"/>
                </a:lnTo>
                <a:lnTo>
                  <a:pt x="339" y="607"/>
                </a:lnTo>
                <a:lnTo>
                  <a:pt x="334" y="614"/>
                </a:lnTo>
                <a:lnTo>
                  <a:pt x="328" y="622"/>
                </a:lnTo>
                <a:lnTo>
                  <a:pt x="324" y="629"/>
                </a:lnTo>
                <a:lnTo>
                  <a:pt x="317" y="637"/>
                </a:lnTo>
                <a:lnTo>
                  <a:pt x="311" y="643"/>
                </a:lnTo>
                <a:lnTo>
                  <a:pt x="305" y="650"/>
                </a:lnTo>
                <a:lnTo>
                  <a:pt x="300" y="656"/>
                </a:lnTo>
                <a:lnTo>
                  <a:pt x="292" y="660"/>
                </a:lnTo>
                <a:lnTo>
                  <a:pt x="279" y="669"/>
                </a:lnTo>
                <a:lnTo>
                  <a:pt x="267" y="675"/>
                </a:lnTo>
                <a:lnTo>
                  <a:pt x="252" y="679"/>
                </a:lnTo>
                <a:lnTo>
                  <a:pt x="227" y="684"/>
                </a:lnTo>
                <a:lnTo>
                  <a:pt x="207" y="694"/>
                </a:lnTo>
                <a:lnTo>
                  <a:pt x="190" y="707"/>
                </a:lnTo>
                <a:lnTo>
                  <a:pt x="182" y="713"/>
                </a:lnTo>
                <a:lnTo>
                  <a:pt x="176" y="720"/>
                </a:lnTo>
                <a:lnTo>
                  <a:pt x="171" y="728"/>
                </a:lnTo>
                <a:lnTo>
                  <a:pt x="165" y="736"/>
                </a:lnTo>
                <a:lnTo>
                  <a:pt x="157" y="747"/>
                </a:lnTo>
                <a:lnTo>
                  <a:pt x="154" y="755"/>
                </a:lnTo>
                <a:lnTo>
                  <a:pt x="152" y="758"/>
                </a:lnTo>
                <a:lnTo>
                  <a:pt x="182" y="626"/>
                </a:lnTo>
                <a:lnTo>
                  <a:pt x="343" y="518"/>
                </a:lnTo>
                <a:lnTo>
                  <a:pt x="188" y="584"/>
                </a:lnTo>
                <a:lnTo>
                  <a:pt x="227" y="427"/>
                </a:lnTo>
                <a:lnTo>
                  <a:pt x="408" y="385"/>
                </a:lnTo>
                <a:lnTo>
                  <a:pt x="231" y="392"/>
                </a:lnTo>
                <a:lnTo>
                  <a:pt x="252" y="288"/>
                </a:lnTo>
                <a:lnTo>
                  <a:pt x="377" y="245"/>
                </a:lnTo>
                <a:lnTo>
                  <a:pt x="258" y="260"/>
                </a:lnTo>
                <a:lnTo>
                  <a:pt x="269" y="172"/>
                </a:lnTo>
                <a:lnTo>
                  <a:pt x="332" y="125"/>
                </a:lnTo>
                <a:lnTo>
                  <a:pt x="264" y="150"/>
                </a:lnTo>
                <a:lnTo>
                  <a:pt x="260" y="32"/>
                </a:lnTo>
                <a:lnTo>
                  <a:pt x="248" y="182"/>
                </a:lnTo>
                <a:lnTo>
                  <a:pt x="229" y="294"/>
                </a:lnTo>
                <a:lnTo>
                  <a:pt x="159" y="83"/>
                </a:lnTo>
                <a:lnTo>
                  <a:pt x="216" y="336"/>
                </a:lnTo>
                <a:lnTo>
                  <a:pt x="195" y="419"/>
                </a:lnTo>
                <a:lnTo>
                  <a:pt x="97" y="245"/>
                </a:lnTo>
                <a:lnTo>
                  <a:pt x="184" y="457"/>
                </a:lnTo>
                <a:lnTo>
                  <a:pt x="155" y="582"/>
                </a:lnTo>
                <a:lnTo>
                  <a:pt x="42" y="457"/>
                </a:lnTo>
                <a:lnTo>
                  <a:pt x="148" y="620"/>
                </a:lnTo>
                <a:lnTo>
                  <a:pt x="146" y="637"/>
                </a:lnTo>
                <a:lnTo>
                  <a:pt x="144" y="656"/>
                </a:lnTo>
                <a:lnTo>
                  <a:pt x="142" y="679"/>
                </a:lnTo>
                <a:lnTo>
                  <a:pt x="138" y="701"/>
                </a:lnTo>
                <a:lnTo>
                  <a:pt x="133" y="726"/>
                </a:lnTo>
                <a:lnTo>
                  <a:pt x="133" y="732"/>
                </a:lnTo>
                <a:lnTo>
                  <a:pt x="131" y="737"/>
                </a:lnTo>
                <a:lnTo>
                  <a:pt x="129" y="743"/>
                </a:lnTo>
                <a:lnTo>
                  <a:pt x="129" y="749"/>
                </a:lnTo>
                <a:lnTo>
                  <a:pt x="127" y="755"/>
                </a:lnTo>
                <a:lnTo>
                  <a:pt x="125" y="760"/>
                </a:lnTo>
                <a:lnTo>
                  <a:pt x="123" y="768"/>
                </a:lnTo>
                <a:lnTo>
                  <a:pt x="119" y="777"/>
                </a:lnTo>
                <a:lnTo>
                  <a:pt x="116" y="781"/>
                </a:lnTo>
                <a:lnTo>
                  <a:pt x="114" y="787"/>
                </a:lnTo>
                <a:lnTo>
                  <a:pt x="110" y="792"/>
                </a:lnTo>
                <a:lnTo>
                  <a:pt x="108" y="798"/>
                </a:lnTo>
                <a:lnTo>
                  <a:pt x="104" y="804"/>
                </a:lnTo>
                <a:lnTo>
                  <a:pt x="100" y="810"/>
                </a:lnTo>
                <a:lnTo>
                  <a:pt x="95" y="817"/>
                </a:lnTo>
                <a:lnTo>
                  <a:pt x="91" y="823"/>
                </a:lnTo>
                <a:lnTo>
                  <a:pt x="87" y="828"/>
                </a:lnTo>
                <a:lnTo>
                  <a:pt x="83" y="834"/>
                </a:lnTo>
                <a:lnTo>
                  <a:pt x="78" y="842"/>
                </a:lnTo>
                <a:lnTo>
                  <a:pt x="74" y="847"/>
                </a:lnTo>
                <a:lnTo>
                  <a:pt x="70" y="853"/>
                </a:lnTo>
                <a:lnTo>
                  <a:pt x="64" y="859"/>
                </a:lnTo>
                <a:lnTo>
                  <a:pt x="55" y="870"/>
                </a:lnTo>
                <a:lnTo>
                  <a:pt x="51" y="876"/>
                </a:lnTo>
                <a:lnTo>
                  <a:pt x="47" y="882"/>
                </a:lnTo>
                <a:lnTo>
                  <a:pt x="40" y="891"/>
                </a:lnTo>
                <a:lnTo>
                  <a:pt x="34" y="901"/>
                </a:lnTo>
                <a:lnTo>
                  <a:pt x="26" y="908"/>
                </a:lnTo>
                <a:lnTo>
                  <a:pt x="23" y="914"/>
                </a:lnTo>
                <a:lnTo>
                  <a:pt x="19" y="918"/>
                </a:lnTo>
                <a:lnTo>
                  <a:pt x="17" y="798"/>
                </a:lnTo>
                <a:lnTo>
                  <a:pt x="26" y="800"/>
                </a:lnTo>
                <a:lnTo>
                  <a:pt x="49" y="794"/>
                </a:lnTo>
                <a:lnTo>
                  <a:pt x="78" y="779"/>
                </a:lnTo>
                <a:close/>
              </a:path>
            </a:pathLst>
          </a:custGeom>
          <a:gradFill rotWithShape="0">
            <a:gsLst>
              <a:gs pos="0">
                <a:srgbClr val="FFFFFF"/>
              </a:gs>
              <a:gs pos="100000">
                <a:srgbClr val="CCCC00"/>
              </a:gs>
            </a:gsLst>
            <a:path path="rect">
              <a:fillToRect l="50000" t="50000" r="50000" b="50000"/>
            </a:path>
          </a:gradFill>
          <a:ln w="9525">
            <a:noFill/>
            <a:round/>
            <a:headEnd/>
            <a:tailEnd/>
          </a:ln>
        </p:spPr>
        <p:txBody>
          <a:bodyPr/>
          <a:lstStyle/>
          <a:p>
            <a:endParaRPr lang="en-US"/>
          </a:p>
        </p:txBody>
      </p:sp>
      <p:sp>
        <p:nvSpPr>
          <p:cNvPr id="2058" name="Freeform 17"/>
          <p:cNvSpPr>
            <a:spLocks/>
          </p:cNvSpPr>
          <p:nvPr/>
        </p:nvSpPr>
        <p:spPr bwMode="auto">
          <a:xfrm>
            <a:off x="334963" y="4765675"/>
            <a:ext cx="1266825" cy="1978025"/>
          </a:xfrm>
          <a:custGeom>
            <a:avLst/>
            <a:gdLst>
              <a:gd name="T0" fmla="*/ 395665325 w 798"/>
              <a:gd name="T1" fmla="*/ 2147483647 h 1246"/>
              <a:gd name="T2" fmla="*/ 461189388 w 798"/>
              <a:gd name="T3" fmla="*/ 2147483647 h 1246"/>
              <a:gd name="T4" fmla="*/ 428426563 w 798"/>
              <a:gd name="T5" fmla="*/ 2104329675 h 1246"/>
              <a:gd name="T6" fmla="*/ 370463763 w 798"/>
              <a:gd name="T7" fmla="*/ 1935480000 h 1246"/>
              <a:gd name="T8" fmla="*/ 304938113 w 798"/>
              <a:gd name="T9" fmla="*/ 1743948125 h 1246"/>
              <a:gd name="T10" fmla="*/ 289817175 w 798"/>
              <a:gd name="T11" fmla="*/ 1416327813 h 1246"/>
              <a:gd name="T12" fmla="*/ 380544388 w 798"/>
              <a:gd name="T13" fmla="*/ 1242436238 h 1246"/>
              <a:gd name="T14" fmla="*/ 496471575 w 798"/>
              <a:gd name="T15" fmla="*/ 1108868750 h 1246"/>
              <a:gd name="T16" fmla="*/ 529232813 w 798"/>
              <a:gd name="T17" fmla="*/ 1214715313 h 1246"/>
              <a:gd name="T18" fmla="*/ 567034363 w 798"/>
              <a:gd name="T19" fmla="*/ 1396166563 h 1246"/>
              <a:gd name="T20" fmla="*/ 748487200 w 798"/>
              <a:gd name="T21" fmla="*/ 1396166563 h 1246"/>
              <a:gd name="T22" fmla="*/ 763608138 w 798"/>
              <a:gd name="T23" fmla="*/ 1151710613 h 1246"/>
              <a:gd name="T24" fmla="*/ 677922825 w 798"/>
              <a:gd name="T25" fmla="*/ 909775613 h 1246"/>
              <a:gd name="T26" fmla="*/ 682963138 w 798"/>
              <a:gd name="T27" fmla="*/ 660280938 h 1246"/>
              <a:gd name="T28" fmla="*/ 897175625 w 798"/>
              <a:gd name="T29" fmla="*/ 693043763 h 1246"/>
              <a:gd name="T30" fmla="*/ 970260950 w 798"/>
              <a:gd name="T31" fmla="*/ 947578750 h 1246"/>
              <a:gd name="T32" fmla="*/ 1083667188 w 798"/>
              <a:gd name="T33" fmla="*/ 942538438 h 1246"/>
              <a:gd name="T34" fmla="*/ 1060984988 w 798"/>
              <a:gd name="T35" fmla="*/ 718245325 h 1246"/>
              <a:gd name="T36" fmla="*/ 1040823738 w 798"/>
              <a:gd name="T37" fmla="*/ 584676250 h 1246"/>
              <a:gd name="T38" fmla="*/ 1020662488 w 798"/>
              <a:gd name="T39" fmla="*/ 425905613 h 1246"/>
              <a:gd name="T40" fmla="*/ 1020662488 w 798"/>
              <a:gd name="T41" fmla="*/ 148688425 h 1246"/>
              <a:gd name="T42" fmla="*/ 1247476550 w 798"/>
              <a:gd name="T43" fmla="*/ 191531875 h 1246"/>
              <a:gd name="T44" fmla="*/ 1270158750 w 798"/>
              <a:gd name="T45" fmla="*/ 403225000 h 1246"/>
              <a:gd name="T46" fmla="*/ 1270158750 w 798"/>
              <a:gd name="T47" fmla="*/ 632558425 h 1246"/>
              <a:gd name="T48" fmla="*/ 1307961888 w 798"/>
              <a:gd name="T49" fmla="*/ 675401875 h 1246"/>
              <a:gd name="T50" fmla="*/ 1436489063 w 798"/>
              <a:gd name="T51" fmla="*/ 83165950 h 1246"/>
              <a:gd name="T52" fmla="*/ 1617940313 w 798"/>
              <a:gd name="T53" fmla="*/ 0 h 1246"/>
              <a:gd name="T54" fmla="*/ 1685985325 w 798"/>
              <a:gd name="T55" fmla="*/ 201612500 h 1246"/>
              <a:gd name="T56" fmla="*/ 1590219388 w 798"/>
              <a:gd name="T57" fmla="*/ 378023438 h 1246"/>
              <a:gd name="T58" fmla="*/ 1910278438 w 798"/>
              <a:gd name="T59" fmla="*/ 478829688 h 1246"/>
              <a:gd name="T60" fmla="*/ 1791831888 w 798"/>
              <a:gd name="T61" fmla="*/ 584676250 h 1246"/>
              <a:gd name="T62" fmla="*/ 1504534075 w 798"/>
              <a:gd name="T63" fmla="*/ 708164700 h 1246"/>
              <a:gd name="T64" fmla="*/ 1920359063 w 798"/>
              <a:gd name="T65" fmla="*/ 899694988 h 1246"/>
              <a:gd name="T66" fmla="*/ 1900197813 w 798"/>
              <a:gd name="T67" fmla="*/ 1043344688 h 1246"/>
              <a:gd name="T68" fmla="*/ 1441529375 w 798"/>
              <a:gd name="T69" fmla="*/ 1144150938 h 1246"/>
              <a:gd name="T70" fmla="*/ 1403727825 w 798"/>
              <a:gd name="T71" fmla="*/ 1315521563 h 1246"/>
              <a:gd name="T72" fmla="*/ 1791831888 w 798"/>
              <a:gd name="T73" fmla="*/ 1285279688 h 1246"/>
              <a:gd name="T74" fmla="*/ 1995963750 w 798"/>
              <a:gd name="T75" fmla="*/ 1491932500 h 1246"/>
              <a:gd name="T76" fmla="*/ 1867436575 w 798"/>
              <a:gd name="T77" fmla="*/ 1653222500 h 1246"/>
              <a:gd name="T78" fmla="*/ 1275199063 w 798"/>
              <a:gd name="T79" fmla="*/ 1650701550 h 1246"/>
              <a:gd name="T80" fmla="*/ 1403727825 w 798"/>
              <a:gd name="T81" fmla="*/ 1764109375 h 1246"/>
              <a:gd name="T82" fmla="*/ 1643141875 w 798"/>
              <a:gd name="T83" fmla="*/ 1902717175 h 1246"/>
              <a:gd name="T84" fmla="*/ 1552416250 w 798"/>
              <a:gd name="T85" fmla="*/ 2074087800 h 1246"/>
              <a:gd name="T86" fmla="*/ 1428929388 w 798"/>
              <a:gd name="T87" fmla="*/ 2147483647 h 1246"/>
              <a:gd name="T88" fmla="*/ 1270158750 w 798"/>
              <a:gd name="T89" fmla="*/ 2147483647 h 1246"/>
              <a:gd name="T90" fmla="*/ 1030743113 w 798"/>
              <a:gd name="T91" fmla="*/ 2147483647 h 1246"/>
              <a:gd name="T92" fmla="*/ 693043763 w 798"/>
              <a:gd name="T93" fmla="*/ 2147483647 h 1246"/>
              <a:gd name="T94" fmla="*/ 1479332513 w 798"/>
              <a:gd name="T95" fmla="*/ 1930439688 h 1246"/>
              <a:gd name="T96" fmla="*/ 1819552813 w 798"/>
              <a:gd name="T97" fmla="*/ 965219050 h 1246"/>
              <a:gd name="T98" fmla="*/ 1393647200 w 798"/>
              <a:gd name="T99" fmla="*/ 637598738 h 1246"/>
              <a:gd name="T100" fmla="*/ 950099700 w 798"/>
              <a:gd name="T101" fmla="*/ 1592738750 h 1246"/>
              <a:gd name="T102" fmla="*/ 624998750 w 798"/>
              <a:gd name="T103" fmla="*/ 2147483647 h 1246"/>
              <a:gd name="T104" fmla="*/ 524192500 w 798"/>
              <a:gd name="T105" fmla="*/ 2147483647 h 1246"/>
              <a:gd name="T106" fmla="*/ 443547500 w 798"/>
              <a:gd name="T107" fmla="*/ 2147483647 h 1246"/>
              <a:gd name="T108" fmla="*/ 332660625 w 798"/>
              <a:gd name="T109" fmla="*/ 2147483647 h 1246"/>
              <a:gd name="T110" fmla="*/ 209173763 w 798"/>
              <a:gd name="T111" fmla="*/ 2147483647 h 1246"/>
              <a:gd name="T112" fmla="*/ 37801550 w 798"/>
              <a:gd name="T113" fmla="*/ 2147483647 h 1246"/>
              <a:gd name="T114" fmla="*/ 315018738 w 798"/>
              <a:gd name="T115" fmla="*/ 2147483647 h 1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8"/>
              <a:gd name="T175" fmla="*/ 0 h 1246"/>
              <a:gd name="T176" fmla="*/ 798 w 798"/>
              <a:gd name="T177" fmla="*/ 1246 h 1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8" h="1246">
                <a:moveTo>
                  <a:pt x="125" y="1064"/>
                </a:moveTo>
                <a:lnTo>
                  <a:pt x="128" y="1060"/>
                </a:lnTo>
                <a:lnTo>
                  <a:pt x="138" y="1051"/>
                </a:lnTo>
                <a:lnTo>
                  <a:pt x="144" y="1041"/>
                </a:lnTo>
                <a:lnTo>
                  <a:pt x="149" y="1034"/>
                </a:lnTo>
                <a:lnTo>
                  <a:pt x="157" y="1022"/>
                </a:lnTo>
                <a:lnTo>
                  <a:pt x="163" y="1009"/>
                </a:lnTo>
                <a:lnTo>
                  <a:pt x="176" y="981"/>
                </a:lnTo>
                <a:lnTo>
                  <a:pt x="183" y="947"/>
                </a:lnTo>
                <a:lnTo>
                  <a:pt x="183" y="926"/>
                </a:lnTo>
                <a:lnTo>
                  <a:pt x="183" y="914"/>
                </a:lnTo>
                <a:lnTo>
                  <a:pt x="183" y="905"/>
                </a:lnTo>
                <a:lnTo>
                  <a:pt x="183" y="893"/>
                </a:lnTo>
                <a:lnTo>
                  <a:pt x="182" y="882"/>
                </a:lnTo>
                <a:lnTo>
                  <a:pt x="180" y="871"/>
                </a:lnTo>
                <a:lnTo>
                  <a:pt x="176" y="857"/>
                </a:lnTo>
                <a:lnTo>
                  <a:pt x="174" y="846"/>
                </a:lnTo>
                <a:lnTo>
                  <a:pt x="170" y="835"/>
                </a:lnTo>
                <a:lnTo>
                  <a:pt x="166" y="823"/>
                </a:lnTo>
                <a:lnTo>
                  <a:pt x="163" y="812"/>
                </a:lnTo>
                <a:lnTo>
                  <a:pt x="159" y="801"/>
                </a:lnTo>
                <a:lnTo>
                  <a:pt x="155" y="789"/>
                </a:lnTo>
                <a:lnTo>
                  <a:pt x="151" y="780"/>
                </a:lnTo>
                <a:lnTo>
                  <a:pt x="147" y="768"/>
                </a:lnTo>
                <a:lnTo>
                  <a:pt x="144" y="759"/>
                </a:lnTo>
                <a:lnTo>
                  <a:pt x="140" y="749"/>
                </a:lnTo>
                <a:lnTo>
                  <a:pt x="134" y="728"/>
                </a:lnTo>
                <a:lnTo>
                  <a:pt x="130" y="719"/>
                </a:lnTo>
                <a:lnTo>
                  <a:pt x="127" y="710"/>
                </a:lnTo>
                <a:lnTo>
                  <a:pt x="121" y="692"/>
                </a:lnTo>
                <a:lnTo>
                  <a:pt x="115" y="675"/>
                </a:lnTo>
                <a:lnTo>
                  <a:pt x="111" y="658"/>
                </a:lnTo>
                <a:lnTo>
                  <a:pt x="110" y="641"/>
                </a:lnTo>
                <a:lnTo>
                  <a:pt x="108" y="626"/>
                </a:lnTo>
                <a:lnTo>
                  <a:pt x="108" y="594"/>
                </a:lnTo>
                <a:lnTo>
                  <a:pt x="115" y="562"/>
                </a:lnTo>
                <a:lnTo>
                  <a:pt x="121" y="546"/>
                </a:lnTo>
                <a:lnTo>
                  <a:pt x="128" y="531"/>
                </a:lnTo>
                <a:lnTo>
                  <a:pt x="132" y="524"/>
                </a:lnTo>
                <a:lnTo>
                  <a:pt x="136" y="518"/>
                </a:lnTo>
                <a:lnTo>
                  <a:pt x="144" y="505"/>
                </a:lnTo>
                <a:lnTo>
                  <a:pt x="151" y="493"/>
                </a:lnTo>
                <a:lnTo>
                  <a:pt x="159" y="482"/>
                </a:lnTo>
                <a:lnTo>
                  <a:pt x="166" y="473"/>
                </a:lnTo>
                <a:lnTo>
                  <a:pt x="174" y="465"/>
                </a:lnTo>
                <a:lnTo>
                  <a:pt x="180" y="457"/>
                </a:lnTo>
                <a:lnTo>
                  <a:pt x="187" y="450"/>
                </a:lnTo>
                <a:lnTo>
                  <a:pt x="197" y="440"/>
                </a:lnTo>
                <a:lnTo>
                  <a:pt x="208" y="433"/>
                </a:lnTo>
                <a:lnTo>
                  <a:pt x="208" y="436"/>
                </a:lnTo>
                <a:lnTo>
                  <a:pt x="208" y="450"/>
                </a:lnTo>
                <a:lnTo>
                  <a:pt x="208" y="459"/>
                </a:lnTo>
                <a:lnTo>
                  <a:pt x="210" y="471"/>
                </a:lnTo>
                <a:lnTo>
                  <a:pt x="210" y="482"/>
                </a:lnTo>
                <a:lnTo>
                  <a:pt x="210" y="495"/>
                </a:lnTo>
                <a:lnTo>
                  <a:pt x="214" y="509"/>
                </a:lnTo>
                <a:lnTo>
                  <a:pt x="216" y="520"/>
                </a:lnTo>
                <a:lnTo>
                  <a:pt x="218" y="533"/>
                </a:lnTo>
                <a:lnTo>
                  <a:pt x="221" y="545"/>
                </a:lnTo>
                <a:lnTo>
                  <a:pt x="225" y="554"/>
                </a:lnTo>
                <a:lnTo>
                  <a:pt x="231" y="564"/>
                </a:lnTo>
                <a:lnTo>
                  <a:pt x="244" y="577"/>
                </a:lnTo>
                <a:lnTo>
                  <a:pt x="259" y="582"/>
                </a:lnTo>
                <a:lnTo>
                  <a:pt x="273" y="579"/>
                </a:lnTo>
                <a:lnTo>
                  <a:pt x="286" y="569"/>
                </a:lnTo>
                <a:lnTo>
                  <a:pt x="297" y="554"/>
                </a:lnTo>
                <a:lnTo>
                  <a:pt x="305" y="535"/>
                </a:lnTo>
                <a:lnTo>
                  <a:pt x="311" y="514"/>
                </a:lnTo>
                <a:lnTo>
                  <a:pt x="311" y="491"/>
                </a:lnTo>
                <a:lnTo>
                  <a:pt x="309" y="480"/>
                </a:lnTo>
                <a:lnTo>
                  <a:pt x="307" y="469"/>
                </a:lnTo>
                <a:lnTo>
                  <a:pt x="303" y="457"/>
                </a:lnTo>
                <a:lnTo>
                  <a:pt x="297" y="444"/>
                </a:lnTo>
                <a:lnTo>
                  <a:pt x="292" y="429"/>
                </a:lnTo>
                <a:lnTo>
                  <a:pt x="286" y="414"/>
                </a:lnTo>
                <a:lnTo>
                  <a:pt x="280" y="395"/>
                </a:lnTo>
                <a:lnTo>
                  <a:pt x="275" y="378"/>
                </a:lnTo>
                <a:lnTo>
                  <a:pt x="269" y="361"/>
                </a:lnTo>
                <a:lnTo>
                  <a:pt x="265" y="344"/>
                </a:lnTo>
                <a:lnTo>
                  <a:pt x="261" y="325"/>
                </a:lnTo>
                <a:lnTo>
                  <a:pt x="259" y="309"/>
                </a:lnTo>
                <a:lnTo>
                  <a:pt x="263" y="279"/>
                </a:lnTo>
                <a:lnTo>
                  <a:pt x="267" y="268"/>
                </a:lnTo>
                <a:lnTo>
                  <a:pt x="271" y="262"/>
                </a:lnTo>
                <a:lnTo>
                  <a:pt x="276" y="256"/>
                </a:lnTo>
                <a:lnTo>
                  <a:pt x="286" y="249"/>
                </a:lnTo>
                <a:lnTo>
                  <a:pt x="301" y="243"/>
                </a:lnTo>
                <a:lnTo>
                  <a:pt x="328" y="245"/>
                </a:lnTo>
                <a:lnTo>
                  <a:pt x="348" y="262"/>
                </a:lnTo>
                <a:lnTo>
                  <a:pt x="356" y="275"/>
                </a:lnTo>
                <a:lnTo>
                  <a:pt x="362" y="290"/>
                </a:lnTo>
                <a:lnTo>
                  <a:pt x="367" y="308"/>
                </a:lnTo>
                <a:lnTo>
                  <a:pt x="371" y="325"/>
                </a:lnTo>
                <a:lnTo>
                  <a:pt x="377" y="344"/>
                </a:lnTo>
                <a:lnTo>
                  <a:pt x="381" y="361"/>
                </a:lnTo>
                <a:lnTo>
                  <a:pt x="385" y="376"/>
                </a:lnTo>
                <a:lnTo>
                  <a:pt x="390" y="389"/>
                </a:lnTo>
                <a:lnTo>
                  <a:pt x="402" y="410"/>
                </a:lnTo>
                <a:lnTo>
                  <a:pt x="417" y="414"/>
                </a:lnTo>
                <a:lnTo>
                  <a:pt x="424" y="408"/>
                </a:lnTo>
                <a:lnTo>
                  <a:pt x="428" y="393"/>
                </a:lnTo>
                <a:lnTo>
                  <a:pt x="430" y="374"/>
                </a:lnTo>
                <a:lnTo>
                  <a:pt x="428" y="361"/>
                </a:lnTo>
                <a:lnTo>
                  <a:pt x="428" y="347"/>
                </a:lnTo>
                <a:lnTo>
                  <a:pt x="426" y="334"/>
                </a:lnTo>
                <a:lnTo>
                  <a:pt x="424" y="317"/>
                </a:lnTo>
                <a:lnTo>
                  <a:pt x="422" y="302"/>
                </a:lnTo>
                <a:lnTo>
                  <a:pt x="421" y="285"/>
                </a:lnTo>
                <a:lnTo>
                  <a:pt x="419" y="275"/>
                </a:lnTo>
                <a:lnTo>
                  <a:pt x="417" y="268"/>
                </a:lnTo>
                <a:lnTo>
                  <a:pt x="417" y="258"/>
                </a:lnTo>
                <a:lnTo>
                  <a:pt x="415" y="249"/>
                </a:lnTo>
                <a:lnTo>
                  <a:pt x="415" y="241"/>
                </a:lnTo>
                <a:lnTo>
                  <a:pt x="413" y="232"/>
                </a:lnTo>
                <a:lnTo>
                  <a:pt x="411" y="222"/>
                </a:lnTo>
                <a:lnTo>
                  <a:pt x="411" y="215"/>
                </a:lnTo>
                <a:lnTo>
                  <a:pt x="407" y="196"/>
                </a:lnTo>
                <a:lnTo>
                  <a:pt x="407" y="186"/>
                </a:lnTo>
                <a:lnTo>
                  <a:pt x="405" y="177"/>
                </a:lnTo>
                <a:lnTo>
                  <a:pt x="405" y="169"/>
                </a:lnTo>
                <a:lnTo>
                  <a:pt x="405" y="160"/>
                </a:lnTo>
                <a:lnTo>
                  <a:pt x="404" y="144"/>
                </a:lnTo>
                <a:lnTo>
                  <a:pt x="402" y="127"/>
                </a:lnTo>
                <a:lnTo>
                  <a:pt x="402" y="112"/>
                </a:lnTo>
                <a:lnTo>
                  <a:pt x="402" y="82"/>
                </a:lnTo>
                <a:lnTo>
                  <a:pt x="405" y="59"/>
                </a:lnTo>
                <a:lnTo>
                  <a:pt x="413" y="40"/>
                </a:lnTo>
                <a:lnTo>
                  <a:pt x="424" y="29"/>
                </a:lnTo>
                <a:lnTo>
                  <a:pt x="440" y="25"/>
                </a:lnTo>
                <a:lnTo>
                  <a:pt x="470" y="36"/>
                </a:lnTo>
                <a:lnTo>
                  <a:pt x="489" y="59"/>
                </a:lnTo>
                <a:lnTo>
                  <a:pt x="495" y="76"/>
                </a:lnTo>
                <a:lnTo>
                  <a:pt x="500" y="95"/>
                </a:lnTo>
                <a:lnTo>
                  <a:pt x="502" y="116"/>
                </a:lnTo>
                <a:lnTo>
                  <a:pt x="504" y="126"/>
                </a:lnTo>
                <a:lnTo>
                  <a:pt x="504" y="137"/>
                </a:lnTo>
                <a:lnTo>
                  <a:pt x="504" y="148"/>
                </a:lnTo>
                <a:lnTo>
                  <a:pt x="504" y="160"/>
                </a:lnTo>
                <a:lnTo>
                  <a:pt x="504" y="169"/>
                </a:lnTo>
                <a:lnTo>
                  <a:pt x="504" y="181"/>
                </a:lnTo>
                <a:lnTo>
                  <a:pt x="504" y="222"/>
                </a:lnTo>
                <a:lnTo>
                  <a:pt x="504" y="232"/>
                </a:lnTo>
                <a:lnTo>
                  <a:pt x="504" y="241"/>
                </a:lnTo>
                <a:lnTo>
                  <a:pt x="504" y="251"/>
                </a:lnTo>
                <a:lnTo>
                  <a:pt x="504" y="258"/>
                </a:lnTo>
                <a:lnTo>
                  <a:pt x="506" y="273"/>
                </a:lnTo>
                <a:lnTo>
                  <a:pt x="508" y="285"/>
                </a:lnTo>
                <a:lnTo>
                  <a:pt x="514" y="289"/>
                </a:lnTo>
                <a:lnTo>
                  <a:pt x="515" y="281"/>
                </a:lnTo>
                <a:lnTo>
                  <a:pt x="519" y="268"/>
                </a:lnTo>
                <a:lnTo>
                  <a:pt x="523" y="228"/>
                </a:lnTo>
                <a:lnTo>
                  <a:pt x="529" y="179"/>
                </a:lnTo>
                <a:lnTo>
                  <a:pt x="538" y="124"/>
                </a:lnTo>
                <a:lnTo>
                  <a:pt x="551" y="74"/>
                </a:lnTo>
                <a:lnTo>
                  <a:pt x="559" y="52"/>
                </a:lnTo>
                <a:lnTo>
                  <a:pt x="570" y="33"/>
                </a:lnTo>
                <a:lnTo>
                  <a:pt x="576" y="25"/>
                </a:lnTo>
                <a:lnTo>
                  <a:pt x="582" y="19"/>
                </a:lnTo>
                <a:lnTo>
                  <a:pt x="595" y="10"/>
                </a:lnTo>
                <a:lnTo>
                  <a:pt x="608" y="6"/>
                </a:lnTo>
                <a:lnTo>
                  <a:pt x="622" y="2"/>
                </a:lnTo>
                <a:lnTo>
                  <a:pt x="642" y="0"/>
                </a:lnTo>
                <a:lnTo>
                  <a:pt x="673" y="14"/>
                </a:lnTo>
                <a:lnTo>
                  <a:pt x="680" y="25"/>
                </a:lnTo>
                <a:lnTo>
                  <a:pt x="682" y="40"/>
                </a:lnTo>
                <a:lnTo>
                  <a:pt x="680" y="55"/>
                </a:lnTo>
                <a:lnTo>
                  <a:pt x="675" y="72"/>
                </a:lnTo>
                <a:lnTo>
                  <a:pt x="669" y="80"/>
                </a:lnTo>
                <a:lnTo>
                  <a:pt x="665" y="88"/>
                </a:lnTo>
                <a:lnTo>
                  <a:pt x="656" y="103"/>
                </a:lnTo>
                <a:lnTo>
                  <a:pt x="650" y="110"/>
                </a:lnTo>
                <a:lnTo>
                  <a:pt x="646" y="118"/>
                </a:lnTo>
                <a:lnTo>
                  <a:pt x="639" y="131"/>
                </a:lnTo>
                <a:lnTo>
                  <a:pt x="631" y="150"/>
                </a:lnTo>
                <a:lnTo>
                  <a:pt x="633" y="156"/>
                </a:lnTo>
                <a:lnTo>
                  <a:pt x="642" y="158"/>
                </a:lnTo>
                <a:lnTo>
                  <a:pt x="679" y="160"/>
                </a:lnTo>
                <a:lnTo>
                  <a:pt x="726" y="167"/>
                </a:lnTo>
                <a:lnTo>
                  <a:pt x="758" y="184"/>
                </a:lnTo>
                <a:lnTo>
                  <a:pt x="758" y="190"/>
                </a:lnTo>
                <a:lnTo>
                  <a:pt x="758" y="196"/>
                </a:lnTo>
                <a:lnTo>
                  <a:pt x="754" y="203"/>
                </a:lnTo>
                <a:lnTo>
                  <a:pt x="747" y="211"/>
                </a:lnTo>
                <a:lnTo>
                  <a:pt x="735" y="218"/>
                </a:lnTo>
                <a:lnTo>
                  <a:pt x="724" y="226"/>
                </a:lnTo>
                <a:lnTo>
                  <a:pt x="711" y="232"/>
                </a:lnTo>
                <a:lnTo>
                  <a:pt x="699" y="237"/>
                </a:lnTo>
                <a:lnTo>
                  <a:pt x="673" y="245"/>
                </a:lnTo>
                <a:lnTo>
                  <a:pt x="648" y="253"/>
                </a:lnTo>
                <a:lnTo>
                  <a:pt x="625" y="262"/>
                </a:lnTo>
                <a:lnTo>
                  <a:pt x="608" y="270"/>
                </a:lnTo>
                <a:lnTo>
                  <a:pt x="597" y="281"/>
                </a:lnTo>
                <a:lnTo>
                  <a:pt x="595" y="298"/>
                </a:lnTo>
                <a:lnTo>
                  <a:pt x="599" y="306"/>
                </a:lnTo>
                <a:lnTo>
                  <a:pt x="606" y="313"/>
                </a:lnTo>
                <a:lnTo>
                  <a:pt x="631" y="323"/>
                </a:lnTo>
                <a:lnTo>
                  <a:pt x="699" y="340"/>
                </a:lnTo>
                <a:lnTo>
                  <a:pt x="762" y="357"/>
                </a:lnTo>
                <a:lnTo>
                  <a:pt x="779" y="372"/>
                </a:lnTo>
                <a:lnTo>
                  <a:pt x="781" y="380"/>
                </a:lnTo>
                <a:lnTo>
                  <a:pt x="779" y="389"/>
                </a:lnTo>
                <a:lnTo>
                  <a:pt x="773" y="399"/>
                </a:lnTo>
                <a:lnTo>
                  <a:pt x="764" y="406"/>
                </a:lnTo>
                <a:lnTo>
                  <a:pt x="754" y="414"/>
                </a:lnTo>
                <a:lnTo>
                  <a:pt x="741" y="418"/>
                </a:lnTo>
                <a:lnTo>
                  <a:pt x="715" y="423"/>
                </a:lnTo>
                <a:lnTo>
                  <a:pt x="682" y="429"/>
                </a:lnTo>
                <a:lnTo>
                  <a:pt x="652" y="431"/>
                </a:lnTo>
                <a:lnTo>
                  <a:pt x="622" y="436"/>
                </a:lnTo>
                <a:lnTo>
                  <a:pt x="572" y="454"/>
                </a:lnTo>
                <a:lnTo>
                  <a:pt x="559" y="469"/>
                </a:lnTo>
                <a:lnTo>
                  <a:pt x="550" y="484"/>
                </a:lnTo>
                <a:lnTo>
                  <a:pt x="546" y="499"/>
                </a:lnTo>
                <a:lnTo>
                  <a:pt x="548" y="505"/>
                </a:lnTo>
                <a:lnTo>
                  <a:pt x="550" y="510"/>
                </a:lnTo>
                <a:lnTo>
                  <a:pt x="557" y="522"/>
                </a:lnTo>
                <a:lnTo>
                  <a:pt x="570" y="529"/>
                </a:lnTo>
                <a:lnTo>
                  <a:pt x="612" y="537"/>
                </a:lnTo>
                <a:lnTo>
                  <a:pt x="658" y="529"/>
                </a:lnTo>
                <a:lnTo>
                  <a:pt x="677" y="524"/>
                </a:lnTo>
                <a:lnTo>
                  <a:pt x="694" y="516"/>
                </a:lnTo>
                <a:lnTo>
                  <a:pt x="711" y="510"/>
                </a:lnTo>
                <a:lnTo>
                  <a:pt x="728" y="507"/>
                </a:lnTo>
                <a:lnTo>
                  <a:pt x="768" y="510"/>
                </a:lnTo>
                <a:lnTo>
                  <a:pt x="787" y="524"/>
                </a:lnTo>
                <a:lnTo>
                  <a:pt x="796" y="543"/>
                </a:lnTo>
                <a:lnTo>
                  <a:pt x="798" y="565"/>
                </a:lnTo>
                <a:lnTo>
                  <a:pt x="792" y="592"/>
                </a:lnTo>
                <a:lnTo>
                  <a:pt x="789" y="605"/>
                </a:lnTo>
                <a:lnTo>
                  <a:pt x="781" y="619"/>
                </a:lnTo>
                <a:lnTo>
                  <a:pt x="773" y="630"/>
                </a:lnTo>
                <a:lnTo>
                  <a:pt x="764" y="639"/>
                </a:lnTo>
                <a:lnTo>
                  <a:pt x="754" y="649"/>
                </a:lnTo>
                <a:lnTo>
                  <a:pt x="741" y="656"/>
                </a:lnTo>
                <a:lnTo>
                  <a:pt x="728" y="662"/>
                </a:lnTo>
                <a:lnTo>
                  <a:pt x="715" y="664"/>
                </a:lnTo>
                <a:lnTo>
                  <a:pt x="684" y="666"/>
                </a:lnTo>
                <a:lnTo>
                  <a:pt x="646" y="662"/>
                </a:lnTo>
                <a:lnTo>
                  <a:pt x="570" y="655"/>
                </a:lnTo>
                <a:lnTo>
                  <a:pt x="506" y="655"/>
                </a:lnTo>
                <a:lnTo>
                  <a:pt x="485" y="662"/>
                </a:lnTo>
                <a:lnTo>
                  <a:pt x="476" y="675"/>
                </a:lnTo>
                <a:lnTo>
                  <a:pt x="477" y="683"/>
                </a:lnTo>
                <a:lnTo>
                  <a:pt x="481" y="691"/>
                </a:lnTo>
                <a:lnTo>
                  <a:pt x="498" y="696"/>
                </a:lnTo>
                <a:lnTo>
                  <a:pt x="557" y="700"/>
                </a:lnTo>
                <a:lnTo>
                  <a:pt x="589" y="700"/>
                </a:lnTo>
                <a:lnTo>
                  <a:pt x="620" y="704"/>
                </a:lnTo>
                <a:lnTo>
                  <a:pt x="642" y="711"/>
                </a:lnTo>
                <a:lnTo>
                  <a:pt x="654" y="728"/>
                </a:lnTo>
                <a:lnTo>
                  <a:pt x="654" y="742"/>
                </a:lnTo>
                <a:lnTo>
                  <a:pt x="652" y="755"/>
                </a:lnTo>
                <a:lnTo>
                  <a:pt x="644" y="772"/>
                </a:lnTo>
                <a:lnTo>
                  <a:pt x="641" y="782"/>
                </a:lnTo>
                <a:lnTo>
                  <a:pt x="635" y="791"/>
                </a:lnTo>
                <a:lnTo>
                  <a:pt x="629" y="801"/>
                </a:lnTo>
                <a:lnTo>
                  <a:pt x="624" y="812"/>
                </a:lnTo>
                <a:lnTo>
                  <a:pt x="616" y="823"/>
                </a:lnTo>
                <a:lnTo>
                  <a:pt x="608" y="833"/>
                </a:lnTo>
                <a:lnTo>
                  <a:pt x="603" y="844"/>
                </a:lnTo>
                <a:lnTo>
                  <a:pt x="593" y="854"/>
                </a:lnTo>
                <a:lnTo>
                  <a:pt x="586" y="865"/>
                </a:lnTo>
                <a:lnTo>
                  <a:pt x="576" y="876"/>
                </a:lnTo>
                <a:lnTo>
                  <a:pt x="567" y="886"/>
                </a:lnTo>
                <a:lnTo>
                  <a:pt x="557" y="895"/>
                </a:lnTo>
                <a:lnTo>
                  <a:pt x="546" y="905"/>
                </a:lnTo>
                <a:lnTo>
                  <a:pt x="536" y="914"/>
                </a:lnTo>
                <a:lnTo>
                  <a:pt x="525" y="924"/>
                </a:lnTo>
                <a:lnTo>
                  <a:pt x="515" y="931"/>
                </a:lnTo>
                <a:lnTo>
                  <a:pt x="504" y="939"/>
                </a:lnTo>
                <a:lnTo>
                  <a:pt x="493" y="947"/>
                </a:lnTo>
                <a:lnTo>
                  <a:pt x="483" y="952"/>
                </a:lnTo>
                <a:lnTo>
                  <a:pt x="472" y="958"/>
                </a:lnTo>
                <a:lnTo>
                  <a:pt x="451" y="967"/>
                </a:lnTo>
                <a:lnTo>
                  <a:pt x="430" y="971"/>
                </a:lnTo>
                <a:lnTo>
                  <a:pt x="409" y="971"/>
                </a:lnTo>
                <a:lnTo>
                  <a:pt x="373" y="973"/>
                </a:lnTo>
                <a:lnTo>
                  <a:pt x="339" y="981"/>
                </a:lnTo>
                <a:lnTo>
                  <a:pt x="309" y="994"/>
                </a:lnTo>
                <a:lnTo>
                  <a:pt x="297" y="1002"/>
                </a:lnTo>
                <a:lnTo>
                  <a:pt x="286" y="1009"/>
                </a:lnTo>
                <a:lnTo>
                  <a:pt x="275" y="1019"/>
                </a:lnTo>
                <a:lnTo>
                  <a:pt x="265" y="1026"/>
                </a:lnTo>
                <a:lnTo>
                  <a:pt x="250" y="1041"/>
                </a:lnTo>
                <a:lnTo>
                  <a:pt x="242" y="1051"/>
                </a:lnTo>
                <a:lnTo>
                  <a:pt x="238" y="1056"/>
                </a:lnTo>
                <a:lnTo>
                  <a:pt x="322" y="874"/>
                </a:lnTo>
                <a:lnTo>
                  <a:pt x="587" y="766"/>
                </a:lnTo>
                <a:lnTo>
                  <a:pt x="347" y="816"/>
                </a:lnTo>
                <a:lnTo>
                  <a:pt x="449" y="600"/>
                </a:lnTo>
                <a:lnTo>
                  <a:pt x="722" y="596"/>
                </a:lnTo>
                <a:lnTo>
                  <a:pt x="466" y="554"/>
                </a:lnTo>
                <a:lnTo>
                  <a:pt x="527" y="410"/>
                </a:lnTo>
                <a:lnTo>
                  <a:pt x="722" y="383"/>
                </a:lnTo>
                <a:lnTo>
                  <a:pt x="544" y="370"/>
                </a:lnTo>
                <a:lnTo>
                  <a:pt x="586" y="247"/>
                </a:lnTo>
                <a:lnTo>
                  <a:pt x="692" y="198"/>
                </a:lnTo>
                <a:lnTo>
                  <a:pt x="586" y="213"/>
                </a:lnTo>
                <a:lnTo>
                  <a:pt x="618" y="44"/>
                </a:lnTo>
                <a:lnTo>
                  <a:pt x="553" y="253"/>
                </a:lnTo>
                <a:lnTo>
                  <a:pt x="493" y="410"/>
                </a:lnTo>
                <a:lnTo>
                  <a:pt x="457" y="86"/>
                </a:lnTo>
                <a:lnTo>
                  <a:pt x="462" y="467"/>
                </a:lnTo>
                <a:lnTo>
                  <a:pt x="407" y="581"/>
                </a:lnTo>
                <a:lnTo>
                  <a:pt x="316" y="298"/>
                </a:lnTo>
                <a:lnTo>
                  <a:pt x="377" y="632"/>
                </a:lnTo>
                <a:lnTo>
                  <a:pt x="297" y="804"/>
                </a:lnTo>
                <a:lnTo>
                  <a:pt x="174" y="588"/>
                </a:lnTo>
                <a:lnTo>
                  <a:pt x="275" y="857"/>
                </a:lnTo>
                <a:lnTo>
                  <a:pt x="267" y="880"/>
                </a:lnTo>
                <a:lnTo>
                  <a:pt x="259" y="907"/>
                </a:lnTo>
                <a:lnTo>
                  <a:pt x="248" y="937"/>
                </a:lnTo>
                <a:lnTo>
                  <a:pt x="235" y="971"/>
                </a:lnTo>
                <a:lnTo>
                  <a:pt x="221" y="1005"/>
                </a:lnTo>
                <a:lnTo>
                  <a:pt x="218" y="1013"/>
                </a:lnTo>
                <a:lnTo>
                  <a:pt x="216" y="1020"/>
                </a:lnTo>
                <a:lnTo>
                  <a:pt x="212" y="1028"/>
                </a:lnTo>
                <a:lnTo>
                  <a:pt x="208" y="1036"/>
                </a:lnTo>
                <a:lnTo>
                  <a:pt x="204" y="1043"/>
                </a:lnTo>
                <a:lnTo>
                  <a:pt x="201" y="1051"/>
                </a:lnTo>
                <a:lnTo>
                  <a:pt x="193" y="1062"/>
                </a:lnTo>
                <a:lnTo>
                  <a:pt x="185" y="1074"/>
                </a:lnTo>
                <a:lnTo>
                  <a:pt x="182" y="1079"/>
                </a:lnTo>
                <a:lnTo>
                  <a:pt x="176" y="1087"/>
                </a:lnTo>
                <a:lnTo>
                  <a:pt x="170" y="1093"/>
                </a:lnTo>
                <a:lnTo>
                  <a:pt x="163" y="1100"/>
                </a:lnTo>
                <a:lnTo>
                  <a:pt x="155" y="1108"/>
                </a:lnTo>
                <a:lnTo>
                  <a:pt x="147" y="1115"/>
                </a:lnTo>
                <a:lnTo>
                  <a:pt x="140" y="1123"/>
                </a:lnTo>
                <a:lnTo>
                  <a:pt x="132" y="1130"/>
                </a:lnTo>
                <a:lnTo>
                  <a:pt x="125" y="1138"/>
                </a:lnTo>
                <a:lnTo>
                  <a:pt x="117" y="1146"/>
                </a:lnTo>
                <a:lnTo>
                  <a:pt x="108" y="1153"/>
                </a:lnTo>
                <a:lnTo>
                  <a:pt x="100" y="1161"/>
                </a:lnTo>
                <a:lnTo>
                  <a:pt x="91" y="1168"/>
                </a:lnTo>
                <a:lnTo>
                  <a:pt x="83" y="1176"/>
                </a:lnTo>
                <a:lnTo>
                  <a:pt x="66" y="1189"/>
                </a:lnTo>
                <a:lnTo>
                  <a:pt x="58" y="1197"/>
                </a:lnTo>
                <a:lnTo>
                  <a:pt x="51" y="1202"/>
                </a:lnTo>
                <a:lnTo>
                  <a:pt x="37" y="1214"/>
                </a:lnTo>
                <a:lnTo>
                  <a:pt x="24" y="1225"/>
                </a:lnTo>
                <a:lnTo>
                  <a:pt x="15" y="1233"/>
                </a:lnTo>
                <a:lnTo>
                  <a:pt x="7" y="1240"/>
                </a:lnTo>
                <a:lnTo>
                  <a:pt x="0" y="1246"/>
                </a:lnTo>
                <a:lnTo>
                  <a:pt x="34" y="1074"/>
                </a:lnTo>
                <a:lnTo>
                  <a:pt x="45" y="1077"/>
                </a:lnTo>
                <a:lnTo>
                  <a:pt x="81" y="1077"/>
                </a:lnTo>
                <a:lnTo>
                  <a:pt x="125" y="1064"/>
                </a:lnTo>
                <a:close/>
              </a:path>
            </a:pathLst>
          </a:custGeom>
          <a:gradFill rotWithShape="0">
            <a:gsLst>
              <a:gs pos="0">
                <a:srgbClr val="FFFFCC"/>
              </a:gs>
              <a:gs pos="100000">
                <a:srgbClr val="FFFFFF"/>
              </a:gs>
            </a:gsLst>
            <a:lin ang="5400000" scaled="1"/>
          </a:gradFill>
          <a:ln w="9525">
            <a:noFill/>
            <a:round/>
            <a:headEnd/>
            <a:tailEnd/>
          </a:ln>
        </p:spPr>
        <p:txBody>
          <a:bodyPr/>
          <a:lstStyle/>
          <a:p>
            <a:endParaRPr lang="en-US"/>
          </a:p>
        </p:txBody>
      </p:sp>
      <p:sp>
        <p:nvSpPr>
          <p:cNvPr id="2059" name="Freeform 20"/>
          <p:cNvSpPr>
            <a:spLocks/>
          </p:cNvSpPr>
          <p:nvPr/>
        </p:nvSpPr>
        <p:spPr bwMode="auto">
          <a:xfrm>
            <a:off x="7813675" y="11113"/>
            <a:ext cx="1270000" cy="1973262"/>
          </a:xfrm>
          <a:custGeom>
            <a:avLst/>
            <a:gdLst>
              <a:gd name="T0" fmla="*/ 395665325 w 800"/>
              <a:gd name="T1" fmla="*/ 2147483647 h 1243"/>
              <a:gd name="T2" fmla="*/ 468749063 w 800"/>
              <a:gd name="T3" fmla="*/ 2147483647 h 1243"/>
              <a:gd name="T4" fmla="*/ 428426563 w 800"/>
              <a:gd name="T5" fmla="*/ 2101809780 h 1243"/>
              <a:gd name="T6" fmla="*/ 372983125 w 800"/>
              <a:gd name="T7" fmla="*/ 1935479510 h 1243"/>
              <a:gd name="T8" fmla="*/ 304938113 w 800"/>
              <a:gd name="T9" fmla="*/ 1743947683 h 1243"/>
              <a:gd name="T10" fmla="*/ 294857488 w 800"/>
              <a:gd name="T11" fmla="*/ 1413806504 h 1243"/>
              <a:gd name="T12" fmla="*/ 380544388 w 800"/>
              <a:gd name="T13" fmla="*/ 1242435923 h 1243"/>
              <a:gd name="T14" fmla="*/ 501511888 w 800"/>
              <a:gd name="T15" fmla="*/ 1108868469 h 1243"/>
              <a:gd name="T16" fmla="*/ 529232813 w 800"/>
              <a:gd name="T17" fmla="*/ 1212194055 h 1243"/>
              <a:gd name="T18" fmla="*/ 572074675 w 800"/>
              <a:gd name="T19" fmla="*/ 1393645259 h 1243"/>
              <a:gd name="T20" fmla="*/ 748487200 w 800"/>
              <a:gd name="T21" fmla="*/ 1393645259 h 1243"/>
              <a:gd name="T22" fmla="*/ 763608138 w 800"/>
              <a:gd name="T23" fmla="*/ 1151710321 h 1243"/>
              <a:gd name="T24" fmla="*/ 677922825 w 800"/>
              <a:gd name="T25" fmla="*/ 907256020 h 1243"/>
              <a:gd name="T26" fmla="*/ 682963138 w 800"/>
              <a:gd name="T27" fmla="*/ 657759821 h 1243"/>
              <a:gd name="T28" fmla="*/ 897175625 w 800"/>
              <a:gd name="T29" fmla="*/ 693041999 h 1243"/>
              <a:gd name="T30" fmla="*/ 970260950 w 800"/>
              <a:gd name="T31" fmla="*/ 940017249 h 1243"/>
              <a:gd name="T32" fmla="*/ 1083667188 w 800"/>
              <a:gd name="T33" fmla="*/ 940017249 h 1243"/>
              <a:gd name="T34" fmla="*/ 1060984988 w 800"/>
              <a:gd name="T35" fmla="*/ 715724194 h 1243"/>
              <a:gd name="T36" fmla="*/ 1040823738 w 800"/>
              <a:gd name="T37" fmla="*/ 582155152 h 1243"/>
              <a:gd name="T38" fmla="*/ 1023183438 w 800"/>
              <a:gd name="T39" fmla="*/ 423386143 h 1243"/>
              <a:gd name="T40" fmla="*/ 1023183438 w 800"/>
              <a:gd name="T41" fmla="*/ 146169025 h 1243"/>
              <a:gd name="T42" fmla="*/ 1252516863 w 800"/>
              <a:gd name="T43" fmla="*/ 189010877 h 1243"/>
              <a:gd name="T44" fmla="*/ 1275199063 w 800"/>
              <a:gd name="T45" fmla="*/ 395663637 h 1243"/>
              <a:gd name="T46" fmla="*/ 1270158750 w 800"/>
              <a:gd name="T47" fmla="*/ 630038903 h 1243"/>
              <a:gd name="T48" fmla="*/ 1307961888 w 800"/>
              <a:gd name="T49" fmla="*/ 672880755 h 1243"/>
              <a:gd name="T50" fmla="*/ 1439010013 w 800"/>
              <a:gd name="T51" fmla="*/ 80644980 h 1243"/>
              <a:gd name="T52" fmla="*/ 1620461263 w 800"/>
              <a:gd name="T53" fmla="*/ 0 h 1243"/>
              <a:gd name="T54" fmla="*/ 1691025638 w 800"/>
              <a:gd name="T55" fmla="*/ 199091500 h 1243"/>
              <a:gd name="T56" fmla="*/ 1590219388 w 800"/>
              <a:gd name="T57" fmla="*/ 375502392 h 1243"/>
              <a:gd name="T58" fmla="*/ 1915318750 w 800"/>
              <a:gd name="T59" fmla="*/ 476308617 h 1243"/>
              <a:gd name="T60" fmla="*/ 1796872200 w 800"/>
              <a:gd name="T61" fmla="*/ 582155152 h 1243"/>
              <a:gd name="T62" fmla="*/ 1509574388 w 800"/>
              <a:gd name="T63" fmla="*/ 705643571 h 1243"/>
              <a:gd name="T64" fmla="*/ 1920359063 w 800"/>
              <a:gd name="T65" fmla="*/ 897175398 h 1243"/>
              <a:gd name="T66" fmla="*/ 1902718763 w 800"/>
              <a:gd name="T67" fmla="*/ 1035783163 h 1243"/>
              <a:gd name="T68" fmla="*/ 1441529375 w 800"/>
              <a:gd name="T69" fmla="*/ 1141629698 h 1243"/>
              <a:gd name="T70" fmla="*/ 1403727825 w 800"/>
              <a:gd name="T71" fmla="*/ 1313000280 h 1243"/>
              <a:gd name="T72" fmla="*/ 1791831888 w 800"/>
              <a:gd name="T73" fmla="*/ 1280239051 h 1243"/>
              <a:gd name="T74" fmla="*/ 2001004063 w 800"/>
              <a:gd name="T75" fmla="*/ 1489411173 h 1243"/>
              <a:gd name="T76" fmla="*/ 1872476888 w 800"/>
              <a:gd name="T77" fmla="*/ 1653222081 h 1243"/>
              <a:gd name="T78" fmla="*/ 1275199063 w 800"/>
              <a:gd name="T79" fmla="*/ 1648181770 h 1243"/>
              <a:gd name="T80" fmla="*/ 1408768138 w 800"/>
              <a:gd name="T81" fmla="*/ 1761587979 h 1243"/>
              <a:gd name="T82" fmla="*/ 1643141875 w 800"/>
              <a:gd name="T83" fmla="*/ 1900197331 h 1243"/>
              <a:gd name="T84" fmla="*/ 1557456563 w 800"/>
              <a:gd name="T85" fmla="*/ 2069046963 h 1243"/>
              <a:gd name="T86" fmla="*/ 1428929388 w 800"/>
              <a:gd name="T87" fmla="*/ 2147483647 h 1243"/>
              <a:gd name="T88" fmla="*/ 1270158750 w 800"/>
              <a:gd name="T89" fmla="*/ 2147483647 h 1243"/>
              <a:gd name="T90" fmla="*/ 1030743113 w 800"/>
              <a:gd name="T91" fmla="*/ 2147483647 h 1243"/>
              <a:gd name="T92" fmla="*/ 693043763 w 800"/>
              <a:gd name="T93" fmla="*/ 2147483647 h 1243"/>
              <a:gd name="T94" fmla="*/ 1486892188 w 800"/>
              <a:gd name="T95" fmla="*/ 1930439198 h 1243"/>
              <a:gd name="T96" fmla="*/ 1819552813 w 800"/>
              <a:gd name="T97" fmla="*/ 965218805 h 1243"/>
              <a:gd name="T98" fmla="*/ 1396166563 w 800"/>
              <a:gd name="T99" fmla="*/ 635079214 h 1243"/>
              <a:gd name="T100" fmla="*/ 950099700 w 800"/>
              <a:gd name="T101" fmla="*/ 1590217397 h 1243"/>
              <a:gd name="T102" fmla="*/ 630039063 w 800"/>
              <a:gd name="T103" fmla="*/ 2147483647 h 1243"/>
              <a:gd name="T104" fmla="*/ 524192500 w 800"/>
              <a:gd name="T105" fmla="*/ 2147483647 h 1243"/>
              <a:gd name="T106" fmla="*/ 443547500 w 800"/>
              <a:gd name="T107" fmla="*/ 2147483647 h 1243"/>
              <a:gd name="T108" fmla="*/ 332660625 w 800"/>
              <a:gd name="T109" fmla="*/ 2147483647 h 1243"/>
              <a:gd name="T110" fmla="*/ 209173763 w 800"/>
              <a:gd name="T111" fmla="*/ 2147483647 h 1243"/>
              <a:gd name="T112" fmla="*/ 37801550 w 800"/>
              <a:gd name="T113" fmla="*/ 2147483647 h 1243"/>
              <a:gd name="T114" fmla="*/ 315018738 w 800"/>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0"/>
              <a:gd name="T175" fmla="*/ 0 h 1243"/>
              <a:gd name="T176" fmla="*/ 800 w 800"/>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0" h="1243">
                <a:moveTo>
                  <a:pt x="125" y="1063"/>
                </a:moveTo>
                <a:lnTo>
                  <a:pt x="129" y="1060"/>
                </a:lnTo>
                <a:lnTo>
                  <a:pt x="138" y="1048"/>
                </a:lnTo>
                <a:lnTo>
                  <a:pt x="144" y="1041"/>
                </a:lnTo>
                <a:lnTo>
                  <a:pt x="151" y="1031"/>
                </a:lnTo>
                <a:lnTo>
                  <a:pt x="157" y="1022"/>
                </a:lnTo>
                <a:lnTo>
                  <a:pt x="165" y="1008"/>
                </a:lnTo>
                <a:lnTo>
                  <a:pt x="176" y="980"/>
                </a:lnTo>
                <a:lnTo>
                  <a:pt x="184" y="944"/>
                </a:lnTo>
                <a:lnTo>
                  <a:pt x="186" y="925"/>
                </a:lnTo>
                <a:lnTo>
                  <a:pt x="186" y="914"/>
                </a:lnTo>
                <a:lnTo>
                  <a:pt x="186" y="904"/>
                </a:lnTo>
                <a:lnTo>
                  <a:pt x="184" y="893"/>
                </a:lnTo>
                <a:lnTo>
                  <a:pt x="182" y="881"/>
                </a:lnTo>
                <a:lnTo>
                  <a:pt x="180" y="870"/>
                </a:lnTo>
                <a:lnTo>
                  <a:pt x="176" y="857"/>
                </a:lnTo>
                <a:lnTo>
                  <a:pt x="174" y="845"/>
                </a:lnTo>
                <a:lnTo>
                  <a:pt x="170" y="834"/>
                </a:lnTo>
                <a:lnTo>
                  <a:pt x="167" y="821"/>
                </a:lnTo>
                <a:lnTo>
                  <a:pt x="163" y="811"/>
                </a:lnTo>
                <a:lnTo>
                  <a:pt x="159" y="800"/>
                </a:lnTo>
                <a:lnTo>
                  <a:pt x="157" y="788"/>
                </a:lnTo>
                <a:lnTo>
                  <a:pt x="151" y="777"/>
                </a:lnTo>
                <a:lnTo>
                  <a:pt x="148" y="768"/>
                </a:lnTo>
                <a:lnTo>
                  <a:pt x="146" y="758"/>
                </a:lnTo>
                <a:lnTo>
                  <a:pt x="142" y="747"/>
                </a:lnTo>
                <a:lnTo>
                  <a:pt x="134" y="728"/>
                </a:lnTo>
                <a:lnTo>
                  <a:pt x="131" y="718"/>
                </a:lnTo>
                <a:lnTo>
                  <a:pt x="129" y="709"/>
                </a:lnTo>
                <a:lnTo>
                  <a:pt x="121" y="692"/>
                </a:lnTo>
                <a:lnTo>
                  <a:pt x="117" y="675"/>
                </a:lnTo>
                <a:lnTo>
                  <a:pt x="113" y="658"/>
                </a:lnTo>
                <a:lnTo>
                  <a:pt x="110" y="641"/>
                </a:lnTo>
                <a:lnTo>
                  <a:pt x="108" y="625"/>
                </a:lnTo>
                <a:lnTo>
                  <a:pt x="108" y="593"/>
                </a:lnTo>
                <a:lnTo>
                  <a:pt x="117" y="561"/>
                </a:lnTo>
                <a:lnTo>
                  <a:pt x="123" y="544"/>
                </a:lnTo>
                <a:lnTo>
                  <a:pt x="131" y="531"/>
                </a:lnTo>
                <a:lnTo>
                  <a:pt x="132" y="523"/>
                </a:lnTo>
                <a:lnTo>
                  <a:pt x="136" y="515"/>
                </a:lnTo>
                <a:lnTo>
                  <a:pt x="144" y="504"/>
                </a:lnTo>
                <a:lnTo>
                  <a:pt x="151" y="493"/>
                </a:lnTo>
                <a:lnTo>
                  <a:pt x="159" y="481"/>
                </a:lnTo>
                <a:lnTo>
                  <a:pt x="167" y="472"/>
                </a:lnTo>
                <a:lnTo>
                  <a:pt x="174" y="462"/>
                </a:lnTo>
                <a:lnTo>
                  <a:pt x="182" y="455"/>
                </a:lnTo>
                <a:lnTo>
                  <a:pt x="187" y="449"/>
                </a:lnTo>
                <a:lnTo>
                  <a:pt x="199" y="440"/>
                </a:lnTo>
                <a:lnTo>
                  <a:pt x="208" y="430"/>
                </a:lnTo>
                <a:lnTo>
                  <a:pt x="208" y="436"/>
                </a:lnTo>
                <a:lnTo>
                  <a:pt x="208" y="449"/>
                </a:lnTo>
                <a:lnTo>
                  <a:pt x="210" y="458"/>
                </a:lnTo>
                <a:lnTo>
                  <a:pt x="210" y="470"/>
                </a:lnTo>
                <a:lnTo>
                  <a:pt x="210" y="481"/>
                </a:lnTo>
                <a:lnTo>
                  <a:pt x="212" y="495"/>
                </a:lnTo>
                <a:lnTo>
                  <a:pt x="214" y="506"/>
                </a:lnTo>
                <a:lnTo>
                  <a:pt x="216" y="519"/>
                </a:lnTo>
                <a:lnTo>
                  <a:pt x="220" y="531"/>
                </a:lnTo>
                <a:lnTo>
                  <a:pt x="223" y="542"/>
                </a:lnTo>
                <a:lnTo>
                  <a:pt x="227" y="553"/>
                </a:lnTo>
                <a:lnTo>
                  <a:pt x="233" y="563"/>
                </a:lnTo>
                <a:lnTo>
                  <a:pt x="244" y="576"/>
                </a:lnTo>
                <a:lnTo>
                  <a:pt x="260" y="582"/>
                </a:lnTo>
                <a:lnTo>
                  <a:pt x="275" y="578"/>
                </a:lnTo>
                <a:lnTo>
                  <a:pt x="286" y="568"/>
                </a:lnTo>
                <a:lnTo>
                  <a:pt x="297" y="553"/>
                </a:lnTo>
                <a:lnTo>
                  <a:pt x="307" y="534"/>
                </a:lnTo>
                <a:lnTo>
                  <a:pt x="311" y="513"/>
                </a:lnTo>
                <a:lnTo>
                  <a:pt x="311" y="491"/>
                </a:lnTo>
                <a:lnTo>
                  <a:pt x="311" y="479"/>
                </a:lnTo>
                <a:lnTo>
                  <a:pt x="307" y="468"/>
                </a:lnTo>
                <a:lnTo>
                  <a:pt x="303" y="457"/>
                </a:lnTo>
                <a:lnTo>
                  <a:pt x="297" y="443"/>
                </a:lnTo>
                <a:lnTo>
                  <a:pt x="292" y="428"/>
                </a:lnTo>
                <a:lnTo>
                  <a:pt x="286" y="411"/>
                </a:lnTo>
                <a:lnTo>
                  <a:pt x="280" y="394"/>
                </a:lnTo>
                <a:lnTo>
                  <a:pt x="275" y="377"/>
                </a:lnTo>
                <a:lnTo>
                  <a:pt x="269" y="360"/>
                </a:lnTo>
                <a:lnTo>
                  <a:pt x="265" y="341"/>
                </a:lnTo>
                <a:lnTo>
                  <a:pt x="261" y="324"/>
                </a:lnTo>
                <a:lnTo>
                  <a:pt x="261" y="307"/>
                </a:lnTo>
                <a:lnTo>
                  <a:pt x="263" y="278"/>
                </a:lnTo>
                <a:lnTo>
                  <a:pt x="269" y="267"/>
                </a:lnTo>
                <a:lnTo>
                  <a:pt x="271" y="261"/>
                </a:lnTo>
                <a:lnTo>
                  <a:pt x="277" y="256"/>
                </a:lnTo>
                <a:lnTo>
                  <a:pt x="288" y="248"/>
                </a:lnTo>
                <a:lnTo>
                  <a:pt x="301" y="242"/>
                </a:lnTo>
                <a:lnTo>
                  <a:pt x="330" y="244"/>
                </a:lnTo>
                <a:lnTo>
                  <a:pt x="349" y="261"/>
                </a:lnTo>
                <a:lnTo>
                  <a:pt x="356" y="275"/>
                </a:lnTo>
                <a:lnTo>
                  <a:pt x="362" y="290"/>
                </a:lnTo>
                <a:lnTo>
                  <a:pt x="368" y="307"/>
                </a:lnTo>
                <a:lnTo>
                  <a:pt x="373" y="324"/>
                </a:lnTo>
                <a:lnTo>
                  <a:pt x="377" y="341"/>
                </a:lnTo>
                <a:lnTo>
                  <a:pt x="381" y="358"/>
                </a:lnTo>
                <a:lnTo>
                  <a:pt x="385" y="373"/>
                </a:lnTo>
                <a:lnTo>
                  <a:pt x="390" y="388"/>
                </a:lnTo>
                <a:lnTo>
                  <a:pt x="402" y="407"/>
                </a:lnTo>
                <a:lnTo>
                  <a:pt x="417" y="413"/>
                </a:lnTo>
                <a:lnTo>
                  <a:pt x="425" y="407"/>
                </a:lnTo>
                <a:lnTo>
                  <a:pt x="428" y="392"/>
                </a:lnTo>
                <a:lnTo>
                  <a:pt x="430" y="373"/>
                </a:lnTo>
                <a:lnTo>
                  <a:pt x="430" y="360"/>
                </a:lnTo>
                <a:lnTo>
                  <a:pt x="428" y="347"/>
                </a:lnTo>
                <a:lnTo>
                  <a:pt x="426" y="331"/>
                </a:lnTo>
                <a:lnTo>
                  <a:pt x="426" y="316"/>
                </a:lnTo>
                <a:lnTo>
                  <a:pt x="423" y="301"/>
                </a:lnTo>
                <a:lnTo>
                  <a:pt x="421" y="284"/>
                </a:lnTo>
                <a:lnTo>
                  <a:pt x="421" y="275"/>
                </a:lnTo>
                <a:lnTo>
                  <a:pt x="419" y="267"/>
                </a:lnTo>
                <a:lnTo>
                  <a:pt x="417" y="258"/>
                </a:lnTo>
                <a:lnTo>
                  <a:pt x="417" y="248"/>
                </a:lnTo>
                <a:lnTo>
                  <a:pt x="415" y="239"/>
                </a:lnTo>
                <a:lnTo>
                  <a:pt x="413" y="231"/>
                </a:lnTo>
                <a:lnTo>
                  <a:pt x="411" y="221"/>
                </a:lnTo>
                <a:lnTo>
                  <a:pt x="411" y="212"/>
                </a:lnTo>
                <a:lnTo>
                  <a:pt x="409" y="195"/>
                </a:lnTo>
                <a:lnTo>
                  <a:pt x="407" y="185"/>
                </a:lnTo>
                <a:lnTo>
                  <a:pt x="407" y="176"/>
                </a:lnTo>
                <a:lnTo>
                  <a:pt x="406" y="168"/>
                </a:lnTo>
                <a:lnTo>
                  <a:pt x="406" y="159"/>
                </a:lnTo>
                <a:lnTo>
                  <a:pt x="404" y="142"/>
                </a:lnTo>
                <a:lnTo>
                  <a:pt x="402" y="127"/>
                </a:lnTo>
                <a:lnTo>
                  <a:pt x="402" y="110"/>
                </a:lnTo>
                <a:lnTo>
                  <a:pt x="402" y="81"/>
                </a:lnTo>
                <a:lnTo>
                  <a:pt x="406" y="58"/>
                </a:lnTo>
                <a:lnTo>
                  <a:pt x="413" y="39"/>
                </a:lnTo>
                <a:lnTo>
                  <a:pt x="425" y="28"/>
                </a:lnTo>
                <a:lnTo>
                  <a:pt x="440" y="24"/>
                </a:lnTo>
                <a:lnTo>
                  <a:pt x="470" y="34"/>
                </a:lnTo>
                <a:lnTo>
                  <a:pt x="489" y="58"/>
                </a:lnTo>
                <a:lnTo>
                  <a:pt x="497" y="75"/>
                </a:lnTo>
                <a:lnTo>
                  <a:pt x="500" y="94"/>
                </a:lnTo>
                <a:lnTo>
                  <a:pt x="504" y="115"/>
                </a:lnTo>
                <a:lnTo>
                  <a:pt x="504" y="125"/>
                </a:lnTo>
                <a:lnTo>
                  <a:pt x="504" y="136"/>
                </a:lnTo>
                <a:lnTo>
                  <a:pt x="504" y="148"/>
                </a:lnTo>
                <a:lnTo>
                  <a:pt x="506" y="157"/>
                </a:lnTo>
                <a:lnTo>
                  <a:pt x="506" y="168"/>
                </a:lnTo>
                <a:lnTo>
                  <a:pt x="506" y="180"/>
                </a:lnTo>
                <a:lnTo>
                  <a:pt x="504" y="221"/>
                </a:lnTo>
                <a:lnTo>
                  <a:pt x="504" y="231"/>
                </a:lnTo>
                <a:lnTo>
                  <a:pt x="504" y="240"/>
                </a:lnTo>
                <a:lnTo>
                  <a:pt x="504" y="250"/>
                </a:lnTo>
                <a:lnTo>
                  <a:pt x="506" y="258"/>
                </a:lnTo>
                <a:lnTo>
                  <a:pt x="506" y="273"/>
                </a:lnTo>
                <a:lnTo>
                  <a:pt x="510" y="284"/>
                </a:lnTo>
                <a:lnTo>
                  <a:pt x="514" y="288"/>
                </a:lnTo>
                <a:lnTo>
                  <a:pt x="517" y="280"/>
                </a:lnTo>
                <a:lnTo>
                  <a:pt x="519" y="267"/>
                </a:lnTo>
                <a:lnTo>
                  <a:pt x="523" y="227"/>
                </a:lnTo>
                <a:lnTo>
                  <a:pt x="531" y="178"/>
                </a:lnTo>
                <a:lnTo>
                  <a:pt x="538" y="123"/>
                </a:lnTo>
                <a:lnTo>
                  <a:pt x="552" y="72"/>
                </a:lnTo>
                <a:lnTo>
                  <a:pt x="559" y="51"/>
                </a:lnTo>
                <a:lnTo>
                  <a:pt x="571" y="32"/>
                </a:lnTo>
                <a:lnTo>
                  <a:pt x="576" y="24"/>
                </a:lnTo>
                <a:lnTo>
                  <a:pt x="582" y="19"/>
                </a:lnTo>
                <a:lnTo>
                  <a:pt x="595" y="9"/>
                </a:lnTo>
                <a:lnTo>
                  <a:pt x="609" y="3"/>
                </a:lnTo>
                <a:lnTo>
                  <a:pt x="622" y="2"/>
                </a:lnTo>
                <a:lnTo>
                  <a:pt x="643" y="0"/>
                </a:lnTo>
                <a:lnTo>
                  <a:pt x="673" y="11"/>
                </a:lnTo>
                <a:lnTo>
                  <a:pt x="681" y="24"/>
                </a:lnTo>
                <a:lnTo>
                  <a:pt x="682" y="38"/>
                </a:lnTo>
                <a:lnTo>
                  <a:pt x="681" y="55"/>
                </a:lnTo>
                <a:lnTo>
                  <a:pt x="675" y="70"/>
                </a:lnTo>
                <a:lnTo>
                  <a:pt x="671" y="79"/>
                </a:lnTo>
                <a:lnTo>
                  <a:pt x="665" y="87"/>
                </a:lnTo>
                <a:lnTo>
                  <a:pt x="656" y="102"/>
                </a:lnTo>
                <a:lnTo>
                  <a:pt x="650" y="110"/>
                </a:lnTo>
                <a:lnTo>
                  <a:pt x="646" y="117"/>
                </a:lnTo>
                <a:lnTo>
                  <a:pt x="639" y="129"/>
                </a:lnTo>
                <a:lnTo>
                  <a:pt x="631" y="149"/>
                </a:lnTo>
                <a:lnTo>
                  <a:pt x="635" y="155"/>
                </a:lnTo>
                <a:lnTo>
                  <a:pt x="643" y="157"/>
                </a:lnTo>
                <a:lnTo>
                  <a:pt x="679" y="159"/>
                </a:lnTo>
                <a:lnTo>
                  <a:pt x="726" y="167"/>
                </a:lnTo>
                <a:lnTo>
                  <a:pt x="758" y="184"/>
                </a:lnTo>
                <a:lnTo>
                  <a:pt x="760" y="189"/>
                </a:lnTo>
                <a:lnTo>
                  <a:pt x="758" y="195"/>
                </a:lnTo>
                <a:lnTo>
                  <a:pt x="755" y="203"/>
                </a:lnTo>
                <a:lnTo>
                  <a:pt x="747" y="210"/>
                </a:lnTo>
                <a:lnTo>
                  <a:pt x="736" y="218"/>
                </a:lnTo>
                <a:lnTo>
                  <a:pt x="724" y="225"/>
                </a:lnTo>
                <a:lnTo>
                  <a:pt x="713" y="231"/>
                </a:lnTo>
                <a:lnTo>
                  <a:pt x="700" y="235"/>
                </a:lnTo>
                <a:lnTo>
                  <a:pt x="673" y="244"/>
                </a:lnTo>
                <a:lnTo>
                  <a:pt x="648" y="252"/>
                </a:lnTo>
                <a:lnTo>
                  <a:pt x="626" y="259"/>
                </a:lnTo>
                <a:lnTo>
                  <a:pt x="610" y="269"/>
                </a:lnTo>
                <a:lnTo>
                  <a:pt x="599" y="280"/>
                </a:lnTo>
                <a:lnTo>
                  <a:pt x="597" y="297"/>
                </a:lnTo>
                <a:lnTo>
                  <a:pt x="599" y="305"/>
                </a:lnTo>
                <a:lnTo>
                  <a:pt x="607" y="311"/>
                </a:lnTo>
                <a:lnTo>
                  <a:pt x="631" y="322"/>
                </a:lnTo>
                <a:lnTo>
                  <a:pt x="700" y="339"/>
                </a:lnTo>
                <a:lnTo>
                  <a:pt x="762" y="356"/>
                </a:lnTo>
                <a:lnTo>
                  <a:pt x="779" y="369"/>
                </a:lnTo>
                <a:lnTo>
                  <a:pt x="781" y="379"/>
                </a:lnTo>
                <a:lnTo>
                  <a:pt x="779" y="388"/>
                </a:lnTo>
                <a:lnTo>
                  <a:pt x="774" y="398"/>
                </a:lnTo>
                <a:lnTo>
                  <a:pt x="766" y="405"/>
                </a:lnTo>
                <a:lnTo>
                  <a:pt x="755" y="411"/>
                </a:lnTo>
                <a:lnTo>
                  <a:pt x="743" y="417"/>
                </a:lnTo>
                <a:lnTo>
                  <a:pt x="715" y="422"/>
                </a:lnTo>
                <a:lnTo>
                  <a:pt x="684" y="426"/>
                </a:lnTo>
                <a:lnTo>
                  <a:pt x="652" y="430"/>
                </a:lnTo>
                <a:lnTo>
                  <a:pt x="622" y="434"/>
                </a:lnTo>
                <a:lnTo>
                  <a:pt x="572" y="453"/>
                </a:lnTo>
                <a:lnTo>
                  <a:pt x="559" y="468"/>
                </a:lnTo>
                <a:lnTo>
                  <a:pt x="550" y="483"/>
                </a:lnTo>
                <a:lnTo>
                  <a:pt x="548" y="496"/>
                </a:lnTo>
                <a:lnTo>
                  <a:pt x="548" y="504"/>
                </a:lnTo>
                <a:lnTo>
                  <a:pt x="550" y="510"/>
                </a:lnTo>
                <a:lnTo>
                  <a:pt x="557" y="521"/>
                </a:lnTo>
                <a:lnTo>
                  <a:pt x="571" y="529"/>
                </a:lnTo>
                <a:lnTo>
                  <a:pt x="612" y="536"/>
                </a:lnTo>
                <a:lnTo>
                  <a:pt x="658" y="529"/>
                </a:lnTo>
                <a:lnTo>
                  <a:pt x="677" y="521"/>
                </a:lnTo>
                <a:lnTo>
                  <a:pt x="694" y="515"/>
                </a:lnTo>
                <a:lnTo>
                  <a:pt x="711" y="508"/>
                </a:lnTo>
                <a:lnTo>
                  <a:pt x="728" y="506"/>
                </a:lnTo>
                <a:lnTo>
                  <a:pt x="770" y="510"/>
                </a:lnTo>
                <a:lnTo>
                  <a:pt x="789" y="521"/>
                </a:lnTo>
                <a:lnTo>
                  <a:pt x="798" y="542"/>
                </a:lnTo>
                <a:lnTo>
                  <a:pt x="800" y="565"/>
                </a:lnTo>
                <a:lnTo>
                  <a:pt x="794" y="591"/>
                </a:lnTo>
                <a:lnTo>
                  <a:pt x="789" y="604"/>
                </a:lnTo>
                <a:lnTo>
                  <a:pt x="783" y="616"/>
                </a:lnTo>
                <a:lnTo>
                  <a:pt x="774" y="627"/>
                </a:lnTo>
                <a:lnTo>
                  <a:pt x="764" y="639"/>
                </a:lnTo>
                <a:lnTo>
                  <a:pt x="755" y="648"/>
                </a:lnTo>
                <a:lnTo>
                  <a:pt x="743" y="656"/>
                </a:lnTo>
                <a:lnTo>
                  <a:pt x="730" y="659"/>
                </a:lnTo>
                <a:lnTo>
                  <a:pt x="715" y="663"/>
                </a:lnTo>
                <a:lnTo>
                  <a:pt x="684" y="663"/>
                </a:lnTo>
                <a:lnTo>
                  <a:pt x="646" y="661"/>
                </a:lnTo>
                <a:lnTo>
                  <a:pt x="571" y="654"/>
                </a:lnTo>
                <a:lnTo>
                  <a:pt x="506" y="654"/>
                </a:lnTo>
                <a:lnTo>
                  <a:pt x="487" y="659"/>
                </a:lnTo>
                <a:lnTo>
                  <a:pt x="478" y="675"/>
                </a:lnTo>
                <a:lnTo>
                  <a:pt x="478" y="682"/>
                </a:lnTo>
                <a:lnTo>
                  <a:pt x="481" y="688"/>
                </a:lnTo>
                <a:lnTo>
                  <a:pt x="500" y="695"/>
                </a:lnTo>
                <a:lnTo>
                  <a:pt x="559" y="699"/>
                </a:lnTo>
                <a:lnTo>
                  <a:pt x="591" y="699"/>
                </a:lnTo>
                <a:lnTo>
                  <a:pt x="620" y="703"/>
                </a:lnTo>
                <a:lnTo>
                  <a:pt x="643" y="711"/>
                </a:lnTo>
                <a:lnTo>
                  <a:pt x="654" y="728"/>
                </a:lnTo>
                <a:lnTo>
                  <a:pt x="654" y="739"/>
                </a:lnTo>
                <a:lnTo>
                  <a:pt x="652" y="754"/>
                </a:lnTo>
                <a:lnTo>
                  <a:pt x="645" y="771"/>
                </a:lnTo>
                <a:lnTo>
                  <a:pt x="641" y="781"/>
                </a:lnTo>
                <a:lnTo>
                  <a:pt x="635" y="790"/>
                </a:lnTo>
                <a:lnTo>
                  <a:pt x="631" y="800"/>
                </a:lnTo>
                <a:lnTo>
                  <a:pt x="624" y="811"/>
                </a:lnTo>
                <a:lnTo>
                  <a:pt x="618" y="821"/>
                </a:lnTo>
                <a:lnTo>
                  <a:pt x="610" y="832"/>
                </a:lnTo>
                <a:lnTo>
                  <a:pt x="603" y="841"/>
                </a:lnTo>
                <a:lnTo>
                  <a:pt x="593" y="853"/>
                </a:lnTo>
                <a:lnTo>
                  <a:pt x="586" y="864"/>
                </a:lnTo>
                <a:lnTo>
                  <a:pt x="576" y="874"/>
                </a:lnTo>
                <a:lnTo>
                  <a:pt x="567" y="885"/>
                </a:lnTo>
                <a:lnTo>
                  <a:pt x="557" y="895"/>
                </a:lnTo>
                <a:lnTo>
                  <a:pt x="546" y="904"/>
                </a:lnTo>
                <a:lnTo>
                  <a:pt x="536" y="914"/>
                </a:lnTo>
                <a:lnTo>
                  <a:pt x="527" y="921"/>
                </a:lnTo>
                <a:lnTo>
                  <a:pt x="516" y="931"/>
                </a:lnTo>
                <a:lnTo>
                  <a:pt x="504" y="938"/>
                </a:lnTo>
                <a:lnTo>
                  <a:pt x="495" y="946"/>
                </a:lnTo>
                <a:lnTo>
                  <a:pt x="483" y="951"/>
                </a:lnTo>
                <a:lnTo>
                  <a:pt x="472" y="957"/>
                </a:lnTo>
                <a:lnTo>
                  <a:pt x="451" y="965"/>
                </a:lnTo>
                <a:lnTo>
                  <a:pt x="430" y="970"/>
                </a:lnTo>
                <a:lnTo>
                  <a:pt x="409" y="970"/>
                </a:lnTo>
                <a:lnTo>
                  <a:pt x="373" y="970"/>
                </a:lnTo>
                <a:lnTo>
                  <a:pt x="339" y="980"/>
                </a:lnTo>
                <a:lnTo>
                  <a:pt x="309" y="993"/>
                </a:lnTo>
                <a:lnTo>
                  <a:pt x="297" y="1001"/>
                </a:lnTo>
                <a:lnTo>
                  <a:pt x="286" y="1008"/>
                </a:lnTo>
                <a:lnTo>
                  <a:pt x="275" y="1018"/>
                </a:lnTo>
                <a:lnTo>
                  <a:pt x="265" y="1025"/>
                </a:lnTo>
                <a:lnTo>
                  <a:pt x="252" y="1041"/>
                </a:lnTo>
                <a:lnTo>
                  <a:pt x="242" y="1050"/>
                </a:lnTo>
                <a:lnTo>
                  <a:pt x="239" y="1054"/>
                </a:lnTo>
                <a:lnTo>
                  <a:pt x="322" y="872"/>
                </a:lnTo>
                <a:lnTo>
                  <a:pt x="590" y="766"/>
                </a:lnTo>
                <a:lnTo>
                  <a:pt x="347" y="813"/>
                </a:lnTo>
                <a:lnTo>
                  <a:pt x="449" y="599"/>
                </a:lnTo>
                <a:lnTo>
                  <a:pt x="722" y="593"/>
                </a:lnTo>
                <a:lnTo>
                  <a:pt x="466" y="553"/>
                </a:lnTo>
                <a:lnTo>
                  <a:pt x="529" y="409"/>
                </a:lnTo>
                <a:lnTo>
                  <a:pt x="722" y="383"/>
                </a:lnTo>
                <a:lnTo>
                  <a:pt x="546" y="367"/>
                </a:lnTo>
                <a:lnTo>
                  <a:pt x="588" y="246"/>
                </a:lnTo>
                <a:lnTo>
                  <a:pt x="694" y="197"/>
                </a:lnTo>
                <a:lnTo>
                  <a:pt x="586" y="212"/>
                </a:lnTo>
                <a:lnTo>
                  <a:pt x="618" y="41"/>
                </a:lnTo>
                <a:lnTo>
                  <a:pt x="554" y="252"/>
                </a:lnTo>
                <a:lnTo>
                  <a:pt x="495" y="409"/>
                </a:lnTo>
                <a:lnTo>
                  <a:pt x="457" y="85"/>
                </a:lnTo>
                <a:lnTo>
                  <a:pt x="462" y="464"/>
                </a:lnTo>
                <a:lnTo>
                  <a:pt x="407" y="580"/>
                </a:lnTo>
                <a:lnTo>
                  <a:pt x="316" y="297"/>
                </a:lnTo>
                <a:lnTo>
                  <a:pt x="377" y="631"/>
                </a:lnTo>
                <a:lnTo>
                  <a:pt x="297" y="804"/>
                </a:lnTo>
                <a:lnTo>
                  <a:pt x="174" y="587"/>
                </a:lnTo>
                <a:lnTo>
                  <a:pt x="277" y="855"/>
                </a:lnTo>
                <a:lnTo>
                  <a:pt x="269" y="879"/>
                </a:lnTo>
                <a:lnTo>
                  <a:pt x="260" y="904"/>
                </a:lnTo>
                <a:lnTo>
                  <a:pt x="250" y="936"/>
                </a:lnTo>
                <a:lnTo>
                  <a:pt x="235" y="970"/>
                </a:lnTo>
                <a:lnTo>
                  <a:pt x="223" y="1003"/>
                </a:lnTo>
                <a:lnTo>
                  <a:pt x="220" y="1012"/>
                </a:lnTo>
                <a:lnTo>
                  <a:pt x="216" y="1020"/>
                </a:lnTo>
                <a:lnTo>
                  <a:pt x="212" y="1027"/>
                </a:lnTo>
                <a:lnTo>
                  <a:pt x="208" y="1035"/>
                </a:lnTo>
                <a:lnTo>
                  <a:pt x="205" y="1042"/>
                </a:lnTo>
                <a:lnTo>
                  <a:pt x="203" y="1048"/>
                </a:lnTo>
                <a:lnTo>
                  <a:pt x="195" y="1060"/>
                </a:lnTo>
                <a:lnTo>
                  <a:pt x="186" y="1073"/>
                </a:lnTo>
                <a:lnTo>
                  <a:pt x="182" y="1078"/>
                </a:lnTo>
                <a:lnTo>
                  <a:pt x="176" y="1086"/>
                </a:lnTo>
                <a:lnTo>
                  <a:pt x="170" y="1092"/>
                </a:lnTo>
                <a:lnTo>
                  <a:pt x="163" y="1099"/>
                </a:lnTo>
                <a:lnTo>
                  <a:pt x="157" y="1107"/>
                </a:lnTo>
                <a:lnTo>
                  <a:pt x="150" y="1115"/>
                </a:lnTo>
                <a:lnTo>
                  <a:pt x="142" y="1122"/>
                </a:lnTo>
                <a:lnTo>
                  <a:pt x="132" y="1130"/>
                </a:lnTo>
                <a:lnTo>
                  <a:pt x="125" y="1135"/>
                </a:lnTo>
                <a:lnTo>
                  <a:pt x="117" y="1145"/>
                </a:lnTo>
                <a:lnTo>
                  <a:pt x="110" y="1152"/>
                </a:lnTo>
                <a:lnTo>
                  <a:pt x="100" y="1160"/>
                </a:lnTo>
                <a:lnTo>
                  <a:pt x="93" y="1166"/>
                </a:lnTo>
                <a:lnTo>
                  <a:pt x="83" y="1175"/>
                </a:lnTo>
                <a:lnTo>
                  <a:pt x="68" y="1188"/>
                </a:lnTo>
                <a:lnTo>
                  <a:pt x="58" y="1194"/>
                </a:lnTo>
                <a:lnTo>
                  <a:pt x="53" y="1202"/>
                </a:lnTo>
                <a:lnTo>
                  <a:pt x="38" y="1213"/>
                </a:lnTo>
                <a:lnTo>
                  <a:pt x="24" y="1223"/>
                </a:lnTo>
                <a:lnTo>
                  <a:pt x="15" y="1232"/>
                </a:lnTo>
                <a:lnTo>
                  <a:pt x="7" y="1238"/>
                </a:lnTo>
                <a:lnTo>
                  <a:pt x="0" y="1243"/>
                </a:lnTo>
                <a:lnTo>
                  <a:pt x="34" y="1073"/>
                </a:lnTo>
                <a:lnTo>
                  <a:pt x="45" y="1077"/>
                </a:lnTo>
                <a:lnTo>
                  <a:pt x="81" y="1075"/>
                </a:lnTo>
                <a:lnTo>
                  <a:pt x="125" y="1063"/>
                </a:lnTo>
                <a:close/>
              </a:path>
            </a:pathLst>
          </a:custGeom>
          <a:gradFill rotWithShape="0">
            <a:gsLst>
              <a:gs pos="0">
                <a:srgbClr val="FFFF99"/>
              </a:gs>
              <a:gs pos="100000">
                <a:srgbClr val="FFFFFF"/>
              </a:gs>
            </a:gsLst>
            <a:lin ang="5400000" scaled="1"/>
          </a:gradFill>
          <a:ln w="9525">
            <a:noFill/>
            <a:round/>
            <a:headEnd/>
            <a:tailEnd/>
          </a:ln>
        </p:spPr>
        <p:txBody>
          <a:bodyPr/>
          <a:lstStyle/>
          <a:p>
            <a:endParaRPr lang="en-US"/>
          </a:p>
        </p:txBody>
      </p:sp>
      <p:sp>
        <p:nvSpPr>
          <p:cNvPr id="2060" name="Text Box 41"/>
          <p:cNvSpPr txBox="1">
            <a:spLocks noChangeArrowheads="1"/>
          </p:cNvSpPr>
          <p:nvPr/>
        </p:nvSpPr>
        <p:spPr bwMode="auto">
          <a:xfrm>
            <a:off x="457200" y="1371600"/>
            <a:ext cx="335280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2061" name="Text Box 87"/>
          <p:cNvSpPr txBox="1">
            <a:spLocks noChangeArrowheads="1"/>
          </p:cNvSpPr>
          <p:nvPr/>
        </p:nvSpPr>
        <p:spPr bwMode="auto">
          <a:xfrm>
            <a:off x="2339975" y="1916113"/>
            <a:ext cx="4319588"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2062" name="Text Box 88"/>
          <p:cNvSpPr txBox="1">
            <a:spLocks noChangeArrowheads="1"/>
          </p:cNvSpPr>
          <p:nvPr/>
        </p:nvSpPr>
        <p:spPr bwMode="auto">
          <a:xfrm>
            <a:off x="2339975" y="1844675"/>
            <a:ext cx="381635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2063" name="Text Box 17"/>
          <p:cNvSpPr txBox="1">
            <a:spLocks noChangeArrowheads="1"/>
          </p:cNvSpPr>
          <p:nvPr/>
        </p:nvSpPr>
        <p:spPr bwMode="auto">
          <a:xfrm>
            <a:off x="1979613" y="188913"/>
            <a:ext cx="5975350" cy="1160462"/>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2064" name="AutoShape 3"/>
          <p:cNvSpPr>
            <a:spLocks noChangeArrowheads="1"/>
          </p:cNvSpPr>
          <p:nvPr/>
        </p:nvSpPr>
        <p:spPr bwMode="auto">
          <a:xfrm>
            <a:off x="323850" y="260350"/>
            <a:ext cx="1828800" cy="1752600"/>
          </a:xfrm>
          <a:prstGeom prst="sun">
            <a:avLst>
              <a:gd name="adj" fmla="val 25000"/>
            </a:avLst>
          </a:prstGeom>
          <a:gradFill rotWithShape="1">
            <a:gsLst>
              <a:gs pos="0">
                <a:srgbClr val="FFFF00"/>
              </a:gs>
              <a:gs pos="100000">
                <a:srgbClr val="FF1111"/>
              </a:gs>
            </a:gsLst>
            <a:path path="rect">
              <a:fillToRect l="50000" t="50000" r="50000" b="50000"/>
            </a:path>
          </a:gradFill>
          <a:ln w="9525">
            <a:solidFill>
              <a:schemeClr val="tx1"/>
            </a:solidFill>
            <a:miter lim="800000"/>
            <a:headEnd/>
            <a:tailEnd/>
          </a:ln>
        </p:spPr>
        <p:txBody>
          <a:bodyPr wrap="none" anchor="ctr"/>
          <a:lstStyle/>
          <a:p>
            <a:pPr eaLnBrk="0" hangingPunct="0"/>
            <a:endParaRPr lang="en-US" sz="2800"/>
          </a:p>
        </p:txBody>
      </p:sp>
      <p:pic>
        <p:nvPicPr>
          <p:cNvPr id="2065" name="Picture 2" descr="BAR01"/>
          <p:cNvPicPr>
            <a:picLocks noChangeAspect="1" noChangeArrowheads="1"/>
          </p:cNvPicPr>
          <p:nvPr/>
        </p:nvPicPr>
        <p:blipFill>
          <a:blip r:embed="rId2"/>
          <a:srcRect/>
          <a:stretch>
            <a:fillRect/>
          </a:stretch>
        </p:blipFill>
        <p:spPr bwMode="auto">
          <a:xfrm>
            <a:off x="0" y="6308725"/>
            <a:ext cx="9144000" cy="549275"/>
          </a:xfrm>
          <a:prstGeom prst="rect">
            <a:avLst/>
          </a:prstGeom>
          <a:noFill/>
          <a:ln w="9525">
            <a:noFill/>
            <a:miter lim="800000"/>
            <a:headEnd/>
            <a:tailEnd/>
          </a:ln>
        </p:spPr>
      </p:pic>
      <p:sp>
        <p:nvSpPr>
          <p:cNvPr id="2066" name="Text Box 20"/>
          <p:cNvSpPr txBox="1">
            <a:spLocks noChangeArrowheads="1"/>
          </p:cNvSpPr>
          <p:nvPr/>
        </p:nvSpPr>
        <p:spPr bwMode="auto">
          <a:xfrm>
            <a:off x="0" y="3284538"/>
            <a:ext cx="9396413"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2067" name="Text Box 21"/>
          <p:cNvSpPr txBox="1">
            <a:spLocks noChangeArrowheads="1"/>
          </p:cNvSpPr>
          <p:nvPr/>
        </p:nvSpPr>
        <p:spPr bwMode="auto">
          <a:xfrm>
            <a:off x="838200" y="2057400"/>
            <a:ext cx="2216150" cy="519113"/>
          </a:xfrm>
          <a:prstGeom prst="rect">
            <a:avLst/>
          </a:prstGeom>
          <a:noFill/>
          <a:ln w="9525">
            <a:noFill/>
            <a:miter lim="800000"/>
            <a:headEnd/>
            <a:tailEnd/>
          </a:ln>
        </p:spPr>
        <p:txBody>
          <a:bodyPr>
            <a:spAutoFit/>
          </a:bodyPr>
          <a:lstStyle/>
          <a:p>
            <a:pPr algn="ctr" eaLnBrk="0" hangingPunct="0">
              <a:spcBef>
                <a:spcPct val="50000"/>
              </a:spcBef>
            </a:pPr>
            <a:r>
              <a:rPr lang="en-US" sz="2800">
                <a:solidFill>
                  <a:srgbClr val="000099"/>
                </a:solidFill>
              </a:rPr>
              <a:t>Bài cũ: </a:t>
            </a:r>
          </a:p>
        </p:txBody>
      </p:sp>
      <p:sp>
        <p:nvSpPr>
          <p:cNvPr id="2068" name="Text Box 22"/>
          <p:cNvSpPr txBox="1">
            <a:spLocks noChangeArrowheads="1"/>
          </p:cNvSpPr>
          <p:nvPr/>
        </p:nvSpPr>
        <p:spPr bwMode="auto">
          <a:xfrm>
            <a:off x="762000" y="2743200"/>
            <a:ext cx="7775575" cy="954088"/>
          </a:xfrm>
          <a:prstGeom prst="rect">
            <a:avLst/>
          </a:prstGeom>
          <a:noFill/>
          <a:ln w="9525">
            <a:noFill/>
            <a:miter lim="800000"/>
            <a:headEnd/>
            <a:tailEnd/>
          </a:ln>
        </p:spPr>
        <p:txBody>
          <a:bodyPr>
            <a:spAutoFit/>
          </a:bodyPr>
          <a:lstStyle/>
          <a:p>
            <a:pPr eaLnBrk="0" hangingPunct="0">
              <a:spcBef>
                <a:spcPct val="50000"/>
              </a:spcBef>
            </a:pPr>
            <a:r>
              <a:rPr lang="en-US" sz="2800" b="1">
                <a:solidFill>
                  <a:srgbClr val="000099"/>
                </a:solidFill>
              </a:rPr>
              <a:t>Tìm trạng ngữ chỉ nơi chốn trong các câu sau:</a:t>
            </a:r>
          </a:p>
        </p:txBody>
      </p:sp>
      <p:sp>
        <p:nvSpPr>
          <p:cNvPr id="2069" name="Text Box 23"/>
          <p:cNvSpPr txBox="1">
            <a:spLocks noChangeArrowheads="1"/>
          </p:cNvSpPr>
          <p:nvPr/>
        </p:nvSpPr>
        <p:spPr bwMode="auto">
          <a:xfrm>
            <a:off x="1143000" y="4114800"/>
            <a:ext cx="8382000" cy="954088"/>
          </a:xfrm>
          <a:prstGeom prst="rect">
            <a:avLst/>
          </a:prstGeom>
          <a:noFill/>
          <a:ln w="9525">
            <a:noFill/>
            <a:miter lim="800000"/>
            <a:headEnd/>
            <a:tailEnd/>
          </a:ln>
        </p:spPr>
        <p:txBody>
          <a:bodyPr>
            <a:spAutoFit/>
          </a:bodyPr>
          <a:lstStyle/>
          <a:p>
            <a:pPr eaLnBrk="0" hangingPunct="0">
              <a:spcBef>
                <a:spcPct val="50000"/>
              </a:spcBef>
            </a:pPr>
            <a:r>
              <a:rPr lang="en-US" sz="2800" b="1">
                <a:solidFill>
                  <a:srgbClr val="000099"/>
                </a:solidFill>
                <a:latin typeface="Times New Roman" pitchFamily="18" charset="0"/>
              </a:rPr>
              <a:t>b.</a:t>
            </a:r>
            <a:r>
              <a:rPr lang="en-US" sz="2800">
                <a:solidFill>
                  <a:srgbClr val="000099"/>
                </a:solidFill>
                <a:latin typeface="Times New Roman" pitchFamily="18" charset="0"/>
              </a:rPr>
              <a:t> </a:t>
            </a:r>
            <a:r>
              <a:rPr lang="en-US" sz="2800" b="1">
                <a:solidFill>
                  <a:srgbClr val="000099"/>
                </a:solidFill>
              </a:rPr>
              <a:t>Ngoài đồng, đàn trâu </a:t>
            </a:r>
            <a:r>
              <a:rPr lang="vi-VN" sz="2800" b="1">
                <a:solidFill>
                  <a:srgbClr val="000099"/>
                </a:solidFill>
              </a:rPr>
              <a:t>đ</a:t>
            </a:r>
            <a:r>
              <a:rPr lang="en-US" sz="2800" b="1">
                <a:solidFill>
                  <a:srgbClr val="000099"/>
                </a:solidFill>
              </a:rPr>
              <a:t>ang thung th</a:t>
            </a:r>
            <a:r>
              <a:rPr lang="vi-VN" sz="2800" b="1">
                <a:solidFill>
                  <a:srgbClr val="000099"/>
                </a:solidFill>
              </a:rPr>
              <a:t>ă</a:t>
            </a:r>
            <a:r>
              <a:rPr lang="en-US" sz="2800" b="1">
                <a:solidFill>
                  <a:srgbClr val="000099"/>
                </a:solidFill>
              </a:rPr>
              <a:t>ng gặm cỏ.</a:t>
            </a:r>
          </a:p>
        </p:txBody>
      </p:sp>
      <p:sp>
        <p:nvSpPr>
          <p:cNvPr id="2070" name="Text Box 24"/>
          <p:cNvSpPr txBox="1">
            <a:spLocks noChangeArrowheads="1"/>
          </p:cNvSpPr>
          <p:nvPr/>
        </p:nvSpPr>
        <p:spPr bwMode="auto">
          <a:xfrm>
            <a:off x="1143000" y="3429000"/>
            <a:ext cx="6400800" cy="954088"/>
          </a:xfrm>
          <a:prstGeom prst="rect">
            <a:avLst/>
          </a:prstGeom>
          <a:noFill/>
          <a:ln w="9525">
            <a:noFill/>
            <a:miter lim="800000"/>
            <a:headEnd/>
            <a:tailEnd/>
          </a:ln>
        </p:spPr>
        <p:txBody>
          <a:bodyPr>
            <a:spAutoFit/>
          </a:bodyPr>
          <a:lstStyle/>
          <a:p>
            <a:pPr eaLnBrk="0" hangingPunct="0">
              <a:spcBef>
                <a:spcPct val="50000"/>
              </a:spcBef>
            </a:pPr>
            <a:r>
              <a:rPr lang="en-US" sz="2800" b="1">
                <a:solidFill>
                  <a:schemeClr val="accent2"/>
                </a:solidFill>
              </a:rPr>
              <a:t>a.Trên bờ, tiếng trống càng thúc dữ dội.</a:t>
            </a:r>
          </a:p>
        </p:txBody>
      </p:sp>
      <p:sp>
        <p:nvSpPr>
          <p:cNvPr id="5145" name="Text Box 25"/>
          <p:cNvSpPr txBox="1">
            <a:spLocks noChangeArrowheads="1"/>
          </p:cNvSpPr>
          <p:nvPr/>
        </p:nvSpPr>
        <p:spPr bwMode="auto">
          <a:xfrm>
            <a:off x="1406525" y="3429000"/>
            <a:ext cx="64008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CC3300"/>
                </a:solidFill>
              </a:rPr>
              <a:t>Trên bờ</a:t>
            </a:r>
          </a:p>
        </p:txBody>
      </p:sp>
      <p:sp>
        <p:nvSpPr>
          <p:cNvPr id="5146" name="Text Box 26"/>
          <p:cNvSpPr txBox="1">
            <a:spLocks noChangeArrowheads="1"/>
          </p:cNvSpPr>
          <p:nvPr/>
        </p:nvSpPr>
        <p:spPr bwMode="auto">
          <a:xfrm>
            <a:off x="1143000" y="4122738"/>
            <a:ext cx="8382000" cy="519112"/>
          </a:xfrm>
          <a:prstGeom prst="rect">
            <a:avLst/>
          </a:prstGeom>
          <a:noFill/>
          <a:ln w="9525">
            <a:noFill/>
            <a:miter lim="800000"/>
            <a:headEnd/>
            <a:tailEnd/>
          </a:ln>
        </p:spPr>
        <p:txBody>
          <a:bodyPr>
            <a:spAutoFit/>
          </a:bodyPr>
          <a:lstStyle/>
          <a:p>
            <a:pPr eaLnBrk="0" hangingPunct="0">
              <a:spcBef>
                <a:spcPct val="50000"/>
              </a:spcBef>
            </a:pPr>
            <a:r>
              <a:rPr lang="en-US" sz="2800" b="1">
                <a:solidFill>
                  <a:srgbClr val="000099"/>
                </a:solidFill>
                <a:latin typeface="Times New Roman" pitchFamily="18" charset="0"/>
              </a:rPr>
              <a:t>b.</a:t>
            </a:r>
            <a:r>
              <a:rPr lang="en-US" sz="2800">
                <a:solidFill>
                  <a:srgbClr val="000099"/>
                </a:solidFill>
                <a:latin typeface="Times New Roman" pitchFamily="18" charset="0"/>
              </a:rPr>
              <a:t> </a:t>
            </a:r>
            <a:r>
              <a:rPr lang="en-US" sz="2800" b="1">
                <a:solidFill>
                  <a:srgbClr val="CC3300"/>
                </a:solidFill>
              </a:rPr>
              <a:t>Ngoài đồng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45">
                                            <p:txEl>
                                              <p:pRg st="0" end="0"/>
                                            </p:txEl>
                                          </p:spTgt>
                                        </p:tgtEl>
                                        <p:attrNameLst>
                                          <p:attrName>style.visibility</p:attrName>
                                        </p:attrNameLst>
                                      </p:cBhvr>
                                      <p:to>
                                        <p:strVal val="visible"/>
                                      </p:to>
                                    </p:set>
                                    <p:animEffect transition="in" filter="diamond(in)">
                                      <p:cBhvr>
                                        <p:cTn id="7" dur="2000"/>
                                        <p:tgtEl>
                                          <p:spTgt spid="51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46"/>
                                        </p:tgtEl>
                                        <p:attrNameLst>
                                          <p:attrName>style.visibility</p:attrName>
                                        </p:attrNameLst>
                                      </p:cBhvr>
                                      <p:to>
                                        <p:strVal val="visible"/>
                                      </p:to>
                                    </p:set>
                                    <p:animEffect transition="in" filter="diamond(in)">
                                      <p:cBhvr>
                                        <p:cTn id="12" dur="20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6858000"/>
          </a:xfrm>
          <a:prstGeom prst="rect">
            <a:avLst/>
          </a:prstGeom>
          <a:gradFill rotWithShape="1">
            <a:gsLst>
              <a:gs pos="0">
                <a:srgbClr val="FFFFCC"/>
              </a:gs>
              <a:gs pos="100000">
                <a:srgbClr val="00FF99"/>
              </a:gs>
            </a:gsLst>
            <a:path path="shape">
              <a:fillToRect l="50000" t="50000" r="50000" b="50000"/>
            </a:path>
          </a:gradFill>
          <a:ln w="9525">
            <a:solidFill>
              <a:schemeClr val="tx1"/>
            </a:solidFill>
            <a:miter lim="800000"/>
            <a:headEnd/>
            <a:tailEnd/>
          </a:ln>
        </p:spPr>
        <p:txBody>
          <a:bodyPr wrap="none" anchor="ctr"/>
          <a:lstStyle/>
          <a:p>
            <a:endParaRPr lang="en-US"/>
          </a:p>
        </p:txBody>
      </p:sp>
      <p:pic>
        <p:nvPicPr>
          <p:cNvPr id="11267" name="Picture 2" descr="BAR01"/>
          <p:cNvPicPr>
            <a:picLocks noChangeAspect="1" noChangeArrowheads="1"/>
          </p:cNvPicPr>
          <p:nvPr/>
        </p:nvPicPr>
        <p:blipFill>
          <a:blip r:embed="rId2"/>
          <a:srcRect/>
          <a:stretch>
            <a:fillRect/>
          </a:stretch>
        </p:blipFill>
        <p:spPr bwMode="auto">
          <a:xfrm>
            <a:off x="179388" y="0"/>
            <a:ext cx="8964612" cy="549275"/>
          </a:xfrm>
          <a:prstGeom prst="rect">
            <a:avLst/>
          </a:prstGeom>
          <a:noFill/>
          <a:ln w="9525">
            <a:noFill/>
            <a:miter lim="800000"/>
            <a:headEnd/>
            <a:tailEnd/>
          </a:ln>
        </p:spPr>
      </p:pic>
      <p:pic>
        <p:nvPicPr>
          <p:cNvPr id="11268" name="Picture 2" descr="BAR01"/>
          <p:cNvPicPr>
            <a:picLocks noChangeAspect="1" noChangeArrowheads="1"/>
          </p:cNvPicPr>
          <p:nvPr/>
        </p:nvPicPr>
        <p:blipFill>
          <a:blip r:embed="rId2"/>
          <a:srcRect/>
          <a:stretch>
            <a:fillRect/>
          </a:stretch>
        </p:blipFill>
        <p:spPr bwMode="auto">
          <a:xfrm>
            <a:off x="827088" y="6308725"/>
            <a:ext cx="8316912" cy="549275"/>
          </a:xfrm>
          <a:prstGeom prst="rect">
            <a:avLst/>
          </a:prstGeom>
          <a:noFill/>
          <a:ln w="9525">
            <a:noFill/>
            <a:miter lim="800000"/>
            <a:headEnd/>
            <a:tailEnd/>
          </a:ln>
        </p:spPr>
      </p:pic>
      <p:pic>
        <p:nvPicPr>
          <p:cNvPr id="11269" name="Picture 5" descr="Anh dong5"/>
          <p:cNvPicPr>
            <a:picLocks noChangeAspect="1" noChangeArrowheads="1" noCrop="1"/>
          </p:cNvPicPr>
          <p:nvPr/>
        </p:nvPicPr>
        <p:blipFill>
          <a:blip r:embed="rId3"/>
          <a:srcRect/>
          <a:stretch>
            <a:fillRect/>
          </a:stretch>
        </p:blipFill>
        <p:spPr bwMode="auto">
          <a:xfrm flipH="1">
            <a:off x="7740650" y="3933825"/>
            <a:ext cx="1403350" cy="2924175"/>
          </a:xfrm>
          <a:prstGeom prst="rect">
            <a:avLst/>
          </a:prstGeom>
          <a:noFill/>
          <a:ln w="9525">
            <a:noFill/>
            <a:miter lim="800000"/>
            <a:headEnd/>
            <a:tailEnd/>
          </a:ln>
        </p:spPr>
      </p:pic>
      <p:pic>
        <p:nvPicPr>
          <p:cNvPr id="11270" name="Picture 6" descr="Anh dong5"/>
          <p:cNvPicPr>
            <a:picLocks noChangeAspect="1" noChangeArrowheads="1" noCrop="1"/>
          </p:cNvPicPr>
          <p:nvPr/>
        </p:nvPicPr>
        <p:blipFill>
          <a:blip r:embed="rId3"/>
          <a:srcRect/>
          <a:stretch>
            <a:fillRect/>
          </a:stretch>
        </p:blipFill>
        <p:spPr bwMode="auto">
          <a:xfrm>
            <a:off x="0" y="-315913"/>
            <a:ext cx="1619250" cy="2808288"/>
          </a:xfrm>
          <a:prstGeom prst="rect">
            <a:avLst/>
          </a:prstGeom>
          <a:noFill/>
          <a:ln w="9525">
            <a:noFill/>
            <a:miter lim="800000"/>
            <a:headEnd/>
            <a:tailEnd/>
          </a:ln>
        </p:spPr>
      </p:pic>
      <p:pic>
        <p:nvPicPr>
          <p:cNvPr id="11271" name="Picture 2" descr="BAR01"/>
          <p:cNvPicPr>
            <a:picLocks noChangeAspect="1" noChangeArrowheads="1"/>
          </p:cNvPicPr>
          <p:nvPr/>
        </p:nvPicPr>
        <p:blipFill>
          <a:blip r:embed="rId2"/>
          <a:srcRect/>
          <a:stretch>
            <a:fillRect/>
          </a:stretch>
        </p:blipFill>
        <p:spPr bwMode="auto">
          <a:xfrm>
            <a:off x="4140200" y="0"/>
            <a:ext cx="4868863" cy="404813"/>
          </a:xfrm>
          <a:prstGeom prst="rect">
            <a:avLst/>
          </a:prstGeom>
          <a:noFill/>
          <a:ln w="9525">
            <a:noFill/>
            <a:miter lim="800000"/>
            <a:headEnd/>
            <a:tailEnd/>
          </a:ln>
        </p:spPr>
      </p:pic>
      <p:pic>
        <p:nvPicPr>
          <p:cNvPr id="11272" name="Picture 2" descr="BAR01"/>
          <p:cNvPicPr>
            <a:picLocks noChangeAspect="1" noChangeArrowheads="1"/>
          </p:cNvPicPr>
          <p:nvPr/>
        </p:nvPicPr>
        <p:blipFill>
          <a:blip r:embed="rId4"/>
          <a:srcRect/>
          <a:stretch>
            <a:fillRect/>
          </a:stretch>
        </p:blipFill>
        <p:spPr bwMode="auto">
          <a:xfrm>
            <a:off x="8604250" y="188913"/>
            <a:ext cx="544513" cy="3527425"/>
          </a:xfrm>
          <a:prstGeom prst="rect">
            <a:avLst/>
          </a:prstGeom>
          <a:noFill/>
          <a:ln w="9525">
            <a:noFill/>
            <a:miter lim="800000"/>
            <a:headEnd/>
            <a:tailEnd/>
          </a:ln>
        </p:spPr>
      </p:pic>
      <p:pic>
        <p:nvPicPr>
          <p:cNvPr id="11273" name="Picture 2" descr="BAR01"/>
          <p:cNvPicPr>
            <a:picLocks noChangeAspect="1" noChangeArrowheads="1"/>
          </p:cNvPicPr>
          <p:nvPr/>
        </p:nvPicPr>
        <p:blipFill>
          <a:blip r:embed="rId4"/>
          <a:srcRect/>
          <a:stretch>
            <a:fillRect/>
          </a:stretch>
        </p:blipFill>
        <p:spPr bwMode="auto">
          <a:xfrm>
            <a:off x="0" y="3141663"/>
            <a:ext cx="544513" cy="3527425"/>
          </a:xfrm>
          <a:prstGeom prst="rect">
            <a:avLst/>
          </a:prstGeom>
          <a:noFill/>
          <a:ln w="9525">
            <a:noFill/>
            <a:miter lim="800000"/>
            <a:headEnd/>
            <a:tailEnd/>
          </a:ln>
        </p:spPr>
      </p:pic>
      <p:sp>
        <p:nvSpPr>
          <p:cNvPr id="11274" name="Text Box 16"/>
          <p:cNvSpPr txBox="1">
            <a:spLocks noChangeArrowheads="1"/>
          </p:cNvSpPr>
          <p:nvPr/>
        </p:nvSpPr>
        <p:spPr bwMode="auto">
          <a:xfrm>
            <a:off x="1066800" y="1143000"/>
            <a:ext cx="7686675" cy="12001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66FF"/>
                </a:solidFill>
              </a:rPr>
              <a:t>Thêm trạng ngữ chỉ th</a:t>
            </a:r>
            <a:r>
              <a:rPr lang="en-US" sz="3200" b="1">
                <a:solidFill>
                  <a:srgbClr val="0066FF"/>
                </a:solidFill>
              </a:rPr>
              <a:t>ờ</a:t>
            </a:r>
            <a:r>
              <a:rPr lang="en-US" sz="3600" b="1">
                <a:solidFill>
                  <a:srgbClr val="0066FF"/>
                </a:solidFill>
              </a:rPr>
              <a:t>i gian cho câu</a:t>
            </a:r>
          </a:p>
        </p:txBody>
      </p:sp>
      <p:sp>
        <p:nvSpPr>
          <p:cNvPr id="11275" name="Text Box 17"/>
          <p:cNvSpPr txBox="1">
            <a:spLocks noChangeArrowheads="1"/>
          </p:cNvSpPr>
          <p:nvPr/>
        </p:nvSpPr>
        <p:spPr bwMode="auto">
          <a:xfrm>
            <a:off x="2057400" y="0"/>
            <a:ext cx="5975350" cy="1160463"/>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11276" name="Text Box 19"/>
          <p:cNvSpPr txBox="1">
            <a:spLocks noChangeArrowheads="1"/>
          </p:cNvSpPr>
          <p:nvPr/>
        </p:nvSpPr>
        <p:spPr bwMode="auto">
          <a:xfrm>
            <a:off x="838200" y="1676400"/>
            <a:ext cx="316865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1111"/>
                </a:solidFill>
                <a:latin typeface="Times New Roman" pitchFamily="18" charset="0"/>
              </a:rPr>
              <a:t>III. </a:t>
            </a:r>
            <a:r>
              <a:rPr lang="en-US" sz="2800">
                <a:solidFill>
                  <a:srgbClr val="FF1111"/>
                </a:solidFill>
              </a:rPr>
              <a:t>Luyện tập:</a:t>
            </a:r>
          </a:p>
        </p:txBody>
      </p:sp>
      <p:sp>
        <p:nvSpPr>
          <p:cNvPr id="11277" name="Text Box 20"/>
          <p:cNvSpPr txBox="1">
            <a:spLocks noChangeArrowheads="1"/>
          </p:cNvSpPr>
          <p:nvPr/>
        </p:nvSpPr>
        <p:spPr bwMode="auto">
          <a:xfrm>
            <a:off x="304800" y="2286000"/>
            <a:ext cx="8353425" cy="954088"/>
          </a:xfrm>
          <a:prstGeom prst="rect">
            <a:avLst/>
          </a:prstGeom>
          <a:noFill/>
          <a:ln w="9525">
            <a:noFill/>
            <a:miter lim="800000"/>
            <a:headEnd/>
            <a:tailEnd/>
          </a:ln>
        </p:spPr>
        <p:txBody>
          <a:bodyPr>
            <a:spAutoFit/>
          </a:bodyPr>
          <a:lstStyle/>
          <a:p>
            <a:pPr eaLnBrk="0" hangingPunct="0">
              <a:spcBef>
                <a:spcPct val="50000"/>
              </a:spcBef>
            </a:pPr>
            <a:r>
              <a:rPr lang="en-US" sz="2800">
                <a:solidFill>
                  <a:srgbClr val="000099"/>
                </a:solidFill>
              </a:rPr>
              <a:t>Bài 1: Tìm trạng ngữ chỉ thời  gian trong các câu sau:</a:t>
            </a:r>
          </a:p>
        </p:txBody>
      </p:sp>
      <p:sp>
        <p:nvSpPr>
          <p:cNvPr id="11278" name="Text Box 21"/>
          <p:cNvSpPr txBox="1">
            <a:spLocks noChangeArrowheads="1"/>
          </p:cNvSpPr>
          <p:nvPr/>
        </p:nvSpPr>
        <p:spPr bwMode="auto">
          <a:xfrm>
            <a:off x="762000" y="3048000"/>
            <a:ext cx="7772400" cy="3694113"/>
          </a:xfrm>
          <a:prstGeom prst="rect">
            <a:avLst/>
          </a:prstGeom>
          <a:noFill/>
          <a:ln w="9525">
            <a:noFill/>
            <a:miter lim="800000"/>
            <a:headEnd/>
            <a:tailEnd/>
          </a:ln>
        </p:spPr>
        <p:txBody>
          <a:bodyPr>
            <a:spAutoFit/>
          </a:bodyPr>
          <a:lstStyle/>
          <a:p>
            <a:pPr>
              <a:spcBef>
                <a:spcPct val="50000"/>
              </a:spcBef>
            </a:pPr>
            <a:r>
              <a:rPr lang="en-US" sz="2800"/>
              <a:t>b) Từ ngày còn ít tuổi, tôi đã thích tranh lợn, gà, chuột, ếch, tranh cây dừa, tranh tố nữ của làng Hồ. Mỗi lần Tết đến, đứng trước những cái chiếu bày tranh làng Hồ giải trên các lề phố Hà Nội, lòng tôi thấm thía một nỗi biết ơn đối với những người nghệ sĩ tạo hình của nhân dân.</a:t>
            </a:r>
          </a:p>
          <a:p>
            <a:pPr>
              <a:spcBef>
                <a:spcPct val="50000"/>
              </a:spcBef>
            </a:pPr>
            <a:r>
              <a:rPr lang="en-US" sz="2800"/>
              <a:t>                                                       </a:t>
            </a:r>
            <a:r>
              <a:rPr lang="en-US" sz="2400"/>
              <a:t>Theo Vũ Tú Nam </a:t>
            </a:r>
          </a:p>
        </p:txBody>
      </p:sp>
      <p:sp>
        <p:nvSpPr>
          <p:cNvPr id="15382" name="Text Box 22"/>
          <p:cNvSpPr txBox="1">
            <a:spLocks noChangeArrowheads="1"/>
          </p:cNvSpPr>
          <p:nvPr/>
        </p:nvSpPr>
        <p:spPr bwMode="auto">
          <a:xfrm>
            <a:off x="1163638" y="3032125"/>
            <a:ext cx="3657600" cy="519113"/>
          </a:xfrm>
          <a:prstGeom prst="rect">
            <a:avLst/>
          </a:prstGeom>
          <a:noFill/>
          <a:ln w="9525">
            <a:noFill/>
            <a:miter lim="800000"/>
            <a:headEnd/>
            <a:tailEnd/>
          </a:ln>
        </p:spPr>
        <p:txBody>
          <a:bodyPr>
            <a:spAutoFit/>
          </a:bodyPr>
          <a:lstStyle/>
          <a:p>
            <a:pPr>
              <a:spcBef>
                <a:spcPct val="50000"/>
              </a:spcBef>
            </a:pPr>
            <a:r>
              <a:rPr lang="en-US" sz="2800" u="sng">
                <a:solidFill>
                  <a:srgbClr val="CC0000"/>
                </a:solidFill>
              </a:rPr>
              <a:t>Từ ngày còn ít tuổi</a:t>
            </a:r>
          </a:p>
        </p:txBody>
      </p:sp>
      <p:sp>
        <p:nvSpPr>
          <p:cNvPr id="15383" name="Text Box 23"/>
          <p:cNvSpPr txBox="1">
            <a:spLocks noChangeArrowheads="1"/>
          </p:cNvSpPr>
          <p:nvPr/>
        </p:nvSpPr>
        <p:spPr bwMode="auto">
          <a:xfrm>
            <a:off x="768350" y="3908425"/>
            <a:ext cx="3657600" cy="519113"/>
          </a:xfrm>
          <a:prstGeom prst="rect">
            <a:avLst/>
          </a:prstGeom>
          <a:noFill/>
          <a:ln w="9525">
            <a:noFill/>
            <a:miter lim="800000"/>
            <a:headEnd/>
            <a:tailEnd/>
          </a:ln>
        </p:spPr>
        <p:txBody>
          <a:bodyPr>
            <a:spAutoFit/>
          </a:bodyPr>
          <a:lstStyle/>
          <a:p>
            <a:pPr>
              <a:spcBef>
                <a:spcPct val="50000"/>
              </a:spcBef>
            </a:pPr>
            <a:r>
              <a:rPr lang="en-US" sz="2800" u="sng">
                <a:solidFill>
                  <a:srgbClr val="CC0000"/>
                </a:solidFill>
              </a:rPr>
              <a:t>Mỗi lần Tết đến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5382">
                                            <p:txEl>
                                              <p:pRg st="0" end="0"/>
                                            </p:txEl>
                                          </p:spTgt>
                                        </p:tgtEl>
                                        <p:attrNameLst>
                                          <p:attrName>style.visibility</p:attrName>
                                        </p:attrNameLst>
                                      </p:cBhvr>
                                      <p:to>
                                        <p:strVal val="visible"/>
                                      </p:to>
                                    </p:set>
                                    <p:animEffect transition="in" filter="diamond(in)">
                                      <p:cBhvr>
                                        <p:cTn id="7" dur="2000"/>
                                        <p:tgtEl>
                                          <p:spTgt spid="153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5383">
                                            <p:txEl>
                                              <p:pRg st="0" end="0"/>
                                            </p:txEl>
                                          </p:spTgt>
                                        </p:tgtEl>
                                        <p:attrNameLst>
                                          <p:attrName>style.visibility</p:attrName>
                                        </p:attrNameLst>
                                      </p:cBhvr>
                                      <p:to>
                                        <p:strVal val="visible"/>
                                      </p:to>
                                    </p:set>
                                    <p:animEffect transition="in" filter="diamond(in)">
                                      <p:cBhvr>
                                        <p:cTn id="12" dur="2000"/>
                                        <p:tgtEl>
                                          <p:spTgt spid="153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descr="Large confetti"/>
          <p:cNvSpPr>
            <a:spLocks noChangeArrowheads="1"/>
          </p:cNvSpPr>
          <p:nvPr/>
        </p:nvSpPr>
        <p:spPr bwMode="auto">
          <a:xfrm>
            <a:off x="-228600" y="0"/>
            <a:ext cx="9144000" cy="6858000"/>
          </a:xfrm>
          <a:prstGeom prst="rect">
            <a:avLst/>
          </a:prstGeom>
          <a:pattFill prst="lgConfetti">
            <a:fgClr>
              <a:srgbClr val="FFFF99"/>
            </a:fgClr>
            <a:bgClr>
              <a:srgbClr val="CCFF99"/>
            </a:bgClr>
          </a:pattFill>
          <a:ln w="9525">
            <a:noFill/>
            <a:miter lim="800000"/>
            <a:headEnd/>
            <a:tailEnd/>
          </a:ln>
        </p:spPr>
        <p:txBody>
          <a:bodyPr/>
          <a:lstStyle/>
          <a:p>
            <a:pPr lvl="4" eaLnBrk="0" hangingPunct="0">
              <a:buClr>
                <a:srgbClr val="CCCC00"/>
              </a:buClr>
              <a:buSzPct val="55000"/>
              <a:buFont typeface="Wingdings" pitchFamily="2" charset="2"/>
              <a:buNone/>
            </a:pPr>
            <a:endParaRPr lang="en-US" sz="2800" u="sng"/>
          </a:p>
        </p:txBody>
      </p:sp>
      <p:sp>
        <p:nvSpPr>
          <p:cNvPr id="12291" name="Freeform 3"/>
          <p:cNvSpPr>
            <a:spLocks/>
          </p:cNvSpPr>
          <p:nvPr/>
        </p:nvSpPr>
        <p:spPr bwMode="auto">
          <a:xfrm>
            <a:off x="4029075" y="3297238"/>
            <a:ext cx="722313" cy="1454150"/>
          </a:xfrm>
          <a:custGeom>
            <a:avLst/>
            <a:gdLst>
              <a:gd name="T0" fmla="*/ 234375487 w 455"/>
              <a:gd name="T1" fmla="*/ 1882557513 h 916"/>
              <a:gd name="T2" fmla="*/ 236894851 w 455"/>
              <a:gd name="T3" fmla="*/ 1673383750 h 916"/>
              <a:gd name="T4" fmla="*/ 191532008 w 455"/>
              <a:gd name="T5" fmla="*/ 1562496875 h 916"/>
              <a:gd name="T6" fmla="*/ 128528851 w 455"/>
              <a:gd name="T7" fmla="*/ 1456650313 h 916"/>
              <a:gd name="T8" fmla="*/ 55443476 w 455"/>
              <a:gd name="T9" fmla="*/ 1343244075 h 916"/>
              <a:gd name="T10" fmla="*/ 5040316 w 455"/>
              <a:gd name="T11" fmla="*/ 1123989688 h 916"/>
              <a:gd name="T12" fmla="*/ 37803164 w 455"/>
              <a:gd name="T13" fmla="*/ 995462513 h 916"/>
              <a:gd name="T14" fmla="*/ 95766004 w 455"/>
              <a:gd name="T15" fmla="*/ 894656263 h 916"/>
              <a:gd name="T16" fmla="*/ 133569167 w 455"/>
              <a:gd name="T17" fmla="*/ 960180325 h 916"/>
              <a:gd name="T18" fmla="*/ 186491692 w 455"/>
              <a:gd name="T19" fmla="*/ 1076107513 h 916"/>
              <a:gd name="T20" fmla="*/ 304939911 w 455"/>
              <a:gd name="T21" fmla="*/ 1045865638 h 916"/>
              <a:gd name="T22" fmla="*/ 277217379 w 455"/>
              <a:gd name="T23" fmla="*/ 884575638 h 916"/>
              <a:gd name="T24" fmla="*/ 186491692 w 455"/>
              <a:gd name="T25" fmla="*/ 730845313 h 916"/>
              <a:gd name="T26" fmla="*/ 156249796 w 455"/>
              <a:gd name="T27" fmla="*/ 569555313 h 916"/>
              <a:gd name="T28" fmla="*/ 299899595 w 455"/>
              <a:gd name="T29" fmla="*/ 564515000 h 916"/>
              <a:gd name="T30" fmla="*/ 385584967 w 455"/>
              <a:gd name="T31" fmla="*/ 718245325 h 916"/>
              <a:gd name="T32" fmla="*/ 458668755 w 455"/>
              <a:gd name="T33" fmla="*/ 698084075 h 916"/>
              <a:gd name="T34" fmla="*/ 415826863 w 455"/>
              <a:gd name="T35" fmla="*/ 554434375 h 916"/>
              <a:gd name="T36" fmla="*/ 380544651 w 455"/>
              <a:gd name="T37" fmla="*/ 468749063 h 916"/>
              <a:gd name="T38" fmla="*/ 347781803 w 455"/>
              <a:gd name="T39" fmla="*/ 362902500 h 916"/>
              <a:gd name="T40" fmla="*/ 309980227 w 455"/>
              <a:gd name="T41" fmla="*/ 181451250 h 916"/>
              <a:gd name="T42" fmla="*/ 468749387 w 455"/>
              <a:gd name="T43" fmla="*/ 176410938 h 916"/>
              <a:gd name="T44" fmla="*/ 511592867 w 455"/>
              <a:gd name="T45" fmla="*/ 309978425 h 916"/>
              <a:gd name="T46" fmla="*/ 544354127 w 455"/>
              <a:gd name="T47" fmla="*/ 463708750 h 916"/>
              <a:gd name="T48" fmla="*/ 572076659 w 455"/>
              <a:gd name="T49" fmla="*/ 488910313 h 916"/>
              <a:gd name="T50" fmla="*/ 572076659 w 455"/>
              <a:gd name="T51" fmla="*/ 80645000 h 916"/>
              <a:gd name="T52" fmla="*/ 688003926 w 455"/>
              <a:gd name="T53" fmla="*/ 0 h 916"/>
              <a:gd name="T54" fmla="*/ 758568350 w 455"/>
              <a:gd name="T55" fmla="*/ 123488450 h 916"/>
              <a:gd name="T56" fmla="*/ 715724870 w 455"/>
              <a:gd name="T57" fmla="*/ 254536575 h 916"/>
              <a:gd name="T58" fmla="*/ 945060042 w 455"/>
              <a:gd name="T59" fmla="*/ 272176875 h 916"/>
              <a:gd name="T60" fmla="*/ 884576250 w 455"/>
              <a:gd name="T61" fmla="*/ 357862188 h 916"/>
              <a:gd name="T62" fmla="*/ 710684554 w 455"/>
              <a:gd name="T63" fmla="*/ 488910313 h 916"/>
              <a:gd name="T64" fmla="*/ 1013103514 w 455"/>
              <a:gd name="T65" fmla="*/ 554434375 h 916"/>
              <a:gd name="T66" fmla="*/ 1018143830 w 455"/>
              <a:gd name="T67" fmla="*/ 650200313 h 916"/>
              <a:gd name="T68" fmla="*/ 725805502 w 455"/>
              <a:gd name="T69" fmla="*/ 783769388 h 916"/>
              <a:gd name="T70" fmla="*/ 725805502 w 455"/>
              <a:gd name="T71" fmla="*/ 902215938 h 916"/>
              <a:gd name="T72" fmla="*/ 977821302 w 455"/>
              <a:gd name="T73" fmla="*/ 826611250 h 916"/>
              <a:gd name="T74" fmla="*/ 1146672681 w 455"/>
              <a:gd name="T75" fmla="*/ 937498125 h 916"/>
              <a:gd name="T76" fmla="*/ 1083667938 w 455"/>
              <a:gd name="T77" fmla="*/ 1060986575 h 916"/>
              <a:gd name="T78" fmla="*/ 688003926 w 455"/>
              <a:gd name="T79" fmla="*/ 1141631575 h 916"/>
              <a:gd name="T80" fmla="*/ 791329610 w 455"/>
              <a:gd name="T81" fmla="*/ 1199594375 h 916"/>
              <a:gd name="T82" fmla="*/ 965221306 w 455"/>
              <a:gd name="T83" fmla="*/ 1257557175 h 916"/>
              <a:gd name="T84" fmla="*/ 932458458 w 455"/>
              <a:gd name="T85" fmla="*/ 1381045625 h 916"/>
              <a:gd name="T86" fmla="*/ 869455302 w 455"/>
              <a:gd name="T87" fmla="*/ 1504534075 h 916"/>
              <a:gd name="T88" fmla="*/ 788810246 w 455"/>
              <a:gd name="T89" fmla="*/ 1620461263 h 916"/>
              <a:gd name="T90" fmla="*/ 640120131 w 455"/>
              <a:gd name="T91" fmla="*/ 1706146575 h 916"/>
              <a:gd name="T92" fmla="*/ 428426859 w 455"/>
              <a:gd name="T93" fmla="*/ 1829633438 h 916"/>
              <a:gd name="T94" fmla="*/ 864414986 w 455"/>
              <a:gd name="T95" fmla="*/ 1300400625 h 916"/>
              <a:gd name="T96" fmla="*/ 955140674 w 455"/>
              <a:gd name="T97" fmla="*/ 612397175 h 916"/>
              <a:gd name="T98" fmla="*/ 624999183 w 455"/>
              <a:gd name="T99" fmla="*/ 453628125 h 916"/>
              <a:gd name="T100" fmla="*/ 463709071 w 455"/>
              <a:gd name="T101" fmla="*/ 1151712200 h 916"/>
              <a:gd name="T102" fmla="*/ 357862435 w 455"/>
              <a:gd name="T103" fmla="*/ 1706146575 h 916"/>
              <a:gd name="T104" fmla="*/ 325101175 w 455"/>
              <a:gd name="T105" fmla="*/ 1882557513 h 916"/>
              <a:gd name="T106" fmla="*/ 284778647 w 455"/>
              <a:gd name="T107" fmla="*/ 1983363763 h 916"/>
              <a:gd name="T108" fmla="*/ 234375487 w 455"/>
              <a:gd name="T109" fmla="*/ 2069049075 h 916"/>
              <a:gd name="T110" fmla="*/ 166330428 w 455"/>
              <a:gd name="T111" fmla="*/ 2147483647 h 916"/>
              <a:gd name="T112" fmla="*/ 70564424 w 455"/>
              <a:gd name="T113" fmla="*/ 2147483647 h 916"/>
              <a:gd name="T114" fmla="*/ 194052959 w 455"/>
              <a:gd name="T115" fmla="*/ 1960681563 h 9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6"/>
              <a:gd name="T176" fmla="*/ 455 w 455"/>
              <a:gd name="T177" fmla="*/ 916 h 9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6">
                <a:moveTo>
                  <a:pt x="77" y="778"/>
                </a:moveTo>
                <a:lnTo>
                  <a:pt x="79" y="776"/>
                </a:lnTo>
                <a:lnTo>
                  <a:pt x="83" y="768"/>
                </a:lnTo>
                <a:lnTo>
                  <a:pt x="87" y="760"/>
                </a:lnTo>
                <a:lnTo>
                  <a:pt x="91" y="755"/>
                </a:lnTo>
                <a:lnTo>
                  <a:pt x="93" y="747"/>
                </a:lnTo>
                <a:lnTo>
                  <a:pt x="94" y="738"/>
                </a:lnTo>
                <a:lnTo>
                  <a:pt x="98" y="717"/>
                </a:lnTo>
                <a:lnTo>
                  <a:pt x="98" y="692"/>
                </a:lnTo>
                <a:lnTo>
                  <a:pt x="98" y="679"/>
                </a:lnTo>
                <a:lnTo>
                  <a:pt x="96" y="671"/>
                </a:lnTo>
                <a:lnTo>
                  <a:pt x="94" y="664"/>
                </a:lnTo>
                <a:lnTo>
                  <a:pt x="93" y="656"/>
                </a:lnTo>
                <a:lnTo>
                  <a:pt x="89" y="649"/>
                </a:lnTo>
                <a:lnTo>
                  <a:pt x="87" y="643"/>
                </a:lnTo>
                <a:lnTo>
                  <a:pt x="83" y="635"/>
                </a:lnTo>
                <a:lnTo>
                  <a:pt x="79" y="628"/>
                </a:lnTo>
                <a:lnTo>
                  <a:pt x="76" y="620"/>
                </a:lnTo>
                <a:lnTo>
                  <a:pt x="72" y="613"/>
                </a:lnTo>
                <a:lnTo>
                  <a:pt x="66" y="605"/>
                </a:lnTo>
                <a:lnTo>
                  <a:pt x="62" y="599"/>
                </a:lnTo>
                <a:lnTo>
                  <a:pt x="58" y="592"/>
                </a:lnTo>
                <a:lnTo>
                  <a:pt x="55" y="586"/>
                </a:lnTo>
                <a:lnTo>
                  <a:pt x="51" y="578"/>
                </a:lnTo>
                <a:lnTo>
                  <a:pt x="47" y="573"/>
                </a:lnTo>
                <a:lnTo>
                  <a:pt x="43" y="567"/>
                </a:lnTo>
                <a:lnTo>
                  <a:pt x="36" y="556"/>
                </a:lnTo>
                <a:lnTo>
                  <a:pt x="34" y="550"/>
                </a:lnTo>
                <a:lnTo>
                  <a:pt x="30" y="542"/>
                </a:lnTo>
                <a:lnTo>
                  <a:pt x="22" y="533"/>
                </a:lnTo>
                <a:lnTo>
                  <a:pt x="17" y="522"/>
                </a:lnTo>
                <a:lnTo>
                  <a:pt x="13" y="510"/>
                </a:lnTo>
                <a:lnTo>
                  <a:pt x="7" y="501"/>
                </a:lnTo>
                <a:lnTo>
                  <a:pt x="3" y="489"/>
                </a:lnTo>
                <a:lnTo>
                  <a:pt x="0" y="468"/>
                </a:lnTo>
                <a:lnTo>
                  <a:pt x="2" y="446"/>
                </a:lnTo>
                <a:lnTo>
                  <a:pt x="3" y="434"/>
                </a:lnTo>
                <a:lnTo>
                  <a:pt x="5" y="425"/>
                </a:lnTo>
                <a:lnTo>
                  <a:pt x="7" y="419"/>
                </a:lnTo>
                <a:lnTo>
                  <a:pt x="9" y="413"/>
                </a:lnTo>
                <a:lnTo>
                  <a:pt x="11" y="404"/>
                </a:lnTo>
                <a:lnTo>
                  <a:pt x="15" y="395"/>
                </a:lnTo>
                <a:lnTo>
                  <a:pt x="19" y="387"/>
                </a:lnTo>
                <a:lnTo>
                  <a:pt x="22" y="379"/>
                </a:lnTo>
                <a:lnTo>
                  <a:pt x="26" y="374"/>
                </a:lnTo>
                <a:lnTo>
                  <a:pt x="30" y="368"/>
                </a:lnTo>
                <a:lnTo>
                  <a:pt x="32" y="362"/>
                </a:lnTo>
                <a:lnTo>
                  <a:pt x="38" y="355"/>
                </a:lnTo>
                <a:lnTo>
                  <a:pt x="43" y="347"/>
                </a:lnTo>
                <a:lnTo>
                  <a:pt x="45" y="351"/>
                </a:lnTo>
                <a:lnTo>
                  <a:pt x="47" y="360"/>
                </a:lnTo>
                <a:lnTo>
                  <a:pt x="49" y="366"/>
                </a:lnTo>
                <a:lnTo>
                  <a:pt x="51" y="374"/>
                </a:lnTo>
                <a:lnTo>
                  <a:pt x="53" y="381"/>
                </a:lnTo>
                <a:lnTo>
                  <a:pt x="55" y="389"/>
                </a:lnTo>
                <a:lnTo>
                  <a:pt x="58" y="396"/>
                </a:lnTo>
                <a:lnTo>
                  <a:pt x="62" y="404"/>
                </a:lnTo>
                <a:lnTo>
                  <a:pt x="64" y="412"/>
                </a:lnTo>
                <a:lnTo>
                  <a:pt x="70" y="419"/>
                </a:lnTo>
                <a:lnTo>
                  <a:pt x="74" y="427"/>
                </a:lnTo>
                <a:lnTo>
                  <a:pt x="77" y="431"/>
                </a:lnTo>
                <a:lnTo>
                  <a:pt x="89" y="438"/>
                </a:lnTo>
                <a:lnTo>
                  <a:pt x="98" y="440"/>
                </a:lnTo>
                <a:lnTo>
                  <a:pt x="108" y="434"/>
                </a:lnTo>
                <a:lnTo>
                  <a:pt x="115" y="427"/>
                </a:lnTo>
                <a:lnTo>
                  <a:pt x="121" y="415"/>
                </a:lnTo>
                <a:lnTo>
                  <a:pt x="123" y="402"/>
                </a:lnTo>
                <a:lnTo>
                  <a:pt x="123" y="387"/>
                </a:lnTo>
                <a:lnTo>
                  <a:pt x="121" y="372"/>
                </a:lnTo>
                <a:lnTo>
                  <a:pt x="117" y="364"/>
                </a:lnTo>
                <a:lnTo>
                  <a:pt x="113" y="358"/>
                </a:lnTo>
                <a:lnTo>
                  <a:pt x="110" y="351"/>
                </a:lnTo>
                <a:lnTo>
                  <a:pt x="106" y="343"/>
                </a:lnTo>
                <a:lnTo>
                  <a:pt x="98" y="334"/>
                </a:lnTo>
                <a:lnTo>
                  <a:pt x="93" y="324"/>
                </a:lnTo>
                <a:lnTo>
                  <a:pt x="87" y="313"/>
                </a:lnTo>
                <a:lnTo>
                  <a:pt x="79" y="302"/>
                </a:lnTo>
                <a:lnTo>
                  <a:pt x="74" y="290"/>
                </a:lnTo>
                <a:lnTo>
                  <a:pt x="70" y="281"/>
                </a:lnTo>
                <a:lnTo>
                  <a:pt x="64" y="269"/>
                </a:lnTo>
                <a:lnTo>
                  <a:pt x="62" y="258"/>
                </a:lnTo>
                <a:lnTo>
                  <a:pt x="58" y="237"/>
                </a:lnTo>
                <a:lnTo>
                  <a:pt x="60" y="230"/>
                </a:lnTo>
                <a:lnTo>
                  <a:pt x="62" y="226"/>
                </a:lnTo>
                <a:lnTo>
                  <a:pt x="64" y="222"/>
                </a:lnTo>
                <a:lnTo>
                  <a:pt x="70" y="214"/>
                </a:lnTo>
                <a:lnTo>
                  <a:pt x="79" y="209"/>
                </a:lnTo>
                <a:lnTo>
                  <a:pt x="98" y="207"/>
                </a:lnTo>
                <a:lnTo>
                  <a:pt x="113" y="214"/>
                </a:lnTo>
                <a:lnTo>
                  <a:pt x="119" y="224"/>
                </a:lnTo>
                <a:lnTo>
                  <a:pt x="127" y="231"/>
                </a:lnTo>
                <a:lnTo>
                  <a:pt x="132" y="243"/>
                </a:lnTo>
                <a:lnTo>
                  <a:pt x="138" y="252"/>
                </a:lnTo>
                <a:lnTo>
                  <a:pt x="144" y="264"/>
                </a:lnTo>
                <a:lnTo>
                  <a:pt x="149" y="275"/>
                </a:lnTo>
                <a:lnTo>
                  <a:pt x="153" y="285"/>
                </a:lnTo>
                <a:lnTo>
                  <a:pt x="159" y="294"/>
                </a:lnTo>
                <a:lnTo>
                  <a:pt x="168" y="305"/>
                </a:lnTo>
                <a:lnTo>
                  <a:pt x="180" y="305"/>
                </a:lnTo>
                <a:lnTo>
                  <a:pt x="184" y="300"/>
                </a:lnTo>
                <a:lnTo>
                  <a:pt x="184" y="290"/>
                </a:lnTo>
                <a:lnTo>
                  <a:pt x="182" y="277"/>
                </a:lnTo>
                <a:lnTo>
                  <a:pt x="180" y="269"/>
                </a:lnTo>
                <a:lnTo>
                  <a:pt x="178" y="260"/>
                </a:lnTo>
                <a:lnTo>
                  <a:pt x="174" y="250"/>
                </a:lnTo>
                <a:lnTo>
                  <a:pt x="172" y="241"/>
                </a:lnTo>
                <a:lnTo>
                  <a:pt x="168" y="230"/>
                </a:lnTo>
                <a:lnTo>
                  <a:pt x="165" y="220"/>
                </a:lnTo>
                <a:lnTo>
                  <a:pt x="163" y="214"/>
                </a:lnTo>
                <a:lnTo>
                  <a:pt x="159" y="209"/>
                </a:lnTo>
                <a:lnTo>
                  <a:pt x="159" y="203"/>
                </a:lnTo>
                <a:lnTo>
                  <a:pt x="155" y="197"/>
                </a:lnTo>
                <a:lnTo>
                  <a:pt x="153" y="192"/>
                </a:lnTo>
                <a:lnTo>
                  <a:pt x="151" y="186"/>
                </a:lnTo>
                <a:lnTo>
                  <a:pt x="149" y="180"/>
                </a:lnTo>
                <a:lnTo>
                  <a:pt x="148" y="175"/>
                </a:lnTo>
                <a:lnTo>
                  <a:pt x="144" y="161"/>
                </a:lnTo>
                <a:lnTo>
                  <a:pt x="142" y="156"/>
                </a:lnTo>
                <a:lnTo>
                  <a:pt x="140" y="150"/>
                </a:lnTo>
                <a:lnTo>
                  <a:pt x="138" y="144"/>
                </a:lnTo>
                <a:lnTo>
                  <a:pt x="136" y="139"/>
                </a:lnTo>
                <a:lnTo>
                  <a:pt x="132" y="129"/>
                </a:lnTo>
                <a:lnTo>
                  <a:pt x="131" y="118"/>
                </a:lnTo>
                <a:lnTo>
                  <a:pt x="127" y="106"/>
                </a:lnTo>
                <a:lnTo>
                  <a:pt x="123" y="87"/>
                </a:lnTo>
                <a:lnTo>
                  <a:pt x="123" y="72"/>
                </a:lnTo>
                <a:lnTo>
                  <a:pt x="125" y="59"/>
                </a:lnTo>
                <a:lnTo>
                  <a:pt x="131" y="49"/>
                </a:lnTo>
                <a:lnTo>
                  <a:pt x="142" y="44"/>
                </a:lnTo>
                <a:lnTo>
                  <a:pt x="163" y="48"/>
                </a:lnTo>
                <a:lnTo>
                  <a:pt x="178" y="61"/>
                </a:lnTo>
                <a:lnTo>
                  <a:pt x="186" y="70"/>
                </a:lnTo>
                <a:lnTo>
                  <a:pt x="191" y="84"/>
                </a:lnTo>
                <a:lnTo>
                  <a:pt x="195" y="95"/>
                </a:lnTo>
                <a:lnTo>
                  <a:pt x="197" y="103"/>
                </a:lnTo>
                <a:lnTo>
                  <a:pt x="199" y="110"/>
                </a:lnTo>
                <a:lnTo>
                  <a:pt x="201" y="116"/>
                </a:lnTo>
                <a:lnTo>
                  <a:pt x="203" y="123"/>
                </a:lnTo>
                <a:lnTo>
                  <a:pt x="204" y="131"/>
                </a:lnTo>
                <a:lnTo>
                  <a:pt x="206" y="139"/>
                </a:lnTo>
                <a:lnTo>
                  <a:pt x="212" y="167"/>
                </a:lnTo>
                <a:lnTo>
                  <a:pt x="212" y="173"/>
                </a:lnTo>
                <a:lnTo>
                  <a:pt x="214" y="180"/>
                </a:lnTo>
                <a:lnTo>
                  <a:pt x="216" y="184"/>
                </a:lnTo>
                <a:lnTo>
                  <a:pt x="216" y="190"/>
                </a:lnTo>
                <a:lnTo>
                  <a:pt x="220" y="199"/>
                </a:lnTo>
                <a:lnTo>
                  <a:pt x="223" y="207"/>
                </a:lnTo>
                <a:lnTo>
                  <a:pt x="227" y="209"/>
                </a:lnTo>
                <a:lnTo>
                  <a:pt x="227" y="203"/>
                </a:lnTo>
                <a:lnTo>
                  <a:pt x="227" y="194"/>
                </a:lnTo>
                <a:lnTo>
                  <a:pt x="225" y="167"/>
                </a:lnTo>
                <a:lnTo>
                  <a:pt x="222" y="133"/>
                </a:lnTo>
                <a:lnTo>
                  <a:pt x="220" y="97"/>
                </a:lnTo>
                <a:lnTo>
                  <a:pt x="222" y="61"/>
                </a:lnTo>
                <a:lnTo>
                  <a:pt x="223" y="46"/>
                </a:lnTo>
                <a:lnTo>
                  <a:pt x="227" y="32"/>
                </a:lnTo>
                <a:lnTo>
                  <a:pt x="231" y="25"/>
                </a:lnTo>
                <a:lnTo>
                  <a:pt x="233" y="21"/>
                </a:lnTo>
                <a:lnTo>
                  <a:pt x="242" y="13"/>
                </a:lnTo>
                <a:lnTo>
                  <a:pt x="250" y="8"/>
                </a:lnTo>
                <a:lnTo>
                  <a:pt x="258" y="4"/>
                </a:lnTo>
                <a:lnTo>
                  <a:pt x="273" y="0"/>
                </a:lnTo>
                <a:lnTo>
                  <a:pt x="294" y="4"/>
                </a:lnTo>
                <a:lnTo>
                  <a:pt x="299" y="12"/>
                </a:lnTo>
                <a:lnTo>
                  <a:pt x="303" y="19"/>
                </a:lnTo>
                <a:lnTo>
                  <a:pt x="305" y="30"/>
                </a:lnTo>
                <a:lnTo>
                  <a:pt x="303" y="42"/>
                </a:lnTo>
                <a:lnTo>
                  <a:pt x="301" y="49"/>
                </a:lnTo>
                <a:lnTo>
                  <a:pt x="299" y="55"/>
                </a:lnTo>
                <a:lnTo>
                  <a:pt x="296" y="66"/>
                </a:lnTo>
                <a:lnTo>
                  <a:pt x="292" y="72"/>
                </a:lnTo>
                <a:lnTo>
                  <a:pt x="290" y="78"/>
                </a:lnTo>
                <a:lnTo>
                  <a:pt x="288" y="87"/>
                </a:lnTo>
                <a:lnTo>
                  <a:pt x="284" y="101"/>
                </a:lnTo>
                <a:lnTo>
                  <a:pt x="288" y="104"/>
                </a:lnTo>
                <a:lnTo>
                  <a:pt x="294" y="104"/>
                </a:lnTo>
                <a:lnTo>
                  <a:pt x="318" y="101"/>
                </a:lnTo>
                <a:lnTo>
                  <a:pt x="351" y="99"/>
                </a:lnTo>
                <a:lnTo>
                  <a:pt x="373" y="104"/>
                </a:lnTo>
                <a:lnTo>
                  <a:pt x="375" y="108"/>
                </a:lnTo>
                <a:lnTo>
                  <a:pt x="375" y="112"/>
                </a:lnTo>
                <a:lnTo>
                  <a:pt x="375" y="118"/>
                </a:lnTo>
                <a:lnTo>
                  <a:pt x="370" y="125"/>
                </a:lnTo>
                <a:lnTo>
                  <a:pt x="364" y="131"/>
                </a:lnTo>
                <a:lnTo>
                  <a:pt x="356" y="137"/>
                </a:lnTo>
                <a:lnTo>
                  <a:pt x="351" y="142"/>
                </a:lnTo>
                <a:lnTo>
                  <a:pt x="343" y="148"/>
                </a:lnTo>
                <a:lnTo>
                  <a:pt x="326" y="157"/>
                </a:lnTo>
                <a:lnTo>
                  <a:pt x="311" y="167"/>
                </a:lnTo>
                <a:lnTo>
                  <a:pt x="297" y="175"/>
                </a:lnTo>
                <a:lnTo>
                  <a:pt x="288" y="184"/>
                </a:lnTo>
                <a:lnTo>
                  <a:pt x="282" y="194"/>
                </a:lnTo>
                <a:lnTo>
                  <a:pt x="282" y="203"/>
                </a:lnTo>
                <a:lnTo>
                  <a:pt x="286" y="209"/>
                </a:lnTo>
                <a:lnTo>
                  <a:pt x="292" y="212"/>
                </a:lnTo>
                <a:lnTo>
                  <a:pt x="309" y="216"/>
                </a:lnTo>
                <a:lnTo>
                  <a:pt x="356" y="216"/>
                </a:lnTo>
                <a:lnTo>
                  <a:pt x="402" y="220"/>
                </a:lnTo>
                <a:lnTo>
                  <a:pt x="415" y="226"/>
                </a:lnTo>
                <a:lnTo>
                  <a:pt x="417" y="231"/>
                </a:lnTo>
                <a:lnTo>
                  <a:pt x="417" y="239"/>
                </a:lnTo>
                <a:lnTo>
                  <a:pt x="415" y="247"/>
                </a:lnTo>
                <a:lnTo>
                  <a:pt x="409" y="252"/>
                </a:lnTo>
                <a:lnTo>
                  <a:pt x="404" y="258"/>
                </a:lnTo>
                <a:lnTo>
                  <a:pt x="396" y="262"/>
                </a:lnTo>
                <a:lnTo>
                  <a:pt x="379" y="271"/>
                </a:lnTo>
                <a:lnTo>
                  <a:pt x="358" y="277"/>
                </a:lnTo>
                <a:lnTo>
                  <a:pt x="337" y="285"/>
                </a:lnTo>
                <a:lnTo>
                  <a:pt x="318" y="292"/>
                </a:lnTo>
                <a:lnTo>
                  <a:pt x="288" y="311"/>
                </a:lnTo>
                <a:lnTo>
                  <a:pt x="282" y="322"/>
                </a:lnTo>
                <a:lnTo>
                  <a:pt x="278" y="334"/>
                </a:lnTo>
                <a:lnTo>
                  <a:pt x="278" y="343"/>
                </a:lnTo>
                <a:lnTo>
                  <a:pt x="278" y="347"/>
                </a:lnTo>
                <a:lnTo>
                  <a:pt x="282" y="351"/>
                </a:lnTo>
                <a:lnTo>
                  <a:pt x="288" y="358"/>
                </a:lnTo>
                <a:lnTo>
                  <a:pt x="299" y="362"/>
                </a:lnTo>
                <a:lnTo>
                  <a:pt x="328" y="360"/>
                </a:lnTo>
                <a:lnTo>
                  <a:pt x="356" y="349"/>
                </a:lnTo>
                <a:lnTo>
                  <a:pt x="368" y="341"/>
                </a:lnTo>
                <a:lnTo>
                  <a:pt x="377" y="334"/>
                </a:lnTo>
                <a:lnTo>
                  <a:pt x="388" y="328"/>
                </a:lnTo>
                <a:lnTo>
                  <a:pt x="400" y="324"/>
                </a:lnTo>
                <a:lnTo>
                  <a:pt x="426" y="321"/>
                </a:lnTo>
                <a:lnTo>
                  <a:pt x="442" y="326"/>
                </a:lnTo>
                <a:lnTo>
                  <a:pt x="451" y="338"/>
                </a:lnTo>
                <a:lnTo>
                  <a:pt x="455" y="353"/>
                </a:lnTo>
                <a:lnTo>
                  <a:pt x="455" y="372"/>
                </a:lnTo>
                <a:lnTo>
                  <a:pt x="453" y="381"/>
                </a:lnTo>
                <a:lnTo>
                  <a:pt x="451" y="391"/>
                </a:lnTo>
                <a:lnTo>
                  <a:pt x="447" y="398"/>
                </a:lnTo>
                <a:lnTo>
                  <a:pt x="442" y="408"/>
                </a:lnTo>
                <a:lnTo>
                  <a:pt x="436" y="413"/>
                </a:lnTo>
                <a:lnTo>
                  <a:pt x="430" y="421"/>
                </a:lnTo>
                <a:lnTo>
                  <a:pt x="421" y="427"/>
                </a:lnTo>
                <a:lnTo>
                  <a:pt x="413" y="431"/>
                </a:lnTo>
                <a:lnTo>
                  <a:pt x="392" y="434"/>
                </a:lnTo>
                <a:lnTo>
                  <a:pt x="368" y="438"/>
                </a:lnTo>
                <a:lnTo>
                  <a:pt x="314" y="444"/>
                </a:lnTo>
                <a:lnTo>
                  <a:pt x="273" y="453"/>
                </a:lnTo>
                <a:lnTo>
                  <a:pt x="261" y="461"/>
                </a:lnTo>
                <a:lnTo>
                  <a:pt x="256" y="470"/>
                </a:lnTo>
                <a:lnTo>
                  <a:pt x="258" y="476"/>
                </a:lnTo>
                <a:lnTo>
                  <a:pt x="261" y="480"/>
                </a:lnTo>
                <a:lnTo>
                  <a:pt x="275" y="482"/>
                </a:lnTo>
                <a:lnTo>
                  <a:pt x="314" y="476"/>
                </a:lnTo>
                <a:lnTo>
                  <a:pt x="335" y="470"/>
                </a:lnTo>
                <a:lnTo>
                  <a:pt x="356" y="470"/>
                </a:lnTo>
                <a:lnTo>
                  <a:pt x="371" y="472"/>
                </a:lnTo>
                <a:lnTo>
                  <a:pt x="381" y="482"/>
                </a:lnTo>
                <a:lnTo>
                  <a:pt x="383" y="489"/>
                </a:lnTo>
                <a:lnTo>
                  <a:pt x="383" y="499"/>
                </a:lnTo>
                <a:lnTo>
                  <a:pt x="381" y="512"/>
                </a:lnTo>
                <a:lnTo>
                  <a:pt x="381" y="518"/>
                </a:lnTo>
                <a:lnTo>
                  <a:pt x="379" y="525"/>
                </a:lnTo>
                <a:lnTo>
                  <a:pt x="375" y="533"/>
                </a:lnTo>
                <a:lnTo>
                  <a:pt x="373" y="540"/>
                </a:lnTo>
                <a:lnTo>
                  <a:pt x="370" y="548"/>
                </a:lnTo>
                <a:lnTo>
                  <a:pt x="366" y="558"/>
                </a:lnTo>
                <a:lnTo>
                  <a:pt x="364" y="565"/>
                </a:lnTo>
                <a:lnTo>
                  <a:pt x="358" y="573"/>
                </a:lnTo>
                <a:lnTo>
                  <a:pt x="354" y="582"/>
                </a:lnTo>
                <a:lnTo>
                  <a:pt x="351" y="590"/>
                </a:lnTo>
                <a:lnTo>
                  <a:pt x="345" y="597"/>
                </a:lnTo>
                <a:lnTo>
                  <a:pt x="341" y="605"/>
                </a:lnTo>
                <a:lnTo>
                  <a:pt x="335" y="614"/>
                </a:lnTo>
                <a:lnTo>
                  <a:pt x="330" y="622"/>
                </a:lnTo>
                <a:lnTo>
                  <a:pt x="324" y="628"/>
                </a:lnTo>
                <a:lnTo>
                  <a:pt x="318" y="635"/>
                </a:lnTo>
                <a:lnTo>
                  <a:pt x="313" y="643"/>
                </a:lnTo>
                <a:lnTo>
                  <a:pt x="305" y="649"/>
                </a:lnTo>
                <a:lnTo>
                  <a:pt x="299" y="654"/>
                </a:lnTo>
                <a:lnTo>
                  <a:pt x="294" y="658"/>
                </a:lnTo>
                <a:lnTo>
                  <a:pt x="280" y="668"/>
                </a:lnTo>
                <a:lnTo>
                  <a:pt x="267" y="673"/>
                </a:lnTo>
                <a:lnTo>
                  <a:pt x="254" y="677"/>
                </a:lnTo>
                <a:lnTo>
                  <a:pt x="229" y="683"/>
                </a:lnTo>
                <a:lnTo>
                  <a:pt x="206" y="692"/>
                </a:lnTo>
                <a:lnTo>
                  <a:pt x="189" y="705"/>
                </a:lnTo>
                <a:lnTo>
                  <a:pt x="182" y="713"/>
                </a:lnTo>
                <a:lnTo>
                  <a:pt x="176" y="721"/>
                </a:lnTo>
                <a:lnTo>
                  <a:pt x="170" y="726"/>
                </a:lnTo>
                <a:lnTo>
                  <a:pt x="165" y="734"/>
                </a:lnTo>
                <a:lnTo>
                  <a:pt x="157" y="745"/>
                </a:lnTo>
                <a:lnTo>
                  <a:pt x="153" y="753"/>
                </a:lnTo>
                <a:lnTo>
                  <a:pt x="151" y="757"/>
                </a:lnTo>
                <a:lnTo>
                  <a:pt x="182" y="624"/>
                </a:lnTo>
                <a:lnTo>
                  <a:pt x="343" y="516"/>
                </a:lnTo>
                <a:lnTo>
                  <a:pt x="189" y="582"/>
                </a:lnTo>
                <a:lnTo>
                  <a:pt x="227" y="425"/>
                </a:lnTo>
                <a:lnTo>
                  <a:pt x="407" y="383"/>
                </a:lnTo>
                <a:lnTo>
                  <a:pt x="233" y="393"/>
                </a:lnTo>
                <a:lnTo>
                  <a:pt x="252" y="286"/>
                </a:lnTo>
                <a:lnTo>
                  <a:pt x="379" y="243"/>
                </a:lnTo>
                <a:lnTo>
                  <a:pt x="258" y="258"/>
                </a:lnTo>
                <a:lnTo>
                  <a:pt x="269" y="171"/>
                </a:lnTo>
                <a:lnTo>
                  <a:pt x="333" y="123"/>
                </a:lnTo>
                <a:lnTo>
                  <a:pt x="263" y="148"/>
                </a:lnTo>
                <a:lnTo>
                  <a:pt x="261" y="32"/>
                </a:lnTo>
                <a:lnTo>
                  <a:pt x="248" y="180"/>
                </a:lnTo>
                <a:lnTo>
                  <a:pt x="231" y="292"/>
                </a:lnTo>
                <a:lnTo>
                  <a:pt x="161" y="84"/>
                </a:lnTo>
                <a:lnTo>
                  <a:pt x="218" y="334"/>
                </a:lnTo>
                <a:lnTo>
                  <a:pt x="197" y="417"/>
                </a:lnTo>
                <a:lnTo>
                  <a:pt x="96" y="243"/>
                </a:lnTo>
                <a:lnTo>
                  <a:pt x="184" y="457"/>
                </a:lnTo>
                <a:lnTo>
                  <a:pt x="155" y="582"/>
                </a:lnTo>
                <a:lnTo>
                  <a:pt x="43" y="455"/>
                </a:lnTo>
                <a:lnTo>
                  <a:pt x="148" y="620"/>
                </a:lnTo>
                <a:lnTo>
                  <a:pt x="146" y="637"/>
                </a:lnTo>
                <a:lnTo>
                  <a:pt x="144" y="654"/>
                </a:lnTo>
                <a:lnTo>
                  <a:pt x="142" y="677"/>
                </a:lnTo>
                <a:lnTo>
                  <a:pt x="138" y="702"/>
                </a:lnTo>
                <a:lnTo>
                  <a:pt x="134" y="724"/>
                </a:lnTo>
                <a:lnTo>
                  <a:pt x="132" y="732"/>
                </a:lnTo>
                <a:lnTo>
                  <a:pt x="131" y="738"/>
                </a:lnTo>
                <a:lnTo>
                  <a:pt x="131" y="743"/>
                </a:lnTo>
                <a:lnTo>
                  <a:pt x="129" y="747"/>
                </a:lnTo>
                <a:lnTo>
                  <a:pt x="127" y="753"/>
                </a:lnTo>
                <a:lnTo>
                  <a:pt x="127" y="759"/>
                </a:lnTo>
                <a:lnTo>
                  <a:pt x="123" y="766"/>
                </a:lnTo>
                <a:lnTo>
                  <a:pt x="119" y="776"/>
                </a:lnTo>
                <a:lnTo>
                  <a:pt x="117" y="781"/>
                </a:lnTo>
                <a:lnTo>
                  <a:pt x="113" y="787"/>
                </a:lnTo>
                <a:lnTo>
                  <a:pt x="112" y="791"/>
                </a:lnTo>
                <a:lnTo>
                  <a:pt x="108" y="796"/>
                </a:lnTo>
                <a:lnTo>
                  <a:pt x="104" y="802"/>
                </a:lnTo>
                <a:lnTo>
                  <a:pt x="100" y="808"/>
                </a:lnTo>
                <a:lnTo>
                  <a:pt x="96" y="815"/>
                </a:lnTo>
                <a:lnTo>
                  <a:pt x="93" y="821"/>
                </a:lnTo>
                <a:lnTo>
                  <a:pt x="87" y="827"/>
                </a:lnTo>
                <a:lnTo>
                  <a:pt x="83" y="832"/>
                </a:lnTo>
                <a:lnTo>
                  <a:pt x="79" y="840"/>
                </a:lnTo>
                <a:lnTo>
                  <a:pt x="74" y="846"/>
                </a:lnTo>
                <a:lnTo>
                  <a:pt x="70" y="851"/>
                </a:lnTo>
                <a:lnTo>
                  <a:pt x="66" y="857"/>
                </a:lnTo>
                <a:lnTo>
                  <a:pt x="57" y="870"/>
                </a:lnTo>
                <a:lnTo>
                  <a:pt x="53" y="876"/>
                </a:lnTo>
                <a:lnTo>
                  <a:pt x="47" y="880"/>
                </a:lnTo>
                <a:lnTo>
                  <a:pt x="39" y="891"/>
                </a:lnTo>
                <a:lnTo>
                  <a:pt x="34" y="899"/>
                </a:lnTo>
                <a:lnTo>
                  <a:pt x="28" y="906"/>
                </a:lnTo>
                <a:lnTo>
                  <a:pt x="24" y="912"/>
                </a:lnTo>
                <a:lnTo>
                  <a:pt x="19" y="916"/>
                </a:lnTo>
                <a:lnTo>
                  <a:pt x="19" y="796"/>
                </a:lnTo>
                <a:lnTo>
                  <a:pt x="26" y="798"/>
                </a:lnTo>
                <a:lnTo>
                  <a:pt x="51" y="793"/>
                </a:lnTo>
                <a:lnTo>
                  <a:pt x="77" y="778"/>
                </a:lnTo>
                <a:close/>
              </a:path>
            </a:pathLst>
          </a:custGeom>
          <a:solidFill>
            <a:srgbClr val="FFFFCC"/>
          </a:solidFill>
          <a:ln w="9525">
            <a:noFill/>
            <a:round/>
            <a:headEnd/>
            <a:tailEnd/>
          </a:ln>
        </p:spPr>
        <p:txBody>
          <a:bodyPr/>
          <a:lstStyle/>
          <a:p>
            <a:endParaRPr lang="en-US"/>
          </a:p>
        </p:txBody>
      </p:sp>
      <p:sp>
        <p:nvSpPr>
          <p:cNvPr id="12292" name="Freeform 5"/>
          <p:cNvSpPr>
            <a:spLocks/>
          </p:cNvSpPr>
          <p:nvPr/>
        </p:nvSpPr>
        <p:spPr bwMode="auto">
          <a:xfrm>
            <a:off x="0" y="11113"/>
            <a:ext cx="906463" cy="1287462"/>
          </a:xfrm>
          <a:custGeom>
            <a:avLst/>
            <a:gdLst>
              <a:gd name="T0" fmla="*/ 1146672520 w 571"/>
              <a:gd name="T1" fmla="*/ 362902359 h 811"/>
              <a:gd name="T2" fmla="*/ 1086188737 w 571"/>
              <a:gd name="T3" fmla="*/ 556953521 h 811"/>
              <a:gd name="T4" fmla="*/ 1098788731 w 571"/>
              <a:gd name="T5" fmla="*/ 677920974 h 811"/>
              <a:gd name="T6" fmla="*/ 1131551574 w 571"/>
              <a:gd name="T7" fmla="*/ 791328755 h 811"/>
              <a:gd name="T8" fmla="*/ 1166833781 w 571"/>
              <a:gd name="T9" fmla="*/ 924896191 h 811"/>
              <a:gd name="T10" fmla="*/ 1161793466 w 571"/>
              <a:gd name="T11" fmla="*/ 1151710165 h 811"/>
              <a:gd name="T12" fmla="*/ 1093748416 w 571"/>
              <a:gd name="T13" fmla="*/ 1265117946 h 811"/>
              <a:gd name="T14" fmla="*/ 1008063056 w 571"/>
              <a:gd name="T15" fmla="*/ 1350803225 h 811"/>
              <a:gd name="T16" fmla="*/ 992942110 w 571"/>
              <a:gd name="T17" fmla="*/ 1275198567 h 811"/>
              <a:gd name="T18" fmla="*/ 975301800 w 571"/>
              <a:gd name="T19" fmla="*/ 1151710165 h 811"/>
              <a:gd name="T20" fmla="*/ 851813282 w 571"/>
              <a:gd name="T21" fmla="*/ 1141629544 h 811"/>
              <a:gd name="T22" fmla="*/ 831652021 w 571"/>
              <a:gd name="T23" fmla="*/ 1307959792 h 811"/>
              <a:gd name="T24" fmla="*/ 874495495 w 571"/>
              <a:gd name="T25" fmla="*/ 1476810989 h 811"/>
              <a:gd name="T26" fmla="*/ 859374549 w 571"/>
              <a:gd name="T27" fmla="*/ 1643141237 h 811"/>
              <a:gd name="T28" fmla="*/ 715724770 w 571"/>
              <a:gd name="T29" fmla="*/ 1610378425 h 811"/>
              <a:gd name="T30" fmla="*/ 677923199 w 571"/>
              <a:gd name="T31" fmla="*/ 1436488505 h 811"/>
              <a:gd name="T32" fmla="*/ 602318470 w 571"/>
              <a:gd name="T33" fmla="*/ 1431448194 h 811"/>
              <a:gd name="T34" fmla="*/ 607358785 w 571"/>
              <a:gd name="T35" fmla="*/ 1585176872 h 811"/>
              <a:gd name="T36" fmla="*/ 617439416 w 571"/>
              <a:gd name="T37" fmla="*/ 1675902462 h 811"/>
              <a:gd name="T38" fmla="*/ 622479731 w 571"/>
              <a:gd name="T39" fmla="*/ 1786789294 h 811"/>
              <a:gd name="T40" fmla="*/ 607358785 w 571"/>
              <a:gd name="T41" fmla="*/ 1973280784 h 811"/>
              <a:gd name="T42" fmla="*/ 458668690 w 571"/>
              <a:gd name="T43" fmla="*/ 1935479248 h 811"/>
              <a:gd name="T44" fmla="*/ 448588060 w 571"/>
              <a:gd name="T45" fmla="*/ 1791829604 h 811"/>
              <a:gd name="T46" fmla="*/ 463709006 w 571"/>
              <a:gd name="T47" fmla="*/ 1638100926 h 811"/>
              <a:gd name="T48" fmla="*/ 438507429 w 571"/>
              <a:gd name="T49" fmla="*/ 1605338114 h 811"/>
              <a:gd name="T50" fmla="*/ 325101129 w 571"/>
              <a:gd name="T51" fmla="*/ 2001003285 h 811"/>
              <a:gd name="T52" fmla="*/ 196572296 w 571"/>
              <a:gd name="T53" fmla="*/ 2043845131 h 811"/>
              <a:gd name="T54" fmla="*/ 158770725 w 571"/>
              <a:gd name="T55" fmla="*/ 1905237385 h 811"/>
              <a:gd name="T56" fmla="*/ 234375454 w 571"/>
              <a:gd name="T57" fmla="*/ 1791829604 h 811"/>
              <a:gd name="T58" fmla="*/ 20161261 w 571"/>
              <a:gd name="T59" fmla="*/ 1708665274 h 811"/>
              <a:gd name="T60" fmla="*/ 105846621 w 571"/>
              <a:gd name="T61" fmla="*/ 1643141237 h 811"/>
              <a:gd name="T62" fmla="*/ 304939868 w 571"/>
              <a:gd name="T63" fmla="*/ 1570055940 h 811"/>
              <a:gd name="T64" fmla="*/ 32762843 w 571"/>
              <a:gd name="T65" fmla="*/ 1423886935 h 811"/>
              <a:gd name="T66" fmla="*/ 57964419 w 571"/>
              <a:gd name="T67" fmla="*/ 1328121034 h 811"/>
              <a:gd name="T68" fmla="*/ 367943015 w 571"/>
              <a:gd name="T69" fmla="*/ 1280238878 h 811"/>
              <a:gd name="T70" fmla="*/ 400705859 w 571"/>
              <a:gd name="T71" fmla="*/ 1164311735 h 811"/>
              <a:gd name="T72" fmla="*/ 143649779 w 571"/>
              <a:gd name="T73" fmla="*/ 1169352046 h 811"/>
              <a:gd name="T74" fmla="*/ 10080631 w 571"/>
              <a:gd name="T75" fmla="*/ 1018142730 h 811"/>
              <a:gd name="T76" fmla="*/ 105846621 w 571"/>
              <a:gd name="T77" fmla="*/ 917336519 h 811"/>
              <a:gd name="T78" fmla="*/ 506552479 w 571"/>
              <a:gd name="T79" fmla="*/ 945057433 h 811"/>
              <a:gd name="T80" fmla="*/ 425907435 w 571"/>
              <a:gd name="T81" fmla="*/ 864412464 h 811"/>
              <a:gd name="T82" fmla="*/ 272177025 w 571"/>
              <a:gd name="T83" fmla="*/ 758565943 h 811"/>
              <a:gd name="T84" fmla="*/ 340222075 w 571"/>
              <a:gd name="T85" fmla="*/ 650200060 h 811"/>
              <a:gd name="T86" fmla="*/ 430947750 w 571"/>
              <a:gd name="T87" fmla="*/ 544353539 h 811"/>
              <a:gd name="T88" fmla="*/ 544354050 w 571"/>
              <a:gd name="T89" fmla="*/ 463708570 h 811"/>
              <a:gd name="T90" fmla="*/ 708165091 w 571"/>
              <a:gd name="T91" fmla="*/ 415824826 h 811"/>
              <a:gd name="T92" fmla="*/ 947579273 w 571"/>
              <a:gd name="T93" fmla="*/ 352821738 h 811"/>
              <a:gd name="T94" fmla="*/ 383063961 w 571"/>
              <a:gd name="T95" fmla="*/ 743445011 h 811"/>
              <a:gd name="T96" fmla="*/ 105846621 w 571"/>
              <a:gd name="T97" fmla="*/ 1381045089 h 811"/>
              <a:gd name="T98" fmla="*/ 378023646 w 571"/>
              <a:gd name="T99" fmla="*/ 1622979995 h 811"/>
              <a:gd name="T100" fmla="*/ 725805400 w 571"/>
              <a:gd name="T101" fmla="*/ 1003021798 h 811"/>
              <a:gd name="T102" fmla="*/ 980342116 w 571"/>
              <a:gd name="T103" fmla="*/ 496469795 h 811"/>
              <a:gd name="T104" fmla="*/ 1060987160 w 571"/>
              <a:gd name="T105" fmla="*/ 327620185 h 811"/>
              <a:gd name="T106" fmla="*/ 1123990307 w 571"/>
              <a:gd name="T107" fmla="*/ 246975217 h 811"/>
              <a:gd name="T108" fmla="*/ 1199595037 w 571"/>
              <a:gd name="T109" fmla="*/ 181451180 h 811"/>
              <a:gd name="T110" fmla="*/ 1290320712 w 571"/>
              <a:gd name="T111" fmla="*/ 108365883 h 811"/>
              <a:gd name="T112" fmla="*/ 1413809230 w 571"/>
              <a:gd name="T113" fmla="*/ 17640293 h 811"/>
              <a:gd name="T114" fmla="*/ 1204635352 w 571"/>
              <a:gd name="T115" fmla="*/ 294857373 h 8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1"/>
              <a:gd name="T175" fmla="*/ 0 h 811"/>
              <a:gd name="T176" fmla="*/ 571 w 571"/>
              <a:gd name="T177" fmla="*/ 811 h 8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1" h="811">
                <a:moveTo>
                  <a:pt x="478" y="117"/>
                </a:moveTo>
                <a:lnTo>
                  <a:pt x="476" y="119"/>
                </a:lnTo>
                <a:lnTo>
                  <a:pt x="468" y="125"/>
                </a:lnTo>
                <a:lnTo>
                  <a:pt x="465" y="130"/>
                </a:lnTo>
                <a:lnTo>
                  <a:pt x="459" y="136"/>
                </a:lnTo>
                <a:lnTo>
                  <a:pt x="455" y="144"/>
                </a:lnTo>
                <a:lnTo>
                  <a:pt x="449" y="151"/>
                </a:lnTo>
                <a:lnTo>
                  <a:pt x="440" y="170"/>
                </a:lnTo>
                <a:lnTo>
                  <a:pt x="434" y="193"/>
                </a:lnTo>
                <a:lnTo>
                  <a:pt x="431" y="206"/>
                </a:lnTo>
                <a:lnTo>
                  <a:pt x="431" y="214"/>
                </a:lnTo>
                <a:lnTo>
                  <a:pt x="431" y="221"/>
                </a:lnTo>
                <a:lnTo>
                  <a:pt x="431" y="229"/>
                </a:lnTo>
                <a:lnTo>
                  <a:pt x="431" y="237"/>
                </a:lnTo>
                <a:lnTo>
                  <a:pt x="432" y="244"/>
                </a:lnTo>
                <a:lnTo>
                  <a:pt x="434" y="254"/>
                </a:lnTo>
                <a:lnTo>
                  <a:pt x="436" y="261"/>
                </a:lnTo>
                <a:lnTo>
                  <a:pt x="436" y="269"/>
                </a:lnTo>
                <a:lnTo>
                  <a:pt x="438" y="278"/>
                </a:lnTo>
                <a:lnTo>
                  <a:pt x="440" y="286"/>
                </a:lnTo>
                <a:lnTo>
                  <a:pt x="444" y="294"/>
                </a:lnTo>
                <a:lnTo>
                  <a:pt x="444" y="301"/>
                </a:lnTo>
                <a:lnTo>
                  <a:pt x="448" y="309"/>
                </a:lnTo>
                <a:lnTo>
                  <a:pt x="449" y="314"/>
                </a:lnTo>
                <a:lnTo>
                  <a:pt x="451" y="322"/>
                </a:lnTo>
                <a:lnTo>
                  <a:pt x="453" y="330"/>
                </a:lnTo>
                <a:lnTo>
                  <a:pt x="457" y="343"/>
                </a:lnTo>
                <a:lnTo>
                  <a:pt x="459" y="349"/>
                </a:lnTo>
                <a:lnTo>
                  <a:pt x="461" y="356"/>
                </a:lnTo>
                <a:lnTo>
                  <a:pt x="463" y="367"/>
                </a:lnTo>
                <a:lnTo>
                  <a:pt x="467" y="379"/>
                </a:lnTo>
                <a:lnTo>
                  <a:pt x="468" y="392"/>
                </a:lnTo>
                <a:lnTo>
                  <a:pt x="470" y="404"/>
                </a:lnTo>
                <a:lnTo>
                  <a:pt x="470" y="415"/>
                </a:lnTo>
                <a:lnTo>
                  <a:pt x="468" y="436"/>
                </a:lnTo>
                <a:lnTo>
                  <a:pt x="461" y="457"/>
                </a:lnTo>
                <a:lnTo>
                  <a:pt x="455" y="468"/>
                </a:lnTo>
                <a:lnTo>
                  <a:pt x="451" y="477"/>
                </a:lnTo>
                <a:lnTo>
                  <a:pt x="448" y="481"/>
                </a:lnTo>
                <a:lnTo>
                  <a:pt x="446" y="485"/>
                </a:lnTo>
                <a:lnTo>
                  <a:pt x="440" y="495"/>
                </a:lnTo>
                <a:lnTo>
                  <a:pt x="434" y="502"/>
                </a:lnTo>
                <a:lnTo>
                  <a:pt x="429" y="508"/>
                </a:lnTo>
                <a:lnTo>
                  <a:pt x="423" y="515"/>
                </a:lnTo>
                <a:lnTo>
                  <a:pt x="417" y="519"/>
                </a:lnTo>
                <a:lnTo>
                  <a:pt x="412" y="525"/>
                </a:lnTo>
                <a:lnTo>
                  <a:pt x="408" y="529"/>
                </a:lnTo>
                <a:lnTo>
                  <a:pt x="400" y="536"/>
                </a:lnTo>
                <a:lnTo>
                  <a:pt x="393" y="540"/>
                </a:lnTo>
                <a:lnTo>
                  <a:pt x="393" y="536"/>
                </a:lnTo>
                <a:lnTo>
                  <a:pt x="393" y="527"/>
                </a:lnTo>
                <a:lnTo>
                  <a:pt x="393" y="521"/>
                </a:lnTo>
                <a:lnTo>
                  <a:pt x="393" y="513"/>
                </a:lnTo>
                <a:lnTo>
                  <a:pt x="394" y="506"/>
                </a:lnTo>
                <a:lnTo>
                  <a:pt x="393" y="498"/>
                </a:lnTo>
                <a:lnTo>
                  <a:pt x="393" y="489"/>
                </a:lnTo>
                <a:lnTo>
                  <a:pt x="391" y="479"/>
                </a:lnTo>
                <a:lnTo>
                  <a:pt x="391" y="472"/>
                </a:lnTo>
                <a:lnTo>
                  <a:pt x="389" y="464"/>
                </a:lnTo>
                <a:lnTo>
                  <a:pt x="387" y="457"/>
                </a:lnTo>
                <a:lnTo>
                  <a:pt x="383" y="449"/>
                </a:lnTo>
                <a:lnTo>
                  <a:pt x="374" y="440"/>
                </a:lnTo>
                <a:lnTo>
                  <a:pt x="364" y="436"/>
                </a:lnTo>
                <a:lnTo>
                  <a:pt x="355" y="438"/>
                </a:lnTo>
                <a:lnTo>
                  <a:pt x="345" y="443"/>
                </a:lnTo>
                <a:lnTo>
                  <a:pt x="338" y="453"/>
                </a:lnTo>
                <a:lnTo>
                  <a:pt x="332" y="466"/>
                </a:lnTo>
                <a:lnTo>
                  <a:pt x="326" y="479"/>
                </a:lnTo>
                <a:lnTo>
                  <a:pt x="326" y="495"/>
                </a:lnTo>
                <a:lnTo>
                  <a:pt x="326" y="502"/>
                </a:lnTo>
                <a:lnTo>
                  <a:pt x="328" y="510"/>
                </a:lnTo>
                <a:lnTo>
                  <a:pt x="330" y="519"/>
                </a:lnTo>
                <a:lnTo>
                  <a:pt x="332" y="527"/>
                </a:lnTo>
                <a:lnTo>
                  <a:pt x="336" y="538"/>
                </a:lnTo>
                <a:lnTo>
                  <a:pt x="339" y="550"/>
                </a:lnTo>
                <a:lnTo>
                  <a:pt x="341" y="561"/>
                </a:lnTo>
                <a:lnTo>
                  <a:pt x="345" y="574"/>
                </a:lnTo>
                <a:lnTo>
                  <a:pt x="347" y="586"/>
                </a:lnTo>
                <a:lnTo>
                  <a:pt x="351" y="597"/>
                </a:lnTo>
                <a:lnTo>
                  <a:pt x="351" y="610"/>
                </a:lnTo>
                <a:lnTo>
                  <a:pt x="351" y="622"/>
                </a:lnTo>
                <a:lnTo>
                  <a:pt x="347" y="641"/>
                </a:lnTo>
                <a:lnTo>
                  <a:pt x="343" y="648"/>
                </a:lnTo>
                <a:lnTo>
                  <a:pt x="341" y="652"/>
                </a:lnTo>
                <a:lnTo>
                  <a:pt x="338" y="656"/>
                </a:lnTo>
                <a:lnTo>
                  <a:pt x="330" y="659"/>
                </a:lnTo>
                <a:lnTo>
                  <a:pt x="321" y="663"/>
                </a:lnTo>
                <a:lnTo>
                  <a:pt x="302" y="661"/>
                </a:lnTo>
                <a:lnTo>
                  <a:pt x="290" y="648"/>
                </a:lnTo>
                <a:lnTo>
                  <a:pt x="284" y="639"/>
                </a:lnTo>
                <a:lnTo>
                  <a:pt x="281" y="627"/>
                </a:lnTo>
                <a:lnTo>
                  <a:pt x="279" y="616"/>
                </a:lnTo>
                <a:lnTo>
                  <a:pt x="277" y="604"/>
                </a:lnTo>
                <a:lnTo>
                  <a:pt x="275" y="593"/>
                </a:lnTo>
                <a:lnTo>
                  <a:pt x="271" y="580"/>
                </a:lnTo>
                <a:lnTo>
                  <a:pt x="269" y="570"/>
                </a:lnTo>
                <a:lnTo>
                  <a:pt x="267" y="561"/>
                </a:lnTo>
                <a:lnTo>
                  <a:pt x="260" y="546"/>
                </a:lnTo>
                <a:lnTo>
                  <a:pt x="250" y="542"/>
                </a:lnTo>
                <a:lnTo>
                  <a:pt x="245" y="546"/>
                </a:lnTo>
                <a:lnTo>
                  <a:pt x="241" y="555"/>
                </a:lnTo>
                <a:lnTo>
                  <a:pt x="239" y="568"/>
                </a:lnTo>
                <a:lnTo>
                  <a:pt x="239" y="578"/>
                </a:lnTo>
                <a:lnTo>
                  <a:pt x="239" y="587"/>
                </a:lnTo>
                <a:lnTo>
                  <a:pt x="239" y="597"/>
                </a:lnTo>
                <a:lnTo>
                  <a:pt x="241" y="606"/>
                </a:lnTo>
                <a:lnTo>
                  <a:pt x="241" y="618"/>
                </a:lnTo>
                <a:lnTo>
                  <a:pt x="241" y="629"/>
                </a:lnTo>
                <a:lnTo>
                  <a:pt x="243" y="635"/>
                </a:lnTo>
                <a:lnTo>
                  <a:pt x="243" y="642"/>
                </a:lnTo>
                <a:lnTo>
                  <a:pt x="243" y="648"/>
                </a:lnTo>
                <a:lnTo>
                  <a:pt x="243" y="654"/>
                </a:lnTo>
                <a:lnTo>
                  <a:pt x="245" y="659"/>
                </a:lnTo>
                <a:lnTo>
                  <a:pt x="245" y="665"/>
                </a:lnTo>
                <a:lnTo>
                  <a:pt x="245" y="673"/>
                </a:lnTo>
                <a:lnTo>
                  <a:pt x="245" y="678"/>
                </a:lnTo>
                <a:lnTo>
                  <a:pt x="247" y="690"/>
                </a:lnTo>
                <a:lnTo>
                  <a:pt x="247" y="697"/>
                </a:lnTo>
                <a:lnTo>
                  <a:pt x="247" y="703"/>
                </a:lnTo>
                <a:lnTo>
                  <a:pt x="247" y="709"/>
                </a:lnTo>
                <a:lnTo>
                  <a:pt x="247" y="714"/>
                </a:lnTo>
                <a:lnTo>
                  <a:pt x="247" y="726"/>
                </a:lnTo>
                <a:lnTo>
                  <a:pt x="247" y="737"/>
                </a:lnTo>
                <a:lnTo>
                  <a:pt x="247" y="749"/>
                </a:lnTo>
                <a:lnTo>
                  <a:pt x="245" y="768"/>
                </a:lnTo>
                <a:lnTo>
                  <a:pt x="241" y="783"/>
                </a:lnTo>
                <a:lnTo>
                  <a:pt x="235" y="796"/>
                </a:lnTo>
                <a:lnTo>
                  <a:pt x="228" y="804"/>
                </a:lnTo>
                <a:lnTo>
                  <a:pt x="216" y="804"/>
                </a:lnTo>
                <a:lnTo>
                  <a:pt x="197" y="796"/>
                </a:lnTo>
                <a:lnTo>
                  <a:pt x="184" y="779"/>
                </a:lnTo>
                <a:lnTo>
                  <a:pt x="182" y="768"/>
                </a:lnTo>
                <a:lnTo>
                  <a:pt x="178" y="754"/>
                </a:lnTo>
                <a:lnTo>
                  <a:pt x="178" y="741"/>
                </a:lnTo>
                <a:lnTo>
                  <a:pt x="178" y="733"/>
                </a:lnTo>
                <a:lnTo>
                  <a:pt x="178" y="726"/>
                </a:lnTo>
                <a:lnTo>
                  <a:pt x="178" y="718"/>
                </a:lnTo>
                <a:lnTo>
                  <a:pt x="178" y="711"/>
                </a:lnTo>
                <a:lnTo>
                  <a:pt x="178" y="703"/>
                </a:lnTo>
                <a:lnTo>
                  <a:pt x="180" y="695"/>
                </a:lnTo>
                <a:lnTo>
                  <a:pt x="182" y="667"/>
                </a:lnTo>
                <a:lnTo>
                  <a:pt x="182" y="661"/>
                </a:lnTo>
                <a:lnTo>
                  <a:pt x="182" y="656"/>
                </a:lnTo>
                <a:lnTo>
                  <a:pt x="184" y="650"/>
                </a:lnTo>
                <a:lnTo>
                  <a:pt x="184" y="644"/>
                </a:lnTo>
                <a:lnTo>
                  <a:pt x="182" y="633"/>
                </a:lnTo>
                <a:lnTo>
                  <a:pt x="182" y="625"/>
                </a:lnTo>
                <a:lnTo>
                  <a:pt x="178" y="623"/>
                </a:lnTo>
                <a:lnTo>
                  <a:pt x="176" y="627"/>
                </a:lnTo>
                <a:lnTo>
                  <a:pt x="174" y="637"/>
                </a:lnTo>
                <a:lnTo>
                  <a:pt x="169" y="663"/>
                </a:lnTo>
                <a:lnTo>
                  <a:pt x="163" y="697"/>
                </a:lnTo>
                <a:lnTo>
                  <a:pt x="154" y="733"/>
                </a:lnTo>
                <a:lnTo>
                  <a:pt x="144" y="768"/>
                </a:lnTo>
                <a:lnTo>
                  <a:pt x="137" y="781"/>
                </a:lnTo>
                <a:lnTo>
                  <a:pt x="129" y="794"/>
                </a:lnTo>
                <a:lnTo>
                  <a:pt x="125" y="798"/>
                </a:lnTo>
                <a:lnTo>
                  <a:pt x="119" y="802"/>
                </a:lnTo>
                <a:lnTo>
                  <a:pt x="110" y="807"/>
                </a:lnTo>
                <a:lnTo>
                  <a:pt x="101" y="809"/>
                </a:lnTo>
                <a:lnTo>
                  <a:pt x="93" y="811"/>
                </a:lnTo>
                <a:lnTo>
                  <a:pt x="78" y="811"/>
                </a:lnTo>
                <a:lnTo>
                  <a:pt x="59" y="802"/>
                </a:lnTo>
                <a:lnTo>
                  <a:pt x="53" y="794"/>
                </a:lnTo>
                <a:lnTo>
                  <a:pt x="53" y="783"/>
                </a:lnTo>
                <a:lnTo>
                  <a:pt x="55" y="773"/>
                </a:lnTo>
                <a:lnTo>
                  <a:pt x="59" y="762"/>
                </a:lnTo>
                <a:lnTo>
                  <a:pt x="63" y="756"/>
                </a:lnTo>
                <a:lnTo>
                  <a:pt x="66" y="752"/>
                </a:lnTo>
                <a:lnTo>
                  <a:pt x="74" y="741"/>
                </a:lnTo>
                <a:lnTo>
                  <a:pt x="78" y="737"/>
                </a:lnTo>
                <a:lnTo>
                  <a:pt x="82" y="732"/>
                </a:lnTo>
                <a:lnTo>
                  <a:pt x="87" y="724"/>
                </a:lnTo>
                <a:lnTo>
                  <a:pt x="93" y="711"/>
                </a:lnTo>
                <a:lnTo>
                  <a:pt x="91" y="707"/>
                </a:lnTo>
                <a:lnTo>
                  <a:pt x="85" y="705"/>
                </a:lnTo>
                <a:lnTo>
                  <a:pt x="61" y="701"/>
                </a:lnTo>
                <a:lnTo>
                  <a:pt x="28" y="694"/>
                </a:lnTo>
                <a:lnTo>
                  <a:pt x="9" y="682"/>
                </a:lnTo>
                <a:lnTo>
                  <a:pt x="8" y="678"/>
                </a:lnTo>
                <a:lnTo>
                  <a:pt x="9" y="675"/>
                </a:lnTo>
                <a:lnTo>
                  <a:pt x="11" y="669"/>
                </a:lnTo>
                <a:lnTo>
                  <a:pt x="17" y="663"/>
                </a:lnTo>
                <a:lnTo>
                  <a:pt x="25" y="659"/>
                </a:lnTo>
                <a:lnTo>
                  <a:pt x="34" y="656"/>
                </a:lnTo>
                <a:lnTo>
                  <a:pt x="42" y="652"/>
                </a:lnTo>
                <a:lnTo>
                  <a:pt x="51" y="650"/>
                </a:lnTo>
                <a:lnTo>
                  <a:pt x="68" y="644"/>
                </a:lnTo>
                <a:lnTo>
                  <a:pt x="85" y="641"/>
                </a:lnTo>
                <a:lnTo>
                  <a:pt x="102" y="637"/>
                </a:lnTo>
                <a:lnTo>
                  <a:pt x="114" y="631"/>
                </a:lnTo>
                <a:lnTo>
                  <a:pt x="121" y="623"/>
                </a:lnTo>
                <a:lnTo>
                  <a:pt x="123" y="612"/>
                </a:lnTo>
                <a:lnTo>
                  <a:pt x="121" y="608"/>
                </a:lnTo>
                <a:lnTo>
                  <a:pt x="118" y="603"/>
                </a:lnTo>
                <a:lnTo>
                  <a:pt x="101" y="593"/>
                </a:lnTo>
                <a:lnTo>
                  <a:pt x="55" y="580"/>
                </a:lnTo>
                <a:lnTo>
                  <a:pt x="13" y="565"/>
                </a:lnTo>
                <a:lnTo>
                  <a:pt x="4" y="553"/>
                </a:lnTo>
                <a:lnTo>
                  <a:pt x="2" y="548"/>
                </a:lnTo>
                <a:lnTo>
                  <a:pt x="4" y="542"/>
                </a:lnTo>
                <a:lnTo>
                  <a:pt x="9" y="536"/>
                </a:lnTo>
                <a:lnTo>
                  <a:pt x="15" y="531"/>
                </a:lnTo>
                <a:lnTo>
                  <a:pt x="23" y="527"/>
                </a:lnTo>
                <a:lnTo>
                  <a:pt x="30" y="525"/>
                </a:lnTo>
                <a:lnTo>
                  <a:pt x="49" y="521"/>
                </a:lnTo>
                <a:lnTo>
                  <a:pt x="70" y="521"/>
                </a:lnTo>
                <a:lnTo>
                  <a:pt x="93" y="519"/>
                </a:lnTo>
                <a:lnTo>
                  <a:pt x="114" y="519"/>
                </a:lnTo>
                <a:lnTo>
                  <a:pt x="146" y="508"/>
                </a:lnTo>
                <a:lnTo>
                  <a:pt x="157" y="498"/>
                </a:lnTo>
                <a:lnTo>
                  <a:pt x="163" y="489"/>
                </a:lnTo>
                <a:lnTo>
                  <a:pt x="167" y="479"/>
                </a:lnTo>
                <a:lnTo>
                  <a:pt x="167" y="476"/>
                </a:lnTo>
                <a:lnTo>
                  <a:pt x="165" y="470"/>
                </a:lnTo>
                <a:lnTo>
                  <a:pt x="159" y="462"/>
                </a:lnTo>
                <a:lnTo>
                  <a:pt x="152" y="457"/>
                </a:lnTo>
                <a:lnTo>
                  <a:pt x="123" y="449"/>
                </a:lnTo>
                <a:lnTo>
                  <a:pt x="93" y="453"/>
                </a:lnTo>
                <a:lnTo>
                  <a:pt x="80" y="457"/>
                </a:lnTo>
                <a:lnTo>
                  <a:pt x="68" y="460"/>
                </a:lnTo>
                <a:lnTo>
                  <a:pt x="57" y="464"/>
                </a:lnTo>
                <a:lnTo>
                  <a:pt x="44" y="464"/>
                </a:lnTo>
                <a:lnTo>
                  <a:pt x="17" y="460"/>
                </a:lnTo>
                <a:lnTo>
                  <a:pt x="4" y="451"/>
                </a:lnTo>
                <a:lnTo>
                  <a:pt x="0" y="438"/>
                </a:lnTo>
                <a:lnTo>
                  <a:pt x="0" y="422"/>
                </a:lnTo>
                <a:lnTo>
                  <a:pt x="4" y="404"/>
                </a:lnTo>
                <a:lnTo>
                  <a:pt x="8" y="396"/>
                </a:lnTo>
                <a:lnTo>
                  <a:pt x="13" y="386"/>
                </a:lnTo>
                <a:lnTo>
                  <a:pt x="19" y="381"/>
                </a:lnTo>
                <a:lnTo>
                  <a:pt x="27" y="373"/>
                </a:lnTo>
                <a:lnTo>
                  <a:pt x="32" y="367"/>
                </a:lnTo>
                <a:lnTo>
                  <a:pt x="42" y="364"/>
                </a:lnTo>
                <a:lnTo>
                  <a:pt x="51" y="360"/>
                </a:lnTo>
                <a:lnTo>
                  <a:pt x="61" y="360"/>
                </a:lnTo>
                <a:lnTo>
                  <a:pt x="82" y="360"/>
                </a:lnTo>
                <a:lnTo>
                  <a:pt x="106" y="364"/>
                </a:lnTo>
                <a:lnTo>
                  <a:pt x="157" y="373"/>
                </a:lnTo>
                <a:lnTo>
                  <a:pt x="201" y="375"/>
                </a:lnTo>
                <a:lnTo>
                  <a:pt x="214" y="371"/>
                </a:lnTo>
                <a:lnTo>
                  <a:pt x="222" y="362"/>
                </a:lnTo>
                <a:lnTo>
                  <a:pt x="222" y="356"/>
                </a:lnTo>
                <a:lnTo>
                  <a:pt x="220" y="352"/>
                </a:lnTo>
                <a:lnTo>
                  <a:pt x="209" y="347"/>
                </a:lnTo>
                <a:lnTo>
                  <a:pt x="169" y="343"/>
                </a:lnTo>
                <a:lnTo>
                  <a:pt x="146" y="341"/>
                </a:lnTo>
                <a:lnTo>
                  <a:pt x="127" y="337"/>
                </a:lnTo>
                <a:lnTo>
                  <a:pt x="112" y="330"/>
                </a:lnTo>
                <a:lnTo>
                  <a:pt x="104" y="318"/>
                </a:lnTo>
                <a:lnTo>
                  <a:pt x="104" y="311"/>
                </a:lnTo>
                <a:lnTo>
                  <a:pt x="108" y="301"/>
                </a:lnTo>
                <a:lnTo>
                  <a:pt x="114" y="288"/>
                </a:lnTo>
                <a:lnTo>
                  <a:pt x="116" y="284"/>
                </a:lnTo>
                <a:lnTo>
                  <a:pt x="119" y="276"/>
                </a:lnTo>
                <a:lnTo>
                  <a:pt x="125" y="271"/>
                </a:lnTo>
                <a:lnTo>
                  <a:pt x="129" y="263"/>
                </a:lnTo>
                <a:lnTo>
                  <a:pt x="135" y="258"/>
                </a:lnTo>
                <a:lnTo>
                  <a:pt x="140" y="250"/>
                </a:lnTo>
                <a:lnTo>
                  <a:pt x="144" y="242"/>
                </a:lnTo>
                <a:lnTo>
                  <a:pt x="152" y="237"/>
                </a:lnTo>
                <a:lnTo>
                  <a:pt x="157" y="229"/>
                </a:lnTo>
                <a:lnTo>
                  <a:pt x="165" y="223"/>
                </a:lnTo>
                <a:lnTo>
                  <a:pt x="171" y="216"/>
                </a:lnTo>
                <a:lnTo>
                  <a:pt x="178" y="210"/>
                </a:lnTo>
                <a:lnTo>
                  <a:pt x="186" y="204"/>
                </a:lnTo>
                <a:lnTo>
                  <a:pt x="193" y="199"/>
                </a:lnTo>
                <a:lnTo>
                  <a:pt x="201" y="193"/>
                </a:lnTo>
                <a:lnTo>
                  <a:pt x="209" y="187"/>
                </a:lnTo>
                <a:lnTo>
                  <a:pt x="216" y="184"/>
                </a:lnTo>
                <a:lnTo>
                  <a:pt x="224" y="178"/>
                </a:lnTo>
                <a:lnTo>
                  <a:pt x="231" y="174"/>
                </a:lnTo>
                <a:lnTo>
                  <a:pt x="239" y="172"/>
                </a:lnTo>
                <a:lnTo>
                  <a:pt x="254" y="167"/>
                </a:lnTo>
                <a:lnTo>
                  <a:pt x="267" y="165"/>
                </a:lnTo>
                <a:lnTo>
                  <a:pt x="281" y="165"/>
                </a:lnTo>
                <a:lnTo>
                  <a:pt x="307" y="167"/>
                </a:lnTo>
                <a:lnTo>
                  <a:pt x="330" y="163"/>
                </a:lnTo>
                <a:lnTo>
                  <a:pt x="351" y="155"/>
                </a:lnTo>
                <a:lnTo>
                  <a:pt x="358" y="151"/>
                </a:lnTo>
                <a:lnTo>
                  <a:pt x="368" y="146"/>
                </a:lnTo>
                <a:lnTo>
                  <a:pt x="376" y="140"/>
                </a:lnTo>
                <a:lnTo>
                  <a:pt x="381" y="134"/>
                </a:lnTo>
                <a:lnTo>
                  <a:pt x="393" y="127"/>
                </a:lnTo>
                <a:lnTo>
                  <a:pt x="398" y="119"/>
                </a:lnTo>
                <a:lnTo>
                  <a:pt x="400" y="117"/>
                </a:lnTo>
                <a:lnTo>
                  <a:pt x="336" y="237"/>
                </a:lnTo>
                <a:lnTo>
                  <a:pt x="152" y="295"/>
                </a:lnTo>
                <a:lnTo>
                  <a:pt x="317" y="275"/>
                </a:lnTo>
                <a:lnTo>
                  <a:pt x="237" y="415"/>
                </a:lnTo>
                <a:lnTo>
                  <a:pt x="53" y="405"/>
                </a:lnTo>
                <a:lnTo>
                  <a:pt x="224" y="445"/>
                </a:lnTo>
                <a:lnTo>
                  <a:pt x="174" y="540"/>
                </a:lnTo>
                <a:lnTo>
                  <a:pt x="42" y="548"/>
                </a:lnTo>
                <a:lnTo>
                  <a:pt x="161" y="567"/>
                </a:lnTo>
                <a:lnTo>
                  <a:pt x="127" y="646"/>
                </a:lnTo>
                <a:lnTo>
                  <a:pt x="53" y="675"/>
                </a:lnTo>
                <a:lnTo>
                  <a:pt x="127" y="671"/>
                </a:lnTo>
                <a:lnTo>
                  <a:pt x="97" y="785"/>
                </a:lnTo>
                <a:lnTo>
                  <a:pt x="150" y="644"/>
                </a:lnTo>
                <a:lnTo>
                  <a:pt x="199" y="542"/>
                </a:lnTo>
                <a:lnTo>
                  <a:pt x="209" y="762"/>
                </a:lnTo>
                <a:lnTo>
                  <a:pt x="222" y="506"/>
                </a:lnTo>
                <a:lnTo>
                  <a:pt x="266" y="430"/>
                </a:lnTo>
                <a:lnTo>
                  <a:pt x="313" y="625"/>
                </a:lnTo>
                <a:lnTo>
                  <a:pt x="288" y="398"/>
                </a:lnTo>
                <a:lnTo>
                  <a:pt x="349" y="284"/>
                </a:lnTo>
                <a:lnTo>
                  <a:pt x="423" y="436"/>
                </a:lnTo>
                <a:lnTo>
                  <a:pt x="366" y="250"/>
                </a:lnTo>
                <a:lnTo>
                  <a:pt x="374" y="235"/>
                </a:lnTo>
                <a:lnTo>
                  <a:pt x="379" y="218"/>
                </a:lnTo>
                <a:lnTo>
                  <a:pt x="389" y="197"/>
                </a:lnTo>
                <a:lnTo>
                  <a:pt x="398" y="174"/>
                </a:lnTo>
                <a:lnTo>
                  <a:pt x="410" y="151"/>
                </a:lnTo>
                <a:lnTo>
                  <a:pt x="413" y="146"/>
                </a:lnTo>
                <a:lnTo>
                  <a:pt x="415" y="142"/>
                </a:lnTo>
                <a:lnTo>
                  <a:pt x="417" y="136"/>
                </a:lnTo>
                <a:lnTo>
                  <a:pt x="421" y="130"/>
                </a:lnTo>
                <a:lnTo>
                  <a:pt x="423" y="127"/>
                </a:lnTo>
                <a:lnTo>
                  <a:pt x="427" y="123"/>
                </a:lnTo>
                <a:lnTo>
                  <a:pt x="431" y="115"/>
                </a:lnTo>
                <a:lnTo>
                  <a:pt x="438" y="108"/>
                </a:lnTo>
                <a:lnTo>
                  <a:pt x="442" y="104"/>
                </a:lnTo>
                <a:lnTo>
                  <a:pt x="446" y="98"/>
                </a:lnTo>
                <a:lnTo>
                  <a:pt x="449" y="94"/>
                </a:lnTo>
                <a:lnTo>
                  <a:pt x="455" y="91"/>
                </a:lnTo>
                <a:lnTo>
                  <a:pt x="459" y="85"/>
                </a:lnTo>
                <a:lnTo>
                  <a:pt x="465" y="81"/>
                </a:lnTo>
                <a:lnTo>
                  <a:pt x="470" y="75"/>
                </a:lnTo>
                <a:lnTo>
                  <a:pt x="476" y="72"/>
                </a:lnTo>
                <a:lnTo>
                  <a:pt x="482" y="66"/>
                </a:lnTo>
                <a:lnTo>
                  <a:pt x="487" y="62"/>
                </a:lnTo>
                <a:lnTo>
                  <a:pt x="493" y="57"/>
                </a:lnTo>
                <a:lnTo>
                  <a:pt x="501" y="53"/>
                </a:lnTo>
                <a:lnTo>
                  <a:pt x="506" y="47"/>
                </a:lnTo>
                <a:lnTo>
                  <a:pt x="512" y="43"/>
                </a:lnTo>
                <a:lnTo>
                  <a:pt x="523" y="34"/>
                </a:lnTo>
                <a:lnTo>
                  <a:pt x="529" y="30"/>
                </a:lnTo>
                <a:lnTo>
                  <a:pt x="535" y="26"/>
                </a:lnTo>
                <a:lnTo>
                  <a:pt x="544" y="19"/>
                </a:lnTo>
                <a:lnTo>
                  <a:pt x="554" y="13"/>
                </a:lnTo>
                <a:lnTo>
                  <a:pt x="561" y="7"/>
                </a:lnTo>
                <a:lnTo>
                  <a:pt x="567" y="3"/>
                </a:lnTo>
                <a:lnTo>
                  <a:pt x="571" y="0"/>
                </a:lnTo>
                <a:lnTo>
                  <a:pt x="541" y="113"/>
                </a:lnTo>
                <a:lnTo>
                  <a:pt x="533" y="110"/>
                </a:lnTo>
                <a:lnTo>
                  <a:pt x="508" y="110"/>
                </a:lnTo>
                <a:lnTo>
                  <a:pt x="478" y="117"/>
                </a:lnTo>
                <a:close/>
              </a:path>
            </a:pathLst>
          </a:custGeom>
          <a:gradFill rotWithShape="0">
            <a:gsLst>
              <a:gs pos="0">
                <a:srgbClr val="CCFF99"/>
              </a:gs>
              <a:gs pos="100000">
                <a:srgbClr val="FFFFCC"/>
              </a:gs>
            </a:gsLst>
            <a:lin ang="5400000" scaled="1"/>
          </a:gradFill>
          <a:ln w="9525">
            <a:noFill/>
            <a:round/>
            <a:headEnd/>
            <a:tailEnd/>
          </a:ln>
        </p:spPr>
        <p:txBody>
          <a:bodyPr/>
          <a:lstStyle/>
          <a:p>
            <a:endParaRPr lang="en-US"/>
          </a:p>
        </p:txBody>
      </p:sp>
      <p:sp>
        <p:nvSpPr>
          <p:cNvPr id="12293" name="Freeform 8"/>
          <p:cNvSpPr>
            <a:spLocks/>
          </p:cNvSpPr>
          <p:nvPr/>
        </p:nvSpPr>
        <p:spPr bwMode="auto">
          <a:xfrm>
            <a:off x="1622425" y="11113"/>
            <a:ext cx="1268413" cy="1973262"/>
          </a:xfrm>
          <a:custGeom>
            <a:avLst/>
            <a:gdLst>
              <a:gd name="T0" fmla="*/ 398184844 w 799"/>
              <a:gd name="T1" fmla="*/ 2147483647 h 1243"/>
              <a:gd name="T2" fmla="*/ 463708933 w 799"/>
              <a:gd name="T3" fmla="*/ 2147483647 h 1243"/>
              <a:gd name="T4" fmla="*/ 430947682 w 799"/>
              <a:gd name="T5" fmla="*/ 2101809780 h 1243"/>
              <a:gd name="T6" fmla="*/ 372983272 w 799"/>
              <a:gd name="T7" fmla="*/ 1935479510 h 1243"/>
              <a:gd name="T8" fmla="*/ 307459184 w 799"/>
              <a:gd name="T9" fmla="*/ 1743947683 h 1243"/>
              <a:gd name="T10" fmla="*/ 292338240 w 799"/>
              <a:gd name="T11" fmla="*/ 1413806504 h 1243"/>
              <a:gd name="T12" fmla="*/ 383063901 w 799"/>
              <a:gd name="T13" fmla="*/ 1242435923 h 1243"/>
              <a:gd name="T14" fmla="*/ 501512085 w 799"/>
              <a:gd name="T15" fmla="*/ 1108868469 h 1243"/>
              <a:gd name="T16" fmla="*/ 531753972 w 799"/>
              <a:gd name="T17" fmla="*/ 1212194055 h 1243"/>
              <a:gd name="T18" fmla="*/ 574595852 w 799"/>
              <a:gd name="T19" fmla="*/ 1393645259 h 1243"/>
              <a:gd name="T20" fmla="*/ 751006859 w 799"/>
              <a:gd name="T21" fmla="*/ 1393645259 h 1243"/>
              <a:gd name="T22" fmla="*/ 766127802 w 799"/>
              <a:gd name="T23" fmla="*/ 1151710321 h 1243"/>
              <a:gd name="T24" fmla="*/ 680442456 w 799"/>
              <a:gd name="T25" fmla="*/ 907256020 h 1243"/>
              <a:gd name="T26" fmla="*/ 682963407 w 799"/>
              <a:gd name="T27" fmla="*/ 657759821 h 1243"/>
              <a:gd name="T28" fmla="*/ 899696930 w 799"/>
              <a:gd name="T29" fmla="*/ 693041999 h 1243"/>
              <a:gd name="T30" fmla="*/ 970261332 w 799"/>
              <a:gd name="T31" fmla="*/ 940017249 h 1243"/>
              <a:gd name="T32" fmla="*/ 1086188566 w 799"/>
              <a:gd name="T33" fmla="*/ 940017249 h 1243"/>
              <a:gd name="T34" fmla="*/ 1060986993 w 799"/>
              <a:gd name="T35" fmla="*/ 715724194 h 1243"/>
              <a:gd name="T36" fmla="*/ 1043345099 w 799"/>
              <a:gd name="T37" fmla="*/ 582155152 h 1243"/>
              <a:gd name="T38" fmla="*/ 1023183841 w 799"/>
              <a:gd name="T39" fmla="*/ 423386143 h 1243"/>
              <a:gd name="T40" fmla="*/ 1023183841 w 799"/>
              <a:gd name="T41" fmla="*/ 146169025 h 1243"/>
              <a:gd name="T42" fmla="*/ 1252518944 w 799"/>
              <a:gd name="T43" fmla="*/ 189010877 h 1243"/>
              <a:gd name="T44" fmla="*/ 1277720516 w 799"/>
              <a:gd name="T45" fmla="*/ 395663637 h 1243"/>
              <a:gd name="T46" fmla="*/ 1272680202 w 799"/>
              <a:gd name="T47" fmla="*/ 630038903 h 1243"/>
              <a:gd name="T48" fmla="*/ 1310481767 w 799"/>
              <a:gd name="T49" fmla="*/ 672880755 h 1243"/>
              <a:gd name="T50" fmla="*/ 1439010580 w 799"/>
              <a:gd name="T51" fmla="*/ 80644980 h 1243"/>
              <a:gd name="T52" fmla="*/ 1620461901 w 799"/>
              <a:gd name="T53" fmla="*/ 0 h 1243"/>
              <a:gd name="T54" fmla="*/ 1688505353 w 799"/>
              <a:gd name="T55" fmla="*/ 199091500 h 1243"/>
              <a:gd name="T56" fmla="*/ 1592739378 w 799"/>
              <a:gd name="T57" fmla="*/ 375502392 h 1243"/>
              <a:gd name="T58" fmla="*/ 1917840456 w 799"/>
              <a:gd name="T59" fmla="*/ 476308617 h 1243"/>
              <a:gd name="T60" fmla="*/ 1796872908 w 799"/>
              <a:gd name="T61" fmla="*/ 582155152 h 1243"/>
              <a:gd name="T62" fmla="*/ 1512094346 w 799"/>
              <a:gd name="T63" fmla="*/ 705643571 h 1243"/>
              <a:gd name="T64" fmla="*/ 1922880770 w 799"/>
              <a:gd name="T65" fmla="*/ 897175398 h 1243"/>
              <a:gd name="T66" fmla="*/ 1902719513 w 799"/>
              <a:gd name="T67" fmla="*/ 1035783163 h 1243"/>
              <a:gd name="T68" fmla="*/ 1444050894 w 799"/>
              <a:gd name="T69" fmla="*/ 1141629698 h 1243"/>
              <a:gd name="T70" fmla="*/ 1406247742 w 799"/>
              <a:gd name="T71" fmla="*/ 1313000280 h 1243"/>
              <a:gd name="T72" fmla="*/ 1794351957 w 799"/>
              <a:gd name="T73" fmla="*/ 1280239051 h 1243"/>
              <a:gd name="T74" fmla="*/ 2003525802 w 799"/>
              <a:gd name="T75" fmla="*/ 1489411173 h 1243"/>
              <a:gd name="T76" fmla="*/ 1869956675 w 799"/>
              <a:gd name="T77" fmla="*/ 1653222081 h 1243"/>
              <a:gd name="T78" fmla="*/ 1277720516 w 799"/>
              <a:gd name="T79" fmla="*/ 1648181770 h 1243"/>
              <a:gd name="T80" fmla="*/ 1406247742 w 799"/>
              <a:gd name="T81" fmla="*/ 1761587979 h 1243"/>
              <a:gd name="T82" fmla="*/ 1640623159 w 799"/>
              <a:gd name="T83" fmla="*/ 1900197331 h 1243"/>
              <a:gd name="T84" fmla="*/ 1554937813 w 799"/>
              <a:gd name="T85" fmla="*/ 2069046963 h 1243"/>
              <a:gd name="T86" fmla="*/ 1428929951 w 799"/>
              <a:gd name="T87" fmla="*/ 2147483647 h 1243"/>
              <a:gd name="T88" fmla="*/ 1272680202 w 799"/>
              <a:gd name="T89" fmla="*/ 2147483647 h 1243"/>
              <a:gd name="T90" fmla="*/ 1033264470 w 799"/>
              <a:gd name="T91" fmla="*/ 2147483647 h 1243"/>
              <a:gd name="T92" fmla="*/ 693044036 w 799"/>
              <a:gd name="T93" fmla="*/ 2147483647 h 1243"/>
              <a:gd name="T94" fmla="*/ 1481852459 w 799"/>
              <a:gd name="T95" fmla="*/ 1930439198 h 1243"/>
              <a:gd name="T96" fmla="*/ 1822074481 w 799"/>
              <a:gd name="T97" fmla="*/ 965218805 h 1243"/>
              <a:gd name="T98" fmla="*/ 1396167113 w 799"/>
              <a:gd name="T99" fmla="*/ 635079214 h 1243"/>
              <a:gd name="T100" fmla="*/ 952619438 w 799"/>
              <a:gd name="T101" fmla="*/ 1590217397 h 1243"/>
              <a:gd name="T102" fmla="*/ 627519947 w 799"/>
              <a:gd name="T103" fmla="*/ 2147483647 h 1243"/>
              <a:gd name="T104" fmla="*/ 526713658 w 799"/>
              <a:gd name="T105" fmla="*/ 2147483647 h 1243"/>
              <a:gd name="T106" fmla="*/ 446068626 w 799"/>
              <a:gd name="T107" fmla="*/ 2147483647 h 1243"/>
              <a:gd name="T108" fmla="*/ 335181707 w 799"/>
              <a:gd name="T109" fmla="*/ 2147483647 h 1243"/>
              <a:gd name="T110" fmla="*/ 211693208 w 799"/>
              <a:gd name="T111" fmla="*/ 2147483647 h 1243"/>
              <a:gd name="T112" fmla="*/ 37803152 w 799"/>
              <a:gd name="T113" fmla="*/ 2147483647 h 1243"/>
              <a:gd name="T114" fmla="*/ 315020449 w 799"/>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9"/>
              <a:gd name="T175" fmla="*/ 0 h 1243"/>
              <a:gd name="T176" fmla="*/ 799 w 799"/>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9" h="1243">
                <a:moveTo>
                  <a:pt x="125" y="1063"/>
                </a:moveTo>
                <a:lnTo>
                  <a:pt x="129" y="1060"/>
                </a:lnTo>
                <a:lnTo>
                  <a:pt x="139" y="1048"/>
                </a:lnTo>
                <a:lnTo>
                  <a:pt x="144" y="1041"/>
                </a:lnTo>
                <a:lnTo>
                  <a:pt x="150" y="1031"/>
                </a:lnTo>
                <a:lnTo>
                  <a:pt x="158" y="1022"/>
                </a:lnTo>
                <a:lnTo>
                  <a:pt x="163" y="1008"/>
                </a:lnTo>
                <a:lnTo>
                  <a:pt x="177" y="980"/>
                </a:lnTo>
                <a:lnTo>
                  <a:pt x="184" y="944"/>
                </a:lnTo>
                <a:lnTo>
                  <a:pt x="184" y="925"/>
                </a:lnTo>
                <a:lnTo>
                  <a:pt x="184" y="914"/>
                </a:lnTo>
                <a:lnTo>
                  <a:pt x="184" y="904"/>
                </a:lnTo>
                <a:lnTo>
                  <a:pt x="184" y="893"/>
                </a:lnTo>
                <a:lnTo>
                  <a:pt x="182" y="881"/>
                </a:lnTo>
                <a:lnTo>
                  <a:pt x="180" y="870"/>
                </a:lnTo>
                <a:lnTo>
                  <a:pt x="177" y="857"/>
                </a:lnTo>
                <a:lnTo>
                  <a:pt x="175" y="845"/>
                </a:lnTo>
                <a:lnTo>
                  <a:pt x="171" y="834"/>
                </a:lnTo>
                <a:lnTo>
                  <a:pt x="167" y="821"/>
                </a:lnTo>
                <a:lnTo>
                  <a:pt x="163" y="811"/>
                </a:lnTo>
                <a:lnTo>
                  <a:pt x="160" y="800"/>
                </a:lnTo>
                <a:lnTo>
                  <a:pt x="156" y="788"/>
                </a:lnTo>
                <a:lnTo>
                  <a:pt x="152" y="777"/>
                </a:lnTo>
                <a:lnTo>
                  <a:pt x="148" y="768"/>
                </a:lnTo>
                <a:lnTo>
                  <a:pt x="144" y="758"/>
                </a:lnTo>
                <a:lnTo>
                  <a:pt x="141" y="747"/>
                </a:lnTo>
                <a:lnTo>
                  <a:pt x="135" y="728"/>
                </a:lnTo>
                <a:lnTo>
                  <a:pt x="131" y="718"/>
                </a:lnTo>
                <a:lnTo>
                  <a:pt x="127" y="709"/>
                </a:lnTo>
                <a:lnTo>
                  <a:pt x="122" y="692"/>
                </a:lnTo>
                <a:lnTo>
                  <a:pt x="116" y="675"/>
                </a:lnTo>
                <a:lnTo>
                  <a:pt x="112" y="658"/>
                </a:lnTo>
                <a:lnTo>
                  <a:pt x="110" y="641"/>
                </a:lnTo>
                <a:lnTo>
                  <a:pt x="108" y="625"/>
                </a:lnTo>
                <a:lnTo>
                  <a:pt x="108" y="593"/>
                </a:lnTo>
                <a:lnTo>
                  <a:pt x="116" y="561"/>
                </a:lnTo>
                <a:lnTo>
                  <a:pt x="122" y="544"/>
                </a:lnTo>
                <a:lnTo>
                  <a:pt x="129" y="531"/>
                </a:lnTo>
                <a:lnTo>
                  <a:pt x="133" y="523"/>
                </a:lnTo>
                <a:lnTo>
                  <a:pt x="137" y="515"/>
                </a:lnTo>
                <a:lnTo>
                  <a:pt x="144" y="504"/>
                </a:lnTo>
                <a:lnTo>
                  <a:pt x="152" y="493"/>
                </a:lnTo>
                <a:lnTo>
                  <a:pt x="160" y="481"/>
                </a:lnTo>
                <a:lnTo>
                  <a:pt x="167" y="472"/>
                </a:lnTo>
                <a:lnTo>
                  <a:pt x="175" y="462"/>
                </a:lnTo>
                <a:lnTo>
                  <a:pt x="180" y="455"/>
                </a:lnTo>
                <a:lnTo>
                  <a:pt x="188" y="449"/>
                </a:lnTo>
                <a:lnTo>
                  <a:pt x="199" y="440"/>
                </a:lnTo>
                <a:lnTo>
                  <a:pt x="209" y="430"/>
                </a:lnTo>
                <a:lnTo>
                  <a:pt x="209" y="436"/>
                </a:lnTo>
                <a:lnTo>
                  <a:pt x="209" y="449"/>
                </a:lnTo>
                <a:lnTo>
                  <a:pt x="209" y="458"/>
                </a:lnTo>
                <a:lnTo>
                  <a:pt x="211" y="470"/>
                </a:lnTo>
                <a:lnTo>
                  <a:pt x="211" y="481"/>
                </a:lnTo>
                <a:lnTo>
                  <a:pt x="211" y="495"/>
                </a:lnTo>
                <a:lnTo>
                  <a:pt x="215" y="506"/>
                </a:lnTo>
                <a:lnTo>
                  <a:pt x="216" y="519"/>
                </a:lnTo>
                <a:lnTo>
                  <a:pt x="218" y="531"/>
                </a:lnTo>
                <a:lnTo>
                  <a:pt x="222" y="542"/>
                </a:lnTo>
                <a:lnTo>
                  <a:pt x="228" y="553"/>
                </a:lnTo>
                <a:lnTo>
                  <a:pt x="232" y="563"/>
                </a:lnTo>
                <a:lnTo>
                  <a:pt x="245" y="576"/>
                </a:lnTo>
                <a:lnTo>
                  <a:pt x="260" y="582"/>
                </a:lnTo>
                <a:lnTo>
                  <a:pt x="273" y="578"/>
                </a:lnTo>
                <a:lnTo>
                  <a:pt x="287" y="568"/>
                </a:lnTo>
                <a:lnTo>
                  <a:pt x="298" y="553"/>
                </a:lnTo>
                <a:lnTo>
                  <a:pt x="306" y="534"/>
                </a:lnTo>
                <a:lnTo>
                  <a:pt x="311" y="513"/>
                </a:lnTo>
                <a:lnTo>
                  <a:pt x="311" y="491"/>
                </a:lnTo>
                <a:lnTo>
                  <a:pt x="309" y="479"/>
                </a:lnTo>
                <a:lnTo>
                  <a:pt x="308" y="468"/>
                </a:lnTo>
                <a:lnTo>
                  <a:pt x="304" y="457"/>
                </a:lnTo>
                <a:lnTo>
                  <a:pt x="298" y="443"/>
                </a:lnTo>
                <a:lnTo>
                  <a:pt x="292" y="428"/>
                </a:lnTo>
                <a:lnTo>
                  <a:pt x="287" y="411"/>
                </a:lnTo>
                <a:lnTo>
                  <a:pt x="281" y="394"/>
                </a:lnTo>
                <a:lnTo>
                  <a:pt x="275" y="377"/>
                </a:lnTo>
                <a:lnTo>
                  <a:pt x="270" y="360"/>
                </a:lnTo>
                <a:lnTo>
                  <a:pt x="266" y="341"/>
                </a:lnTo>
                <a:lnTo>
                  <a:pt x="262" y="324"/>
                </a:lnTo>
                <a:lnTo>
                  <a:pt x="260" y="307"/>
                </a:lnTo>
                <a:lnTo>
                  <a:pt x="264" y="278"/>
                </a:lnTo>
                <a:lnTo>
                  <a:pt x="268" y="267"/>
                </a:lnTo>
                <a:lnTo>
                  <a:pt x="271" y="261"/>
                </a:lnTo>
                <a:lnTo>
                  <a:pt x="277" y="256"/>
                </a:lnTo>
                <a:lnTo>
                  <a:pt x="287" y="248"/>
                </a:lnTo>
                <a:lnTo>
                  <a:pt x="302" y="242"/>
                </a:lnTo>
                <a:lnTo>
                  <a:pt x="328" y="244"/>
                </a:lnTo>
                <a:lnTo>
                  <a:pt x="349" y="261"/>
                </a:lnTo>
                <a:lnTo>
                  <a:pt x="357" y="275"/>
                </a:lnTo>
                <a:lnTo>
                  <a:pt x="363" y="290"/>
                </a:lnTo>
                <a:lnTo>
                  <a:pt x="368" y="307"/>
                </a:lnTo>
                <a:lnTo>
                  <a:pt x="372" y="324"/>
                </a:lnTo>
                <a:lnTo>
                  <a:pt x="378" y="341"/>
                </a:lnTo>
                <a:lnTo>
                  <a:pt x="381" y="358"/>
                </a:lnTo>
                <a:lnTo>
                  <a:pt x="385" y="373"/>
                </a:lnTo>
                <a:lnTo>
                  <a:pt x="391" y="388"/>
                </a:lnTo>
                <a:lnTo>
                  <a:pt x="402" y="407"/>
                </a:lnTo>
                <a:lnTo>
                  <a:pt x="418" y="413"/>
                </a:lnTo>
                <a:lnTo>
                  <a:pt x="425" y="407"/>
                </a:lnTo>
                <a:lnTo>
                  <a:pt x="429" y="392"/>
                </a:lnTo>
                <a:lnTo>
                  <a:pt x="431" y="373"/>
                </a:lnTo>
                <a:lnTo>
                  <a:pt x="429" y="360"/>
                </a:lnTo>
                <a:lnTo>
                  <a:pt x="429" y="347"/>
                </a:lnTo>
                <a:lnTo>
                  <a:pt x="427" y="331"/>
                </a:lnTo>
                <a:lnTo>
                  <a:pt x="425" y="316"/>
                </a:lnTo>
                <a:lnTo>
                  <a:pt x="423" y="301"/>
                </a:lnTo>
                <a:lnTo>
                  <a:pt x="421" y="284"/>
                </a:lnTo>
                <a:lnTo>
                  <a:pt x="419" y="275"/>
                </a:lnTo>
                <a:lnTo>
                  <a:pt x="418" y="267"/>
                </a:lnTo>
                <a:lnTo>
                  <a:pt x="418" y="258"/>
                </a:lnTo>
                <a:lnTo>
                  <a:pt x="416" y="248"/>
                </a:lnTo>
                <a:lnTo>
                  <a:pt x="416" y="239"/>
                </a:lnTo>
                <a:lnTo>
                  <a:pt x="414" y="231"/>
                </a:lnTo>
                <a:lnTo>
                  <a:pt x="412" y="221"/>
                </a:lnTo>
                <a:lnTo>
                  <a:pt x="412" y="212"/>
                </a:lnTo>
                <a:lnTo>
                  <a:pt x="408" y="195"/>
                </a:lnTo>
                <a:lnTo>
                  <a:pt x="408" y="185"/>
                </a:lnTo>
                <a:lnTo>
                  <a:pt x="406" y="176"/>
                </a:lnTo>
                <a:lnTo>
                  <a:pt x="406" y="168"/>
                </a:lnTo>
                <a:lnTo>
                  <a:pt x="406" y="159"/>
                </a:lnTo>
                <a:lnTo>
                  <a:pt x="404" y="142"/>
                </a:lnTo>
                <a:lnTo>
                  <a:pt x="402" y="127"/>
                </a:lnTo>
                <a:lnTo>
                  <a:pt x="402" y="110"/>
                </a:lnTo>
                <a:lnTo>
                  <a:pt x="402" y="81"/>
                </a:lnTo>
                <a:lnTo>
                  <a:pt x="406" y="58"/>
                </a:lnTo>
                <a:lnTo>
                  <a:pt x="414" y="39"/>
                </a:lnTo>
                <a:lnTo>
                  <a:pt x="425" y="28"/>
                </a:lnTo>
                <a:lnTo>
                  <a:pt x="440" y="24"/>
                </a:lnTo>
                <a:lnTo>
                  <a:pt x="471" y="34"/>
                </a:lnTo>
                <a:lnTo>
                  <a:pt x="490" y="58"/>
                </a:lnTo>
                <a:lnTo>
                  <a:pt x="497" y="75"/>
                </a:lnTo>
                <a:lnTo>
                  <a:pt x="501" y="94"/>
                </a:lnTo>
                <a:lnTo>
                  <a:pt x="503" y="115"/>
                </a:lnTo>
                <a:lnTo>
                  <a:pt x="505" y="125"/>
                </a:lnTo>
                <a:lnTo>
                  <a:pt x="505" y="136"/>
                </a:lnTo>
                <a:lnTo>
                  <a:pt x="505" y="148"/>
                </a:lnTo>
                <a:lnTo>
                  <a:pt x="507" y="157"/>
                </a:lnTo>
                <a:lnTo>
                  <a:pt x="507" y="168"/>
                </a:lnTo>
                <a:lnTo>
                  <a:pt x="507" y="180"/>
                </a:lnTo>
                <a:lnTo>
                  <a:pt x="505" y="221"/>
                </a:lnTo>
                <a:lnTo>
                  <a:pt x="505" y="231"/>
                </a:lnTo>
                <a:lnTo>
                  <a:pt x="505" y="240"/>
                </a:lnTo>
                <a:lnTo>
                  <a:pt x="505" y="250"/>
                </a:lnTo>
                <a:lnTo>
                  <a:pt x="505" y="258"/>
                </a:lnTo>
                <a:lnTo>
                  <a:pt x="507" y="273"/>
                </a:lnTo>
                <a:lnTo>
                  <a:pt x="509" y="284"/>
                </a:lnTo>
                <a:lnTo>
                  <a:pt x="514" y="288"/>
                </a:lnTo>
                <a:lnTo>
                  <a:pt x="516" y="280"/>
                </a:lnTo>
                <a:lnTo>
                  <a:pt x="520" y="267"/>
                </a:lnTo>
                <a:lnTo>
                  <a:pt x="524" y="227"/>
                </a:lnTo>
                <a:lnTo>
                  <a:pt x="529" y="178"/>
                </a:lnTo>
                <a:lnTo>
                  <a:pt x="539" y="123"/>
                </a:lnTo>
                <a:lnTo>
                  <a:pt x="552" y="72"/>
                </a:lnTo>
                <a:lnTo>
                  <a:pt x="560" y="51"/>
                </a:lnTo>
                <a:lnTo>
                  <a:pt x="571" y="32"/>
                </a:lnTo>
                <a:lnTo>
                  <a:pt x="577" y="24"/>
                </a:lnTo>
                <a:lnTo>
                  <a:pt x="583" y="19"/>
                </a:lnTo>
                <a:lnTo>
                  <a:pt x="596" y="9"/>
                </a:lnTo>
                <a:lnTo>
                  <a:pt x="609" y="3"/>
                </a:lnTo>
                <a:lnTo>
                  <a:pt x="622" y="2"/>
                </a:lnTo>
                <a:lnTo>
                  <a:pt x="643" y="0"/>
                </a:lnTo>
                <a:lnTo>
                  <a:pt x="674" y="11"/>
                </a:lnTo>
                <a:lnTo>
                  <a:pt x="681" y="24"/>
                </a:lnTo>
                <a:lnTo>
                  <a:pt x="683" y="38"/>
                </a:lnTo>
                <a:lnTo>
                  <a:pt x="681" y="55"/>
                </a:lnTo>
                <a:lnTo>
                  <a:pt x="675" y="70"/>
                </a:lnTo>
                <a:lnTo>
                  <a:pt x="670" y="79"/>
                </a:lnTo>
                <a:lnTo>
                  <a:pt x="666" y="87"/>
                </a:lnTo>
                <a:lnTo>
                  <a:pt x="656" y="102"/>
                </a:lnTo>
                <a:lnTo>
                  <a:pt x="651" y="110"/>
                </a:lnTo>
                <a:lnTo>
                  <a:pt x="647" y="117"/>
                </a:lnTo>
                <a:lnTo>
                  <a:pt x="639" y="129"/>
                </a:lnTo>
                <a:lnTo>
                  <a:pt x="632" y="149"/>
                </a:lnTo>
                <a:lnTo>
                  <a:pt x="634" y="155"/>
                </a:lnTo>
                <a:lnTo>
                  <a:pt x="643" y="157"/>
                </a:lnTo>
                <a:lnTo>
                  <a:pt x="679" y="159"/>
                </a:lnTo>
                <a:lnTo>
                  <a:pt x="727" y="167"/>
                </a:lnTo>
                <a:lnTo>
                  <a:pt x="759" y="184"/>
                </a:lnTo>
                <a:lnTo>
                  <a:pt x="761" y="189"/>
                </a:lnTo>
                <a:lnTo>
                  <a:pt x="759" y="195"/>
                </a:lnTo>
                <a:lnTo>
                  <a:pt x="755" y="203"/>
                </a:lnTo>
                <a:lnTo>
                  <a:pt x="748" y="210"/>
                </a:lnTo>
                <a:lnTo>
                  <a:pt x="736" y="218"/>
                </a:lnTo>
                <a:lnTo>
                  <a:pt x="725" y="225"/>
                </a:lnTo>
                <a:lnTo>
                  <a:pt x="713" y="231"/>
                </a:lnTo>
                <a:lnTo>
                  <a:pt x="700" y="235"/>
                </a:lnTo>
                <a:lnTo>
                  <a:pt x="674" y="244"/>
                </a:lnTo>
                <a:lnTo>
                  <a:pt x="649" y="252"/>
                </a:lnTo>
                <a:lnTo>
                  <a:pt x="626" y="259"/>
                </a:lnTo>
                <a:lnTo>
                  <a:pt x="609" y="269"/>
                </a:lnTo>
                <a:lnTo>
                  <a:pt x="600" y="280"/>
                </a:lnTo>
                <a:lnTo>
                  <a:pt x="596" y="297"/>
                </a:lnTo>
                <a:lnTo>
                  <a:pt x="600" y="305"/>
                </a:lnTo>
                <a:lnTo>
                  <a:pt x="607" y="311"/>
                </a:lnTo>
                <a:lnTo>
                  <a:pt x="632" y="322"/>
                </a:lnTo>
                <a:lnTo>
                  <a:pt x="700" y="339"/>
                </a:lnTo>
                <a:lnTo>
                  <a:pt x="763" y="356"/>
                </a:lnTo>
                <a:lnTo>
                  <a:pt x="780" y="369"/>
                </a:lnTo>
                <a:lnTo>
                  <a:pt x="782" y="379"/>
                </a:lnTo>
                <a:lnTo>
                  <a:pt x="780" y="388"/>
                </a:lnTo>
                <a:lnTo>
                  <a:pt x="774" y="398"/>
                </a:lnTo>
                <a:lnTo>
                  <a:pt x="765" y="405"/>
                </a:lnTo>
                <a:lnTo>
                  <a:pt x="755" y="411"/>
                </a:lnTo>
                <a:lnTo>
                  <a:pt x="742" y="417"/>
                </a:lnTo>
                <a:lnTo>
                  <a:pt x="715" y="422"/>
                </a:lnTo>
                <a:lnTo>
                  <a:pt x="685" y="426"/>
                </a:lnTo>
                <a:lnTo>
                  <a:pt x="651" y="430"/>
                </a:lnTo>
                <a:lnTo>
                  <a:pt x="620" y="434"/>
                </a:lnTo>
                <a:lnTo>
                  <a:pt x="573" y="453"/>
                </a:lnTo>
                <a:lnTo>
                  <a:pt x="560" y="468"/>
                </a:lnTo>
                <a:lnTo>
                  <a:pt x="550" y="483"/>
                </a:lnTo>
                <a:lnTo>
                  <a:pt x="546" y="496"/>
                </a:lnTo>
                <a:lnTo>
                  <a:pt x="548" y="504"/>
                </a:lnTo>
                <a:lnTo>
                  <a:pt x="550" y="510"/>
                </a:lnTo>
                <a:lnTo>
                  <a:pt x="558" y="521"/>
                </a:lnTo>
                <a:lnTo>
                  <a:pt x="571" y="529"/>
                </a:lnTo>
                <a:lnTo>
                  <a:pt x="613" y="536"/>
                </a:lnTo>
                <a:lnTo>
                  <a:pt x="658" y="529"/>
                </a:lnTo>
                <a:lnTo>
                  <a:pt x="677" y="521"/>
                </a:lnTo>
                <a:lnTo>
                  <a:pt x="694" y="515"/>
                </a:lnTo>
                <a:lnTo>
                  <a:pt x="712" y="508"/>
                </a:lnTo>
                <a:lnTo>
                  <a:pt x="729" y="506"/>
                </a:lnTo>
                <a:lnTo>
                  <a:pt x="768" y="510"/>
                </a:lnTo>
                <a:lnTo>
                  <a:pt x="787" y="521"/>
                </a:lnTo>
                <a:lnTo>
                  <a:pt x="797" y="542"/>
                </a:lnTo>
                <a:lnTo>
                  <a:pt x="799" y="565"/>
                </a:lnTo>
                <a:lnTo>
                  <a:pt x="795" y="591"/>
                </a:lnTo>
                <a:lnTo>
                  <a:pt x="789" y="604"/>
                </a:lnTo>
                <a:lnTo>
                  <a:pt x="782" y="616"/>
                </a:lnTo>
                <a:lnTo>
                  <a:pt x="774" y="627"/>
                </a:lnTo>
                <a:lnTo>
                  <a:pt x="765" y="639"/>
                </a:lnTo>
                <a:lnTo>
                  <a:pt x="755" y="648"/>
                </a:lnTo>
                <a:lnTo>
                  <a:pt x="742" y="656"/>
                </a:lnTo>
                <a:lnTo>
                  <a:pt x="729" y="659"/>
                </a:lnTo>
                <a:lnTo>
                  <a:pt x="715" y="663"/>
                </a:lnTo>
                <a:lnTo>
                  <a:pt x="685" y="663"/>
                </a:lnTo>
                <a:lnTo>
                  <a:pt x="647" y="661"/>
                </a:lnTo>
                <a:lnTo>
                  <a:pt x="571" y="654"/>
                </a:lnTo>
                <a:lnTo>
                  <a:pt x="507" y="654"/>
                </a:lnTo>
                <a:lnTo>
                  <a:pt x="486" y="659"/>
                </a:lnTo>
                <a:lnTo>
                  <a:pt x="478" y="675"/>
                </a:lnTo>
                <a:lnTo>
                  <a:pt x="478" y="682"/>
                </a:lnTo>
                <a:lnTo>
                  <a:pt x="482" y="688"/>
                </a:lnTo>
                <a:lnTo>
                  <a:pt x="499" y="695"/>
                </a:lnTo>
                <a:lnTo>
                  <a:pt x="558" y="699"/>
                </a:lnTo>
                <a:lnTo>
                  <a:pt x="590" y="699"/>
                </a:lnTo>
                <a:lnTo>
                  <a:pt x="620" y="703"/>
                </a:lnTo>
                <a:lnTo>
                  <a:pt x="643" y="711"/>
                </a:lnTo>
                <a:lnTo>
                  <a:pt x="655" y="728"/>
                </a:lnTo>
                <a:lnTo>
                  <a:pt x="655" y="739"/>
                </a:lnTo>
                <a:lnTo>
                  <a:pt x="651" y="754"/>
                </a:lnTo>
                <a:lnTo>
                  <a:pt x="645" y="771"/>
                </a:lnTo>
                <a:lnTo>
                  <a:pt x="641" y="781"/>
                </a:lnTo>
                <a:lnTo>
                  <a:pt x="636" y="790"/>
                </a:lnTo>
                <a:lnTo>
                  <a:pt x="630" y="800"/>
                </a:lnTo>
                <a:lnTo>
                  <a:pt x="624" y="811"/>
                </a:lnTo>
                <a:lnTo>
                  <a:pt x="617" y="821"/>
                </a:lnTo>
                <a:lnTo>
                  <a:pt x="611" y="832"/>
                </a:lnTo>
                <a:lnTo>
                  <a:pt x="603" y="841"/>
                </a:lnTo>
                <a:lnTo>
                  <a:pt x="594" y="853"/>
                </a:lnTo>
                <a:lnTo>
                  <a:pt x="586" y="864"/>
                </a:lnTo>
                <a:lnTo>
                  <a:pt x="577" y="874"/>
                </a:lnTo>
                <a:lnTo>
                  <a:pt x="567" y="885"/>
                </a:lnTo>
                <a:lnTo>
                  <a:pt x="558" y="895"/>
                </a:lnTo>
                <a:lnTo>
                  <a:pt x="546" y="904"/>
                </a:lnTo>
                <a:lnTo>
                  <a:pt x="537" y="914"/>
                </a:lnTo>
                <a:lnTo>
                  <a:pt x="526" y="921"/>
                </a:lnTo>
                <a:lnTo>
                  <a:pt x="516" y="931"/>
                </a:lnTo>
                <a:lnTo>
                  <a:pt x="505" y="938"/>
                </a:lnTo>
                <a:lnTo>
                  <a:pt x="495" y="946"/>
                </a:lnTo>
                <a:lnTo>
                  <a:pt x="484" y="951"/>
                </a:lnTo>
                <a:lnTo>
                  <a:pt x="473" y="957"/>
                </a:lnTo>
                <a:lnTo>
                  <a:pt x="452" y="965"/>
                </a:lnTo>
                <a:lnTo>
                  <a:pt x="431" y="970"/>
                </a:lnTo>
                <a:lnTo>
                  <a:pt x="410" y="970"/>
                </a:lnTo>
                <a:lnTo>
                  <a:pt x="374" y="970"/>
                </a:lnTo>
                <a:lnTo>
                  <a:pt x="340" y="980"/>
                </a:lnTo>
                <a:lnTo>
                  <a:pt x="309" y="993"/>
                </a:lnTo>
                <a:lnTo>
                  <a:pt x="298" y="1001"/>
                </a:lnTo>
                <a:lnTo>
                  <a:pt x="287" y="1008"/>
                </a:lnTo>
                <a:lnTo>
                  <a:pt x="275" y="1018"/>
                </a:lnTo>
                <a:lnTo>
                  <a:pt x="266" y="1025"/>
                </a:lnTo>
                <a:lnTo>
                  <a:pt x="251" y="1041"/>
                </a:lnTo>
                <a:lnTo>
                  <a:pt x="243" y="1050"/>
                </a:lnTo>
                <a:lnTo>
                  <a:pt x="239" y="1054"/>
                </a:lnTo>
                <a:lnTo>
                  <a:pt x="323" y="872"/>
                </a:lnTo>
                <a:lnTo>
                  <a:pt x="588" y="766"/>
                </a:lnTo>
                <a:lnTo>
                  <a:pt x="347" y="813"/>
                </a:lnTo>
                <a:lnTo>
                  <a:pt x="450" y="599"/>
                </a:lnTo>
                <a:lnTo>
                  <a:pt x="723" y="593"/>
                </a:lnTo>
                <a:lnTo>
                  <a:pt x="467" y="553"/>
                </a:lnTo>
                <a:lnTo>
                  <a:pt x="528" y="409"/>
                </a:lnTo>
                <a:lnTo>
                  <a:pt x="723" y="383"/>
                </a:lnTo>
                <a:lnTo>
                  <a:pt x="545" y="367"/>
                </a:lnTo>
                <a:lnTo>
                  <a:pt x="588" y="246"/>
                </a:lnTo>
                <a:lnTo>
                  <a:pt x="694" y="197"/>
                </a:lnTo>
                <a:lnTo>
                  <a:pt x="586" y="212"/>
                </a:lnTo>
                <a:lnTo>
                  <a:pt x="619" y="41"/>
                </a:lnTo>
                <a:lnTo>
                  <a:pt x="554" y="252"/>
                </a:lnTo>
                <a:lnTo>
                  <a:pt x="493" y="409"/>
                </a:lnTo>
                <a:lnTo>
                  <a:pt x="457" y="85"/>
                </a:lnTo>
                <a:lnTo>
                  <a:pt x="463" y="464"/>
                </a:lnTo>
                <a:lnTo>
                  <a:pt x="408" y="580"/>
                </a:lnTo>
                <a:lnTo>
                  <a:pt x="317" y="297"/>
                </a:lnTo>
                <a:lnTo>
                  <a:pt x="378" y="631"/>
                </a:lnTo>
                <a:lnTo>
                  <a:pt x="298" y="804"/>
                </a:lnTo>
                <a:lnTo>
                  <a:pt x="175" y="587"/>
                </a:lnTo>
                <a:lnTo>
                  <a:pt x="275" y="855"/>
                </a:lnTo>
                <a:lnTo>
                  <a:pt x="268" y="879"/>
                </a:lnTo>
                <a:lnTo>
                  <a:pt x="260" y="904"/>
                </a:lnTo>
                <a:lnTo>
                  <a:pt x="249" y="936"/>
                </a:lnTo>
                <a:lnTo>
                  <a:pt x="235" y="970"/>
                </a:lnTo>
                <a:lnTo>
                  <a:pt x="222" y="1003"/>
                </a:lnTo>
                <a:lnTo>
                  <a:pt x="220" y="1012"/>
                </a:lnTo>
                <a:lnTo>
                  <a:pt x="216" y="1020"/>
                </a:lnTo>
                <a:lnTo>
                  <a:pt x="213" y="1027"/>
                </a:lnTo>
                <a:lnTo>
                  <a:pt x="209" y="1035"/>
                </a:lnTo>
                <a:lnTo>
                  <a:pt x="205" y="1042"/>
                </a:lnTo>
                <a:lnTo>
                  <a:pt x="201" y="1048"/>
                </a:lnTo>
                <a:lnTo>
                  <a:pt x="194" y="1060"/>
                </a:lnTo>
                <a:lnTo>
                  <a:pt x="186" y="1073"/>
                </a:lnTo>
                <a:lnTo>
                  <a:pt x="182" y="1078"/>
                </a:lnTo>
                <a:lnTo>
                  <a:pt x="177" y="1086"/>
                </a:lnTo>
                <a:lnTo>
                  <a:pt x="171" y="1092"/>
                </a:lnTo>
                <a:lnTo>
                  <a:pt x="163" y="1099"/>
                </a:lnTo>
                <a:lnTo>
                  <a:pt x="156" y="1107"/>
                </a:lnTo>
                <a:lnTo>
                  <a:pt x="148" y="1115"/>
                </a:lnTo>
                <a:lnTo>
                  <a:pt x="141" y="1122"/>
                </a:lnTo>
                <a:lnTo>
                  <a:pt x="133" y="1130"/>
                </a:lnTo>
                <a:lnTo>
                  <a:pt x="125" y="1135"/>
                </a:lnTo>
                <a:lnTo>
                  <a:pt x="118" y="1145"/>
                </a:lnTo>
                <a:lnTo>
                  <a:pt x="108" y="1152"/>
                </a:lnTo>
                <a:lnTo>
                  <a:pt x="101" y="1160"/>
                </a:lnTo>
                <a:lnTo>
                  <a:pt x="91" y="1166"/>
                </a:lnTo>
                <a:lnTo>
                  <a:pt x="84" y="1175"/>
                </a:lnTo>
                <a:lnTo>
                  <a:pt x="67" y="1188"/>
                </a:lnTo>
                <a:lnTo>
                  <a:pt x="59" y="1194"/>
                </a:lnTo>
                <a:lnTo>
                  <a:pt x="51" y="1202"/>
                </a:lnTo>
                <a:lnTo>
                  <a:pt x="38" y="1213"/>
                </a:lnTo>
                <a:lnTo>
                  <a:pt x="25" y="1223"/>
                </a:lnTo>
                <a:lnTo>
                  <a:pt x="15" y="1232"/>
                </a:lnTo>
                <a:lnTo>
                  <a:pt x="8" y="1238"/>
                </a:lnTo>
                <a:lnTo>
                  <a:pt x="0" y="1243"/>
                </a:lnTo>
                <a:lnTo>
                  <a:pt x="34" y="1073"/>
                </a:lnTo>
                <a:lnTo>
                  <a:pt x="46" y="1077"/>
                </a:lnTo>
                <a:lnTo>
                  <a:pt x="82" y="1075"/>
                </a:lnTo>
                <a:lnTo>
                  <a:pt x="125" y="1063"/>
                </a:lnTo>
                <a:close/>
              </a:path>
            </a:pathLst>
          </a:custGeom>
          <a:solidFill>
            <a:srgbClr val="FFFF99"/>
          </a:solidFill>
          <a:ln w="9525">
            <a:noFill/>
            <a:round/>
            <a:headEnd/>
            <a:tailEnd/>
          </a:ln>
        </p:spPr>
        <p:txBody>
          <a:bodyPr/>
          <a:lstStyle/>
          <a:p>
            <a:endParaRPr lang="en-US"/>
          </a:p>
        </p:txBody>
      </p:sp>
      <p:sp>
        <p:nvSpPr>
          <p:cNvPr id="12294" name="Freeform 10"/>
          <p:cNvSpPr>
            <a:spLocks/>
          </p:cNvSpPr>
          <p:nvPr/>
        </p:nvSpPr>
        <p:spPr bwMode="auto">
          <a:xfrm>
            <a:off x="3824288" y="11113"/>
            <a:ext cx="1474787" cy="727075"/>
          </a:xfrm>
          <a:custGeom>
            <a:avLst/>
            <a:gdLst>
              <a:gd name="T0" fmla="*/ 463708593 w 929"/>
              <a:gd name="T1" fmla="*/ 783769388 h 458"/>
              <a:gd name="T2" fmla="*/ 645159781 w 929"/>
              <a:gd name="T3" fmla="*/ 688003450 h 458"/>
              <a:gd name="T4" fmla="*/ 720764443 w 929"/>
              <a:gd name="T5" fmla="*/ 587195613 h 458"/>
              <a:gd name="T6" fmla="*/ 778727223 w 929"/>
              <a:gd name="T7" fmla="*/ 486390950 h 458"/>
              <a:gd name="T8" fmla="*/ 844251264 w 929"/>
              <a:gd name="T9" fmla="*/ 367942813 h 458"/>
              <a:gd name="T10" fmla="*/ 1008062158 w 929"/>
              <a:gd name="T11" fmla="*/ 209173763 h 458"/>
              <a:gd name="T12" fmla="*/ 1136589290 w 929"/>
              <a:gd name="T13" fmla="*/ 176410938 h 458"/>
              <a:gd name="T14" fmla="*/ 1257556749 w 929"/>
              <a:gd name="T15" fmla="*/ 176410938 h 458"/>
              <a:gd name="T16" fmla="*/ 1212193952 w 929"/>
              <a:gd name="T17" fmla="*/ 236894688 h 458"/>
              <a:gd name="T18" fmla="*/ 1141629600 w 929"/>
              <a:gd name="T19" fmla="*/ 342741250 h 458"/>
              <a:gd name="T20" fmla="*/ 1222274573 w 929"/>
              <a:gd name="T21" fmla="*/ 433466875 h 458"/>
              <a:gd name="T22" fmla="*/ 1350803292 w 929"/>
              <a:gd name="T23" fmla="*/ 327620313 h 458"/>
              <a:gd name="T24" fmla="*/ 1439007937 w 929"/>
              <a:gd name="T25" fmla="*/ 176410938 h 458"/>
              <a:gd name="T26" fmla="*/ 1567536656 w 929"/>
              <a:gd name="T27" fmla="*/ 70564375 h 458"/>
              <a:gd name="T28" fmla="*/ 1643141318 w 929"/>
              <a:gd name="T29" fmla="*/ 194052825 h 458"/>
              <a:gd name="T30" fmla="*/ 1552415724 w 929"/>
              <a:gd name="T31" fmla="*/ 342741250 h 458"/>
              <a:gd name="T32" fmla="*/ 1605338193 w 929"/>
              <a:gd name="T33" fmla="*/ 395665325 h 458"/>
              <a:gd name="T34" fmla="*/ 1706144409 w 929"/>
              <a:gd name="T35" fmla="*/ 284778450 h 458"/>
              <a:gd name="T36" fmla="*/ 1766628139 w 929"/>
              <a:gd name="T37" fmla="*/ 219254388 h 458"/>
              <a:gd name="T38" fmla="*/ 1839713439 w 929"/>
              <a:gd name="T39" fmla="*/ 133569075 h 458"/>
              <a:gd name="T40" fmla="*/ 1978321192 w 929"/>
              <a:gd name="T41" fmla="*/ 12601575 h 458"/>
              <a:gd name="T42" fmla="*/ 2058966164 w 929"/>
              <a:gd name="T43" fmla="*/ 146169063 h 458"/>
              <a:gd name="T44" fmla="*/ 1963200259 w 929"/>
              <a:gd name="T45" fmla="*/ 252015625 h 458"/>
              <a:gd name="T46" fmla="*/ 1844753750 w 929"/>
              <a:gd name="T47" fmla="*/ 352821875 h 458"/>
              <a:gd name="T48" fmla="*/ 1839713439 w 929"/>
              <a:gd name="T49" fmla="*/ 390625013 h 458"/>
              <a:gd name="T50" fmla="*/ 2147483647 w 929"/>
              <a:gd name="T51" fmla="*/ 189012513 h 458"/>
              <a:gd name="T52" fmla="*/ 2147483647 w 929"/>
              <a:gd name="T53" fmla="*/ 246975313 h 458"/>
              <a:gd name="T54" fmla="*/ 2147483647 w 929"/>
              <a:gd name="T55" fmla="*/ 372983125 h 458"/>
              <a:gd name="T56" fmla="*/ 2116930532 w 929"/>
              <a:gd name="T57" fmla="*/ 405745950 h 458"/>
              <a:gd name="T58" fmla="*/ 2147483647 w 929"/>
              <a:gd name="T59" fmla="*/ 609877813 h 458"/>
              <a:gd name="T60" fmla="*/ 2106849911 w 929"/>
              <a:gd name="T61" fmla="*/ 602316550 h 458"/>
              <a:gd name="T62" fmla="*/ 1910277790 w 929"/>
              <a:gd name="T63" fmla="*/ 511592513 h 458"/>
              <a:gd name="T64" fmla="*/ 2001003384 w 929"/>
              <a:gd name="T65" fmla="*/ 806450000 h 458"/>
              <a:gd name="T66" fmla="*/ 1920358411 w 929"/>
              <a:gd name="T67" fmla="*/ 859374075 h 458"/>
              <a:gd name="T68" fmla="*/ 1663302561 w 929"/>
              <a:gd name="T69" fmla="*/ 672882513 h 458"/>
              <a:gd name="T70" fmla="*/ 1557456034 w 929"/>
              <a:gd name="T71" fmla="*/ 730845313 h 458"/>
              <a:gd name="T72" fmla="*/ 1748987845 w 929"/>
              <a:gd name="T73" fmla="*/ 912296563 h 458"/>
              <a:gd name="T74" fmla="*/ 1738907223 w 929"/>
              <a:gd name="T75" fmla="*/ 1111389700 h 458"/>
              <a:gd name="T76" fmla="*/ 1595257572 w 929"/>
              <a:gd name="T77" fmla="*/ 1116430013 h 458"/>
              <a:gd name="T78" fmla="*/ 1333161411 w 929"/>
              <a:gd name="T79" fmla="*/ 816530625 h 458"/>
              <a:gd name="T80" fmla="*/ 1333161411 w 929"/>
              <a:gd name="T81" fmla="*/ 929938450 h 458"/>
              <a:gd name="T82" fmla="*/ 1365924224 w 929"/>
              <a:gd name="T83" fmla="*/ 1116430013 h 458"/>
              <a:gd name="T84" fmla="*/ 1242435816 w 929"/>
              <a:gd name="T85" fmla="*/ 1146671888 h 458"/>
              <a:gd name="T86" fmla="*/ 1103828063 w 929"/>
              <a:gd name="T87" fmla="*/ 1154231563 h 458"/>
              <a:gd name="T88" fmla="*/ 965218723 w 929"/>
              <a:gd name="T89" fmla="*/ 1136591263 h 458"/>
              <a:gd name="T90" fmla="*/ 816530348 w 929"/>
              <a:gd name="T91" fmla="*/ 1050905950 h 458"/>
              <a:gd name="T92" fmla="*/ 607356657 w 929"/>
              <a:gd name="T93" fmla="*/ 929938450 h 458"/>
              <a:gd name="T94" fmla="*/ 1280238941 w 929"/>
              <a:gd name="T95" fmla="*/ 1045865638 h 458"/>
              <a:gd name="T96" fmla="*/ 1920358411 w 929"/>
              <a:gd name="T97" fmla="*/ 783769388 h 458"/>
              <a:gd name="T98" fmla="*/ 1897676219 w 929"/>
              <a:gd name="T99" fmla="*/ 420866888 h 458"/>
              <a:gd name="T100" fmla="*/ 1212193952 w 929"/>
              <a:gd name="T101" fmla="*/ 624998750 h 458"/>
              <a:gd name="T102" fmla="*/ 677921008 w 929"/>
              <a:gd name="T103" fmla="*/ 806450000 h 458"/>
              <a:gd name="T104" fmla="*/ 506550441 w 929"/>
              <a:gd name="T105" fmla="*/ 864414388 h 458"/>
              <a:gd name="T106" fmla="*/ 400703914 w 929"/>
              <a:gd name="T107" fmla="*/ 879535325 h 458"/>
              <a:gd name="T108" fmla="*/ 299897698 w 929"/>
              <a:gd name="T109" fmla="*/ 874495013 h 458"/>
              <a:gd name="T110" fmla="*/ 186491499 w 929"/>
              <a:gd name="T111" fmla="*/ 864414388 h 458"/>
              <a:gd name="T112" fmla="*/ 32761226 w 929"/>
              <a:gd name="T113" fmla="*/ 839212825 h 458"/>
              <a:gd name="T114" fmla="*/ 378023309 w 929"/>
              <a:gd name="T115" fmla="*/ 786288750 h 4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58"/>
              <a:gd name="T176" fmla="*/ 929 w 929"/>
              <a:gd name="T177" fmla="*/ 458 h 4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58">
                <a:moveTo>
                  <a:pt x="150" y="312"/>
                </a:moveTo>
                <a:lnTo>
                  <a:pt x="153" y="314"/>
                </a:lnTo>
                <a:lnTo>
                  <a:pt x="161" y="314"/>
                </a:lnTo>
                <a:lnTo>
                  <a:pt x="168" y="314"/>
                </a:lnTo>
                <a:lnTo>
                  <a:pt x="176" y="312"/>
                </a:lnTo>
                <a:lnTo>
                  <a:pt x="184" y="311"/>
                </a:lnTo>
                <a:lnTo>
                  <a:pt x="193" y="309"/>
                </a:lnTo>
                <a:lnTo>
                  <a:pt x="214" y="301"/>
                </a:lnTo>
                <a:lnTo>
                  <a:pt x="235" y="290"/>
                </a:lnTo>
                <a:lnTo>
                  <a:pt x="246" y="282"/>
                </a:lnTo>
                <a:lnTo>
                  <a:pt x="252" y="276"/>
                </a:lnTo>
                <a:lnTo>
                  <a:pt x="256" y="273"/>
                </a:lnTo>
                <a:lnTo>
                  <a:pt x="261" y="267"/>
                </a:lnTo>
                <a:lnTo>
                  <a:pt x="267" y="261"/>
                </a:lnTo>
                <a:lnTo>
                  <a:pt x="271" y="254"/>
                </a:lnTo>
                <a:lnTo>
                  <a:pt x="277" y="248"/>
                </a:lnTo>
                <a:lnTo>
                  <a:pt x="280" y="240"/>
                </a:lnTo>
                <a:lnTo>
                  <a:pt x="286" y="233"/>
                </a:lnTo>
                <a:lnTo>
                  <a:pt x="290" y="225"/>
                </a:lnTo>
                <a:lnTo>
                  <a:pt x="294" y="220"/>
                </a:lnTo>
                <a:lnTo>
                  <a:pt x="297" y="212"/>
                </a:lnTo>
                <a:lnTo>
                  <a:pt x="303" y="206"/>
                </a:lnTo>
                <a:lnTo>
                  <a:pt x="305" y="199"/>
                </a:lnTo>
                <a:lnTo>
                  <a:pt x="309" y="193"/>
                </a:lnTo>
                <a:lnTo>
                  <a:pt x="313" y="185"/>
                </a:lnTo>
                <a:lnTo>
                  <a:pt x="316" y="180"/>
                </a:lnTo>
                <a:lnTo>
                  <a:pt x="322" y="168"/>
                </a:lnTo>
                <a:lnTo>
                  <a:pt x="326" y="163"/>
                </a:lnTo>
                <a:lnTo>
                  <a:pt x="330" y="155"/>
                </a:lnTo>
                <a:lnTo>
                  <a:pt x="335" y="146"/>
                </a:lnTo>
                <a:lnTo>
                  <a:pt x="341" y="134"/>
                </a:lnTo>
                <a:lnTo>
                  <a:pt x="349" y="125"/>
                </a:lnTo>
                <a:lnTo>
                  <a:pt x="356" y="115"/>
                </a:lnTo>
                <a:lnTo>
                  <a:pt x="364" y="108"/>
                </a:lnTo>
                <a:lnTo>
                  <a:pt x="381" y="93"/>
                </a:lnTo>
                <a:lnTo>
                  <a:pt x="400" y="83"/>
                </a:lnTo>
                <a:lnTo>
                  <a:pt x="411" y="79"/>
                </a:lnTo>
                <a:lnTo>
                  <a:pt x="421" y="75"/>
                </a:lnTo>
                <a:lnTo>
                  <a:pt x="426" y="74"/>
                </a:lnTo>
                <a:lnTo>
                  <a:pt x="432" y="74"/>
                </a:lnTo>
                <a:lnTo>
                  <a:pt x="442" y="72"/>
                </a:lnTo>
                <a:lnTo>
                  <a:pt x="451" y="70"/>
                </a:lnTo>
                <a:lnTo>
                  <a:pt x="459" y="70"/>
                </a:lnTo>
                <a:lnTo>
                  <a:pt x="468" y="68"/>
                </a:lnTo>
                <a:lnTo>
                  <a:pt x="476" y="68"/>
                </a:lnTo>
                <a:lnTo>
                  <a:pt x="481" y="68"/>
                </a:lnTo>
                <a:lnTo>
                  <a:pt x="489" y="70"/>
                </a:lnTo>
                <a:lnTo>
                  <a:pt x="499" y="70"/>
                </a:lnTo>
                <a:lnTo>
                  <a:pt x="508" y="72"/>
                </a:lnTo>
                <a:lnTo>
                  <a:pt x="504" y="74"/>
                </a:lnTo>
                <a:lnTo>
                  <a:pt x="497" y="79"/>
                </a:lnTo>
                <a:lnTo>
                  <a:pt x="493" y="85"/>
                </a:lnTo>
                <a:lnTo>
                  <a:pt x="487" y="91"/>
                </a:lnTo>
                <a:lnTo>
                  <a:pt x="481" y="94"/>
                </a:lnTo>
                <a:lnTo>
                  <a:pt x="476" y="102"/>
                </a:lnTo>
                <a:lnTo>
                  <a:pt x="470" y="108"/>
                </a:lnTo>
                <a:lnTo>
                  <a:pt x="466" y="115"/>
                </a:lnTo>
                <a:lnTo>
                  <a:pt x="461" y="121"/>
                </a:lnTo>
                <a:lnTo>
                  <a:pt x="457" y="129"/>
                </a:lnTo>
                <a:lnTo>
                  <a:pt x="453" y="136"/>
                </a:lnTo>
                <a:lnTo>
                  <a:pt x="451" y="144"/>
                </a:lnTo>
                <a:lnTo>
                  <a:pt x="449" y="155"/>
                </a:lnTo>
                <a:lnTo>
                  <a:pt x="453" y="165"/>
                </a:lnTo>
                <a:lnTo>
                  <a:pt x="462" y="170"/>
                </a:lnTo>
                <a:lnTo>
                  <a:pt x="472" y="174"/>
                </a:lnTo>
                <a:lnTo>
                  <a:pt x="485" y="172"/>
                </a:lnTo>
                <a:lnTo>
                  <a:pt x="499" y="168"/>
                </a:lnTo>
                <a:lnTo>
                  <a:pt x="512" y="161"/>
                </a:lnTo>
                <a:lnTo>
                  <a:pt x="523" y="151"/>
                </a:lnTo>
                <a:lnTo>
                  <a:pt x="529" y="146"/>
                </a:lnTo>
                <a:lnTo>
                  <a:pt x="533" y="138"/>
                </a:lnTo>
                <a:lnTo>
                  <a:pt x="536" y="130"/>
                </a:lnTo>
                <a:lnTo>
                  <a:pt x="540" y="123"/>
                </a:lnTo>
                <a:lnTo>
                  <a:pt x="546" y="113"/>
                </a:lnTo>
                <a:lnTo>
                  <a:pt x="552" y="102"/>
                </a:lnTo>
                <a:lnTo>
                  <a:pt x="557" y="93"/>
                </a:lnTo>
                <a:lnTo>
                  <a:pt x="563" y="81"/>
                </a:lnTo>
                <a:lnTo>
                  <a:pt x="571" y="70"/>
                </a:lnTo>
                <a:lnTo>
                  <a:pt x="578" y="60"/>
                </a:lnTo>
                <a:lnTo>
                  <a:pt x="586" y="51"/>
                </a:lnTo>
                <a:lnTo>
                  <a:pt x="593" y="43"/>
                </a:lnTo>
                <a:lnTo>
                  <a:pt x="609" y="32"/>
                </a:lnTo>
                <a:lnTo>
                  <a:pt x="618" y="28"/>
                </a:lnTo>
                <a:lnTo>
                  <a:pt x="622" y="28"/>
                </a:lnTo>
                <a:lnTo>
                  <a:pt x="626" y="28"/>
                </a:lnTo>
                <a:lnTo>
                  <a:pt x="635" y="30"/>
                </a:lnTo>
                <a:lnTo>
                  <a:pt x="645" y="34"/>
                </a:lnTo>
                <a:lnTo>
                  <a:pt x="656" y="49"/>
                </a:lnTo>
                <a:lnTo>
                  <a:pt x="656" y="66"/>
                </a:lnTo>
                <a:lnTo>
                  <a:pt x="652" y="77"/>
                </a:lnTo>
                <a:lnTo>
                  <a:pt x="648" y="87"/>
                </a:lnTo>
                <a:lnTo>
                  <a:pt x="641" y="96"/>
                </a:lnTo>
                <a:lnTo>
                  <a:pt x="635" y="108"/>
                </a:lnTo>
                <a:lnTo>
                  <a:pt x="627" y="117"/>
                </a:lnTo>
                <a:lnTo>
                  <a:pt x="622" y="127"/>
                </a:lnTo>
                <a:lnTo>
                  <a:pt x="616" y="136"/>
                </a:lnTo>
                <a:lnTo>
                  <a:pt x="610" y="146"/>
                </a:lnTo>
                <a:lnTo>
                  <a:pt x="605" y="159"/>
                </a:lnTo>
                <a:lnTo>
                  <a:pt x="610" y="170"/>
                </a:lnTo>
                <a:lnTo>
                  <a:pt x="616" y="170"/>
                </a:lnTo>
                <a:lnTo>
                  <a:pt x="626" y="167"/>
                </a:lnTo>
                <a:lnTo>
                  <a:pt x="637" y="157"/>
                </a:lnTo>
                <a:lnTo>
                  <a:pt x="643" y="151"/>
                </a:lnTo>
                <a:lnTo>
                  <a:pt x="648" y="146"/>
                </a:lnTo>
                <a:lnTo>
                  <a:pt x="656" y="138"/>
                </a:lnTo>
                <a:lnTo>
                  <a:pt x="662" y="130"/>
                </a:lnTo>
                <a:lnTo>
                  <a:pt x="669" y="121"/>
                </a:lnTo>
                <a:lnTo>
                  <a:pt x="677" y="113"/>
                </a:lnTo>
                <a:lnTo>
                  <a:pt x="681" y="110"/>
                </a:lnTo>
                <a:lnTo>
                  <a:pt x="684" y="104"/>
                </a:lnTo>
                <a:lnTo>
                  <a:pt x="688" y="100"/>
                </a:lnTo>
                <a:lnTo>
                  <a:pt x="694" y="94"/>
                </a:lnTo>
                <a:lnTo>
                  <a:pt x="698" y="91"/>
                </a:lnTo>
                <a:lnTo>
                  <a:pt x="701" y="87"/>
                </a:lnTo>
                <a:lnTo>
                  <a:pt x="705" y="81"/>
                </a:lnTo>
                <a:lnTo>
                  <a:pt x="709" y="77"/>
                </a:lnTo>
                <a:lnTo>
                  <a:pt x="717" y="68"/>
                </a:lnTo>
                <a:lnTo>
                  <a:pt x="720" y="62"/>
                </a:lnTo>
                <a:lnTo>
                  <a:pt x="724" y="58"/>
                </a:lnTo>
                <a:lnTo>
                  <a:pt x="730" y="53"/>
                </a:lnTo>
                <a:lnTo>
                  <a:pt x="734" y="49"/>
                </a:lnTo>
                <a:lnTo>
                  <a:pt x="741" y="41"/>
                </a:lnTo>
                <a:lnTo>
                  <a:pt x="749" y="34"/>
                </a:lnTo>
                <a:lnTo>
                  <a:pt x="756" y="26"/>
                </a:lnTo>
                <a:lnTo>
                  <a:pt x="772" y="13"/>
                </a:lnTo>
                <a:lnTo>
                  <a:pt x="785" y="5"/>
                </a:lnTo>
                <a:lnTo>
                  <a:pt x="798" y="0"/>
                </a:lnTo>
                <a:lnTo>
                  <a:pt x="810" y="0"/>
                </a:lnTo>
                <a:lnTo>
                  <a:pt x="817" y="7"/>
                </a:lnTo>
                <a:lnTo>
                  <a:pt x="827" y="26"/>
                </a:lnTo>
                <a:lnTo>
                  <a:pt x="823" y="47"/>
                </a:lnTo>
                <a:lnTo>
                  <a:pt x="817" y="58"/>
                </a:lnTo>
                <a:lnTo>
                  <a:pt x="810" y="68"/>
                </a:lnTo>
                <a:lnTo>
                  <a:pt x="800" y="79"/>
                </a:lnTo>
                <a:lnTo>
                  <a:pt x="794" y="85"/>
                </a:lnTo>
                <a:lnTo>
                  <a:pt x="791" y="91"/>
                </a:lnTo>
                <a:lnTo>
                  <a:pt x="785" y="94"/>
                </a:lnTo>
                <a:lnTo>
                  <a:pt x="779" y="100"/>
                </a:lnTo>
                <a:lnTo>
                  <a:pt x="774" y="104"/>
                </a:lnTo>
                <a:lnTo>
                  <a:pt x="768" y="110"/>
                </a:lnTo>
                <a:lnTo>
                  <a:pt x="747" y="129"/>
                </a:lnTo>
                <a:lnTo>
                  <a:pt x="741" y="132"/>
                </a:lnTo>
                <a:lnTo>
                  <a:pt x="737" y="136"/>
                </a:lnTo>
                <a:lnTo>
                  <a:pt x="732" y="140"/>
                </a:lnTo>
                <a:lnTo>
                  <a:pt x="728" y="146"/>
                </a:lnTo>
                <a:lnTo>
                  <a:pt x="722" y="151"/>
                </a:lnTo>
                <a:lnTo>
                  <a:pt x="717" y="159"/>
                </a:lnTo>
                <a:lnTo>
                  <a:pt x="717" y="163"/>
                </a:lnTo>
                <a:lnTo>
                  <a:pt x="722" y="161"/>
                </a:lnTo>
                <a:lnTo>
                  <a:pt x="730" y="155"/>
                </a:lnTo>
                <a:lnTo>
                  <a:pt x="753" y="140"/>
                </a:lnTo>
                <a:lnTo>
                  <a:pt x="779" y="121"/>
                </a:lnTo>
                <a:lnTo>
                  <a:pt x="811" y="102"/>
                </a:lnTo>
                <a:lnTo>
                  <a:pt x="844" y="85"/>
                </a:lnTo>
                <a:lnTo>
                  <a:pt x="859" y="79"/>
                </a:lnTo>
                <a:lnTo>
                  <a:pt x="872" y="75"/>
                </a:lnTo>
                <a:lnTo>
                  <a:pt x="878" y="75"/>
                </a:lnTo>
                <a:lnTo>
                  <a:pt x="884" y="75"/>
                </a:lnTo>
                <a:lnTo>
                  <a:pt x="895" y="79"/>
                </a:lnTo>
                <a:lnTo>
                  <a:pt x="904" y="83"/>
                </a:lnTo>
                <a:lnTo>
                  <a:pt x="912" y="89"/>
                </a:lnTo>
                <a:lnTo>
                  <a:pt x="921" y="98"/>
                </a:lnTo>
                <a:lnTo>
                  <a:pt x="929" y="119"/>
                </a:lnTo>
                <a:lnTo>
                  <a:pt x="925" y="129"/>
                </a:lnTo>
                <a:lnTo>
                  <a:pt x="920" y="136"/>
                </a:lnTo>
                <a:lnTo>
                  <a:pt x="910" y="144"/>
                </a:lnTo>
                <a:lnTo>
                  <a:pt x="899" y="148"/>
                </a:lnTo>
                <a:lnTo>
                  <a:pt x="893" y="148"/>
                </a:lnTo>
                <a:lnTo>
                  <a:pt x="887" y="149"/>
                </a:lnTo>
                <a:lnTo>
                  <a:pt x="874" y="151"/>
                </a:lnTo>
                <a:lnTo>
                  <a:pt x="868" y="153"/>
                </a:lnTo>
                <a:lnTo>
                  <a:pt x="863" y="153"/>
                </a:lnTo>
                <a:lnTo>
                  <a:pt x="853" y="155"/>
                </a:lnTo>
                <a:lnTo>
                  <a:pt x="840" y="161"/>
                </a:lnTo>
                <a:lnTo>
                  <a:pt x="838" y="165"/>
                </a:lnTo>
                <a:lnTo>
                  <a:pt x="842" y="168"/>
                </a:lnTo>
                <a:lnTo>
                  <a:pt x="857" y="189"/>
                </a:lnTo>
                <a:lnTo>
                  <a:pt x="874" y="216"/>
                </a:lnTo>
                <a:lnTo>
                  <a:pt x="880" y="239"/>
                </a:lnTo>
                <a:lnTo>
                  <a:pt x="878" y="242"/>
                </a:lnTo>
                <a:lnTo>
                  <a:pt x="874" y="246"/>
                </a:lnTo>
                <a:lnTo>
                  <a:pt x="868" y="246"/>
                </a:lnTo>
                <a:lnTo>
                  <a:pt x="861" y="246"/>
                </a:lnTo>
                <a:lnTo>
                  <a:pt x="853" y="244"/>
                </a:lnTo>
                <a:lnTo>
                  <a:pt x="844" y="240"/>
                </a:lnTo>
                <a:lnTo>
                  <a:pt x="836" y="239"/>
                </a:lnTo>
                <a:lnTo>
                  <a:pt x="827" y="233"/>
                </a:lnTo>
                <a:lnTo>
                  <a:pt x="811" y="225"/>
                </a:lnTo>
                <a:lnTo>
                  <a:pt x="796" y="216"/>
                </a:lnTo>
                <a:lnTo>
                  <a:pt x="781" y="208"/>
                </a:lnTo>
                <a:lnTo>
                  <a:pt x="770" y="203"/>
                </a:lnTo>
                <a:lnTo>
                  <a:pt x="758" y="203"/>
                </a:lnTo>
                <a:lnTo>
                  <a:pt x="749" y="208"/>
                </a:lnTo>
                <a:lnTo>
                  <a:pt x="747" y="214"/>
                </a:lnTo>
                <a:lnTo>
                  <a:pt x="747" y="221"/>
                </a:lnTo>
                <a:lnTo>
                  <a:pt x="753" y="239"/>
                </a:lnTo>
                <a:lnTo>
                  <a:pt x="775" y="280"/>
                </a:lnTo>
                <a:lnTo>
                  <a:pt x="794" y="320"/>
                </a:lnTo>
                <a:lnTo>
                  <a:pt x="794" y="333"/>
                </a:lnTo>
                <a:lnTo>
                  <a:pt x="791" y="339"/>
                </a:lnTo>
                <a:lnTo>
                  <a:pt x="785" y="343"/>
                </a:lnTo>
                <a:lnTo>
                  <a:pt x="777" y="343"/>
                </a:lnTo>
                <a:lnTo>
                  <a:pt x="770" y="343"/>
                </a:lnTo>
                <a:lnTo>
                  <a:pt x="762" y="341"/>
                </a:lnTo>
                <a:lnTo>
                  <a:pt x="755" y="337"/>
                </a:lnTo>
                <a:lnTo>
                  <a:pt x="739" y="326"/>
                </a:lnTo>
                <a:lnTo>
                  <a:pt x="722" y="311"/>
                </a:lnTo>
                <a:lnTo>
                  <a:pt x="707" y="297"/>
                </a:lnTo>
                <a:lnTo>
                  <a:pt x="690" y="284"/>
                </a:lnTo>
                <a:lnTo>
                  <a:pt x="660" y="267"/>
                </a:lnTo>
                <a:lnTo>
                  <a:pt x="646" y="267"/>
                </a:lnTo>
                <a:lnTo>
                  <a:pt x="635" y="269"/>
                </a:lnTo>
                <a:lnTo>
                  <a:pt x="626" y="273"/>
                </a:lnTo>
                <a:lnTo>
                  <a:pt x="624" y="276"/>
                </a:lnTo>
                <a:lnTo>
                  <a:pt x="620" y="280"/>
                </a:lnTo>
                <a:lnTo>
                  <a:pt x="618" y="290"/>
                </a:lnTo>
                <a:lnTo>
                  <a:pt x="620" y="301"/>
                </a:lnTo>
                <a:lnTo>
                  <a:pt x="635" y="324"/>
                </a:lnTo>
                <a:lnTo>
                  <a:pt x="660" y="345"/>
                </a:lnTo>
                <a:lnTo>
                  <a:pt x="671" y="350"/>
                </a:lnTo>
                <a:lnTo>
                  <a:pt x="682" y="356"/>
                </a:lnTo>
                <a:lnTo>
                  <a:pt x="694" y="362"/>
                </a:lnTo>
                <a:lnTo>
                  <a:pt x="703" y="369"/>
                </a:lnTo>
                <a:lnTo>
                  <a:pt x="719" y="392"/>
                </a:lnTo>
                <a:lnTo>
                  <a:pt x="720" y="407"/>
                </a:lnTo>
                <a:lnTo>
                  <a:pt x="717" y="421"/>
                </a:lnTo>
                <a:lnTo>
                  <a:pt x="705" y="432"/>
                </a:lnTo>
                <a:lnTo>
                  <a:pt x="690" y="441"/>
                </a:lnTo>
                <a:lnTo>
                  <a:pt x="681" y="445"/>
                </a:lnTo>
                <a:lnTo>
                  <a:pt x="671" y="447"/>
                </a:lnTo>
                <a:lnTo>
                  <a:pt x="662" y="447"/>
                </a:lnTo>
                <a:lnTo>
                  <a:pt x="652" y="447"/>
                </a:lnTo>
                <a:lnTo>
                  <a:pt x="643" y="447"/>
                </a:lnTo>
                <a:lnTo>
                  <a:pt x="633" y="443"/>
                </a:lnTo>
                <a:lnTo>
                  <a:pt x="624" y="440"/>
                </a:lnTo>
                <a:lnTo>
                  <a:pt x="616" y="434"/>
                </a:lnTo>
                <a:lnTo>
                  <a:pt x="603" y="419"/>
                </a:lnTo>
                <a:lnTo>
                  <a:pt x="588" y="398"/>
                </a:lnTo>
                <a:lnTo>
                  <a:pt x="557" y="356"/>
                </a:lnTo>
                <a:lnTo>
                  <a:pt x="529" y="324"/>
                </a:lnTo>
                <a:lnTo>
                  <a:pt x="516" y="316"/>
                </a:lnTo>
                <a:lnTo>
                  <a:pt x="504" y="318"/>
                </a:lnTo>
                <a:lnTo>
                  <a:pt x="500" y="322"/>
                </a:lnTo>
                <a:lnTo>
                  <a:pt x="499" y="328"/>
                </a:lnTo>
                <a:lnTo>
                  <a:pt x="504" y="339"/>
                </a:lnTo>
                <a:lnTo>
                  <a:pt x="529" y="369"/>
                </a:lnTo>
                <a:lnTo>
                  <a:pt x="542" y="386"/>
                </a:lnTo>
                <a:lnTo>
                  <a:pt x="554" y="404"/>
                </a:lnTo>
                <a:lnTo>
                  <a:pt x="559" y="419"/>
                </a:lnTo>
                <a:lnTo>
                  <a:pt x="557" y="432"/>
                </a:lnTo>
                <a:lnTo>
                  <a:pt x="552" y="438"/>
                </a:lnTo>
                <a:lnTo>
                  <a:pt x="542" y="443"/>
                </a:lnTo>
                <a:lnTo>
                  <a:pt x="531" y="447"/>
                </a:lnTo>
                <a:lnTo>
                  <a:pt x="523" y="449"/>
                </a:lnTo>
                <a:lnTo>
                  <a:pt x="517" y="451"/>
                </a:lnTo>
                <a:lnTo>
                  <a:pt x="510" y="453"/>
                </a:lnTo>
                <a:lnTo>
                  <a:pt x="500" y="453"/>
                </a:lnTo>
                <a:lnTo>
                  <a:pt x="493" y="455"/>
                </a:lnTo>
                <a:lnTo>
                  <a:pt x="483" y="457"/>
                </a:lnTo>
                <a:lnTo>
                  <a:pt x="476" y="457"/>
                </a:lnTo>
                <a:lnTo>
                  <a:pt x="466" y="457"/>
                </a:lnTo>
                <a:lnTo>
                  <a:pt x="457" y="458"/>
                </a:lnTo>
                <a:lnTo>
                  <a:pt x="447" y="458"/>
                </a:lnTo>
                <a:lnTo>
                  <a:pt x="438" y="458"/>
                </a:lnTo>
                <a:lnTo>
                  <a:pt x="428" y="457"/>
                </a:lnTo>
                <a:lnTo>
                  <a:pt x="419" y="457"/>
                </a:lnTo>
                <a:lnTo>
                  <a:pt x="409" y="455"/>
                </a:lnTo>
                <a:lnTo>
                  <a:pt x="400" y="455"/>
                </a:lnTo>
                <a:lnTo>
                  <a:pt x="392" y="453"/>
                </a:lnTo>
                <a:lnTo>
                  <a:pt x="383" y="451"/>
                </a:lnTo>
                <a:lnTo>
                  <a:pt x="375" y="449"/>
                </a:lnTo>
                <a:lnTo>
                  <a:pt x="366" y="445"/>
                </a:lnTo>
                <a:lnTo>
                  <a:pt x="360" y="443"/>
                </a:lnTo>
                <a:lnTo>
                  <a:pt x="345" y="436"/>
                </a:lnTo>
                <a:lnTo>
                  <a:pt x="333" y="426"/>
                </a:lnTo>
                <a:lnTo>
                  <a:pt x="324" y="417"/>
                </a:lnTo>
                <a:lnTo>
                  <a:pt x="307" y="398"/>
                </a:lnTo>
                <a:lnTo>
                  <a:pt x="288" y="385"/>
                </a:lnTo>
                <a:lnTo>
                  <a:pt x="267" y="375"/>
                </a:lnTo>
                <a:lnTo>
                  <a:pt x="258" y="373"/>
                </a:lnTo>
                <a:lnTo>
                  <a:pt x="248" y="371"/>
                </a:lnTo>
                <a:lnTo>
                  <a:pt x="241" y="369"/>
                </a:lnTo>
                <a:lnTo>
                  <a:pt x="231" y="367"/>
                </a:lnTo>
                <a:lnTo>
                  <a:pt x="218" y="367"/>
                </a:lnTo>
                <a:lnTo>
                  <a:pt x="208" y="367"/>
                </a:lnTo>
                <a:lnTo>
                  <a:pt x="205" y="367"/>
                </a:lnTo>
                <a:lnTo>
                  <a:pt x="333" y="328"/>
                </a:lnTo>
                <a:lnTo>
                  <a:pt x="508" y="415"/>
                </a:lnTo>
                <a:lnTo>
                  <a:pt x="375" y="314"/>
                </a:lnTo>
                <a:lnTo>
                  <a:pt x="531" y="269"/>
                </a:lnTo>
                <a:lnTo>
                  <a:pt x="656" y="405"/>
                </a:lnTo>
                <a:lnTo>
                  <a:pt x="561" y="258"/>
                </a:lnTo>
                <a:lnTo>
                  <a:pt x="662" y="223"/>
                </a:lnTo>
                <a:lnTo>
                  <a:pt x="762" y="311"/>
                </a:lnTo>
                <a:lnTo>
                  <a:pt x="690" y="214"/>
                </a:lnTo>
                <a:lnTo>
                  <a:pt x="772" y="182"/>
                </a:lnTo>
                <a:lnTo>
                  <a:pt x="844" y="212"/>
                </a:lnTo>
                <a:lnTo>
                  <a:pt x="787" y="165"/>
                </a:lnTo>
                <a:lnTo>
                  <a:pt x="889" y="104"/>
                </a:lnTo>
                <a:lnTo>
                  <a:pt x="753" y="167"/>
                </a:lnTo>
                <a:lnTo>
                  <a:pt x="646" y="208"/>
                </a:lnTo>
                <a:lnTo>
                  <a:pt x="794" y="43"/>
                </a:lnTo>
                <a:lnTo>
                  <a:pt x="605" y="216"/>
                </a:lnTo>
                <a:lnTo>
                  <a:pt x="521" y="239"/>
                </a:lnTo>
                <a:lnTo>
                  <a:pt x="624" y="66"/>
                </a:lnTo>
                <a:lnTo>
                  <a:pt x="481" y="248"/>
                </a:lnTo>
                <a:lnTo>
                  <a:pt x="358" y="284"/>
                </a:lnTo>
                <a:lnTo>
                  <a:pt x="413" y="125"/>
                </a:lnTo>
                <a:lnTo>
                  <a:pt x="322" y="297"/>
                </a:lnTo>
                <a:lnTo>
                  <a:pt x="307" y="303"/>
                </a:lnTo>
                <a:lnTo>
                  <a:pt x="290" y="311"/>
                </a:lnTo>
                <a:lnTo>
                  <a:pt x="269" y="320"/>
                </a:lnTo>
                <a:lnTo>
                  <a:pt x="246" y="328"/>
                </a:lnTo>
                <a:lnTo>
                  <a:pt x="223" y="337"/>
                </a:lnTo>
                <a:lnTo>
                  <a:pt x="218" y="339"/>
                </a:lnTo>
                <a:lnTo>
                  <a:pt x="212" y="341"/>
                </a:lnTo>
                <a:lnTo>
                  <a:pt x="206" y="341"/>
                </a:lnTo>
                <a:lnTo>
                  <a:pt x="201" y="343"/>
                </a:lnTo>
                <a:lnTo>
                  <a:pt x="195" y="345"/>
                </a:lnTo>
                <a:lnTo>
                  <a:pt x="191" y="347"/>
                </a:lnTo>
                <a:lnTo>
                  <a:pt x="182" y="347"/>
                </a:lnTo>
                <a:lnTo>
                  <a:pt x="172" y="349"/>
                </a:lnTo>
                <a:lnTo>
                  <a:pt x="167" y="349"/>
                </a:lnTo>
                <a:lnTo>
                  <a:pt x="159" y="349"/>
                </a:lnTo>
                <a:lnTo>
                  <a:pt x="153" y="349"/>
                </a:lnTo>
                <a:lnTo>
                  <a:pt x="148" y="349"/>
                </a:lnTo>
                <a:lnTo>
                  <a:pt x="140" y="349"/>
                </a:lnTo>
                <a:lnTo>
                  <a:pt x="134" y="349"/>
                </a:lnTo>
                <a:lnTo>
                  <a:pt x="127" y="349"/>
                </a:lnTo>
                <a:lnTo>
                  <a:pt x="119" y="347"/>
                </a:lnTo>
                <a:lnTo>
                  <a:pt x="112" y="347"/>
                </a:lnTo>
                <a:lnTo>
                  <a:pt x="104" y="347"/>
                </a:lnTo>
                <a:lnTo>
                  <a:pt x="96" y="345"/>
                </a:lnTo>
                <a:lnTo>
                  <a:pt x="89" y="345"/>
                </a:lnTo>
                <a:lnTo>
                  <a:pt x="81" y="343"/>
                </a:lnTo>
                <a:lnTo>
                  <a:pt x="74" y="343"/>
                </a:lnTo>
                <a:lnTo>
                  <a:pt x="58" y="341"/>
                </a:lnTo>
                <a:lnTo>
                  <a:pt x="53" y="339"/>
                </a:lnTo>
                <a:lnTo>
                  <a:pt x="45" y="339"/>
                </a:lnTo>
                <a:lnTo>
                  <a:pt x="34" y="337"/>
                </a:lnTo>
                <a:lnTo>
                  <a:pt x="22" y="335"/>
                </a:lnTo>
                <a:lnTo>
                  <a:pt x="13" y="333"/>
                </a:lnTo>
                <a:lnTo>
                  <a:pt x="5" y="331"/>
                </a:lnTo>
                <a:lnTo>
                  <a:pt x="0" y="331"/>
                </a:lnTo>
                <a:lnTo>
                  <a:pt x="102" y="271"/>
                </a:lnTo>
                <a:lnTo>
                  <a:pt x="106" y="278"/>
                </a:lnTo>
                <a:lnTo>
                  <a:pt x="123" y="297"/>
                </a:lnTo>
                <a:lnTo>
                  <a:pt x="150" y="312"/>
                </a:lnTo>
                <a:close/>
              </a:path>
            </a:pathLst>
          </a:custGeom>
          <a:gradFill rotWithShape="0">
            <a:gsLst>
              <a:gs pos="0">
                <a:srgbClr val="FFCC00"/>
              </a:gs>
              <a:gs pos="100000">
                <a:srgbClr val="FFFFCC"/>
              </a:gs>
            </a:gsLst>
            <a:path path="rect">
              <a:fillToRect r="100000" b="100000"/>
            </a:path>
          </a:gradFill>
          <a:ln w="9525">
            <a:noFill/>
            <a:round/>
            <a:headEnd/>
            <a:tailEnd/>
          </a:ln>
        </p:spPr>
        <p:txBody>
          <a:bodyPr/>
          <a:lstStyle/>
          <a:p>
            <a:endParaRPr lang="en-US"/>
          </a:p>
        </p:txBody>
      </p:sp>
      <p:sp>
        <p:nvSpPr>
          <p:cNvPr id="12295" name="Freeform 12"/>
          <p:cNvSpPr>
            <a:spLocks/>
          </p:cNvSpPr>
          <p:nvPr/>
        </p:nvSpPr>
        <p:spPr bwMode="auto">
          <a:xfrm>
            <a:off x="6362700" y="230188"/>
            <a:ext cx="1471613" cy="728662"/>
          </a:xfrm>
          <a:custGeom>
            <a:avLst/>
            <a:gdLst>
              <a:gd name="T0" fmla="*/ 463708908 w 927"/>
              <a:gd name="T1" fmla="*/ 788807571 h 459"/>
              <a:gd name="T2" fmla="*/ 640119905 w 927"/>
              <a:gd name="T3" fmla="*/ 688001390 h 459"/>
              <a:gd name="T4" fmla="*/ 715724618 w 927"/>
              <a:gd name="T5" fmla="*/ 592235519 h 459"/>
              <a:gd name="T6" fmla="*/ 778729340 w 927"/>
              <a:gd name="T7" fmla="*/ 486389029 h 459"/>
              <a:gd name="T8" fmla="*/ 844253424 w 927"/>
              <a:gd name="T9" fmla="*/ 367942560 h 459"/>
              <a:gd name="T10" fmla="*/ 1003022528 w 927"/>
              <a:gd name="T11" fmla="*/ 209172031 h 459"/>
              <a:gd name="T12" fmla="*/ 1131551334 w 927"/>
              <a:gd name="T13" fmla="*/ 181451125 h 459"/>
              <a:gd name="T14" fmla="*/ 1249997925 w 927"/>
              <a:gd name="T15" fmla="*/ 181451125 h 459"/>
              <a:gd name="T16" fmla="*/ 1207156048 w 927"/>
              <a:gd name="T17" fmla="*/ 244454195 h 459"/>
              <a:gd name="T18" fmla="*/ 1136591649 w 927"/>
              <a:gd name="T19" fmla="*/ 345260376 h 459"/>
              <a:gd name="T20" fmla="*/ 1217236676 w 927"/>
              <a:gd name="T21" fmla="*/ 435985938 h 459"/>
              <a:gd name="T22" fmla="*/ 1345763895 w 927"/>
              <a:gd name="T23" fmla="*/ 335179758 h 459"/>
              <a:gd name="T24" fmla="*/ 1433970187 w 927"/>
              <a:gd name="T25" fmla="*/ 181451125 h 459"/>
              <a:gd name="T26" fmla="*/ 1562497406 w 927"/>
              <a:gd name="T27" fmla="*/ 73083687 h 459"/>
              <a:gd name="T28" fmla="*/ 1643142433 w 927"/>
              <a:gd name="T29" fmla="*/ 196572053 h 459"/>
              <a:gd name="T30" fmla="*/ 1547376463 w 927"/>
              <a:gd name="T31" fmla="*/ 345260376 h 459"/>
              <a:gd name="T32" fmla="*/ 1600300556 w 927"/>
              <a:gd name="T33" fmla="*/ 400703775 h 459"/>
              <a:gd name="T34" fmla="*/ 1701106840 w 927"/>
              <a:gd name="T35" fmla="*/ 287297615 h 459"/>
              <a:gd name="T36" fmla="*/ 1761590611 w 927"/>
              <a:gd name="T37" fmla="*/ 219252650 h 459"/>
              <a:gd name="T38" fmla="*/ 1834674373 w 927"/>
              <a:gd name="T39" fmla="*/ 138607705 h 459"/>
              <a:gd name="T40" fmla="*/ 1978324122 w 927"/>
              <a:gd name="T41" fmla="*/ 15120927 h 459"/>
              <a:gd name="T42" fmla="*/ 2053928835 w 927"/>
              <a:gd name="T43" fmla="*/ 148688323 h 459"/>
              <a:gd name="T44" fmla="*/ 1958162865 w 927"/>
              <a:gd name="T45" fmla="*/ 254534813 h 459"/>
              <a:gd name="T46" fmla="*/ 1839714688 w 927"/>
              <a:gd name="T47" fmla="*/ 357861942 h 459"/>
              <a:gd name="T48" fmla="*/ 1834674373 w 927"/>
              <a:gd name="T49" fmla="*/ 395663466 h 459"/>
              <a:gd name="T50" fmla="*/ 2147483647 w 927"/>
              <a:gd name="T51" fmla="*/ 196572053 h 459"/>
              <a:gd name="T52" fmla="*/ 2147483647 w 927"/>
              <a:gd name="T53" fmla="*/ 254534813 h 459"/>
              <a:gd name="T54" fmla="*/ 2147483647 w 927"/>
              <a:gd name="T55" fmla="*/ 378023178 h 459"/>
              <a:gd name="T56" fmla="*/ 2111891655 w 927"/>
              <a:gd name="T57" fmla="*/ 405744084 h 459"/>
              <a:gd name="T58" fmla="*/ 2147483647 w 927"/>
              <a:gd name="T59" fmla="*/ 617437064 h 459"/>
              <a:gd name="T60" fmla="*/ 2101811027 w 927"/>
              <a:gd name="T61" fmla="*/ 602316137 h 459"/>
              <a:gd name="T62" fmla="*/ 1905238772 w 927"/>
              <a:gd name="T63" fmla="*/ 511590574 h 459"/>
              <a:gd name="T64" fmla="*/ 1995964428 w 927"/>
              <a:gd name="T65" fmla="*/ 806449447 h 459"/>
              <a:gd name="T66" fmla="*/ 1915319401 w 927"/>
              <a:gd name="T67" fmla="*/ 859371898 h 459"/>
              <a:gd name="T68" fmla="*/ 1658263376 w 927"/>
              <a:gd name="T69" fmla="*/ 672880463 h 459"/>
              <a:gd name="T70" fmla="*/ 1552416777 w 927"/>
              <a:gd name="T71" fmla="*/ 730844811 h 459"/>
              <a:gd name="T72" fmla="*/ 1743948718 w 927"/>
              <a:gd name="T73" fmla="*/ 917336246 h 459"/>
              <a:gd name="T74" fmla="*/ 1733868089 w 927"/>
              <a:gd name="T75" fmla="*/ 1113908298 h 459"/>
              <a:gd name="T76" fmla="*/ 1590219928 w 927"/>
              <a:gd name="T77" fmla="*/ 1123988916 h 459"/>
              <a:gd name="T78" fmla="*/ 1328123589 w 927"/>
              <a:gd name="T79" fmla="*/ 816530065 h 459"/>
              <a:gd name="T80" fmla="*/ 1328123589 w 927"/>
              <a:gd name="T81" fmla="*/ 937497482 h 459"/>
              <a:gd name="T82" fmla="*/ 1360884837 w 927"/>
              <a:gd name="T83" fmla="*/ 1118948607 h 459"/>
              <a:gd name="T84" fmla="*/ 1237397933 w 927"/>
              <a:gd name="T85" fmla="*/ 1151709822 h 459"/>
              <a:gd name="T86" fmla="*/ 1098788498 w 927"/>
              <a:gd name="T87" fmla="*/ 1156750131 h 459"/>
              <a:gd name="T88" fmla="*/ 960180651 w 927"/>
              <a:gd name="T89" fmla="*/ 1136588895 h 459"/>
              <a:gd name="T90" fmla="*/ 811490588 w 927"/>
              <a:gd name="T91" fmla="*/ 1050903641 h 459"/>
              <a:gd name="T92" fmla="*/ 602318342 w 927"/>
              <a:gd name="T93" fmla="*/ 932457173 h 459"/>
              <a:gd name="T94" fmla="*/ 1275199496 w 927"/>
              <a:gd name="T95" fmla="*/ 1050903641 h 459"/>
              <a:gd name="T96" fmla="*/ 1915319401 w 927"/>
              <a:gd name="T97" fmla="*/ 788807571 h 459"/>
              <a:gd name="T98" fmla="*/ 1892638781 w 927"/>
              <a:gd name="T99" fmla="*/ 425905320 h 459"/>
              <a:gd name="T100" fmla="*/ 1207156048 w 927"/>
              <a:gd name="T101" fmla="*/ 624998321 h 459"/>
              <a:gd name="T102" fmla="*/ 672882741 w 927"/>
              <a:gd name="T103" fmla="*/ 806449447 h 459"/>
              <a:gd name="T104" fmla="*/ 501512058 w 927"/>
              <a:gd name="T105" fmla="*/ 869452516 h 459"/>
              <a:gd name="T106" fmla="*/ 400705774 w 927"/>
              <a:gd name="T107" fmla="*/ 884573443 h 459"/>
              <a:gd name="T108" fmla="*/ 294859175 w 927"/>
              <a:gd name="T109" fmla="*/ 879533134 h 459"/>
              <a:gd name="T110" fmla="*/ 181451312 w 927"/>
              <a:gd name="T111" fmla="*/ 864412207 h 459"/>
              <a:gd name="T112" fmla="*/ 27722522 w 927"/>
              <a:gd name="T113" fmla="*/ 846771919 h 459"/>
              <a:gd name="T114" fmla="*/ 370463888 w 927"/>
              <a:gd name="T115" fmla="*/ 793847880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7" y="315"/>
                </a:moveTo>
                <a:lnTo>
                  <a:pt x="151" y="315"/>
                </a:lnTo>
                <a:lnTo>
                  <a:pt x="161" y="315"/>
                </a:lnTo>
                <a:lnTo>
                  <a:pt x="166" y="315"/>
                </a:lnTo>
                <a:lnTo>
                  <a:pt x="174" y="315"/>
                </a:lnTo>
                <a:lnTo>
                  <a:pt x="184" y="313"/>
                </a:lnTo>
                <a:lnTo>
                  <a:pt x="191" y="311"/>
                </a:lnTo>
                <a:lnTo>
                  <a:pt x="212" y="303"/>
                </a:lnTo>
                <a:lnTo>
                  <a:pt x="233" y="290"/>
                </a:lnTo>
                <a:lnTo>
                  <a:pt x="244" y="283"/>
                </a:lnTo>
                <a:lnTo>
                  <a:pt x="250" y="279"/>
                </a:lnTo>
                <a:lnTo>
                  <a:pt x="254" y="273"/>
                </a:lnTo>
                <a:lnTo>
                  <a:pt x="259" y="267"/>
                </a:lnTo>
                <a:lnTo>
                  <a:pt x="265" y="262"/>
                </a:lnTo>
                <a:lnTo>
                  <a:pt x="271" y="256"/>
                </a:lnTo>
                <a:lnTo>
                  <a:pt x="275" y="248"/>
                </a:lnTo>
                <a:lnTo>
                  <a:pt x="280" y="241"/>
                </a:lnTo>
                <a:lnTo>
                  <a:pt x="284" y="235"/>
                </a:lnTo>
                <a:lnTo>
                  <a:pt x="288" y="228"/>
                </a:lnTo>
                <a:lnTo>
                  <a:pt x="292" y="220"/>
                </a:lnTo>
                <a:lnTo>
                  <a:pt x="297" y="214"/>
                </a:lnTo>
                <a:lnTo>
                  <a:pt x="301" y="207"/>
                </a:lnTo>
                <a:lnTo>
                  <a:pt x="305" y="201"/>
                </a:lnTo>
                <a:lnTo>
                  <a:pt x="309" y="193"/>
                </a:lnTo>
                <a:lnTo>
                  <a:pt x="311" y="188"/>
                </a:lnTo>
                <a:lnTo>
                  <a:pt x="314" y="182"/>
                </a:lnTo>
                <a:lnTo>
                  <a:pt x="322" y="169"/>
                </a:lnTo>
                <a:lnTo>
                  <a:pt x="324" y="163"/>
                </a:lnTo>
                <a:lnTo>
                  <a:pt x="328" y="157"/>
                </a:lnTo>
                <a:lnTo>
                  <a:pt x="335" y="146"/>
                </a:lnTo>
                <a:lnTo>
                  <a:pt x="341" y="135"/>
                </a:lnTo>
                <a:lnTo>
                  <a:pt x="347" y="125"/>
                </a:lnTo>
                <a:lnTo>
                  <a:pt x="354" y="118"/>
                </a:lnTo>
                <a:lnTo>
                  <a:pt x="362" y="108"/>
                </a:lnTo>
                <a:lnTo>
                  <a:pt x="379" y="95"/>
                </a:lnTo>
                <a:lnTo>
                  <a:pt x="398" y="83"/>
                </a:lnTo>
                <a:lnTo>
                  <a:pt x="409" y="80"/>
                </a:lnTo>
                <a:lnTo>
                  <a:pt x="421" y="78"/>
                </a:lnTo>
                <a:lnTo>
                  <a:pt x="424" y="76"/>
                </a:lnTo>
                <a:lnTo>
                  <a:pt x="430" y="74"/>
                </a:lnTo>
                <a:lnTo>
                  <a:pt x="440" y="74"/>
                </a:lnTo>
                <a:lnTo>
                  <a:pt x="449" y="72"/>
                </a:lnTo>
                <a:lnTo>
                  <a:pt x="459" y="70"/>
                </a:lnTo>
                <a:lnTo>
                  <a:pt x="466" y="70"/>
                </a:lnTo>
                <a:lnTo>
                  <a:pt x="474" y="70"/>
                </a:lnTo>
                <a:lnTo>
                  <a:pt x="481" y="70"/>
                </a:lnTo>
                <a:lnTo>
                  <a:pt x="487" y="70"/>
                </a:lnTo>
                <a:lnTo>
                  <a:pt x="496" y="72"/>
                </a:lnTo>
                <a:lnTo>
                  <a:pt x="506" y="72"/>
                </a:lnTo>
                <a:lnTo>
                  <a:pt x="502" y="74"/>
                </a:lnTo>
                <a:lnTo>
                  <a:pt x="496" y="82"/>
                </a:lnTo>
                <a:lnTo>
                  <a:pt x="491" y="85"/>
                </a:lnTo>
                <a:lnTo>
                  <a:pt x="485" y="91"/>
                </a:lnTo>
                <a:lnTo>
                  <a:pt x="479" y="97"/>
                </a:lnTo>
                <a:lnTo>
                  <a:pt x="476" y="102"/>
                </a:lnTo>
                <a:lnTo>
                  <a:pt x="470" y="110"/>
                </a:lnTo>
                <a:lnTo>
                  <a:pt x="464" y="116"/>
                </a:lnTo>
                <a:lnTo>
                  <a:pt x="459" y="123"/>
                </a:lnTo>
                <a:lnTo>
                  <a:pt x="455" y="131"/>
                </a:lnTo>
                <a:lnTo>
                  <a:pt x="451" y="137"/>
                </a:lnTo>
                <a:lnTo>
                  <a:pt x="449" y="144"/>
                </a:lnTo>
                <a:lnTo>
                  <a:pt x="449" y="157"/>
                </a:lnTo>
                <a:lnTo>
                  <a:pt x="453" y="167"/>
                </a:lnTo>
                <a:lnTo>
                  <a:pt x="460" y="173"/>
                </a:lnTo>
                <a:lnTo>
                  <a:pt x="470" y="174"/>
                </a:lnTo>
                <a:lnTo>
                  <a:pt x="483" y="173"/>
                </a:lnTo>
                <a:lnTo>
                  <a:pt x="496" y="169"/>
                </a:lnTo>
                <a:lnTo>
                  <a:pt x="510" y="161"/>
                </a:lnTo>
                <a:lnTo>
                  <a:pt x="521" y="152"/>
                </a:lnTo>
                <a:lnTo>
                  <a:pt x="527" y="146"/>
                </a:lnTo>
                <a:lnTo>
                  <a:pt x="531" y="140"/>
                </a:lnTo>
                <a:lnTo>
                  <a:pt x="534" y="133"/>
                </a:lnTo>
                <a:lnTo>
                  <a:pt x="540" y="123"/>
                </a:lnTo>
                <a:lnTo>
                  <a:pt x="544" y="114"/>
                </a:lnTo>
                <a:lnTo>
                  <a:pt x="550" y="104"/>
                </a:lnTo>
                <a:lnTo>
                  <a:pt x="555" y="93"/>
                </a:lnTo>
                <a:lnTo>
                  <a:pt x="563" y="82"/>
                </a:lnTo>
                <a:lnTo>
                  <a:pt x="569" y="72"/>
                </a:lnTo>
                <a:lnTo>
                  <a:pt x="576" y="61"/>
                </a:lnTo>
                <a:lnTo>
                  <a:pt x="584" y="51"/>
                </a:lnTo>
                <a:lnTo>
                  <a:pt x="591" y="44"/>
                </a:lnTo>
                <a:lnTo>
                  <a:pt x="608" y="32"/>
                </a:lnTo>
                <a:lnTo>
                  <a:pt x="616" y="30"/>
                </a:lnTo>
                <a:lnTo>
                  <a:pt x="620" y="29"/>
                </a:lnTo>
                <a:lnTo>
                  <a:pt x="625" y="29"/>
                </a:lnTo>
                <a:lnTo>
                  <a:pt x="633" y="30"/>
                </a:lnTo>
                <a:lnTo>
                  <a:pt x="642" y="36"/>
                </a:lnTo>
                <a:lnTo>
                  <a:pt x="654" y="49"/>
                </a:lnTo>
                <a:lnTo>
                  <a:pt x="654" y="68"/>
                </a:lnTo>
                <a:lnTo>
                  <a:pt x="652" y="78"/>
                </a:lnTo>
                <a:lnTo>
                  <a:pt x="646" y="87"/>
                </a:lnTo>
                <a:lnTo>
                  <a:pt x="641" y="99"/>
                </a:lnTo>
                <a:lnTo>
                  <a:pt x="633" y="108"/>
                </a:lnTo>
                <a:lnTo>
                  <a:pt x="625" y="118"/>
                </a:lnTo>
                <a:lnTo>
                  <a:pt x="620" y="129"/>
                </a:lnTo>
                <a:lnTo>
                  <a:pt x="614" y="137"/>
                </a:lnTo>
                <a:lnTo>
                  <a:pt x="608" y="146"/>
                </a:lnTo>
                <a:lnTo>
                  <a:pt x="605" y="161"/>
                </a:lnTo>
                <a:lnTo>
                  <a:pt x="608" y="171"/>
                </a:lnTo>
                <a:lnTo>
                  <a:pt x="616" y="173"/>
                </a:lnTo>
                <a:lnTo>
                  <a:pt x="624" y="167"/>
                </a:lnTo>
                <a:lnTo>
                  <a:pt x="635" y="159"/>
                </a:lnTo>
                <a:lnTo>
                  <a:pt x="641" y="154"/>
                </a:lnTo>
                <a:lnTo>
                  <a:pt x="646" y="146"/>
                </a:lnTo>
                <a:lnTo>
                  <a:pt x="654" y="140"/>
                </a:lnTo>
                <a:lnTo>
                  <a:pt x="661" y="131"/>
                </a:lnTo>
                <a:lnTo>
                  <a:pt x="667" y="123"/>
                </a:lnTo>
                <a:lnTo>
                  <a:pt x="675" y="114"/>
                </a:lnTo>
                <a:lnTo>
                  <a:pt x="679" y="110"/>
                </a:lnTo>
                <a:lnTo>
                  <a:pt x="682" y="104"/>
                </a:lnTo>
                <a:lnTo>
                  <a:pt x="688" y="101"/>
                </a:lnTo>
                <a:lnTo>
                  <a:pt x="692" y="97"/>
                </a:lnTo>
                <a:lnTo>
                  <a:pt x="696" y="91"/>
                </a:lnTo>
                <a:lnTo>
                  <a:pt x="699" y="87"/>
                </a:lnTo>
                <a:lnTo>
                  <a:pt x="703" y="82"/>
                </a:lnTo>
                <a:lnTo>
                  <a:pt x="707" y="78"/>
                </a:lnTo>
                <a:lnTo>
                  <a:pt x="715" y="68"/>
                </a:lnTo>
                <a:lnTo>
                  <a:pt x="720" y="65"/>
                </a:lnTo>
                <a:lnTo>
                  <a:pt x="724" y="59"/>
                </a:lnTo>
                <a:lnTo>
                  <a:pt x="728" y="55"/>
                </a:lnTo>
                <a:lnTo>
                  <a:pt x="732" y="51"/>
                </a:lnTo>
                <a:lnTo>
                  <a:pt x="739" y="42"/>
                </a:lnTo>
                <a:lnTo>
                  <a:pt x="747" y="34"/>
                </a:lnTo>
                <a:lnTo>
                  <a:pt x="754" y="27"/>
                </a:lnTo>
                <a:lnTo>
                  <a:pt x="770" y="15"/>
                </a:lnTo>
                <a:lnTo>
                  <a:pt x="785" y="6"/>
                </a:lnTo>
                <a:lnTo>
                  <a:pt x="796" y="0"/>
                </a:lnTo>
                <a:lnTo>
                  <a:pt x="807" y="2"/>
                </a:lnTo>
                <a:lnTo>
                  <a:pt x="817" y="8"/>
                </a:lnTo>
                <a:lnTo>
                  <a:pt x="825" y="29"/>
                </a:lnTo>
                <a:lnTo>
                  <a:pt x="821" y="49"/>
                </a:lnTo>
                <a:lnTo>
                  <a:pt x="815" y="59"/>
                </a:lnTo>
                <a:lnTo>
                  <a:pt x="807" y="70"/>
                </a:lnTo>
                <a:lnTo>
                  <a:pt x="798" y="80"/>
                </a:lnTo>
                <a:lnTo>
                  <a:pt x="792" y="85"/>
                </a:lnTo>
                <a:lnTo>
                  <a:pt x="789" y="91"/>
                </a:lnTo>
                <a:lnTo>
                  <a:pt x="783" y="97"/>
                </a:lnTo>
                <a:lnTo>
                  <a:pt x="777" y="101"/>
                </a:lnTo>
                <a:lnTo>
                  <a:pt x="771" y="106"/>
                </a:lnTo>
                <a:lnTo>
                  <a:pt x="766" y="110"/>
                </a:lnTo>
                <a:lnTo>
                  <a:pt x="745" y="129"/>
                </a:lnTo>
                <a:lnTo>
                  <a:pt x="739" y="133"/>
                </a:lnTo>
                <a:lnTo>
                  <a:pt x="735" y="138"/>
                </a:lnTo>
                <a:lnTo>
                  <a:pt x="730" y="142"/>
                </a:lnTo>
                <a:lnTo>
                  <a:pt x="728" y="146"/>
                </a:lnTo>
                <a:lnTo>
                  <a:pt x="720" y="154"/>
                </a:lnTo>
                <a:lnTo>
                  <a:pt x="716" y="159"/>
                </a:lnTo>
                <a:lnTo>
                  <a:pt x="716" y="163"/>
                </a:lnTo>
                <a:lnTo>
                  <a:pt x="720" y="161"/>
                </a:lnTo>
                <a:lnTo>
                  <a:pt x="728" y="157"/>
                </a:lnTo>
                <a:lnTo>
                  <a:pt x="751" y="142"/>
                </a:lnTo>
                <a:lnTo>
                  <a:pt x="779" y="121"/>
                </a:lnTo>
                <a:lnTo>
                  <a:pt x="809" y="102"/>
                </a:lnTo>
                <a:lnTo>
                  <a:pt x="842" y="87"/>
                </a:lnTo>
                <a:lnTo>
                  <a:pt x="857" y="80"/>
                </a:lnTo>
                <a:lnTo>
                  <a:pt x="870" y="78"/>
                </a:lnTo>
                <a:lnTo>
                  <a:pt x="878" y="78"/>
                </a:lnTo>
                <a:lnTo>
                  <a:pt x="883" y="78"/>
                </a:lnTo>
                <a:lnTo>
                  <a:pt x="893" y="80"/>
                </a:lnTo>
                <a:lnTo>
                  <a:pt x="902" y="85"/>
                </a:lnTo>
                <a:lnTo>
                  <a:pt x="910" y="89"/>
                </a:lnTo>
                <a:lnTo>
                  <a:pt x="919" y="101"/>
                </a:lnTo>
                <a:lnTo>
                  <a:pt x="927" y="120"/>
                </a:lnTo>
                <a:lnTo>
                  <a:pt x="923" y="129"/>
                </a:lnTo>
                <a:lnTo>
                  <a:pt x="917" y="138"/>
                </a:lnTo>
                <a:lnTo>
                  <a:pt x="908" y="144"/>
                </a:lnTo>
                <a:lnTo>
                  <a:pt x="899" y="148"/>
                </a:lnTo>
                <a:lnTo>
                  <a:pt x="891" y="150"/>
                </a:lnTo>
                <a:lnTo>
                  <a:pt x="885" y="150"/>
                </a:lnTo>
                <a:lnTo>
                  <a:pt x="874" y="152"/>
                </a:lnTo>
                <a:lnTo>
                  <a:pt x="868" y="154"/>
                </a:lnTo>
                <a:lnTo>
                  <a:pt x="862" y="154"/>
                </a:lnTo>
                <a:lnTo>
                  <a:pt x="851" y="156"/>
                </a:lnTo>
                <a:lnTo>
                  <a:pt x="838" y="161"/>
                </a:lnTo>
                <a:lnTo>
                  <a:pt x="838" y="165"/>
                </a:lnTo>
                <a:lnTo>
                  <a:pt x="840" y="171"/>
                </a:lnTo>
                <a:lnTo>
                  <a:pt x="855" y="190"/>
                </a:lnTo>
                <a:lnTo>
                  <a:pt x="872" y="218"/>
                </a:lnTo>
                <a:lnTo>
                  <a:pt x="878" y="241"/>
                </a:lnTo>
                <a:lnTo>
                  <a:pt x="876" y="245"/>
                </a:lnTo>
                <a:lnTo>
                  <a:pt x="874" y="247"/>
                </a:lnTo>
                <a:lnTo>
                  <a:pt x="868" y="248"/>
                </a:lnTo>
                <a:lnTo>
                  <a:pt x="859" y="247"/>
                </a:lnTo>
                <a:lnTo>
                  <a:pt x="851" y="245"/>
                </a:lnTo>
                <a:lnTo>
                  <a:pt x="842" y="243"/>
                </a:lnTo>
                <a:lnTo>
                  <a:pt x="834" y="239"/>
                </a:lnTo>
                <a:lnTo>
                  <a:pt x="825" y="235"/>
                </a:lnTo>
                <a:lnTo>
                  <a:pt x="809" y="226"/>
                </a:lnTo>
                <a:lnTo>
                  <a:pt x="794" y="216"/>
                </a:lnTo>
                <a:lnTo>
                  <a:pt x="781" y="209"/>
                </a:lnTo>
                <a:lnTo>
                  <a:pt x="768" y="205"/>
                </a:lnTo>
                <a:lnTo>
                  <a:pt x="756" y="203"/>
                </a:lnTo>
                <a:lnTo>
                  <a:pt x="749" y="209"/>
                </a:lnTo>
                <a:lnTo>
                  <a:pt x="745" y="214"/>
                </a:lnTo>
                <a:lnTo>
                  <a:pt x="745" y="222"/>
                </a:lnTo>
                <a:lnTo>
                  <a:pt x="751" y="239"/>
                </a:lnTo>
                <a:lnTo>
                  <a:pt x="773" y="281"/>
                </a:lnTo>
                <a:lnTo>
                  <a:pt x="792" y="320"/>
                </a:lnTo>
                <a:lnTo>
                  <a:pt x="792" y="336"/>
                </a:lnTo>
                <a:lnTo>
                  <a:pt x="790" y="341"/>
                </a:lnTo>
                <a:lnTo>
                  <a:pt x="785" y="343"/>
                </a:lnTo>
                <a:lnTo>
                  <a:pt x="775" y="345"/>
                </a:lnTo>
                <a:lnTo>
                  <a:pt x="768" y="345"/>
                </a:lnTo>
                <a:lnTo>
                  <a:pt x="760" y="341"/>
                </a:lnTo>
                <a:lnTo>
                  <a:pt x="752" y="338"/>
                </a:lnTo>
                <a:lnTo>
                  <a:pt x="737" y="326"/>
                </a:lnTo>
                <a:lnTo>
                  <a:pt x="722" y="313"/>
                </a:lnTo>
                <a:lnTo>
                  <a:pt x="705" y="298"/>
                </a:lnTo>
                <a:lnTo>
                  <a:pt x="690" y="284"/>
                </a:lnTo>
                <a:lnTo>
                  <a:pt x="658" y="267"/>
                </a:lnTo>
                <a:lnTo>
                  <a:pt x="644" y="267"/>
                </a:lnTo>
                <a:lnTo>
                  <a:pt x="633" y="269"/>
                </a:lnTo>
                <a:lnTo>
                  <a:pt x="624" y="275"/>
                </a:lnTo>
                <a:lnTo>
                  <a:pt x="622" y="279"/>
                </a:lnTo>
                <a:lnTo>
                  <a:pt x="620" y="283"/>
                </a:lnTo>
                <a:lnTo>
                  <a:pt x="616" y="290"/>
                </a:lnTo>
                <a:lnTo>
                  <a:pt x="618" y="302"/>
                </a:lnTo>
                <a:lnTo>
                  <a:pt x="635" y="326"/>
                </a:lnTo>
                <a:lnTo>
                  <a:pt x="658" y="345"/>
                </a:lnTo>
                <a:lnTo>
                  <a:pt x="671" y="351"/>
                </a:lnTo>
                <a:lnTo>
                  <a:pt x="680" y="357"/>
                </a:lnTo>
                <a:lnTo>
                  <a:pt x="692" y="364"/>
                </a:lnTo>
                <a:lnTo>
                  <a:pt x="701" y="370"/>
                </a:lnTo>
                <a:lnTo>
                  <a:pt x="716" y="393"/>
                </a:lnTo>
                <a:lnTo>
                  <a:pt x="720" y="408"/>
                </a:lnTo>
                <a:lnTo>
                  <a:pt x="715" y="423"/>
                </a:lnTo>
                <a:lnTo>
                  <a:pt x="703" y="434"/>
                </a:lnTo>
                <a:lnTo>
                  <a:pt x="688" y="442"/>
                </a:lnTo>
                <a:lnTo>
                  <a:pt x="679" y="446"/>
                </a:lnTo>
                <a:lnTo>
                  <a:pt x="669" y="448"/>
                </a:lnTo>
                <a:lnTo>
                  <a:pt x="660" y="449"/>
                </a:lnTo>
                <a:lnTo>
                  <a:pt x="650" y="449"/>
                </a:lnTo>
                <a:lnTo>
                  <a:pt x="641" y="448"/>
                </a:lnTo>
                <a:lnTo>
                  <a:pt x="631" y="446"/>
                </a:lnTo>
                <a:lnTo>
                  <a:pt x="624" y="442"/>
                </a:lnTo>
                <a:lnTo>
                  <a:pt x="616" y="434"/>
                </a:lnTo>
                <a:lnTo>
                  <a:pt x="601" y="419"/>
                </a:lnTo>
                <a:lnTo>
                  <a:pt x="586" y="400"/>
                </a:lnTo>
                <a:lnTo>
                  <a:pt x="555" y="357"/>
                </a:lnTo>
                <a:lnTo>
                  <a:pt x="527" y="324"/>
                </a:lnTo>
                <a:lnTo>
                  <a:pt x="514" y="317"/>
                </a:lnTo>
                <a:lnTo>
                  <a:pt x="502" y="319"/>
                </a:lnTo>
                <a:lnTo>
                  <a:pt x="498" y="322"/>
                </a:lnTo>
                <a:lnTo>
                  <a:pt x="498" y="328"/>
                </a:lnTo>
                <a:lnTo>
                  <a:pt x="502" y="339"/>
                </a:lnTo>
                <a:lnTo>
                  <a:pt x="527" y="372"/>
                </a:lnTo>
                <a:lnTo>
                  <a:pt x="542" y="389"/>
                </a:lnTo>
                <a:lnTo>
                  <a:pt x="553" y="404"/>
                </a:lnTo>
                <a:lnTo>
                  <a:pt x="559" y="419"/>
                </a:lnTo>
                <a:lnTo>
                  <a:pt x="555" y="432"/>
                </a:lnTo>
                <a:lnTo>
                  <a:pt x="550" y="438"/>
                </a:lnTo>
                <a:lnTo>
                  <a:pt x="540" y="444"/>
                </a:lnTo>
                <a:lnTo>
                  <a:pt x="529" y="448"/>
                </a:lnTo>
                <a:lnTo>
                  <a:pt x="523" y="449"/>
                </a:lnTo>
                <a:lnTo>
                  <a:pt x="515" y="451"/>
                </a:lnTo>
                <a:lnTo>
                  <a:pt x="508" y="453"/>
                </a:lnTo>
                <a:lnTo>
                  <a:pt x="500" y="455"/>
                </a:lnTo>
                <a:lnTo>
                  <a:pt x="491" y="457"/>
                </a:lnTo>
                <a:lnTo>
                  <a:pt x="483" y="457"/>
                </a:lnTo>
                <a:lnTo>
                  <a:pt x="474" y="459"/>
                </a:lnTo>
                <a:lnTo>
                  <a:pt x="464" y="459"/>
                </a:lnTo>
                <a:lnTo>
                  <a:pt x="455" y="459"/>
                </a:lnTo>
                <a:lnTo>
                  <a:pt x="445" y="459"/>
                </a:lnTo>
                <a:lnTo>
                  <a:pt x="436" y="459"/>
                </a:lnTo>
                <a:lnTo>
                  <a:pt x="426" y="459"/>
                </a:lnTo>
                <a:lnTo>
                  <a:pt x="417" y="457"/>
                </a:lnTo>
                <a:lnTo>
                  <a:pt x="409" y="457"/>
                </a:lnTo>
                <a:lnTo>
                  <a:pt x="400" y="455"/>
                </a:lnTo>
                <a:lnTo>
                  <a:pt x="390" y="453"/>
                </a:lnTo>
                <a:lnTo>
                  <a:pt x="381" y="451"/>
                </a:lnTo>
                <a:lnTo>
                  <a:pt x="373" y="449"/>
                </a:lnTo>
                <a:lnTo>
                  <a:pt x="366" y="448"/>
                </a:lnTo>
                <a:lnTo>
                  <a:pt x="358" y="444"/>
                </a:lnTo>
                <a:lnTo>
                  <a:pt x="343" y="436"/>
                </a:lnTo>
                <a:lnTo>
                  <a:pt x="331" y="429"/>
                </a:lnTo>
                <a:lnTo>
                  <a:pt x="322" y="417"/>
                </a:lnTo>
                <a:lnTo>
                  <a:pt x="305" y="400"/>
                </a:lnTo>
                <a:lnTo>
                  <a:pt x="286" y="385"/>
                </a:lnTo>
                <a:lnTo>
                  <a:pt x="265" y="377"/>
                </a:lnTo>
                <a:lnTo>
                  <a:pt x="256" y="374"/>
                </a:lnTo>
                <a:lnTo>
                  <a:pt x="246" y="372"/>
                </a:lnTo>
                <a:lnTo>
                  <a:pt x="239" y="370"/>
                </a:lnTo>
                <a:lnTo>
                  <a:pt x="229" y="370"/>
                </a:lnTo>
                <a:lnTo>
                  <a:pt x="216" y="368"/>
                </a:lnTo>
                <a:lnTo>
                  <a:pt x="206" y="368"/>
                </a:lnTo>
                <a:lnTo>
                  <a:pt x="202" y="368"/>
                </a:lnTo>
                <a:lnTo>
                  <a:pt x="333" y="330"/>
                </a:lnTo>
                <a:lnTo>
                  <a:pt x="506" y="417"/>
                </a:lnTo>
                <a:lnTo>
                  <a:pt x="373" y="315"/>
                </a:lnTo>
                <a:lnTo>
                  <a:pt x="529" y="271"/>
                </a:lnTo>
                <a:lnTo>
                  <a:pt x="654" y="408"/>
                </a:lnTo>
                <a:lnTo>
                  <a:pt x="559" y="258"/>
                </a:lnTo>
                <a:lnTo>
                  <a:pt x="661" y="226"/>
                </a:lnTo>
                <a:lnTo>
                  <a:pt x="760" y="313"/>
                </a:lnTo>
                <a:lnTo>
                  <a:pt x="688" y="216"/>
                </a:lnTo>
                <a:lnTo>
                  <a:pt x="770" y="182"/>
                </a:lnTo>
                <a:lnTo>
                  <a:pt x="842" y="214"/>
                </a:lnTo>
                <a:lnTo>
                  <a:pt x="787" y="167"/>
                </a:lnTo>
                <a:lnTo>
                  <a:pt x="887" y="106"/>
                </a:lnTo>
                <a:lnTo>
                  <a:pt x="751" y="169"/>
                </a:lnTo>
                <a:lnTo>
                  <a:pt x="644" y="209"/>
                </a:lnTo>
                <a:lnTo>
                  <a:pt x="792" y="44"/>
                </a:lnTo>
                <a:lnTo>
                  <a:pt x="603" y="218"/>
                </a:lnTo>
                <a:lnTo>
                  <a:pt x="519" y="241"/>
                </a:lnTo>
                <a:lnTo>
                  <a:pt x="622" y="68"/>
                </a:lnTo>
                <a:lnTo>
                  <a:pt x="479" y="248"/>
                </a:lnTo>
                <a:lnTo>
                  <a:pt x="356" y="286"/>
                </a:lnTo>
                <a:lnTo>
                  <a:pt x="411" y="125"/>
                </a:lnTo>
                <a:lnTo>
                  <a:pt x="320" y="298"/>
                </a:lnTo>
                <a:lnTo>
                  <a:pt x="305" y="305"/>
                </a:lnTo>
                <a:lnTo>
                  <a:pt x="288" y="311"/>
                </a:lnTo>
                <a:lnTo>
                  <a:pt x="267" y="320"/>
                </a:lnTo>
                <a:lnTo>
                  <a:pt x="244" y="330"/>
                </a:lnTo>
                <a:lnTo>
                  <a:pt x="221" y="338"/>
                </a:lnTo>
                <a:lnTo>
                  <a:pt x="216" y="339"/>
                </a:lnTo>
                <a:lnTo>
                  <a:pt x="210" y="341"/>
                </a:lnTo>
                <a:lnTo>
                  <a:pt x="204" y="343"/>
                </a:lnTo>
                <a:lnTo>
                  <a:pt x="199" y="345"/>
                </a:lnTo>
                <a:lnTo>
                  <a:pt x="193" y="347"/>
                </a:lnTo>
                <a:lnTo>
                  <a:pt x="189" y="347"/>
                </a:lnTo>
                <a:lnTo>
                  <a:pt x="180" y="349"/>
                </a:lnTo>
                <a:lnTo>
                  <a:pt x="170" y="351"/>
                </a:lnTo>
                <a:lnTo>
                  <a:pt x="165" y="351"/>
                </a:lnTo>
                <a:lnTo>
                  <a:pt x="159" y="351"/>
                </a:lnTo>
                <a:lnTo>
                  <a:pt x="153" y="351"/>
                </a:lnTo>
                <a:lnTo>
                  <a:pt x="146" y="351"/>
                </a:lnTo>
                <a:lnTo>
                  <a:pt x="140" y="351"/>
                </a:lnTo>
                <a:lnTo>
                  <a:pt x="132" y="349"/>
                </a:lnTo>
                <a:lnTo>
                  <a:pt x="125" y="349"/>
                </a:lnTo>
                <a:lnTo>
                  <a:pt x="117" y="349"/>
                </a:lnTo>
                <a:lnTo>
                  <a:pt x="110" y="347"/>
                </a:lnTo>
                <a:lnTo>
                  <a:pt x="102" y="347"/>
                </a:lnTo>
                <a:lnTo>
                  <a:pt x="94" y="347"/>
                </a:lnTo>
                <a:lnTo>
                  <a:pt x="87" y="345"/>
                </a:lnTo>
                <a:lnTo>
                  <a:pt x="79" y="345"/>
                </a:lnTo>
                <a:lnTo>
                  <a:pt x="72" y="343"/>
                </a:lnTo>
                <a:lnTo>
                  <a:pt x="58" y="341"/>
                </a:lnTo>
                <a:lnTo>
                  <a:pt x="51" y="341"/>
                </a:lnTo>
                <a:lnTo>
                  <a:pt x="43" y="339"/>
                </a:lnTo>
                <a:lnTo>
                  <a:pt x="32" y="338"/>
                </a:lnTo>
                <a:lnTo>
                  <a:pt x="20" y="336"/>
                </a:lnTo>
                <a:lnTo>
                  <a:pt x="11" y="336"/>
                </a:lnTo>
                <a:lnTo>
                  <a:pt x="5" y="334"/>
                </a:lnTo>
                <a:lnTo>
                  <a:pt x="0" y="332"/>
                </a:lnTo>
                <a:lnTo>
                  <a:pt x="102" y="273"/>
                </a:lnTo>
                <a:lnTo>
                  <a:pt x="104" y="281"/>
                </a:lnTo>
                <a:lnTo>
                  <a:pt x="121" y="298"/>
                </a:lnTo>
                <a:lnTo>
                  <a:pt x="147" y="315"/>
                </a:lnTo>
                <a:close/>
              </a:path>
            </a:pathLst>
          </a:custGeom>
          <a:gradFill rotWithShape="0">
            <a:gsLst>
              <a:gs pos="0">
                <a:srgbClr val="FFFFFF"/>
              </a:gs>
              <a:gs pos="100000">
                <a:srgbClr val="FFFFCC"/>
              </a:gs>
            </a:gsLst>
            <a:lin ang="5400000" scaled="1"/>
          </a:gradFill>
          <a:ln w="9525">
            <a:noFill/>
            <a:round/>
            <a:headEnd/>
            <a:tailEnd/>
          </a:ln>
        </p:spPr>
        <p:txBody>
          <a:bodyPr/>
          <a:lstStyle/>
          <a:p>
            <a:endParaRPr lang="en-US"/>
          </a:p>
        </p:txBody>
      </p:sp>
      <p:sp>
        <p:nvSpPr>
          <p:cNvPr id="12296" name="Freeform 14"/>
          <p:cNvSpPr>
            <a:spLocks/>
          </p:cNvSpPr>
          <p:nvPr/>
        </p:nvSpPr>
        <p:spPr bwMode="auto">
          <a:xfrm>
            <a:off x="5245100" y="3857625"/>
            <a:ext cx="1471613" cy="728663"/>
          </a:xfrm>
          <a:custGeom>
            <a:avLst/>
            <a:gdLst>
              <a:gd name="T0" fmla="*/ 463708908 w 927"/>
              <a:gd name="T1" fmla="*/ 783769925 h 459"/>
              <a:gd name="T2" fmla="*/ 645160219 w 927"/>
              <a:gd name="T3" fmla="*/ 688003922 h 459"/>
              <a:gd name="T4" fmla="*/ 715724618 w 927"/>
              <a:gd name="T5" fmla="*/ 587197603 h 459"/>
              <a:gd name="T6" fmla="*/ 778729340 w 927"/>
              <a:gd name="T7" fmla="*/ 486391284 h 459"/>
              <a:gd name="T8" fmla="*/ 846772788 w 927"/>
              <a:gd name="T9" fmla="*/ 362902749 h 459"/>
              <a:gd name="T10" fmla="*/ 1008062843 w 927"/>
              <a:gd name="T11" fmla="*/ 209173906 h 459"/>
              <a:gd name="T12" fmla="*/ 1136591649 w 927"/>
              <a:gd name="T13" fmla="*/ 176411059 h 459"/>
              <a:gd name="T14" fmla="*/ 1257559190 w 927"/>
              <a:gd name="T15" fmla="*/ 176411059 h 459"/>
              <a:gd name="T16" fmla="*/ 1214715725 w 927"/>
              <a:gd name="T17" fmla="*/ 239415802 h 459"/>
              <a:gd name="T18" fmla="*/ 1141631963 w 927"/>
              <a:gd name="T19" fmla="*/ 342741485 h 459"/>
              <a:gd name="T20" fmla="*/ 1222276990 w 927"/>
              <a:gd name="T21" fmla="*/ 433467172 h 459"/>
              <a:gd name="T22" fmla="*/ 1353325160 w 927"/>
              <a:gd name="T23" fmla="*/ 330141489 h 459"/>
              <a:gd name="T24" fmla="*/ 1439010501 w 927"/>
              <a:gd name="T25" fmla="*/ 176411059 h 459"/>
              <a:gd name="T26" fmla="*/ 1567537720 w 927"/>
              <a:gd name="T27" fmla="*/ 65524107 h 459"/>
              <a:gd name="T28" fmla="*/ 1643142433 w 927"/>
              <a:gd name="T29" fmla="*/ 196572322 h 459"/>
              <a:gd name="T30" fmla="*/ 1547376463 w 927"/>
              <a:gd name="T31" fmla="*/ 342741485 h 459"/>
              <a:gd name="T32" fmla="*/ 1600300556 w 927"/>
              <a:gd name="T33" fmla="*/ 395665597 h 459"/>
              <a:gd name="T34" fmla="*/ 1706147155 w 927"/>
              <a:gd name="T35" fmla="*/ 287298010 h 459"/>
              <a:gd name="T36" fmla="*/ 1764109974 w 927"/>
              <a:gd name="T37" fmla="*/ 214214222 h 459"/>
              <a:gd name="T38" fmla="*/ 1834674373 w 927"/>
              <a:gd name="T39" fmla="*/ 133569167 h 459"/>
              <a:gd name="T40" fmla="*/ 1978324122 w 927"/>
              <a:gd name="T41" fmla="*/ 10080632 h 459"/>
              <a:gd name="T42" fmla="*/ 2053928835 w 927"/>
              <a:gd name="T43" fmla="*/ 148690115 h 459"/>
              <a:gd name="T44" fmla="*/ 1963203180 w 927"/>
              <a:gd name="T45" fmla="*/ 252015798 h 459"/>
              <a:gd name="T46" fmla="*/ 1844755002 w 927"/>
              <a:gd name="T47" fmla="*/ 352822117 h 459"/>
              <a:gd name="T48" fmla="*/ 1839714688 w 927"/>
              <a:gd name="T49" fmla="*/ 390625281 h 459"/>
              <a:gd name="T50" fmla="*/ 2147483647 w 927"/>
              <a:gd name="T51" fmla="*/ 191532006 h 459"/>
              <a:gd name="T52" fmla="*/ 2147483647 w 927"/>
              <a:gd name="T53" fmla="*/ 246975482 h 459"/>
              <a:gd name="T54" fmla="*/ 2147483647 w 927"/>
              <a:gd name="T55" fmla="*/ 372983381 h 459"/>
              <a:gd name="T56" fmla="*/ 2116931969 w 927"/>
              <a:gd name="T57" fmla="*/ 400705912 h 459"/>
              <a:gd name="T58" fmla="*/ 2147483647 w 927"/>
              <a:gd name="T59" fmla="*/ 609878231 h 459"/>
              <a:gd name="T60" fmla="*/ 2101811027 w 927"/>
              <a:gd name="T61" fmla="*/ 597278235 h 459"/>
              <a:gd name="T62" fmla="*/ 1912800037 w 927"/>
              <a:gd name="T63" fmla="*/ 511592864 h 459"/>
              <a:gd name="T64" fmla="*/ 2003525693 w 927"/>
              <a:gd name="T65" fmla="*/ 806450553 h 459"/>
              <a:gd name="T66" fmla="*/ 1920359715 w 927"/>
              <a:gd name="T67" fmla="*/ 859374665 h 459"/>
              <a:gd name="T68" fmla="*/ 1663303690 w 927"/>
              <a:gd name="T69" fmla="*/ 672882974 h 459"/>
              <a:gd name="T70" fmla="*/ 1557457092 w 927"/>
              <a:gd name="T71" fmla="*/ 730845814 h 459"/>
              <a:gd name="T72" fmla="*/ 1748989032 w 927"/>
              <a:gd name="T73" fmla="*/ 912297189 h 459"/>
              <a:gd name="T74" fmla="*/ 1733868089 w 927"/>
              <a:gd name="T75" fmla="*/ 1113909827 h 459"/>
              <a:gd name="T76" fmla="*/ 1595260242 w 927"/>
              <a:gd name="T77" fmla="*/ 1116430779 h 459"/>
              <a:gd name="T78" fmla="*/ 1333163903 w 927"/>
              <a:gd name="T79" fmla="*/ 811490869 h 459"/>
              <a:gd name="T80" fmla="*/ 1333163903 w 927"/>
              <a:gd name="T81" fmla="*/ 932458452 h 459"/>
              <a:gd name="T82" fmla="*/ 1365925152 w 927"/>
              <a:gd name="T83" fmla="*/ 1113909827 h 459"/>
              <a:gd name="T84" fmla="*/ 1242438247 w 927"/>
              <a:gd name="T85" fmla="*/ 1146672674 h 459"/>
              <a:gd name="T86" fmla="*/ 1103828813 w 927"/>
              <a:gd name="T87" fmla="*/ 1151712990 h 459"/>
              <a:gd name="T88" fmla="*/ 965220965 w 927"/>
              <a:gd name="T89" fmla="*/ 1131551726 h 459"/>
              <a:gd name="T90" fmla="*/ 816530902 w 927"/>
              <a:gd name="T91" fmla="*/ 1050906671 h 459"/>
              <a:gd name="T92" fmla="*/ 602318342 w 927"/>
              <a:gd name="T93" fmla="*/ 932458452 h 459"/>
              <a:gd name="T94" fmla="*/ 1280239810 w 927"/>
              <a:gd name="T95" fmla="*/ 1045866355 h 459"/>
              <a:gd name="T96" fmla="*/ 1920359715 w 927"/>
              <a:gd name="T97" fmla="*/ 783769925 h 459"/>
              <a:gd name="T98" fmla="*/ 1897679095 w 927"/>
              <a:gd name="T99" fmla="*/ 420867176 h 459"/>
              <a:gd name="T100" fmla="*/ 1214715725 w 927"/>
              <a:gd name="T101" fmla="*/ 619958863 h 459"/>
              <a:gd name="T102" fmla="*/ 677923055 w 927"/>
              <a:gd name="T103" fmla="*/ 806450553 h 459"/>
              <a:gd name="T104" fmla="*/ 506552372 w 927"/>
              <a:gd name="T105" fmla="*/ 864414981 h 459"/>
              <a:gd name="T106" fmla="*/ 400705774 w 927"/>
              <a:gd name="T107" fmla="*/ 879535929 h 459"/>
              <a:gd name="T108" fmla="*/ 299899489 w 927"/>
              <a:gd name="T109" fmla="*/ 874495613 h 459"/>
              <a:gd name="T110" fmla="*/ 186491626 w 927"/>
              <a:gd name="T111" fmla="*/ 864414981 h 459"/>
              <a:gd name="T112" fmla="*/ 32762836 w 927"/>
              <a:gd name="T113" fmla="*/ 839213401 h 459"/>
              <a:gd name="T114" fmla="*/ 372983252 w 927"/>
              <a:gd name="T115" fmla="*/ 788810241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8" y="313"/>
                </a:moveTo>
                <a:lnTo>
                  <a:pt x="152" y="315"/>
                </a:lnTo>
                <a:lnTo>
                  <a:pt x="161" y="315"/>
                </a:lnTo>
                <a:lnTo>
                  <a:pt x="169" y="313"/>
                </a:lnTo>
                <a:lnTo>
                  <a:pt x="176" y="313"/>
                </a:lnTo>
                <a:lnTo>
                  <a:pt x="184" y="311"/>
                </a:lnTo>
                <a:lnTo>
                  <a:pt x="193" y="309"/>
                </a:lnTo>
                <a:lnTo>
                  <a:pt x="212" y="301"/>
                </a:lnTo>
                <a:lnTo>
                  <a:pt x="235" y="290"/>
                </a:lnTo>
                <a:lnTo>
                  <a:pt x="245" y="282"/>
                </a:lnTo>
                <a:lnTo>
                  <a:pt x="250" y="277"/>
                </a:lnTo>
                <a:lnTo>
                  <a:pt x="256" y="273"/>
                </a:lnTo>
                <a:lnTo>
                  <a:pt x="262" y="267"/>
                </a:lnTo>
                <a:lnTo>
                  <a:pt x="267" y="261"/>
                </a:lnTo>
                <a:lnTo>
                  <a:pt x="271" y="254"/>
                </a:lnTo>
                <a:lnTo>
                  <a:pt x="277" y="246"/>
                </a:lnTo>
                <a:lnTo>
                  <a:pt x="281" y="241"/>
                </a:lnTo>
                <a:lnTo>
                  <a:pt x="284" y="233"/>
                </a:lnTo>
                <a:lnTo>
                  <a:pt x="290" y="225"/>
                </a:lnTo>
                <a:lnTo>
                  <a:pt x="294" y="220"/>
                </a:lnTo>
                <a:lnTo>
                  <a:pt x="298" y="212"/>
                </a:lnTo>
                <a:lnTo>
                  <a:pt x="301" y="206"/>
                </a:lnTo>
                <a:lnTo>
                  <a:pt x="305" y="199"/>
                </a:lnTo>
                <a:lnTo>
                  <a:pt x="309" y="193"/>
                </a:lnTo>
                <a:lnTo>
                  <a:pt x="313" y="186"/>
                </a:lnTo>
                <a:lnTo>
                  <a:pt x="315" y="180"/>
                </a:lnTo>
                <a:lnTo>
                  <a:pt x="322" y="169"/>
                </a:lnTo>
                <a:lnTo>
                  <a:pt x="326" y="161"/>
                </a:lnTo>
                <a:lnTo>
                  <a:pt x="330" y="155"/>
                </a:lnTo>
                <a:lnTo>
                  <a:pt x="336" y="144"/>
                </a:lnTo>
                <a:lnTo>
                  <a:pt x="341" y="134"/>
                </a:lnTo>
                <a:lnTo>
                  <a:pt x="349" y="125"/>
                </a:lnTo>
                <a:lnTo>
                  <a:pt x="355" y="115"/>
                </a:lnTo>
                <a:lnTo>
                  <a:pt x="362" y="108"/>
                </a:lnTo>
                <a:lnTo>
                  <a:pt x="379" y="93"/>
                </a:lnTo>
                <a:lnTo>
                  <a:pt x="400" y="83"/>
                </a:lnTo>
                <a:lnTo>
                  <a:pt x="410" y="79"/>
                </a:lnTo>
                <a:lnTo>
                  <a:pt x="421" y="76"/>
                </a:lnTo>
                <a:lnTo>
                  <a:pt x="427" y="74"/>
                </a:lnTo>
                <a:lnTo>
                  <a:pt x="430" y="74"/>
                </a:lnTo>
                <a:lnTo>
                  <a:pt x="442" y="72"/>
                </a:lnTo>
                <a:lnTo>
                  <a:pt x="451" y="70"/>
                </a:lnTo>
                <a:lnTo>
                  <a:pt x="459" y="70"/>
                </a:lnTo>
                <a:lnTo>
                  <a:pt x="468" y="68"/>
                </a:lnTo>
                <a:lnTo>
                  <a:pt x="474" y="68"/>
                </a:lnTo>
                <a:lnTo>
                  <a:pt x="482" y="68"/>
                </a:lnTo>
                <a:lnTo>
                  <a:pt x="487" y="68"/>
                </a:lnTo>
                <a:lnTo>
                  <a:pt x="499" y="70"/>
                </a:lnTo>
                <a:lnTo>
                  <a:pt x="506" y="72"/>
                </a:lnTo>
                <a:lnTo>
                  <a:pt x="504" y="74"/>
                </a:lnTo>
                <a:lnTo>
                  <a:pt x="497" y="79"/>
                </a:lnTo>
                <a:lnTo>
                  <a:pt x="493" y="85"/>
                </a:lnTo>
                <a:lnTo>
                  <a:pt x="487" y="89"/>
                </a:lnTo>
                <a:lnTo>
                  <a:pt x="482" y="95"/>
                </a:lnTo>
                <a:lnTo>
                  <a:pt x="476" y="100"/>
                </a:lnTo>
                <a:lnTo>
                  <a:pt x="470" y="108"/>
                </a:lnTo>
                <a:lnTo>
                  <a:pt x="465" y="115"/>
                </a:lnTo>
                <a:lnTo>
                  <a:pt x="461" y="121"/>
                </a:lnTo>
                <a:lnTo>
                  <a:pt x="457" y="129"/>
                </a:lnTo>
                <a:lnTo>
                  <a:pt x="453" y="136"/>
                </a:lnTo>
                <a:lnTo>
                  <a:pt x="451" y="142"/>
                </a:lnTo>
                <a:lnTo>
                  <a:pt x="449" y="155"/>
                </a:lnTo>
                <a:lnTo>
                  <a:pt x="453" y="165"/>
                </a:lnTo>
                <a:lnTo>
                  <a:pt x="461" y="170"/>
                </a:lnTo>
                <a:lnTo>
                  <a:pt x="472" y="172"/>
                </a:lnTo>
                <a:lnTo>
                  <a:pt x="485" y="172"/>
                </a:lnTo>
                <a:lnTo>
                  <a:pt x="499" y="169"/>
                </a:lnTo>
                <a:lnTo>
                  <a:pt x="512" y="161"/>
                </a:lnTo>
                <a:lnTo>
                  <a:pt x="523" y="150"/>
                </a:lnTo>
                <a:lnTo>
                  <a:pt x="527" y="144"/>
                </a:lnTo>
                <a:lnTo>
                  <a:pt x="533" y="138"/>
                </a:lnTo>
                <a:lnTo>
                  <a:pt x="537" y="131"/>
                </a:lnTo>
                <a:lnTo>
                  <a:pt x="540" y="123"/>
                </a:lnTo>
                <a:lnTo>
                  <a:pt x="546" y="114"/>
                </a:lnTo>
                <a:lnTo>
                  <a:pt x="552" y="102"/>
                </a:lnTo>
                <a:lnTo>
                  <a:pt x="557" y="91"/>
                </a:lnTo>
                <a:lnTo>
                  <a:pt x="563" y="81"/>
                </a:lnTo>
                <a:lnTo>
                  <a:pt x="571" y="70"/>
                </a:lnTo>
                <a:lnTo>
                  <a:pt x="578" y="60"/>
                </a:lnTo>
                <a:lnTo>
                  <a:pt x="584" y="51"/>
                </a:lnTo>
                <a:lnTo>
                  <a:pt x="594" y="43"/>
                </a:lnTo>
                <a:lnTo>
                  <a:pt x="609" y="30"/>
                </a:lnTo>
                <a:lnTo>
                  <a:pt x="616" y="28"/>
                </a:lnTo>
                <a:lnTo>
                  <a:pt x="622" y="26"/>
                </a:lnTo>
                <a:lnTo>
                  <a:pt x="626" y="26"/>
                </a:lnTo>
                <a:lnTo>
                  <a:pt x="635" y="28"/>
                </a:lnTo>
                <a:lnTo>
                  <a:pt x="645" y="34"/>
                </a:lnTo>
                <a:lnTo>
                  <a:pt x="656" y="49"/>
                </a:lnTo>
                <a:lnTo>
                  <a:pt x="656" y="66"/>
                </a:lnTo>
                <a:lnTo>
                  <a:pt x="652" y="78"/>
                </a:lnTo>
                <a:lnTo>
                  <a:pt x="647" y="87"/>
                </a:lnTo>
                <a:lnTo>
                  <a:pt x="641" y="96"/>
                </a:lnTo>
                <a:lnTo>
                  <a:pt x="635" y="106"/>
                </a:lnTo>
                <a:lnTo>
                  <a:pt x="628" y="117"/>
                </a:lnTo>
                <a:lnTo>
                  <a:pt x="620" y="127"/>
                </a:lnTo>
                <a:lnTo>
                  <a:pt x="614" y="136"/>
                </a:lnTo>
                <a:lnTo>
                  <a:pt x="611" y="144"/>
                </a:lnTo>
                <a:lnTo>
                  <a:pt x="605" y="159"/>
                </a:lnTo>
                <a:lnTo>
                  <a:pt x="611" y="170"/>
                </a:lnTo>
                <a:lnTo>
                  <a:pt x="616" y="170"/>
                </a:lnTo>
                <a:lnTo>
                  <a:pt x="626" y="167"/>
                </a:lnTo>
                <a:lnTo>
                  <a:pt x="635" y="157"/>
                </a:lnTo>
                <a:lnTo>
                  <a:pt x="641" y="151"/>
                </a:lnTo>
                <a:lnTo>
                  <a:pt x="649" y="146"/>
                </a:lnTo>
                <a:lnTo>
                  <a:pt x="656" y="138"/>
                </a:lnTo>
                <a:lnTo>
                  <a:pt x="662" y="131"/>
                </a:lnTo>
                <a:lnTo>
                  <a:pt x="669" y="121"/>
                </a:lnTo>
                <a:lnTo>
                  <a:pt x="677" y="114"/>
                </a:lnTo>
                <a:lnTo>
                  <a:pt x="681" y="110"/>
                </a:lnTo>
                <a:lnTo>
                  <a:pt x="685" y="104"/>
                </a:lnTo>
                <a:lnTo>
                  <a:pt x="688" y="100"/>
                </a:lnTo>
                <a:lnTo>
                  <a:pt x="692" y="95"/>
                </a:lnTo>
                <a:lnTo>
                  <a:pt x="696" y="91"/>
                </a:lnTo>
                <a:lnTo>
                  <a:pt x="700" y="85"/>
                </a:lnTo>
                <a:lnTo>
                  <a:pt x="704" y="81"/>
                </a:lnTo>
                <a:lnTo>
                  <a:pt x="709" y="76"/>
                </a:lnTo>
                <a:lnTo>
                  <a:pt x="717" y="66"/>
                </a:lnTo>
                <a:lnTo>
                  <a:pt x="721" y="62"/>
                </a:lnTo>
                <a:lnTo>
                  <a:pt x="724" y="59"/>
                </a:lnTo>
                <a:lnTo>
                  <a:pt x="728" y="53"/>
                </a:lnTo>
                <a:lnTo>
                  <a:pt x="732" y="49"/>
                </a:lnTo>
                <a:lnTo>
                  <a:pt x="741" y="42"/>
                </a:lnTo>
                <a:lnTo>
                  <a:pt x="749" y="32"/>
                </a:lnTo>
                <a:lnTo>
                  <a:pt x="757" y="26"/>
                </a:lnTo>
                <a:lnTo>
                  <a:pt x="772" y="13"/>
                </a:lnTo>
                <a:lnTo>
                  <a:pt x="785" y="4"/>
                </a:lnTo>
                <a:lnTo>
                  <a:pt x="798" y="0"/>
                </a:lnTo>
                <a:lnTo>
                  <a:pt x="808" y="0"/>
                </a:lnTo>
                <a:lnTo>
                  <a:pt x="817" y="5"/>
                </a:lnTo>
                <a:lnTo>
                  <a:pt x="827" y="26"/>
                </a:lnTo>
                <a:lnTo>
                  <a:pt x="823" y="47"/>
                </a:lnTo>
                <a:lnTo>
                  <a:pt x="815" y="59"/>
                </a:lnTo>
                <a:lnTo>
                  <a:pt x="808" y="68"/>
                </a:lnTo>
                <a:lnTo>
                  <a:pt x="800" y="79"/>
                </a:lnTo>
                <a:lnTo>
                  <a:pt x="795" y="83"/>
                </a:lnTo>
                <a:lnTo>
                  <a:pt x="791" y="89"/>
                </a:lnTo>
                <a:lnTo>
                  <a:pt x="785" y="95"/>
                </a:lnTo>
                <a:lnTo>
                  <a:pt x="779" y="100"/>
                </a:lnTo>
                <a:lnTo>
                  <a:pt x="774" y="104"/>
                </a:lnTo>
                <a:lnTo>
                  <a:pt x="768" y="110"/>
                </a:lnTo>
                <a:lnTo>
                  <a:pt x="747" y="129"/>
                </a:lnTo>
                <a:lnTo>
                  <a:pt x="741" y="133"/>
                </a:lnTo>
                <a:lnTo>
                  <a:pt x="736" y="136"/>
                </a:lnTo>
                <a:lnTo>
                  <a:pt x="732" y="140"/>
                </a:lnTo>
                <a:lnTo>
                  <a:pt x="728" y="144"/>
                </a:lnTo>
                <a:lnTo>
                  <a:pt x="721" y="151"/>
                </a:lnTo>
                <a:lnTo>
                  <a:pt x="717" y="157"/>
                </a:lnTo>
                <a:lnTo>
                  <a:pt x="717" y="163"/>
                </a:lnTo>
                <a:lnTo>
                  <a:pt x="722" y="161"/>
                </a:lnTo>
                <a:lnTo>
                  <a:pt x="730" y="155"/>
                </a:lnTo>
                <a:lnTo>
                  <a:pt x="751" y="140"/>
                </a:lnTo>
                <a:lnTo>
                  <a:pt x="779" y="121"/>
                </a:lnTo>
                <a:lnTo>
                  <a:pt x="812" y="100"/>
                </a:lnTo>
                <a:lnTo>
                  <a:pt x="844" y="85"/>
                </a:lnTo>
                <a:lnTo>
                  <a:pt x="857" y="79"/>
                </a:lnTo>
                <a:lnTo>
                  <a:pt x="872" y="76"/>
                </a:lnTo>
                <a:lnTo>
                  <a:pt x="878" y="76"/>
                </a:lnTo>
                <a:lnTo>
                  <a:pt x="884" y="76"/>
                </a:lnTo>
                <a:lnTo>
                  <a:pt x="895" y="78"/>
                </a:lnTo>
                <a:lnTo>
                  <a:pt x="903" y="83"/>
                </a:lnTo>
                <a:lnTo>
                  <a:pt x="910" y="89"/>
                </a:lnTo>
                <a:lnTo>
                  <a:pt x="922" y="98"/>
                </a:lnTo>
                <a:lnTo>
                  <a:pt x="927" y="119"/>
                </a:lnTo>
                <a:lnTo>
                  <a:pt x="925" y="129"/>
                </a:lnTo>
                <a:lnTo>
                  <a:pt x="920" y="136"/>
                </a:lnTo>
                <a:lnTo>
                  <a:pt x="910" y="142"/>
                </a:lnTo>
                <a:lnTo>
                  <a:pt x="899" y="146"/>
                </a:lnTo>
                <a:lnTo>
                  <a:pt x="893" y="148"/>
                </a:lnTo>
                <a:lnTo>
                  <a:pt x="888" y="150"/>
                </a:lnTo>
                <a:lnTo>
                  <a:pt x="874" y="151"/>
                </a:lnTo>
                <a:lnTo>
                  <a:pt x="869" y="151"/>
                </a:lnTo>
                <a:lnTo>
                  <a:pt x="863" y="153"/>
                </a:lnTo>
                <a:lnTo>
                  <a:pt x="853" y="155"/>
                </a:lnTo>
                <a:lnTo>
                  <a:pt x="840" y="159"/>
                </a:lnTo>
                <a:lnTo>
                  <a:pt x="838" y="163"/>
                </a:lnTo>
                <a:lnTo>
                  <a:pt x="840" y="169"/>
                </a:lnTo>
                <a:lnTo>
                  <a:pt x="857" y="189"/>
                </a:lnTo>
                <a:lnTo>
                  <a:pt x="874" y="216"/>
                </a:lnTo>
                <a:lnTo>
                  <a:pt x="880" y="239"/>
                </a:lnTo>
                <a:lnTo>
                  <a:pt x="878" y="242"/>
                </a:lnTo>
                <a:lnTo>
                  <a:pt x="874" y="244"/>
                </a:lnTo>
                <a:lnTo>
                  <a:pt x="869" y="246"/>
                </a:lnTo>
                <a:lnTo>
                  <a:pt x="861" y="246"/>
                </a:lnTo>
                <a:lnTo>
                  <a:pt x="851" y="244"/>
                </a:lnTo>
                <a:lnTo>
                  <a:pt x="844" y="241"/>
                </a:lnTo>
                <a:lnTo>
                  <a:pt x="834" y="237"/>
                </a:lnTo>
                <a:lnTo>
                  <a:pt x="827" y="233"/>
                </a:lnTo>
                <a:lnTo>
                  <a:pt x="810" y="224"/>
                </a:lnTo>
                <a:lnTo>
                  <a:pt x="796" y="216"/>
                </a:lnTo>
                <a:lnTo>
                  <a:pt x="781" y="206"/>
                </a:lnTo>
                <a:lnTo>
                  <a:pt x="770" y="203"/>
                </a:lnTo>
                <a:lnTo>
                  <a:pt x="759" y="203"/>
                </a:lnTo>
                <a:lnTo>
                  <a:pt x="749" y="208"/>
                </a:lnTo>
                <a:lnTo>
                  <a:pt x="747" y="214"/>
                </a:lnTo>
                <a:lnTo>
                  <a:pt x="747" y="222"/>
                </a:lnTo>
                <a:lnTo>
                  <a:pt x="753" y="239"/>
                </a:lnTo>
                <a:lnTo>
                  <a:pt x="774" y="280"/>
                </a:lnTo>
                <a:lnTo>
                  <a:pt x="795" y="320"/>
                </a:lnTo>
                <a:lnTo>
                  <a:pt x="795" y="333"/>
                </a:lnTo>
                <a:lnTo>
                  <a:pt x="791" y="339"/>
                </a:lnTo>
                <a:lnTo>
                  <a:pt x="785" y="343"/>
                </a:lnTo>
                <a:lnTo>
                  <a:pt x="778" y="343"/>
                </a:lnTo>
                <a:lnTo>
                  <a:pt x="770" y="343"/>
                </a:lnTo>
                <a:lnTo>
                  <a:pt x="762" y="341"/>
                </a:lnTo>
                <a:lnTo>
                  <a:pt x="755" y="337"/>
                </a:lnTo>
                <a:lnTo>
                  <a:pt x="738" y="326"/>
                </a:lnTo>
                <a:lnTo>
                  <a:pt x="722" y="311"/>
                </a:lnTo>
                <a:lnTo>
                  <a:pt x="707" y="296"/>
                </a:lnTo>
                <a:lnTo>
                  <a:pt x="690" y="282"/>
                </a:lnTo>
                <a:lnTo>
                  <a:pt x="660" y="267"/>
                </a:lnTo>
                <a:lnTo>
                  <a:pt x="645" y="265"/>
                </a:lnTo>
                <a:lnTo>
                  <a:pt x="633" y="269"/>
                </a:lnTo>
                <a:lnTo>
                  <a:pt x="626" y="273"/>
                </a:lnTo>
                <a:lnTo>
                  <a:pt x="622" y="277"/>
                </a:lnTo>
                <a:lnTo>
                  <a:pt x="620" y="280"/>
                </a:lnTo>
                <a:lnTo>
                  <a:pt x="618" y="290"/>
                </a:lnTo>
                <a:lnTo>
                  <a:pt x="620" y="299"/>
                </a:lnTo>
                <a:lnTo>
                  <a:pt x="635" y="324"/>
                </a:lnTo>
                <a:lnTo>
                  <a:pt x="660" y="343"/>
                </a:lnTo>
                <a:lnTo>
                  <a:pt x="671" y="351"/>
                </a:lnTo>
                <a:lnTo>
                  <a:pt x="683" y="356"/>
                </a:lnTo>
                <a:lnTo>
                  <a:pt x="694" y="362"/>
                </a:lnTo>
                <a:lnTo>
                  <a:pt x="704" y="370"/>
                </a:lnTo>
                <a:lnTo>
                  <a:pt x="719" y="392"/>
                </a:lnTo>
                <a:lnTo>
                  <a:pt x="721" y="407"/>
                </a:lnTo>
                <a:lnTo>
                  <a:pt x="715" y="421"/>
                </a:lnTo>
                <a:lnTo>
                  <a:pt x="704" y="432"/>
                </a:lnTo>
                <a:lnTo>
                  <a:pt x="688" y="442"/>
                </a:lnTo>
                <a:lnTo>
                  <a:pt x="679" y="443"/>
                </a:lnTo>
                <a:lnTo>
                  <a:pt x="671" y="447"/>
                </a:lnTo>
                <a:lnTo>
                  <a:pt x="660" y="447"/>
                </a:lnTo>
                <a:lnTo>
                  <a:pt x="650" y="447"/>
                </a:lnTo>
                <a:lnTo>
                  <a:pt x="643" y="447"/>
                </a:lnTo>
                <a:lnTo>
                  <a:pt x="633" y="443"/>
                </a:lnTo>
                <a:lnTo>
                  <a:pt x="624" y="440"/>
                </a:lnTo>
                <a:lnTo>
                  <a:pt x="616" y="434"/>
                </a:lnTo>
                <a:lnTo>
                  <a:pt x="603" y="417"/>
                </a:lnTo>
                <a:lnTo>
                  <a:pt x="588" y="398"/>
                </a:lnTo>
                <a:lnTo>
                  <a:pt x="557" y="354"/>
                </a:lnTo>
                <a:lnTo>
                  <a:pt x="529" y="322"/>
                </a:lnTo>
                <a:lnTo>
                  <a:pt x="516" y="316"/>
                </a:lnTo>
                <a:lnTo>
                  <a:pt x="504" y="318"/>
                </a:lnTo>
                <a:lnTo>
                  <a:pt x="501" y="322"/>
                </a:lnTo>
                <a:lnTo>
                  <a:pt x="499" y="326"/>
                </a:lnTo>
                <a:lnTo>
                  <a:pt x="504" y="339"/>
                </a:lnTo>
                <a:lnTo>
                  <a:pt x="529" y="370"/>
                </a:lnTo>
                <a:lnTo>
                  <a:pt x="542" y="387"/>
                </a:lnTo>
                <a:lnTo>
                  <a:pt x="554" y="404"/>
                </a:lnTo>
                <a:lnTo>
                  <a:pt x="559" y="419"/>
                </a:lnTo>
                <a:lnTo>
                  <a:pt x="557" y="432"/>
                </a:lnTo>
                <a:lnTo>
                  <a:pt x="550" y="438"/>
                </a:lnTo>
                <a:lnTo>
                  <a:pt x="542" y="442"/>
                </a:lnTo>
                <a:lnTo>
                  <a:pt x="531" y="447"/>
                </a:lnTo>
                <a:lnTo>
                  <a:pt x="523" y="449"/>
                </a:lnTo>
                <a:lnTo>
                  <a:pt x="516" y="451"/>
                </a:lnTo>
                <a:lnTo>
                  <a:pt x="508" y="453"/>
                </a:lnTo>
                <a:lnTo>
                  <a:pt x="501" y="453"/>
                </a:lnTo>
                <a:lnTo>
                  <a:pt x="493" y="455"/>
                </a:lnTo>
                <a:lnTo>
                  <a:pt x="484" y="455"/>
                </a:lnTo>
                <a:lnTo>
                  <a:pt x="476" y="457"/>
                </a:lnTo>
                <a:lnTo>
                  <a:pt x="466" y="457"/>
                </a:lnTo>
                <a:lnTo>
                  <a:pt x="457" y="457"/>
                </a:lnTo>
                <a:lnTo>
                  <a:pt x="447" y="459"/>
                </a:lnTo>
                <a:lnTo>
                  <a:pt x="438" y="457"/>
                </a:lnTo>
                <a:lnTo>
                  <a:pt x="429" y="457"/>
                </a:lnTo>
                <a:lnTo>
                  <a:pt x="419" y="457"/>
                </a:lnTo>
                <a:lnTo>
                  <a:pt x="410" y="455"/>
                </a:lnTo>
                <a:lnTo>
                  <a:pt x="400" y="453"/>
                </a:lnTo>
                <a:lnTo>
                  <a:pt x="391" y="453"/>
                </a:lnTo>
                <a:lnTo>
                  <a:pt x="383" y="449"/>
                </a:lnTo>
                <a:lnTo>
                  <a:pt x="374" y="447"/>
                </a:lnTo>
                <a:lnTo>
                  <a:pt x="366" y="445"/>
                </a:lnTo>
                <a:lnTo>
                  <a:pt x="358" y="442"/>
                </a:lnTo>
                <a:lnTo>
                  <a:pt x="345" y="436"/>
                </a:lnTo>
                <a:lnTo>
                  <a:pt x="332" y="426"/>
                </a:lnTo>
                <a:lnTo>
                  <a:pt x="324" y="417"/>
                </a:lnTo>
                <a:lnTo>
                  <a:pt x="305" y="398"/>
                </a:lnTo>
                <a:lnTo>
                  <a:pt x="286" y="385"/>
                </a:lnTo>
                <a:lnTo>
                  <a:pt x="267" y="375"/>
                </a:lnTo>
                <a:lnTo>
                  <a:pt x="258" y="373"/>
                </a:lnTo>
                <a:lnTo>
                  <a:pt x="248" y="370"/>
                </a:lnTo>
                <a:lnTo>
                  <a:pt x="239" y="370"/>
                </a:lnTo>
                <a:lnTo>
                  <a:pt x="231" y="368"/>
                </a:lnTo>
                <a:lnTo>
                  <a:pt x="218" y="368"/>
                </a:lnTo>
                <a:lnTo>
                  <a:pt x="209" y="368"/>
                </a:lnTo>
                <a:lnTo>
                  <a:pt x="205" y="368"/>
                </a:lnTo>
                <a:lnTo>
                  <a:pt x="334" y="328"/>
                </a:lnTo>
                <a:lnTo>
                  <a:pt x="508" y="415"/>
                </a:lnTo>
                <a:lnTo>
                  <a:pt x="374" y="315"/>
                </a:lnTo>
                <a:lnTo>
                  <a:pt x="531" y="269"/>
                </a:lnTo>
                <a:lnTo>
                  <a:pt x="654" y="406"/>
                </a:lnTo>
                <a:lnTo>
                  <a:pt x="561" y="258"/>
                </a:lnTo>
                <a:lnTo>
                  <a:pt x="662" y="224"/>
                </a:lnTo>
                <a:lnTo>
                  <a:pt x="762" y="311"/>
                </a:lnTo>
                <a:lnTo>
                  <a:pt x="690" y="214"/>
                </a:lnTo>
                <a:lnTo>
                  <a:pt x="770" y="182"/>
                </a:lnTo>
                <a:lnTo>
                  <a:pt x="844" y="212"/>
                </a:lnTo>
                <a:lnTo>
                  <a:pt x="787" y="165"/>
                </a:lnTo>
                <a:lnTo>
                  <a:pt x="888" y="104"/>
                </a:lnTo>
                <a:lnTo>
                  <a:pt x="753" y="167"/>
                </a:lnTo>
                <a:lnTo>
                  <a:pt x="647" y="206"/>
                </a:lnTo>
                <a:lnTo>
                  <a:pt x="795" y="42"/>
                </a:lnTo>
                <a:lnTo>
                  <a:pt x="603" y="216"/>
                </a:lnTo>
                <a:lnTo>
                  <a:pt x="521" y="239"/>
                </a:lnTo>
                <a:lnTo>
                  <a:pt x="624" y="66"/>
                </a:lnTo>
                <a:lnTo>
                  <a:pt x="482" y="246"/>
                </a:lnTo>
                <a:lnTo>
                  <a:pt x="358" y="284"/>
                </a:lnTo>
                <a:lnTo>
                  <a:pt x="413" y="123"/>
                </a:lnTo>
                <a:lnTo>
                  <a:pt x="322" y="296"/>
                </a:lnTo>
                <a:lnTo>
                  <a:pt x="305" y="303"/>
                </a:lnTo>
                <a:lnTo>
                  <a:pt x="288" y="311"/>
                </a:lnTo>
                <a:lnTo>
                  <a:pt x="269" y="320"/>
                </a:lnTo>
                <a:lnTo>
                  <a:pt x="245" y="328"/>
                </a:lnTo>
                <a:lnTo>
                  <a:pt x="222" y="335"/>
                </a:lnTo>
                <a:lnTo>
                  <a:pt x="216" y="337"/>
                </a:lnTo>
                <a:lnTo>
                  <a:pt x="210" y="339"/>
                </a:lnTo>
                <a:lnTo>
                  <a:pt x="205" y="341"/>
                </a:lnTo>
                <a:lnTo>
                  <a:pt x="201" y="343"/>
                </a:lnTo>
                <a:lnTo>
                  <a:pt x="195" y="345"/>
                </a:lnTo>
                <a:lnTo>
                  <a:pt x="190" y="347"/>
                </a:lnTo>
                <a:lnTo>
                  <a:pt x="180" y="347"/>
                </a:lnTo>
                <a:lnTo>
                  <a:pt x="171" y="349"/>
                </a:lnTo>
                <a:lnTo>
                  <a:pt x="165" y="349"/>
                </a:lnTo>
                <a:lnTo>
                  <a:pt x="159" y="349"/>
                </a:lnTo>
                <a:lnTo>
                  <a:pt x="154" y="349"/>
                </a:lnTo>
                <a:lnTo>
                  <a:pt x="148" y="349"/>
                </a:lnTo>
                <a:lnTo>
                  <a:pt x="140" y="349"/>
                </a:lnTo>
                <a:lnTo>
                  <a:pt x="133" y="349"/>
                </a:lnTo>
                <a:lnTo>
                  <a:pt x="125" y="347"/>
                </a:lnTo>
                <a:lnTo>
                  <a:pt x="119" y="347"/>
                </a:lnTo>
                <a:lnTo>
                  <a:pt x="112" y="347"/>
                </a:lnTo>
                <a:lnTo>
                  <a:pt x="104" y="347"/>
                </a:lnTo>
                <a:lnTo>
                  <a:pt x="97" y="345"/>
                </a:lnTo>
                <a:lnTo>
                  <a:pt x="89" y="345"/>
                </a:lnTo>
                <a:lnTo>
                  <a:pt x="81" y="343"/>
                </a:lnTo>
                <a:lnTo>
                  <a:pt x="74" y="343"/>
                </a:lnTo>
                <a:lnTo>
                  <a:pt x="59" y="341"/>
                </a:lnTo>
                <a:lnTo>
                  <a:pt x="51" y="339"/>
                </a:lnTo>
                <a:lnTo>
                  <a:pt x="45" y="337"/>
                </a:lnTo>
                <a:lnTo>
                  <a:pt x="32" y="337"/>
                </a:lnTo>
                <a:lnTo>
                  <a:pt x="23" y="335"/>
                </a:lnTo>
                <a:lnTo>
                  <a:pt x="13" y="333"/>
                </a:lnTo>
                <a:lnTo>
                  <a:pt x="6" y="332"/>
                </a:lnTo>
                <a:lnTo>
                  <a:pt x="0" y="332"/>
                </a:lnTo>
                <a:lnTo>
                  <a:pt x="102" y="271"/>
                </a:lnTo>
                <a:lnTo>
                  <a:pt x="104" y="279"/>
                </a:lnTo>
                <a:lnTo>
                  <a:pt x="123" y="297"/>
                </a:lnTo>
                <a:lnTo>
                  <a:pt x="148" y="313"/>
                </a:lnTo>
                <a:close/>
              </a:path>
            </a:pathLst>
          </a:custGeom>
          <a:solidFill>
            <a:srgbClr val="FFFFCC"/>
          </a:solidFill>
          <a:ln w="9525">
            <a:noFill/>
            <a:round/>
            <a:headEnd/>
            <a:tailEnd/>
          </a:ln>
        </p:spPr>
        <p:txBody>
          <a:bodyPr/>
          <a:lstStyle/>
          <a:p>
            <a:endParaRPr lang="en-US"/>
          </a:p>
        </p:txBody>
      </p:sp>
      <p:sp>
        <p:nvSpPr>
          <p:cNvPr id="12297" name="Freeform 15"/>
          <p:cNvSpPr>
            <a:spLocks/>
          </p:cNvSpPr>
          <p:nvPr/>
        </p:nvSpPr>
        <p:spPr bwMode="auto">
          <a:xfrm>
            <a:off x="8421688" y="5400675"/>
            <a:ext cx="722312" cy="1457325"/>
          </a:xfrm>
          <a:custGeom>
            <a:avLst/>
            <a:gdLst>
              <a:gd name="T0" fmla="*/ 234373575 w 455"/>
              <a:gd name="T1" fmla="*/ 1882557513 h 918"/>
              <a:gd name="T2" fmla="*/ 239413884 w 455"/>
              <a:gd name="T3" fmla="*/ 1675904700 h 918"/>
              <a:gd name="T4" fmla="*/ 186491433 w 455"/>
              <a:gd name="T5" fmla="*/ 1562496875 h 918"/>
              <a:gd name="T6" fmla="*/ 128527086 w 455"/>
              <a:gd name="T7" fmla="*/ 1461690625 h 918"/>
              <a:gd name="T8" fmla="*/ 57962760 w 455"/>
              <a:gd name="T9" fmla="*/ 1343244075 h 918"/>
              <a:gd name="T10" fmla="*/ 0 w 455"/>
              <a:gd name="T11" fmla="*/ 1126510638 h 918"/>
              <a:gd name="T12" fmla="*/ 37801524 w 455"/>
              <a:gd name="T13" fmla="*/ 997981875 h 918"/>
              <a:gd name="T14" fmla="*/ 95765871 w 455"/>
              <a:gd name="T15" fmla="*/ 892135313 h 918"/>
              <a:gd name="T16" fmla="*/ 128527086 w 455"/>
              <a:gd name="T17" fmla="*/ 965220638 h 918"/>
              <a:gd name="T18" fmla="*/ 181451124 w 455"/>
              <a:gd name="T19" fmla="*/ 1076107513 h 918"/>
              <a:gd name="T20" fmla="*/ 299897592 w 455"/>
              <a:gd name="T21" fmla="*/ 1050905950 h 918"/>
              <a:gd name="T22" fmla="*/ 277216996 w 455"/>
              <a:gd name="T23" fmla="*/ 889615950 h 918"/>
              <a:gd name="T24" fmla="*/ 186491433 w 455"/>
              <a:gd name="T25" fmla="*/ 735885625 h 918"/>
              <a:gd name="T26" fmla="*/ 156249579 w 455"/>
              <a:gd name="T27" fmla="*/ 569555313 h 918"/>
              <a:gd name="T28" fmla="*/ 299897592 w 455"/>
              <a:gd name="T29" fmla="*/ 564515000 h 918"/>
              <a:gd name="T30" fmla="*/ 388103794 w 455"/>
              <a:gd name="T31" fmla="*/ 720764688 h 918"/>
              <a:gd name="T32" fmla="*/ 458668120 w 455"/>
              <a:gd name="T33" fmla="*/ 703124388 h 918"/>
              <a:gd name="T34" fmla="*/ 410784391 w 455"/>
              <a:gd name="T35" fmla="*/ 559474688 h 918"/>
              <a:gd name="T36" fmla="*/ 383063485 w 455"/>
              <a:gd name="T37" fmla="*/ 468749063 h 918"/>
              <a:gd name="T38" fmla="*/ 347781322 w 455"/>
              <a:gd name="T39" fmla="*/ 367942813 h 918"/>
              <a:gd name="T40" fmla="*/ 309978210 w 455"/>
              <a:gd name="T41" fmla="*/ 186491563 h 918"/>
              <a:gd name="T42" fmla="*/ 463708429 w 455"/>
              <a:gd name="T43" fmla="*/ 181451250 h 918"/>
              <a:gd name="T44" fmla="*/ 511590571 w 455"/>
              <a:gd name="T45" fmla="*/ 315018738 h 918"/>
              <a:gd name="T46" fmla="*/ 539313064 w 455"/>
              <a:gd name="T47" fmla="*/ 468749063 h 918"/>
              <a:gd name="T48" fmla="*/ 569554918 w 455"/>
              <a:gd name="T49" fmla="*/ 491431263 h 918"/>
              <a:gd name="T50" fmla="*/ 572074279 w 455"/>
              <a:gd name="T51" fmla="*/ 80645000 h 918"/>
              <a:gd name="T52" fmla="*/ 682961077 w 455"/>
              <a:gd name="T53" fmla="*/ 0 h 918"/>
              <a:gd name="T54" fmla="*/ 758565712 w 455"/>
              <a:gd name="T55" fmla="*/ 123488450 h 918"/>
              <a:gd name="T56" fmla="*/ 715723880 w 455"/>
              <a:gd name="T57" fmla="*/ 257055938 h 918"/>
              <a:gd name="T58" fmla="*/ 945057146 w 455"/>
              <a:gd name="T59" fmla="*/ 277217188 h 918"/>
              <a:gd name="T60" fmla="*/ 879533129 w 455"/>
              <a:gd name="T61" fmla="*/ 362902500 h 918"/>
              <a:gd name="T62" fmla="*/ 708162622 w 455"/>
              <a:gd name="T63" fmla="*/ 486390950 h 918"/>
              <a:gd name="T64" fmla="*/ 1008061802 w 455"/>
              <a:gd name="T65" fmla="*/ 559474688 h 918"/>
              <a:gd name="T66" fmla="*/ 1018142420 w 455"/>
              <a:gd name="T67" fmla="*/ 655240625 h 918"/>
              <a:gd name="T68" fmla="*/ 725804498 w 455"/>
              <a:gd name="T69" fmla="*/ 783769388 h 918"/>
              <a:gd name="T70" fmla="*/ 725804498 w 455"/>
              <a:gd name="T71" fmla="*/ 902215938 h 918"/>
              <a:gd name="T72" fmla="*/ 980339309 w 455"/>
              <a:gd name="T73" fmla="*/ 831651563 h 918"/>
              <a:gd name="T74" fmla="*/ 1146669506 w 455"/>
              <a:gd name="T75" fmla="*/ 937498125 h 918"/>
              <a:gd name="T76" fmla="*/ 1081145489 w 455"/>
              <a:gd name="T77" fmla="*/ 1066026888 h 918"/>
              <a:gd name="T78" fmla="*/ 688001386 w 455"/>
              <a:gd name="T79" fmla="*/ 1141631575 h 918"/>
              <a:gd name="T80" fmla="*/ 788807566 w 455"/>
              <a:gd name="T81" fmla="*/ 1199594375 h 918"/>
              <a:gd name="T82" fmla="*/ 965218382 w 455"/>
              <a:gd name="T83" fmla="*/ 1260078125 h 918"/>
              <a:gd name="T84" fmla="*/ 932457167 w 455"/>
              <a:gd name="T85" fmla="*/ 1386085938 h 918"/>
              <a:gd name="T86" fmla="*/ 869452511 w 455"/>
              <a:gd name="T87" fmla="*/ 1509574388 h 918"/>
              <a:gd name="T88" fmla="*/ 783767257 w 455"/>
              <a:gd name="T89" fmla="*/ 1620461263 h 918"/>
              <a:gd name="T90" fmla="*/ 635078935 w 455"/>
              <a:gd name="T91" fmla="*/ 1711186888 h 918"/>
              <a:gd name="T92" fmla="*/ 430945627 w 455"/>
              <a:gd name="T93" fmla="*/ 1834673750 h 918"/>
              <a:gd name="T94" fmla="*/ 864412202 w 455"/>
              <a:gd name="T95" fmla="*/ 1305440938 h 918"/>
              <a:gd name="T96" fmla="*/ 950097455 w 455"/>
              <a:gd name="T97" fmla="*/ 617437488 h 918"/>
              <a:gd name="T98" fmla="*/ 624998317 w 455"/>
              <a:gd name="T99" fmla="*/ 458668438 h 918"/>
              <a:gd name="T100" fmla="*/ 463708429 w 455"/>
              <a:gd name="T101" fmla="*/ 1151712200 h 918"/>
              <a:gd name="T102" fmla="*/ 357861940 w 455"/>
              <a:gd name="T103" fmla="*/ 1711186888 h 918"/>
              <a:gd name="T104" fmla="*/ 325099137 w 455"/>
              <a:gd name="T105" fmla="*/ 1887597825 h 918"/>
              <a:gd name="T106" fmla="*/ 287297614 w 455"/>
              <a:gd name="T107" fmla="*/ 1983363763 h 918"/>
              <a:gd name="T108" fmla="*/ 229333266 w 455"/>
              <a:gd name="T109" fmla="*/ 2074089388 h 918"/>
              <a:gd name="T110" fmla="*/ 161289888 w 455"/>
              <a:gd name="T111" fmla="*/ 2147483647 h 918"/>
              <a:gd name="T112" fmla="*/ 65524017 w 455"/>
              <a:gd name="T113" fmla="*/ 2147483647 h 918"/>
              <a:gd name="T114" fmla="*/ 196572051 w 455"/>
              <a:gd name="T115" fmla="*/ 1963202513 h 9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8"/>
              <a:gd name="T176" fmla="*/ 455 w 455"/>
              <a:gd name="T177" fmla="*/ 918 h 9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8">
                <a:moveTo>
                  <a:pt x="78" y="779"/>
                </a:moveTo>
                <a:lnTo>
                  <a:pt x="80" y="777"/>
                </a:lnTo>
                <a:lnTo>
                  <a:pt x="83" y="768"/>
                </a:lnTo>
                <a:lnTo>
                  <a:pt x="87" y="762"/>
                </a:lnTo>
                <a:lnTo>
                  <a:pt x="89" y="756"/>
                </a:lnTo>
                <a:lnTo>
                  <a:pt x="93" y="747"/>
                </a:lnTo>
                <a:lnTo>
                  <a:pt x="95" y="737"/>
                </a:lnTo>
                <a:lnTo>
                  <a:pt x="99" y="717"/>
                </a:lnTo>
                <a:lnTo>
                  <a:pt x="99" y="692"/>
                </a:lnTo>
                <a:lnTo>
                  <a:pt x="97" y="679"/>
                </a:lnTo>
                <a:lnTo>
                  <a:pt x="95" y="673"/>
                </a:lnTo>
                <a:lnTo>
                  <a:pt x="95" y="665"/>
                </a:lnTo>
                <a:lnTo>
                  <a:pt x="91" y="658"/>
                </a:lnTo>
                <a:lnTo>
                  <a:pt x="89" y="650"/>
                </a:lnTo>
                <a:lnTo>
                  <a:pt x="85" y="643"/>
                </a:lnTo>
                <a:lnTo>
                  <a:pt x="81" y="635"/>
                </a:lnTo>
                <a:lnTo>
                  <a:pt x="78" y="628"/>
                </a:lnTo>
                <a:lnTo>
                  <a:pt x="74" y="620"/>
                </a:lnTo>
                <a:lnTo>
                  <a:pt x="70" y="614"/>
                </a:lnTo>
                <a:lnTo>
                  <a:pt x="66" y="607"/>
                </a:lnTo>
                <a:lnTo>
                  <a:pt x="62" y="599"/>
                </a:lnTo>
                <a:lnTo>
                  <a:pt x="59" y="593"/>
                </a:lnTo>
                <a:lnTo>
                  <a:pt x="55" y="588"/>
                </a:lnTo>
                <a:lnTo>
                  <a:pt x="51" y="580"/>
                </a:lnTo>
                <a:lnTo>
                  <a:pt x="47" y="574"/>
                </a:lnTo>
                <a:lnTo>
                  <a:pt x="44" y="569"/>
                </a:lnTo>
                <a:lnTo>
                  <a:pt x="36" y="555"/>
                </a:lnTo>
                <a:lnTo>
                  <a:pt x="32" y="550"/>
                </a:lnTo>
                <a:lnTo>
                  <a:pt x="28" y="544"/>
                </a:lnTo>
                <a:lnTo>
                  <a:pt x="23" y="533"/>
                </a:lnTo>
                <a:lnTo>
                  <a:pt x="17" y="523"/>
                </a:lnTo>
                <a:lnTo>
                  <a:pt x="11" y="512"/>
                </a:lnTo>
                <a:lnTo>
                  <a:pt x="7" y="502"/>
                </a:lnTo>
                <a:lnTo>
                  <a:pt x="4" y="491"/>
                </a:lnTo>
                <a:lnTo>
                  <a:pt x="0" y="470"/>
                </a:lnTo>
                <a:lnTo>
                  <a:pt x="0" y="447"/>
                </a:lnTo>
                <a:lnTo>
                  <a:pt x="2" y="436"/>
                </a:lnTo>
                <a:lnTo>
                  <a:pt x="6" y="425"/>
                </a:lnTo>
                <a:lnTo>
                  <a:pt x="6" y="421"/>
                </a:lnTo>
                <a:lnTo>
                  <a:pt x="7" y="415"/>
                </a:lnTo>
                <a:lnTo>
                  <a:pt x="11" y="406"/>
                </a:lnTo>
                <a:lnTo>
                  <a:pt x="15" y="396"/>
                </a:lnTo>
                <a:lnTo>
                  <a:pt x="19" y="389"/>
                </a:lnTo>
                <a:lnTo>
                  <a:pt x="23" y="381"/>
                </a:lnTo>
                <a:lnTo>
                  <a:pt x="25" y="375"/>
                </a:lnTo>
                <a:lnTo>
                  <a:pt x="28" y="368"/>
                </a:lnTo>
                <a:lnTo>
                  <a:pt x="32" y="364"/>
                </a:lnTo>
                <a:lnTo>
                  <a:pt x="38" y="354"/>
                </a:lnTo>
                <a:lnTo>
                  <a:pt x="44" y="349"/>
                </a:lnTo>
                <a:lnTo>
                  <a:pt x="44" y="353"/>
                </a:lnTo>
                <a:lnTo>
                  <a:pt x="45" y="360"/>
                </a:lnTo>
                <a:lnTo>
                  <a:pt x="47" y="368"/>
                </a:lnTo>
                <a:lnTo>
                  <a:pt x="49" y="373"/>
                </a:lnTo>
                <a:lnTo>
                  <a:pt x="51" y="383"/>
                </a:lnTo>
                <a:lnTo>
                  <a:pt x="55" y="391"/>
                </a:lnTo>
                <a:lnTo>
                  <a:pt x="57" y="398"/>
                </a:lnTo>
                <a:lnTo>
                  <a:pt x="61" y="406"/>
                </a:lnTo>
                <a:lnTo>
                  <a:pt x="64" y="413"/>
                </a:lnTo>
                <a:lnTo>
                  <a:pt x="68" y="421"/>
                </a:lnTo>
                <a:lnTo>
                  <a:pt x="72" y="427"/>
                </a:lnTo>
                <a:lnTo>
                  <a:pt x="78" y="432"/>
                </a:lnTo>
                <a:lnTo>
                  <a:pt x="87" y="440"/>
                </a:lnTo>
                <a:lnTo>
                  <a:pt x="99" y="442"/>
                </a:lnTo>
                <a:lnTo>
                  <a:pt x="108" y="436"/>
                </a:lnTo>
                <a:lnTo>
                  <a:pt x="116" y="428"/>
                </a:lnTo>
                <a:lnTo>
                  <a:pt x="119" y="417"/>
                </a:lnTo>
                <a:lnTo>
                  <a:pt x="123" y="404"/>
                </a:lnTo>
                <a:lnTo>
                  <a:pt x="123" y="389"/>
                </a:lnTo>
                <a:lnTo>
                  <a:pt x="119" y="373"/>
                </a:lnTo>
                <a:lnTo>
                  <a:pt x="117" y="366"/>
                </a:lnTo>
                <a:lnTo>
                  <a:pt x="114" y="358"/>
                </a:lnTo>
                <a:lnTo>
                  <a:pt x="110" y="353"/>
                </a:lnTo>
                <a:lnTo>
                  <a:pt x="104" y="343"/>
                </a:lnTo>
                <a:lnTo>
                  <a:pt x="99" y="336"/>
                </a:lnTo>
                <a:lnTo>
                  <a:pt x="93" y="324"/>
                </a:lnTo>
                <a:lnTo>
                  <a:pt x="85" y="315"/>
                </a:lnTo>
                <a:lnTo>
                  <a:pt x="80" y="303"/>
                </a:lnTo>
                <a:lnTo>
                  <a:pt x="74" y="292"/>
                </a:lnTo>
                <a:lnTo>
                  <a:pt x="68" y="281"/>
                </a:lnTo>
                <a:lnTo>
                  <a:pt x="64" y="269"/>
                </a:lnTo>
                <a:lnTo>
                  <a:pt x="61" y="260"/>
                </a:lnTo>
                <a:lnTo>
                  <a:pt x="59" y="239"/>
                </a:lnTo>
                <a:lnTo>
                  <a:pt x="61" y="231"/>
                </a:lnTo>
                <a:lnTo>
                  <a:pt x="62" y="226"/>
                </a:lnTo>
                <a:lnTo>
                  <a:pt x="64" y="222"/>
                </a:lnTo>
                <a:lnTo>
                  <a:pt x="70" y="216"/>
                </a:lnTo>
                <a:lnTo>
                  <a:pt x="80" y="210"/>
                </a:lnTo>
                <a:lnTo>
                  <a:pt x="97" y="207"/>
                </a:lnTo>
                <a:lnTo>
                  <a:pt x="112" y="216"/>
                </a:lnTo>
                <a:lnTo>
                  <a:pt x="119" y="224"/>
                </a:lnTo>
                <a:lnTo>
                  <a:pt x="127" y="233"/>
                </a:lnTo>
                <a:lnTo>
                  <a:pt x="133" y="243"/>
                </a:lnTo>
                <a:lnTo>
                  <a:pt x="138" y="254"/>
                </a:lnTo>
                <a:lnTo>
                  <a:pt x="142" y="265"/>
                </a:lnTo>
                <a:lnTo>
                  <a:pt x="148" y="277"/>
                </a:lnTo>
                <a:lnTo>
                  <a:pt x="154" y="286"/>
                </a:lnTo>
                <a:lnTo>
                  <a:pt x="157" y="294"/>
                </a:lnTo>
                <a:lnTo>
                  <a:pt x="169" y="305"/>
                </a:lnTo>
                <a:lnTo>
                  <a:pt x="180" y="307"/>
                </a:lnTo>
                <a:lnTo>
                  <a:pt x="184" y="301"/>
                </a:lnTo>
                <a:lnTo>
                  <a:pt x="184" y="292"/>
                </a:lnTo>
                <a:lnTo>
                  <a:pt x="182" y="279"/>
                </a:lnTo>
                <a:lnTo>
                  <a:pt x="180" y="271"/>
                </a:lnTo>
                <a:lnTo>
                  <a:pt x="178" y="262"/>
                </a:lnTo>
                <a:lnTo>
                  <a:pt x="174" y="252"/>
                </a:lnTo>
                <a:lnTo>
                  <a:pt x="171" y="243"/>
                </a:lnTo>
                <a:lnTo>
                  <a:pt x="167" y="231"/>
                </a:lnTo>
                <a:lnTo>
                  <a:pt x="163" y="222"/>
                </a:lnTo>
                <a:lnTo>
                  <a:pt x="161" y="216"/>
                </a:lnTo>
                <a:lnTo>
                  <a:pt x="159" y="210"/>
                </a:lnTo>
                <a:lnTo>
                  <a:pt x="157" y="205"/>
                </a:lnTo>
                <a:lnTo>
                  <a:pt x="155" y="199"/>
                </a:lnTo>
                <a:lnTo>
                  <a:pt x="154" y="193"/>
                </a:lnTo>
                <a:lnTo>
                  <a:pt x="152" y="186"/>
                </a:lnTo>
                <a:lnTo>
                  <a:pt x="150" y="180"/>
                </a:lnTo>
                <a:lnTo>
                  <a:pt x="148" y="174"/>
                </a:lnTo>
                <a:lnTo>
                  <a:pt x="142" y="163"/>
                </a:lnTo>
                <a:lnTo>
                  <a:pt x="142" y="157"/>
                </a:lnTo>
                <a:lnTo>
                  <a:pt x="138" y="152"/>
                </a:lnTo>
                <a:lnTo>
                  <a:pt x="138" y="146"/>
                </a:lnTo>
                <a:lnTo>
                  <a:pt x="136" y="140"/>
                </a:lnTo>
                <a:lnTo>
                  <a:pt x="133" y="129"/>
                </a:lnTo>
                <a:lnTo>
                  <a:pt x="129" y="119"/>
                </a:lnTo>
                <a:lnTo>
                  <a:pt x="127" y="108"/>
                </a:lnTo>
                <a:lnTo>
                  <a:pt x="123" y="89"/>
                </a:lnTo>
                <a:lnTo>
                  <a:pt x="123" y="74"/>
                </a:lnTo>
                <a:lnTo>
                  <a:pt x="125" y="59"/>
                </a:lnTo>
                <a:lnTo>
                  <a:pt x="131" y="51"/>
                </a:lnTo>
                <a:lnTo>
                  <a:pt x="140" y="45"/>
                </a:lnTo>
                <a:lnTo>
                  <a:pt x="161" y="49"/>
                </a:lnTo>
                <a:lnTo>
                  <a:pt x="178" y="62"/>
                </a:lnTo>
                <a:lnTo>
                  <a:pt x="184" y="72"/>
                </a:lnTo>
                <a:lnTo>
                  <a:pt x="190" y="83"/>
                </a:lnTo>
                <a:lnTo>
                  <a:pt x="195" y="97"/>
                </a:lnTo>
                <a:lnTo>
                  <a:pt x="197" y="104"/>
                </a:lnTo>
                <a:lnTo>
                  <a:pt x="199" y="110"/>
                </a:lnTo>
                <a:lnTo>
                  <a:pt x="201" y="117"/>
                </a:lnTo>
                <a:lnTo>
                  <a:pt x="203" y="125"/>
                </a:lnTo>
                <a:lnTo>
                  <a:pt x="205" y="133"/>
                </a:lnTo>
                <a:lnTo>
                  <a:pt x="205" y="140"/>
                </a:lnTo>
                <a:lnTo>
                  <a:pt x="210" y="169"/>
                </a:lnTo>
                <a:lnTo>
                  <a:pt x="212" y="174"/>
                </a:lnTo>
                <a:lnTo>
                  <a:pt x="214" y="180"/>
                </a:lnTo>
                <a:lnTo>
                  <a:pt x="214" y="186"/>
                </a:lnTo>
                <a:lnTo>
                  <a:pt x="216" y="191"/>
                </a:lnTo>
                <a:lnTo>
                  <a:pt x="220" y="201"/>
                </a:lnTo>
                <a:lnTo>
                  <a:pt x="222" y="208"/>
                </a:lnTo>
                <a:lnTo>
                  <a:pt x="226" y="210"/>
                </a:lnTo>
                <a:lnTo>
                  <a:pt x="227" y="205"/>
                </a:lnTo>
                <a:lnTo>
                  <a:pt x="226" y="195"/>
                </a:lnTo>
                <a:lnTo>
                  <a:pt x="224" y="169"/>
                </a:lnTo>
                <a:lnTo>
                  <a:pt x="222" y="135"/>
                </a:lnTo>
                <a:lnTo>
                  <a:pt x="220" y="99"/>
                </a:lnTo>
                <a:lnTo>
                  <a:pt x="222" y="62"/>
                </a:lnTo>
                <a:lnTo>
                  <a:pt x="224" y="47"/>
                </a:lnTo>
                <a:lnTo>
                  <a:pt x="227" y="32"/>
                </a:lnTo>
                <a:lnTo>
                  <a:pt x="231" y="26"/>
                </a:lnTo>
                <a:lnTo>
                  <a:pt x="233" y="23"/>
                </a:lnTo>
                <a:lnTo>
                  <a:pt x="241" y="13"/>
                </a:lnTo>
                <a:lnTo>
                  <a:pt x="248" y="9"/>
                </a:lnTo>
                <a:lnTo>
                  <a:pt x="258" y="6"/>
                </a:lnTo>
                <a:lnTo>
                  <a:pt x="271" y="0"/>
                </a:lnTo>
                <a:lnTo>
                  <a:pt x="292" y="6"/>
                </a:lnTo>
                <a:lnTo>
                  <a:pt x="300" y="11"/>
                </a:lnTo>
                <a:lnTo>
                  <a:pt x="303" y="21"/>
                </a:lnTo>
                <a:lnTo>
                  <a:pt x="305" y="32"/>
                </a:lnTo>
                <a:lnTo>
                  <a:pt x="303" y="44"/>
                </a:lnTo>
                <a:lnTo>
                  <a:pt x="301" y="49"/>
                </a:lnTo>
                <a:lnTo>
                  <a:pt x="300" y="57"/>
                </a:lnTo>
                <a:lnTo>
                  <a:pt x="294" y="68"/>
                </a:lnTo>
                <a:lnTo>
                  <a:pt x="292" y="74"/>
                </a:lnTo>
                <a:lnTo>
                  <a:pt x="290" y="78"/>
                </a:lnTo>
                <a:lnTo>
                  <a:pt x="286" y="87"/>
                </a:lnTo>
                <a:lnTo>
                  <a:pt x="284" y="102"/>
                </a:lnTo>
                <a:lnTo>
                  <a:pt x="288" y="104"/>
                </a:lnTo>
                <a:lnTo>
                  <a:pt x="294" y="106"/>
                </a:lnTo>
                <a:lnTo>
                  <a:pt x="319" y="102"/>
                </a:lnTo>
                <a:lnTo>
                  <a:pt x="351" y="100"/>
                </a:lnTo>
                <a:lnTo>
                  <a:pt x="374" y="106"/>
                </a:lnTo>
                <a:lnTo>
                  <a:pt x="375" y="110"/>
                </a:lnTo>
                <a:lnTo>
                  <a:pt x="375" y="114"/>
                </a:lnTo>
                <a:lnTo>
                  <a:pt x="374" y="119"/>
                </a:lnTo>
                <a:lnTo>
                  <a:pt x="370" y="127"/>
                </a:lnTo>
                <a:lnTo>
                  <a:pt x="364" y="133"/>
                </a:lnTo>
                <a:lnTo>
                  <a:pt x="356" y="138"/>
                </a:lnTo>
                <a:lnTo>
                  <a:pt x="349" y="144"/>
                </a:lnTo>
                <a:lnTo>
                  <a:pt x="341" y="150"/>
                </a:lnTo>
                <a:lnTo>
                  <a:pt x="326" y="159"/>
                </a:lnTo>
                <a:lnTo>
                  <a:pt x="311" y="169"/>
                </a:lnTo>
                <a:lnTo>
                  <a:pt x="298" y="176"/>
                </a:lnTo>
                <a:lnTo>
                  <a:pt x="286" y="184"/>
                </a:lnTo>
                <a:lnTo>
                  <a:pt x="281" y="193"/>
                </a:lnTo>
                <a:lnTo>
                  <a:pt x="282" y="205"/>
                </a:lnTo>
                <a:lnTo>
                  <a:pt x="284" y="208"/>
                </a:lnTo>
                <a:lnTo>
                  <a:pt x="292" y="212"/>
                </a:lnTo>
                <a:lnTo>
                  <a:pt x="309" y="216"/>
                </a:lnTo>
                <a:lnTo>
                  <a:pt x="356" y="218"/>
                </a:lnTo>
                <a:lnTo>
                  <a:pt x="400" y="222"/>
                </a:lnTo>
                <a:lnTo>
                  <a:pt x="413" y="227"/>
                </a:lnTo>
                <a:lnTo>
                  <a:pt x="417" y="233"/>
                </a:lnTo>
                <a:lnTo>
                  <a:pt x="417" y="239"/>
                </a:lnTo>
                <a:lnTo>
                  <a:pt x="413" y="246"/>
                </a:lnTo>
                <a:lnTo>
                  <a:pt x="410" y="254"/>
                </a:lnTo>
                <a:lnTo>
                  <a:pt x="404" y="260"/>
                </a:lnTo>
                <a:lnTo>
                  <a:pt x="396" y="263"/>
                </a:lnTo>
                <a:lnTo>
                  <a:pt x="379" y="271"/>
                </a:lnTo>
                <a:lnTo>
                  <a:pt x="358" y="279"/>
                </a:lnTo>
                <a:lnTo>
                  <a:pt x="337" y="286"/>
                </a:lnTo>
                <a:lnTo>
                  <a:pt x="319" y="294"/>
                </a:lnTo>
                <a:lnTo>
                  <a:pt x="288" y="311"/>
                </a:lnTo>
                <a:lnTo>
                  <a:pt x="281" y="324"/>
                </a:lnTo>
                <a:lnTo>
                  <a:pt x="277" y="336"/>
                </a:lnTo>
                <a:lnTo>
                  <a:pt x="277" y="345"/>
                </a:lnTo>
                <a:lnTo>
                  <a:pt x="279" y="349"/>
                </a:lnTo>
                <a:lnTo>
                  <a:pt x="281" y="353"/>
                </a:lnTo>
                <a:lnTo>
                  <a:pt x="288" y="358"/>
                </a:lnTo>
                <a:lnTo>
                  <a:pt x="298" y="362"/>
                </a:lnTo>
                <a:lnTo>
                  <a:pt x="326" y="362"/>
                </a:lnTo>
                <a:lnTo>
                  <a:pt x="355" y="351"/>
                </a:lnTo>
                <a:lnTo>
                  <a:pt x="366" y="343"/>
                </a:lnTo>
                <a:lnTo>
                  <a:pt x="377" y="336"/>
                </a:lnTo>
                <a:lnTo>
                  <a:pt x="389" y="330"/>
                </a:lnTo>
                <a:lnTo>
                  <a:pt x="398" y="324"/>
                </a:lnTo>
                <a:lnTo>
                  <a:pt x="427" y="322"/>
                </a:lnTo>
                <a:lnTo>
                  <a:pt x="440" y="328"/>
                </a:lnTo>
                <a:lnTo>
                  <a:pt x="449" y="339"/>
                </a:lnTo>
                <a:lnTo>
                  <a:pt x="455" y="354"/>
                </a:lnTo>
                <a:lnTo>
                  <a:pt x="455" y="372"/>
                </a:lnTo>
                <a:lnTo>
                  <a:pt x="453" y="383"/>
                </a:lnTo>
                <a:lnTo>
                  <a:pt x="449" y="391"/>
                </a:lnTo>
                <a:lnTo>
                  <a:pt x="447" y="400"/>
                </a:lnTo>
                <a:lnTo>
                  <a:pt x="442" y="408"/>
                </a:lnTo>
                <a:lnTo>
                  <a:pt x="436" y="415"/>
                </a:lnTo>
                <a:lnTo>
                  <a:pt x="429" y="423"/>
                </a:lnTo>
                <a:lnTo>
                  <a:pt x="421" y="427"/>
                </a:lnTo>
                <a:lnTo>
                  <a:pt x="411" y="432"/>
                </a:lnTo>
                <a:lnTo>
                  <a:pt x="392" y="436"/>
                </a:lnTo>
                <a:lnTo>
                  <a:pt x="366" y="440"/>
                </a:lnTo>
                <a:lnTo>
                  <a:pt x="315" y="445"/>
                </a:lnTo>
                <a:lnTo>
                  <a:pt x="273" y="453"/>
                </a:lnTo>
                <a:lnTo>
                  <a:pt x="260" y="463"/>
                </a:lnTo>
                <a:lnTo>
                  <a:pt x="256" y="472"/>
                </a:lnTo>
                <a:lnTo>
                  <a:pt x="258" y="478"/>
                </a:lnTo>
                <a:lnTo>
                  <a:pt x="262" y="482"/>
                </a:lnTo>
                <a:lnTo>
                  <a:pt x="275" y="483"/>
                </a:lnTo>
                <a:lnTo>
                  <a:pt x="313" y="476"/>
                </a:lnTo>
                <a:lnTo>
                  <a:pt x="336" y="472"/>
                </a:lnTo>
                <a:lnTo>
                  <a:pt x="355" y="470"/>
                </a:lnTo>
                <a:lnTo>
                  <a:pt x="372" y="474"/>
                </a:lnTo>
                <a:lnTo>
                  <a:pt x="381" y="483"/>
                </a:lnTo>
                <a:lnTo>
                  <a:pt x="383" y="491"/>
                </a:lnTo>
                <a:lnTo>
                  <a:pt x="383" y="500"/>
                </a:lnTo>
                <a:lnTo>
                  <a:pt x="381" y="514"/>
                </a:lnTo>
                <a:lnTo>
                  <a:pt x="379" y="519"/>
                </a:lnTo>
                <a:lnTo>
                  <a:pt x="377" y="527"/>
                </a:lnTo>
                <a:lnTo>
                  <a:pt x="375" y="535"/>
                </a:lnTo>
                <a:lnTo>
                  <a:pt x="372" y="542"/>
                </a:lnTo>
                <a:lnTo>
                  <a:pt x="370" y="550"/>
                </a:lnTo>
                <a:lnTo>
                  <a:pt x="366" y="557"/>
                </a:lnTo>
                <a:lnTo>
                  <a:pt x="362" y="567"/>
                </a:lnTo>
                <a:lnTo>
                  <a:pt x="358" y="574"/>
                </a:lnTo>
                <a:lnTo>
                  <a:pt x="355" y="582"/>
                </a:lnTo>
                <a:lnTo>
                  <a:pt x="349" y="591"/>
                </a:lnTo>
                <a:lnTo>
                  <a:pt x="345" y="599"/>
                </a:lnTo>
                <a:lnTo>
                  <a:pt x="339" y="607"/>
                </a:lnTo>
                <a:lnTo>
                  <a:pt x="334" y="614"/>
                </a:lnTo>
                <a:lnTo>
                  <a:pt x="328" y="622"/>
                </a:lnTo>
                <a:lnTo>
                  <a:pt x="324" y="629"/>
                </a:lnTo>
                <a:lnTo>
                  <a:pt x="317" y="637"/>
                </a:lnTo>
                <a:lnTo>
                  <a:pt x="311" y="643"/>
                </a:lnTo>
                <a:lnTo>
                  <a:pt x="305" y="650"/>
                </a:lnTo>
                <a:lnTo>
                  <a:pt x="300" y="656"/>
                </a:lnTo>
                <a:lnTo>
                  <a:pt x="292" y="660"/>
                </a:lnTo>
                <a:lnTo>
                  <a:pt x="279" y="669"/>
                </a:lnTo>
                <a:lnTo>
                  <a:pt x="267" y="675"/>
                </a:lnTo>
                <a:lnTo>
                  <a:pt x="252" y="679"/>
                </a:lnTo>
                <a:lnTo>
                  <a:pt x="227" y="684"/>
                </a:lnTo>
                <a:lnTo>
                  <a:pt x="207" y="694"/>
                </a:lnTo>
                <a:lnTo>
                  <a:pt x="190" y="707"/>
                </a:lnTo>
                <a:lnTo>
                  <a:pt x="182" y="713"/>
                </a:lnTo>
                <a:lnTo>
                  <a:pt x="176" y="720"/>
                </a:lnTo>
                <a:lnTo>
                  <a:pt x="171" y="728"/>
                </a:lnTo>
                <a:lnTo>
                  <a:pt x="165" y="736"/>
                </a:lnTo>
                <a:lnTo>
                  <a:pt x="157" y="747"/>
                </a:lnTo>
                <a:lnTo>
                  <a:pt x="154" y="755"/>
                </a:lnTo>
                <a:lnTo>
                  <a:pt x="152" y="758"/>
                </a:lnTo>
                <a:lnTo>
                  <a:pt x="182" y="626"/>
                </a:lnTo>
                <a:lnTo>
                  <a:pt x="343" y="518"/>
                </a:lnTo>
                <a:lnTo>
                  <a:pt x="188" y="584"/>
                </a:lnTo>
                <a:lnTo>
                  <a:pt x="227" y="427"/>
                </a:lnTo>
                <a:lnTo>
                  <a:pt x="408" y="385"/>
                </a:lnTo>
                <a:lnTo>
                  <a:pt x="231" y="392"/>
                </a:lnTo>
                <a:lnTo>
                  <a:pt x="252" y="288"/>
                </a:lnTo>
                <a:lnTo>
                  <a:pt x="377" y="245"/>
                </a:lnTo>
                <a:lnTo>
                  <a:pt x="258" y="260"/>
                </a:lnTo>
                <a:lnTo>
                  <a:pt x="269" y="172"/>
                </a:lnTo>
                <a:lnTo>
                  <a:pt x="332" y="125"/>
                </a:lnTo>
                <a:lnTo>
                  <a:pt x="264" y="150"/>
                </a:lnTo>
                <a:lnTo>
                  <a:pt x="260" y="32"/>
                </a:lnTo>
                <a:lnTo>
                  <a:pt x="248" y="182"/>
                </a:lnTo>
                <a:lnTo>
                  <a:pt x="229" y="294"/>
                </a:lnTo>
                <a:lnTo>
                  <a:pt x="159" y="83"/>
                </a:lnTo>
                <a:lnTo>
                  <a:pt x="216" y="336"/>
                </a:lnTo>
                <a:lnTo>
                  <a:pt x="195" y="419"/>
                </a:lnTo>
                <a:lnTo>
                  <a:pt x="97" y="245"/>
                </a:lnTo>
                <a:lnTo>
                  <a:pt x="184" y="457"/>
                </a:lnTo>
                <a:lnTo>
                  <a:pt x="155" y="582"/>
                </a:lnTo>
                <a:lnTo>
                  <a:pt x="42" y="457"/>
                </a:lnTo>
                <a:lnTo>
                  <a:pt x="148" y="620"/>
                </a:lnTo>
                <a:lnTo>
                  <a:pt x="146" y="637"/>
                </a:lnTo>
                <a:lnTo>
                  <a:pt x="144" y="656"/>
                </a:lnTo>
                <a:lnTo>
                  <a:pt x="142" y="679"/>
                </a:lnTo>
                <a:lnTo>
                  <a:pt x="138" y="701"/>
                </a:lnTo>
                <a:lnTo>
                  <a:pt x="133" y="726"/>
                </a:lnTo>
                <a:lnTo>
                  <a:pt x="133" y="732"/>
                </a:lnTo>
                <a:lnTo>
                  <a:pt x="131" y="737"/>
                </a:lnTo>
                <a:lnTo>
                  <a:pt x="129" y="743"/>
                </a:lnTo>
                <a:lnTo>
                  <a:pt x="129" y="749"/>
                </a:lnTo>
                <a:lnTo>
                  <a:pt x="127" y="755"/>
                </a:lnTo>
                <a:lnTo>
                  <a:pt x="125" y="760"/>
                </a:lnTo>
                <a:lnTo>
                  <a:pt x="123" y="768"/>
                </a:lnTo>
                <a:lnTo>
                  <a:pt x="119" y="777"/>
                </a:lnTo>
                <a:lnTo>
                  <a:pt x="116" y="781"/>
                </a:lnTo>
                <a:lnTo>
                  <a:pt x="114" y="787"/>
                </a:lnTo>
                <a:lnTo>
                  <a:pt x="110" y="792"/>
                </a:lnTo>
                <a:lnTo>
                  <a:pt x="108" y="798"/>
                </a:lnTo>
                <a:lnTo>
                  <a:pt x="104" y="804"/>
                </a:lnTo>
                <a:lnTo>
                  <a:pt x="100" y="810"/>
                </a:lnTo>
                <a:lnTo>
                  <a:pt x="95" y="817"/>
                </a:lnTo>
                <a:lnTo>
                  <a:pt x="91" y="823"/>
                </a:lnTo>
                <a:lnTo>
                  <a:pt x="87" y="828"/>
                </a:lnTo>
                <a:lnTo>
                  <a:pt x="83" y="834"/>
                </a:lnTo>
                <a:lnTo>
                  <a:pt x="78" y="842"/>
                </a:lnTo>
                <a:lnTo>
                  <a:pt x="74" y="847"/>
                </a:lnTo>
                <a:lnTo>
                  <a:pt x="70" y="853"/>
                </a:lnTo>
                <a:lnTo>
                  <a:pt x="64" y="859"/>
                </a:lnTo>
                <a:lnTo>
                  <a:pt x="55" y="870"/>
                </a:lnTo>
                <a:lnTo>
                  <a:pt x="51" y="876"/>
                </a:lnTo>
                <a:lnTo>
                  <a:pt x="47" y="882"/>
                </a:lnTo>
                <a:lnTo>
                  <a:pt x="40" y="891"/>
                </a:lnTo>
                <a:lnTo>
                  <a:pt x="34" y="901"/>
                </a:lnTo>
                <a:lnTo>
                  <a:pt x="26" y="908"/>
                </a:lnTo>
                <a:lnTo>
                  <a:pt x="23" y="914"/>
                </a:lnTo>
                <a:lnTo>
                  <a:pt x="19" y="918"/>
                </a:lnTo>
                <a:lnTo>
                  <a:pt x="17" y="798"/>
                </a:lnTo>
                <a:lnTo>
                  <a:pt x="26" y="800"/>
                </a:lnTo>
                <a:lnTo>
                  <a:pt x="49" y="794"/>
                </a:lnTo>
                <a:lnTo>
                  <a:pt x="78" y="779"/>
                </a:lnTo>
                <a:close/>
              </a:path>
            </a:pathLst>
          </a:custGeom>
          <a:gradFill rotWithShape="0">
            <a:gsLst>
              <a:gs pos="0">
                <a:srgbClr val="FFFFFF"/>
              </a:gs>
              <a:gs pos="100000">
                <a:srgbClr val="CCCC00"/>
              </a:gs>
            </a:gsLst>
            <a:path path="rect">
              <a:fillToRect l="50000" t="50000" r="50000" b="50000"/>
            </a:path>
          </a:gradFill>
          <a:ln w="9525">
            <a:noFill/>
            <a:round/>
            <a:headEnd/>
            <a:tailEnd/>
          </a:ln>
        </p:spPr>
        <p:txBody>
          <a:bodyPr/>
          <a:lstStyle/>
          <a:p>
            <a:endParaRPr lang="en-US"/>
          </a:p>
        </p:txBody>
      </p:sp>
      <p:sp>
        <p:nvSpPr>
          <p:cNvPr id="12298" name="Freeform 17"/>
          <p:cNvSpPr>
            <a:spLocks/>
          </p:cNvSpPr>
          <p:nvPr/>
        </p:nvSpPr>
        <p:spPr bwMode="auto">
          <a:xfrm>
            <a:off x="334963" y="4765675"/>
            <a:ext cx="1266825" cy="1978025"/>
          </a:xfrm>
          <a:custGeom>
            <a:avLst/>
            <a:gdLst>
              <a:gd name="T0" fmla="*/ 395665325 w 798"/>
              <a:gd name="T1" fmla="*/ 2147483647 h 1246"/>
              <a:gd name="T2" fmla="*/ 461189388 w 798"/>
              <a:gd name="T3" fmla="*/ 2147483647 h 1246"/>
              <a:gd name="T4" fmla="*/ 428426563 w 798"/>
              <a:gd name="T5" fmla="*/ 2104329675 h 1246"/>
              <a:gd name="T6" fmla="*/ 370463763 w 798"/>
              <a:gd name="T7" fmla="*/ 1935480000 h 1246"/>
              <a:gd name="T8" fmla="*/ 304938113 w 798"/>
              <a:gd name="T9" fmla="*/ 1743948125 h 1246"/>
              <a:gd name="T10" fmla="*/ 289817175 w 798"/>
              <a:gd name="T11" fmla="*/ 1416327813 h 1246"/>
              <a:gd name="T12" fmla="*/ 380544388 w 798"/>
              <a:gd name="T13" fmla="*/ 1242436238 h 1246"/>
              <a:gd name="T14" fmla="*/ 496471575 w 798"/>
              <a:gd name="T15" fmla="*/ 1108868750 h 1246"/>
              <a:gd name="T16" fmla="*/ 529232813 w 798"/>
              <a:gd name="T17" fmla="*/ 1214715313 h 1246"/>
              <a:gd name="T18" fmla="*/ 567034363 w 798"/>
              <a:gd name="T19" fmla="*/ 1396166563 h 1246"/>
              <a:gd name="T20" fmla="*/ 748487200 w 798"/>
              <a:gd name="T21" fmla="*/ 1396166563 h 1246"/>
              <a:gd name="T22" fmla="*/ 763608138 w 798"/>
              <a:gd name="T23" fmla="*/ 1151710613 h 1246"/>
              <a:gd name="T24" fmla="*/ 677922825 w 798"/>
              <a:gd name="T25" fmla="*/ 909775613 h 1246"/>
              <a:gd name="T26" fmla="*/ 682963138 w 798"/>
              <a:gd name="T27" fmla="*/ 660280938 h 1246"/>
              <a:gd name="T28" fmla="*/ 897175625 w 798"/>
              <a:gd name="T29" fmla="*/ 693043763 h 1246"/>
              <a:gd name="T30" fmla="*/ 970260950 w 798"/>
              <a:gd name="T31" fmla="*/ 947578750 h 1246"/>
              <a:gd name="T32" fmla="*/ 1083667188 w 798"/>
              <a:gd name="T33" fmla="*/ 942538438 h 1246"/>
              <a:gd name="T34" fmla="*/ 1060984988 w 798"/>
              <a:gd name="T35" fmla="*/ 718245325 h 1246"/>
              <a:gd name="T36" fmla="*/ 1040823738 w 798"/>
              <a:gd name="T37" fmla="*/ 584676250 h 1246"/>
              <a:gd name="T38" fmla="*/ 1020662488 w 798"/>
              <a:gd name="T39" fmla="*/ 425905613 h 1246"/>
              <a:gd name="T40" fmla="*/ 1020662488 w 798"/>
              <a:gd name="T41" fmla="*/ 148688425 h 1246"/>
              <a:gd name="T42" fmla="*/ 1247476550 w 798"/>
              <a:gd name="T43" fmla="*/ 191531875 h 1246"/>
              <a:gd name="T44" fmla="*/ 1270158750 w 798"/>
              <a:gd name="T45" fmla="*/ 403225000 h 1246"/>
              <a:gd name="T46" fmla="*/ 1270158750 w 798"/>
              <a:gd name="T47" fmla="*/ 632558425 h 1246"/>
              <a:gd name="T48" fmla="*/ 1307961888 w 798"/>
              <a:gd name="T49" fmla="*/ 675401875 h 1246"/>
              <a:gd name="T50" fmla="*/ 1436489063 w 798"/>
              <a:gd name="T51" fmla="*/ 83165950 h 1246"/>
              <a:gd name="T52" fmla="*/ 1617940313 w 798"/>
              <a:gd name="T53" fmla="*/ 0 h 1246"/>
              <a:gd name="T54" fmla="*/ 1685985325 w 798"/>
              <a:gd name="T55" fmla="*/ 201612500 h 1246"/>
              <a:gd name="T56" fmla="*/ 1590219388 w 798"/>
              <a:gd name="T57" fmla="*/ 378023438 h 1246"/>
              <a:gd name="T58" fmla="*/ 1910278438 w 798"/>
              <a:gd name="T59" fmla="*/ 478829688 h 1246"/>
              <a:gd name="T60" fmla="*/ 1791831888 w 798"/>
              <a:gd name="T61" fmla="*/ 584676250 h 1246"/>
              <a:gd name="T62" fmla="*/ 1504534075 w 798"/>
              <a:gd name="T63" fmla="*/ 708164700 h 1246"/>
              <a:gd name="T64" fmla="*/ 1920359063 w 798"/>
              <a:gd name="T65" fmla="*/ 899694988 h 1246"/>
              <a:gd name="T66" fmla="*/ 1900197813 w 798"/>
              <a:gd name="T67" fmla="*/ 1043344688 h 1246"/>
              <a:gd name="T68" fmla="*/ 1441529375 w 798"/>
              <a:gd name="T69" fmla="*/ 1144150938 h 1246"/>
              <a:gd name="T70" fmla="*/ 1403727825 w 798"/>
              <a:gd name="T71" fmla="*/ 1315521563 h 1246"/>
              <a:gd name="T72" fmla="*/ 1791831888 w 798"/>
              <a:gd name="T73" fmla="*/ 1285279688 h 1246"/>
              <a:gd name="T74" fmla="*/ 1995963750 w 798"/>
              <a:gd name="T75" fmla="*/ 1491932500 h 1246"/>
              <a:gd name="T76" fmla="*/ 1867436575 w 798"/>
              <a:gd name="T77" fmla="*/ 1653222500 h 1246"/>
              <a:gd name="T78" fmla="*/ 1275199063 w 798"/>
              <a:gd name="T79" fmla="*/ 1650701550 h 1246"/>
              <a:gd name="T80" fmla="*/ 1403727825 w 798"/>
              <a:gd name="T81" fmla="*/ 1764109375 h 1246"/>
              <a:gd name="T82" fmla="*/ 1643141875 w 798"/>
              <a:gd name="T83" fmla="*/ 1902717175 h 1246"/>
              <a:gd name="T84" fmla="*/ 1552416250 w 798"/>
              <a:gd name="T85" fmla="*/ 2074087800 h 1246"/>
              <a:gd name="T86" fmla="*/ 1428929388 w 798"/>
              <a:gd name="T87" fmla="*/ 2147483647 h 1246"/>
              <a:gd name="T88" fmla="*/ 1270158750 w 798"/>
              <a:gd name="T89" fmla="*/ 2147483647 h 1246"/>
              <a:gd name="T90" fmla="*/ 1030743113 w 798"/>
              <a:gd name="T91" fmla="*/ 2147483647 h 1246"/>
              <a:gd name="T92" fmla="*/ 693043763 w 798"/>
              <a:gd name="T93" fmla="*/ 2147483647 h 1246"/>
              <a:gd name="T94" fmla="*/ 1479332513 w 798"/>
              <a:gd name="T95" fmla="*/ 1930439688 h 1246"/>
              <a:gd name="T96" fmla="*/ 1819552813 w 798"/>
              <a:gd name="T97" fmla="*/ 965219050 h 1246"/>
              <a:gd name="T98" fmla="*/ 1393647200 w 798"/>
              <a:gd name="T99" fmla="*/ 637598738 h 1246"/>
              <a:gd name="T100" fmla="*/ 950099700 w 798"/>
              <a:gd name="T101" fmla="*/ 1592738750 h 1246"/>
              <a:gd name="T102" fmla="*/ 624998750 w 798"/>
              <a:gd name="T103" fmla="*/ 2147483647 h 1246"/>
              <a:gd name="T104" fmla="*/ 524192500 w 798"/>
              <a:gd name="T105" fmla="*/ 2147483647 h 1246"/>
              <a:gd name="T106" fmla="*/ 443547500 w 798"/>
              <a:gd name="T107" fmla="*/ 2147483647 h 1246"/>
              <a:gd name="T108" fmla="*/ 332660625 w 798"/>
              <a:gd name="T109" fmla="*/ 2147483647 h 1246"/>
              <a:gd name="T110" fmla="*/ 209173763 w 798"/>
              <a:gd name="T111" fmla="*/ 2147483647 h 1246"/>
              <a:gd name="T112" fmla="*/ 37801550 w 798"/>
              <a:gd name="T113" fmla="*/ 2147483647 h 1246"/>
              <a:gd name="T114" fmla="*/ 315018738 w 798"/>
              <a:gd name="T115" fmla="*/ 2147483647 h 1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8"/>
              <a:gd name="T175" fmla="*/ 0 h 1246"/>
              <a:gd name="T176" fmla="*/ 798 w 798"/>
              <a:gd name="T177" fmla="*/ 1246 h 1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8" h="1246">
                <a:moveTo>
                  <a:pt x="125" y="1064"/>
                </a:moveTo>
                <a:lnTo>
                  <a:pt x="128" y="1060"/>
                </a:lnTo>
                <a:lnTo>
                  <a:pt x="138" y="1051"/>
                </a:lnTo>
                <a:lnTo>
                  <a:pt x="144" y="1041"/>
                </a:lnTo>
                <a:lnTo>
                  <a:pt x="149" y="1034"/>
                </a:lnTo>
                <a:lnTo>
                  <a:pt x="157" y="1022"/>
                </a:lnTo>
                <a:lnTo>
                  <a:pt x="163" y="1009"/>
                </a:lnTo>
                <a:lnTo>
                  <a:pt x="176" y="981"/>
                </a:lnTo>
                <a:lnTo>
                  <a:pt x="183" y="947"/>
                </a:lnTo>
                <a:lnTo>
                  <a:pt x="183" y="926"/>
                </a:lnTo>
                <a:lnTo>
                  <a:pt x="183" y="914"/>
                </a:lnTo>
                <a:lnTo>
                  <a:pt x="183" y="905"/>
                </a:lnTo>
                <a:lnTo>
                  <a:pt x="183" y="893"/>
                </a:lnTo>
                <a:lnTo>
                  <a:pt x="182" y="882"/>
                </a:lnTo>
                <a:lnTo>
                  <a:pt x="180" y="871"/>
                </a:lnTo>
                <a:lnTo>
                  <a:pt x="176" y="857"/>
                </a:lnTo>
                <a:lnTo>
                  <a:pt x="174" y="846"/>
                </a:lnTo>
                <a:lnTo>
                  <a:pt x="170" y="835"/>
                </a:lnTo>
                <a:lnTo>
                  <a:pt x="166" y="823"/>
                </a:lnTo>
                <a:lnTo>
                  <a:pt x="163" y="812"/>
                </a:lnTo>
                <a:lnTo>
                  <a:pt x="159" y="801"/>
                </a:lnTo>
                <a:lnTo>
                  <a:pt x="155" y="789"/>
                </a:lnTo>
                <a:lnTo>
                  <a:pt x="151" y="780"/>
                </a:lnTo>
                <a:lnTo>
                  <a:pt x="147" y="768"/>
                </a:lnTo>
                <a:lnTo>
                  <a:pt x="144" y="759"/>
                </a:lnTo>
                <a:lnTo>
                  <a:pt x="140" y="749"/>
                </a:lnTo>
                <a:lnTo>
                  <a:pt x="134" y="728"/>
                </a:lnTo>
                <a:lnTo>
                  <a:pt x="130" y="719"/>
                </a:lnTo>
                <a:lnTo>
                  <a:pt x="127" y="710"/>
                </a:lnTo>
                <a:lnTo>
                  <a:pt x="121" y="692"/>
                </a:lnTo>
                <a:lnTo>
                  <a:pt x="115" y="675"/>
                </a:lnTo>
                <a:lnTo>
                  <a:pt x="111" y="658"/>
                </a:lnTo>
                <a:lnTo>
                  <a:pt x="110" y="641"/>
                </a:lnTo>
                <a:lnTo>
                  <a:pt x="108" y="626"/>
                </a:lnTo>
                <a:lnTo>
                  <a:pt x="108" y="594"/>
                </a:lnTo>
                <a:lnTo>
                  <a:pt x="115" y="562"/>
                </a:lnTo>
                <a:lnTo>
                  <a:pt x="121" y="546"/>
                </a:lnTo>
                <a:lnTo>
                  <a:pt x="128" y="531"/>
                </a:lnTo>
                <a:lnTo>
                  <a:pt x="132" y="524"/>
                </a:lnTo>
                <a:lnTo>
                  <a:pt x="136" y="518"/>
                </a:lnTo>
                <a:lnTo>
                  <a:pt x="144" y="505"/>
                </a:lnTo>
                <a:lnTo>
                  <a:pt x="151" y="493"/>
                </a:lnTo>
                <a:lnTo>
                  <a:pt x="159" y="482"/>
                </a:lnTo>
                <a:lnTo>
                  <a:pt x="166" y="473"/>
                </a:lnTo>
                <a:lnTo>
                  <a:pt x="174" y="465"/>
                </a:lnTo>
                <a:lnTo>
                  <a:pt x="180" y="457"/>
                </a:lnTo>
                <a:lnTo>
                  <a:pt x="187" y="450"/>
                </a:lnTo>
                <a:lnTo>
                  <a:pt x="197" y="440"/>
                </a:lnTo>
                <a:lnTo>
                  <a:pt x="208" y="433"/>
                </a:lnTo>
                <a:lnTo>
                  <a:pt x="208" y="436"/>
                </a:lnTo>
                <a:lnTo>
                  <a:pt x="208" y="450"/>
                </a:lnTo>
                <a:lnTo>
                  <a:pt x="208" y="459"/>
                </a:lnTo>
                <a:lnTo>
                  <a:pt x="210" y="471"/>
                </a:lnTo>
                <a:lnTo>
                  <a:pt x="210" y="482"/>
                </a:lnTo>
                <a:lnTo>
                  <a:pt x="210" y="495"/>
                </a:lnTo>
                <a:lnTo>
                  <a:pt x="214" y="509"/>
                </a:lnTo>
                <a:lnTo>
                  <a:pt x="216" y="520"/>
                </a:lnTo>
                <a:lnTo>
                  <a:pt x="218" y="533"/>
                </a:lnTo>
                <a:lnTo>
                  <a:pt x="221" y="545"/>
                </a:lnTo>
                <a:lnTo>
                  <a:pt x="225" y="554"/>
                </a:lnTo>
                <a:lnTo>
                  <a:pt x="231" y="564"/>
                </a:lnTo>
                <a:lnTo>
                  <a:pt x="244" y="577"/>
                </a:lnTo>
                <a:lnTo>
                  <a:pt x="259" y="582"/>
                </a:lnTo>
                <a:lnTo>
                  <a:pt x="273" y="579"/>
                </a:lnTo>
                <a:lnTo>
                  <a:pt x="286" y="569"/>
                </a:lnTo>
                <a:lnTo>
                  <a:pt x="297" y="554"/>
                </a:lnTo>
                <a:lnTo>
                  <a:pt x="305" y="535"/>
                </a:lnTo>
                <a:lnTo>
                  <a:pt x="311" y="514"/>
                </a:lnTo>
                <a:lnTo>
                  <a:pt x="311" y="491"/>
                </a:lnTo>
                <a:lnTo>
                  <a:pt x="309" y="480"/>
                </a:lnTo>
                <a:lnTo>
                  <a:pt x="307" y="469"/>
                </a:lnTo>
                <a:lnTo>
                  <a:pt x="303" y="457"/>
                </a:lnTo>
                <a:lnTo>
                  <a:pt x="297" y="444"/>
                </a:lnTo>
                <a:lnTo>
                  <a:pt x="292" y="429"/>
                </a:lnTo>
                <a:lnTo>
                  <a:pt x="286" y="414"/>
                </a:lnTo>
                <a:lnTo>
                  <a:pt x="280" y="395"/>
                </a:lnTo>
                <a:lnTo>
                  <a:pt x="275" y="378"/>
                </a:lnTo>
                <a:lnTo>
                  <a:pt x="269" y="361"/>
                </a:lnTo>
                <a:lnTo>
                  <a:pt x="265" y="344"/>
                </a:lnTo>
                <a:lnTo>
                  <a:pt x="261" y="325"/>
                </a:lnTo>
                <a:lnTo>
                  <a:pt x="259" y="309"/>
                </a:lnTo>
                <a:lnTo>
                  <a:pt x="263" y="279"/>
                </a:lnTo>
                <a:lnTo>
                  <a:pt x="267" y="268"/>
                </a:lnTo>
                <a:lnTo>
                  <a:pt x="271" y="262"/>
                </a:lnTo>
                <a:lnTo>
                  <a:pt x="276" y="256"/>
                </a:lnTo>
                <a:lnTo>
                  <a:pt x="286" y="249"/>
                </a:lnTo>
                <a:lnTo>
                  <a:pt x="301" y="243"/>
                </a:lnTo>
                <a:lnTo>
                  <a:pt x="328" y="245"/>
                </a:lnTo>
                <a:lnTo>
                  <a:pt x="348" y="262"/>
                </a:lnTo>
                <a:lnTo>
                  <a:pt x="356" y="275"/>
                </a:lnTo>
                <a:lnTo>
                  <a:pt x="362" y="290"/>
                </a:lnTo>
                <a:lnTo>
                  <a:pt x="367" y="308"/>
                </a:lnTo>
                <a:lnTo>
                  <a:pt x="371" y="325"/>
                </a:lnTo>
                <a:lnTo>
                  <a:pt x="377" y="344"/>
                </a:lnTo>
                <a:lnTo>
                  <a:pt x="381" y="361"/>
                </a:lnTo>
                <a:lnTo>
                  <a:pt x="385" y="376"/>
                </a:lnTo>
                <a:lnTo>
                  <a:pt x="390" y="389"/>
                </a:lnTo>
                <a:lnTo>
                  <a:pt x="402" y="410"/>
                </a:lnTo>
                <a:lnTo>
                  <a:pt x="417" y="414"/>
                </a:lnTo>
                <a:lnTo>
                  <a:pt x="424" y="408"/>
                </a:lnTo>
                <a:lnTo>
                  <a:pt x="428" y="393"/>
                </a:lnTo>
                <a:lnTo>
                  <a:pt x="430" y="374"/>
                </a:lnTo>
                <a:lnTo>
                  <a:pt x="428" y="361"/>
                </a:lnTo>
                <a:lnTo>
                  <a:pt x="428" y="347"/>
                </a:lnTo>
                <a:lnTo>
                  <a:pt x="426" y="334"/>
                </a:lnTo>
                <a:lnTo>
                  <a:pt x="424" y="317"/>
                </a:lnTo>
                <a:lnTo>
                  <a:pt x="422" y="302"/>
                </a:lnTo>
                <a:lnTo>
                  <a:pt x="421" y="285"/>
                </a:lnTo>
                <a:lnTo>
                  <a:pt x="419" y="275"/>
                </a:lnTo>
                <a:lnTo>
                  <a:pt x="417" y="268"/>
                </a:lnTo>
                <a:lnTo>
                  <a:pt x="417" y="258"/>
                </a:lnTo>
                <a:lnTo>
                  <a:pt x="415" y="249"/>
                </a:lnTo>
                <a:lnTo>
                  <a:pt x="415" y="241"/>
                </a:lnTo>
                <a:lnTo>
                  <a:pt x="413" y="232"/>
                </a:lnTo>
                <a:lnTo>
                  <a:pt x="411" y="222"/>
                </a:lnTo>
                <a:lnTo>
                  <a:pt x="411" y="215"/>
                </a:lnTo>
                <a:lnTo>
                  <a:pt x="407" y="196"/>
                </a:lnTo>
                <a:lnTo>
                  <a:pt x="407" y="186"/>
                </a:lnTo>
                <a:lnTo>
                  <a:pt x="405" y="177"/>
                </a:lnTo>
                <a:lnTo>
                  <a:pt x="405" y="169"/>
                </a:lnTo>
                <a:lnTo>
                  <a:pt x="405" y="160"/>
                </a:lnTo>
                <a:lnTo>
                  <a:pt x="404" y="144"/>
                </a:lnTo>
                <a:lnTo>
                  <a:pt x="402" y="127"/>
                </a:lnTo>
                <a:lnTo>
                  <a:pt x="402" y="112"/>
                </a:lnTo>
                <a:lnTo>
                  <a:pt x="402" y="82"/>
                </a:lnTo>
                <a:lnTo>
                  <a:pt x="405" y="59"/>
                </a:lnTo>
                <a:lnTo>
                  <a:pt x="413" y="40"/>
                </a:lnTo>
                <a:lnTo>
                  <a:pt x="424" y="29"/>
                </a:lnTo>
                <a:lnTo>
                  <a:pt x="440" y="25"/>
                </a:lnTo>
                <a:lnTo>
                  <a:pt x="470" y="36"/>
                </a:lnTo>
                <a:lnTo>
                  <a:pt x="489" y="59"/>
                </a:lnTo>
                <a:lnTo>
                  <a:pt x="495" y="76"/>
                </a:lnTo>
                <a:lnTo>
                  <a:pt x="500" y="95"/>
                </a:lnTo>
                <a:lnTo>
                  <a:pt x="502" y="116"/>
                </a:lnTo>
                <a:lnTo>
                  <a:pt x="504" y="126"/>
                </a:lnTo>
                <a:lnTo>
                  <a:pt x="504" y="137"/>
                </a:lnTo>
                <a:lnTo>
                  <a:pt x="504" y="148"/>
                </a:lnTo>
                <a:lnTo>
                  <a:pt x="504" y="160"/>
                </a:lnTo>
                <a:lnTo>
                  <a:pt x="504" y="169"/>
                </a:lnTo>
                <a:lnTo>
                  <a:pt x="504" y="181"/>
                </a:lnTo>
                <a:lnTo>
                  <a:pt x="504" y="222"/>
                </a:lnTo>
                <a:lnTo>
                  <a:pt x="504" y="232"/>
                </a:lnTo>
                <a:lnTo>
                  <a:pt x="504" y="241"/>
                </a:lnTo>
                <a:lnTo>
                  <a:pt x="504" y="251"/>
                </a:lnTo>
                <a:lnTo>
                  <a:pt x="504" y="258"/>
                </a:lnTo>
                <a:lnTo>
                  <a:pt x="506" y="273"/>
                </a:lnTo>
                <a:lnTo>
                  <a:pt x="508" y="285"/>
                </a:lnTo>
                <a:lnTo>
                  <a:pt x="514" y="289"/>
                </a:lnTo>
                <a:lnTo>
                  <a:pt x="515" y="281"/>
                </a:lnTo>
                <a:lnTo>
                  <a:pt x="519" y="268"/>
                </a:lnTo>
                <a:lnTo>
                  <a:pt x="523" y="228"/>
                </a:lnTo>
                <a:lnTo>
                  <a:pt x="529" y="179"/>
                </a:lnTo>
                <a:lnTo>
                  <a:pt x="538" y="124"/>
                </a:lnTo>
                <a:lnTo>
                  <a:pt x="551" y="74"/>
                </a:lnTo>
                <a:lnTo>
                  <a:pt x="559" y="52"/>
                </a:lnTo>
                <a:lnTo>
                  <a:pt x="570" y="33"/>
                </a:lnTo>
                <a:lnTo>
                  <a:pt x="576" y="25"/>
                </a:lnTo>
                <a:lnTo>
                  <a:pt x="582" y="19"/>
                </a:lnTo>
                <a:lnTo>
                  <a:pt x="595" y="10"/>
                </a:lnTo>
                <a:lnTo>
                  <a:pt x="608" y="6"/>
                </a:lnTo>
                <a:lnTo>
                  <a:pt x="622" y="2"/>
                </a:lnTo>
                <a:lnTo>
                  <a:pt x="642" y="0"/>
                </a:lnTo>
                <a:lnTo>
                  <a:pt x="673" y="14"/>
                </a:lnTo>
                <a:lnTo>
                  <a:pt x="680" y="25"/>
                </a:lnTo>
                <a:lnTo>
                  <a:pt x="682" y="40"/>
                </a:lnTo>
                <a:lnTo>
                  <a:pt x="680" y="55"/>
                </a:lnTo>
                <a:lnTo>
                  <a:pt x="675" y="72"/>
                </a:lnTo>
                <a:lnTo>
                  <a:pt x="669" y="80"/>
                </a:lnTo>
                <a:lnTo>
                  <a:pt x="665" y="88"/>
                </a:lnTo>
                <a:lnTo>
                  <a:pt x="656" y="103"/>
                </a:lnTo>
                <a:lnTo>
                  <a:pt x="650" y="110"/>
                </a:lnTo>
                <a:lnTo>
                  <a:pt x="646" y="118"/>
                </a:lnTo>
                <a:lnTo>
                  <a:pt x="639" y="131"/>
                </a:lnTo>
                <a:lnTo>
                  <a:pt x="631" y="150"/>
                </a:lnTo>
                <a:lnTo>
                  <a:pt x="633" y="156"/>
                </a:lnTo>
                <a:lnTo>
                  <a:pt x="642" y="158"/>
                </a:lnTo>
                <a:lnTo>
                  <a:pt x="679" y="160"/>
                </a:lnTo>
                <a:lnTo>
                  <a:pt x="726" y="167"/>
                </a:lnTo>
                <a:lnTo>
                  <a:pt x="758" y="184"/>
                </a:lnTo>
                <a:lnTo>
                  <a:pt x="758" y="190"/>
                </a:lnTo>
                <a:lnTo>
                  <a:pt x="758" y="196"/>
                </a:lnTo>
                <a:lnTo>
                  <a:pt x="754" y="203"/>
                </a:lnTo>
                <a:lnTo>
                  <a:pt x="747" y="211"/>
                </a:lnTo>
                <a:lnTo>
                  <a:pt x="735" y="218"/>
                </a:lnTo>
                <a:lnTo>
                  <a:pt x="724" y="226"/>
                </a:lnTo>
                <a:lnTo>
                  <a:pt x="711" y="232"/>
                </a:lnTo>
                <a:lnTo>
                  <a:pt x="699" y="237"/>
                </a:lnTo>
                <a:lnTo>
                  <a:pt x="673" y="245"/>
                </a:lnTo>
                <a:lnTo>
                  <a:pt x="648" y="253"/>
                </a:lnTo>
                <a:lnTo>
                  <a:pt x="625" y="262"/>
                </a:lnTo>
                <a:lnTo>
                  <a:pt x="608" y="270"/>
                </a:lnTo>
                <a:lnTo>
                  <a:pt x="597" y="281"/>
                </a:lnTo>
                <a:lnTo>
                  <a:pt x="595" y="298"/>
                </a:lnTo>
                <a:lnTo>
                  <a:pt x="599" y="306"/>
                </a:lnTo>
                <a:lnTo>
                  <a:pt x="606" y="313"/>
                </a:lnTo>
                <a:lnTo>
                  <a:pt x="631" y="323"/>
                </a:lnTo>
                <a:lnTo>
                  <a:pt x="699" y="340"/>
                </a:lnTo>
                <a:lnTo>
                  <a:pt x="762" y="357"/>
                </a:lnTo>
                <a:lnTo>
                  <a:pt x="779" y="372"/>
                </a:lnTo>
                <a:lnTo>
                  <a:pt x="781" y="380"/>
                </a:lnTo>
                <a:lnTo>
                  <a:pt x="779" y="389"/>
                </a:lnTo>
                <a:lnTo>
                  <a:pt x="773" y="399"/>
                </a:lnTo>
                <a:lnTo>
                  <a:pt x="764" y="406"/>
                </a:lnTo>
                <a:lnTo>
                  <a:pt x="754" y="414"/>
                </a:lnTo>
                <a:lnTo>
                  <a:pt x="741" y="418"/>
                </a:lnTo>
                <a:lnTo>
                  <a:pt x="715" y="423"/>
                </a:lnTo>
                <a:lnTo>
                  <a:pt x="682" y="429"/>
                </a:lnTo>
                <a:lnTo>
                  <a:pt x="652" y="431"/>
                </a:lnTo>
                <a:lnTo>
                  <a:pt x="622" y="436"/>
                </a:lnTo>
                <a:lnTo>
                  <a:pt x="572" y="454"/>
                </a:lnTo>
                <a:lnTo>
                  <a:pt x="559" y="469"/>
                </a:lnTo>
                <a:lnTo>
                  <a:pt x="550" y="484"/>
                </a:lnTo>
                <a:lnTo>
                  <a:pt x="546" y="499"/>
                </a:lnTo>
                <a:lnTo>
                  <a:pt x="548" y="505"/>
                </a:lnTo>
                <a:lnTo>
                  <a:pt x="550" y="510"/>
                </a:lnTo>
                <a:lnTo>
                  <a:pt x="557" y="522"/>
                </a:lnTo>
                <a:lnTo>
                  <a:pt x="570" y="529"/>
                </a:lnTo>
                <a:lnTo>
                  <a:pt x="612" y="537"/>
                </a:lnTo>
                <a:lnTo>
                  <a:pt x="658" y="529"/>
                </a:lnTo>
                <a:lnTo>
                  <a:pt x="677" y="524"/>
                </a:lnTo>
                <a:lnTo>
                  <a:pt x="694" y="516"/>
                </a:lnTo>
                <a:lnTo>
                  <a:pt x="711" y="510"/>
                </a:lnTo>
                <a:lnTo>
                  <a:pt x="728" y="507"/>
                </a:lnTo>
                <a:lnTo>
                  <a:pt x="768" y="510"/>
                </a:lnTo>
                <a:lnTo>
                  <a:pt x="787" y="524"/>
                </a:lnTo>
                <a:lnTo>
                  <a:pt x="796" y="543"/>
                </a:lnTo>
                <a:lnTo>
                  <a:pt x="798" y="565"/>
                </a:lnTo>
                <a:lnTo>
                  <a:pt x="792" y="592"/>
                </a:lnTo>
                <a:lnTo>
                  <a:pt x="789" y="605"/>
                </a:lnTo>
                <a:lnTo>
                  <a:pt x="781" y="619"/>
                </a:lnTo>
                <a:lnTo>
                  <a:pt x="773" y="630"/>
                </a:lnTo>
                <a:lnTo>
                  <a:pt x="764" y="639"/>
                </a:lnTo>
                <a:lnTo>
                  <a:pt x="754" y="649"/>
                </a:lnTo>
                <a:lnTo>
                  <a:pt x="741" y="656"/>
                </a:lnTo>
                <a:lnTo>
                  <a:pt x="728" y="662"/>
                </a:lnTo>
                <a:lnTo>
                  <a:pt x="715" y="664"/>
                </a:lnTo>
                <a:lnTo>
                  <a:pt x="684" y="666"/>
                </a:lnTo>
                <a:lnTo>
                  <a:pt x="646" y="662"/>
                </a:lnTo>
                <a:lnTo>
                  <a:pt x="570" y="655"/>
                </a:lnTo>
                <a:lnTo>
                  <a:pt x="506" y="655"/>
                </a:lnTo>
                <a:lnTo>
                  <a:pt x="485" y="662"/>
                </a:lnTo>
                <a:lnTo>
                  <a:pt x="476" y="675"/>
                </a:lnTo>
                <a:lnTo>
                  <a:pt x="477" y="683"/>
                </a:lnTo>
                <a:lnTo>
                  <a:pt x="481" y="691"/>
                </a:lnTo>
                <a:lnTo>
                  <a:pt x="498" y="696"/>
                </a:lnTo>
                <a:lnTo>
                  <a:pt x="557" y="700"/>
                </a:lnTo>
                <a:lnTo>
                  <a:pt x="589" y="700"/>
                </a:lnTo>
                <a:lnTo>
                  <a:pt x="620" y="704"/>
                </a:lnTo>
                <a:lnTo>
                  <a:pt x="642" y="711"/>
                </a:lnTo>
                <a:lnTo>
                  <a:pt x="654" y="728"/>
                </a:lnTo>
                <a:lnTo>
                  <a:pt x="654" y="742"/>
                </a:lnTo>
                <a:lnTo>
                  <a:pt x="652" y="755"/>
                </a:lnTo>
                <a:lnTo>
                  <a:pt x="644" y="772"/>
                </a:lnTo>
                <a:lnTo>
                  <a:pt x="641" y="782"/>
                </a:lnTo>
                <a:lnTo>
                  <a:pt x="635" y="791"/>
                </a:lnTo>
                <a:lnTo>
                  <a:pt x="629" y="801"/>
                </a:lnTo>
                <a:lnTo>
                  <a:pt x="624" y="812"/>
                </a:lnTo>
                <a:lnTo>
                  <a:pt x="616" y="823"/>
                </a:lnTo>
                <a:lnTo>
                  <a:pt x="608" y="833"/>
                </a:lnTo>
                <a:lnTo>
                  <a:pt x="603" y="844"/>
                </a:lnTo>
                <a:lnTo>
                  <a:pt x="593" y="854"/>
                </a:lnTo>
                <a:lnTo>
                  <a:pt x="586" y="865"/>
                </a:lnTo>
                <a:lnTo>
                  <a:pt x="576" y="876"/>
                </a:lnTo>
                <a:lnTo>
                  <a:pt x="567" y="886"/>
                </a:lnTo>
                <a:lnTo>
                  <a:pt x="557" y="895"/>
                </a:lnTo>
                <a:lnTo>
                  <a:pt x="546" y="905"/>
                </a:lnTo>
                <a:lnTo>
                  <a:pt x="536" y="914"/>
                </a:lnTo>
                <a:lnTo>
                  <a:pt x="525" y="924"/>
                </a:lnTo>
                <a:lnTo>
                  <a:pt x="515" y="931"/>
                </a:lnTo>
                <a:lnTo>
                  <a:pt x="504" y="939"/>
                </a:lnTo>
                <a:lnTo>
                  <a:pt x="493" y="947"/>
                </a:lnTo>
                <a:lnTo>
                  <a:pt x="483" y="952"/>
                </a:lnTo>
                <a:lnTo>
                  <a:pt x="472" y="958"/>
                </a:lnTo>
                <a:lnTo>
                  <a:pt x="451" y="967"/>
                </a:lnTo>
                <a:lnTo>
                  <a:pt x="430" y="971"/>
                </a:lnTo>
                <a:lnTo>
                  <a:pt x="409" y="971"/>
                </a:lnTo>
                <a:lnTo>
                  <a:pt x="373" y="973"/>
                </a:lnTo>
                <a:lnTo>
                  <a:pt x="339" y="981"/>
                </a:lnTo>
                <a:lnTo>
                  <a:pt x="309" y="994"/>
                </a:lnTo>
                <a:lnTo>
                  <a:pt x="297" y="1002"/>
                </a:lnTo>
                <a:lnTo>
                  <a:pt x="286" y="1009"/>
                </a:lnTo>
                <a:lnTo>
                  <a:pt x="275" y="1019"/>
                </a:lnTo>
                <a:lnTo>
                  <a:pt x="265" y="1026"/>
                </a:lnTo>
                <a:lnTo>
                  <a:pt x="250" y="1041"/>
                </a:lnTo>
                <a:lnTo>
                  <a:pt x="242" y="1051"/>
                </a:lnTo>
                <a:lnTo>
                  <a:pt x="238" y="1056"/>
                </a:lnTo>
                <a:lnTo>
                  <a:pt x="322" y="874"/>
                </a:lnTo>
                <a:lnTo>
                  <a:pt x="587" y="766"/>
                </a:lnTo>
                <a:lnTo>
                  <a:pt x="347" y="816"/>
                </a:lnTo>
                <a:lnTo>
                  <a:pt x="449" y="600"/>
                </a:lnTo>
                <a:lnTo>
                  <a:pt x="722" y="596"/>
                </a:lnTo>
                <a:lnTo>
                  <a:pt x="466" y="554"/>
                </a:lnTo>
                <a:lnTo>
                  <a:pt x="527" y="410"/>
                </a:lnTo>
                <a:lnTo>
                  <a:pt x="722" y="383"/>
                </a:lnTo>
                <a:lnTo>
                  <a:pt x="544" y="370"/>
                </a:lnTo>
                <a:lnTo>
                  <a:pt x="586" y="247"/>
                </a:lnTo>
                <a:lnTo>
                  <a:pt x="692" y="198"/>
                </a:lnTo>
                <a:lnTo>
                  <a:pt x="586" y="213"/>
                </a:lnTo>
                <a:lnTo>
                  <a:pt x="618" y="44"/>
                </a:lnTo>
                <a:lnTo>
                  <a:pt x="553" y="253"/>
                </a:lnTo>
                <a:lnTo>
                  <a:pt x="493" y="410"/>
                </a:lnTo>
                <a:lnTo>
                  <a:pt x="457" y="86"/>
                </a:lnTo>
                <a:lnTo>
                  <a:pt x="462" y="467"/>
                </a:lnTo>
                <a:lnTo>
                  <a:pt x="407" y="581"/>
                </a:lnTo>
                <a:lnTo>
                  <a:pt x="316" y="298"/>
                </a:lnTo>
                <a:lnTo>
                  <a:pt x="377" y="632"/>
                </a:lnTo>
                <a:lnTo>
                  <a:pt x="297" y="804"/>
                </a:lnTo>
                <a:lnTo>
                  <a:pt x="174" y="588"/>
                </a:lnTo>
                <a:lnTo>
                  <a:pt x="275" y="857"/>
                </a:lnTo>
                <a:lnTo>
                  <a:pt x="267" y="880"/>
                </a:lnTo>
                <a:lnTo>
                  <a:pt x="259" y="907"/>
                </a:lnTo>
                <a:lnTo>
                  <a:pt x="248" y="937"/>
                </a:lnTo>
                <a:lnTo>
                  <a:pt x="235" y="971"/>
                </a:lnTo>
                <a:lnTo>
                  <a:pt x="221" y="1005"/>
                </a:lnTo>
                <a:lnTo>
                  <a:pt x="218" y="1013"/>
                </a:lnTo>
                <a:lnTo>
                  <a:pt x="216" y="1020"/>
                </a:lnTo>
                <a:lnTo>
                  <a:pt x="212" y="1028"/>
                </a:lnTo>
                <a:lnTo>
                  <a:pt x="208" y="1036"/>
                </a:lnTo>
                <a:lnTo>
                  <a:pt x="204" y="1043"/>
                </a:lnTo>
                <a:lnTo>
                  <a:pt x="201" y="1051"/>
                </a:lnTo>
                <a:lnTo>
                  <a:pt x="193" y="1062"/>
                </a:lnTo>
                <a:lnTo>
                  <a:pt x="185" y="1074"/>
                </a:lnTo>
                <a:lnTo>
                  <a:pt x="182" y="1079"/>
                </a:lnTo>
                <a:lnTo>
                  <a:pt x="176" y="1087"/>
                </a:lnTo>
                <a:lnTo>
                  <a:pt x="170" y="1093"/>
                </a:lnTo>
                <a:lnTo>
                  <a:pt x="163" y="1100"/>
                </a:lnTo>
                <a:lnTo>
                  <a:pt x="155" y="1108"/>
                </a:lnTo>
                <a:lnTo>
                  <a:pt x="147" y="1115"/>
                </a:lnTo>
                <a:lnTo>
                  <a:pt x="140" y="1123"/>
                </a:lnTo>
                <a:lnTo>
                  <a:pt x="132" y="1130"/>
                </a:lnTo>
                <a:lnTo>
                  <a:pt x="125" y="1138"/>
                </a:lnTo>
                <a:lnTo>
                  <a:pt x="117" y="1146"/>
                </a:lnTo>
                <a:lnTo>
                  <a:pt x="108" y="1153"/>
                </a:lnTo>
                <a:lnTo>
                  <a:pt x="100" y="1161"/>
                </a:lnTo>
                <a:lnTo>
                  <a:pt x="91" y="1168"/>
                </a:lnTo>
                <a:lnTo>
                  <a:pt x="83" y="1176"/>
                </a:lnTo>
                <a:lnTo>
                  <a:pt x="66" y="1189"/>
                </a:lnTo>
                <a:lnTo>
                  <a:pt x="58" y="1197"/>
                </a:lnTo>
                <a:lnTo>
                  <a:pt x="51" y="1202"/>
                </a:lnTo>
                <a:lnTo>
                  <a:pt x="37" y="1214"/>
                </a:lnTo>
                <a:lnTo>
                  <a:pt x="24" y="1225"/>
                </a:lnTo>
                <a:lnTo>
                  <a:pt x="15" y="1233"/>
                </a:lnTo>
                <a:lnTo>
                  <a:pt x="7" y="1240"/>
                </a:lnTo>
                <a:lnTo>
                  <a:pt x="0" y="1246"/>
                </a:lnTo>
                <a:lnTo>
                  <a:pt x="34" y="1074"/>
                </a:lnTo>
                <a:lnTo>
                  <a:pt x="45" y="1077"/>
                </a:lnTo>
                <a:lnTo>
                  <a:pt x="81" y="1077"/>
                </a:lnTo>
                <a:lnTo>
                  <a:pt x="125" y="1064"/>
                </a:lnTo>
                <a:close/>
              </a:path>
            </a:pathLst>
          </a:custGeom>
          <a:gradFill rotWithShape="0">
            <a:gsLst>
              <a:gs pos="0">
                <a:srgbClr val="FFFFCC"/>
              </a:gs>
              <a:gs pos="100000">
                <a:srgbClr val="FFFFFF"/>
              </a:gs>
            </a:gsLst>
            <a:lin ang="5400000" scaled="1"/>
          </a:gradFill>
          <a:ln w="9525">
            <a:noFill/>
            <a:round/>
            <a:headEnd/>
            <a:tailEnd/>
          </a:ln>
        </p:spPr>
        <p:txBody>
          <a:bodyPr/>
          <a:lstStyle/>
          <a:p>
            <a:endParaRPr lang="en-US"/>
          </a:p>
        </p:txBody>
      </p:sp>
      <p:sp>
        <p:nvSpPr>
          <p:cNvPr id="12299" name="Freeform 20"/>
          <p:cNvSpPr>
            <a:spLocks/>
          </p:cNvSpPr>
          <p:nvPr/>
        </p:nvSpPr>
        <p:spPr bwMode="auto">
          <a:xfrm>
            <a:off x="7813675" y="11113"/>
            <a:ext cx="1270000" cy="1973262"/>
          </a:xfrm>
          <a:custGeom>
            <a:avLst/>
            <a:gdLst>
              <a:gd name="T0" fmla="*/ 395665325 w 800"/>
              <a:gd name="T1" fmla="*/ 2147483647 h 1243"/>
              <a:gd name="T2" fmla="*/ 468749063 w 800"/>
              <a:gd name="T3" fmla="*/ 2147483647 h 1243"/>
              <a:gd name="T4" fmla="*/ 428426563 w 800"/>
              <a:gd name="T5" fmla="*/ 2101809780 h 1243"/>
              <a:gd name="T6" fmla="*/ 372983125 w 800"/>
              <a:gd name="T7" fmla="*/ 1935479510 h 1243"/>
              <a:gd name="T8" fmla="*/ 304938113 w 800"/>
              <a:gd name="T9" fmla="*/ 1743947683 h 1243"/>
              <a:gd name="T10" fmla="*/ 294857488 w 800"/>
              <a:gd name="T11" fmla="*/ 1413806504 h 1243"/>
              <a:gd name="T12" fmla="*/ 380544388 w 800"/>
              <a:gd name="T13" fmla="*/ 1242435923 h 1243"/>
              <a:gd name="T14" fmla="*/ 501511888 w 800"/>
              <a:gd name="T15" fmla="*/ 1108868469 h 1243"/>
              <a:gd name="T16" fmla="*/ 529232813 w 800"/>
              <a:gd name="T17" fmla="*/ 1212194055 h 1243"/>
              <a:gd name="T18" fmla="*/ 572074675 w 800"/>
              <a:gd name="T19" fmla="*/ 1393645259 h 1243"/>
              <a:gd name="T20" fmla="*/ 748487200 w 800"/>
              <a:gd name="T21" fmla="*/ 1393645259 h 1243"/>
              <a:gd name="T22" fmla="*/ 763608138 w 800"/>
              <a:gd name="T23" fmla="*/ 1151710321 h 1243"/>
              <a:gd name="T24" fmla="*/ 677922825 w 800"/>
              <a:gd name="T25" fmla="*/ 907256020 h 1243"/>
              <a:gd name="T26" fmla="*/ 682963138 w 800"/>
              <a:gd name="T27" fmla="*/ 657759821 h 1243"/>
              <a:gd name="T28" fmla="*/ 897175625 w 800"/>
              <a:gd name="T29" fmla="*/ 693041999 h 1243"/>
              <a:gd name="T30" fmla="*/ 970260950 w 800"/>
              <a:gd name="T31" fmla="*/ 940017249 h 1243"/>
              <a:gd name="T32" fmla="*/ 1083667188 w 800"/>
              <a:gd name="T33" fmla="*/ 940017249 h 1243"/>
              <a:gd name="T34" fmla="*/ 1060984988 w 800"/>
              <a:gd name="T35" fmla="*/ 715724194 h 1243"/>
              <a:gd name="T36" fmla="*/ 1040823738 w 800"/>
              <a:gd name="T37" fmla="*/ 582155152 h 1243"/>
              <a:gd name="T38" fmla="*/ 1023183438 w 800"/>
              <a:gd name="T39" fmla="*/ 423386143 h 1243"/>
              <a:gd name="T40" fmla="*/ 1023183438 w 800"/>
              <a:gd name="T41" fmla="*/ 146169025 h 1243"/>
              <a:gd name="T42" fmla="*/ 1252516863 w 800"/>
              <a:gd name="T43" fmla="*/ 189010877 h 1243"/>
              <a:gd name="T44" fmla="*/ 1275199063 w 800"/>
              <a:gd name="T45" fmla="*/ 395663637 h 1243"/>
              <a:gd name="T46" fmla="*/ 1270158750 w 800"/>
              <a:gd name="T47" fmla="*/ 630038903 h 1243"/>
              <a:gd name="T48" fmla="*/ 1307961888 w 800"/>
              <a:gd name="T49" fmla="*/ 672880755 h 1243"/>
              <a:gd name="T50" fmla="*/ 1439010013 w 800"/>
              <a:gd name="T51" fmla="*/ 80644980 h 1243"/>
              <a:gd name="T52" fmla="*/ 1620461263 w 800"/>
              <a:gd name="T53" fmla="*/ 0 h 1243"/>
              <a:gd name="T54" fmla="*/ 1691025638 w 800"/>
              <a:gd name="T55" fmla="*/ 199091500 h 1243"/>
              <a:gd name="T56" fmla="*/ 1590219388 w 800"/>
              <a:gd name="T57" fmla="*/ 375502392 h 1243"/>
              <a:gd name="T58" fmla="*/ 1915318750 w 800"/>
              <a:gd name="T59" fmla="*/ 476308617 h 1243"/>
              <a:gd name="T60" fmla="*/ 1796872200 w 800"/>
              <a:gd name="T61" fmla="*/ 582155152 h 1243"/>
              <a:gd name="T62" fmla="*/ 1509574388 w 800"/>
              <a:gd name="T63" fmla="*/ 705643571 h 1243"/>
              <a:gd name="T64" fmla="*/ 1920359063 w 800"/>
              <a:gd name="T65" fmla="*/ 897175398 h 1243"/>
              <a:gd name="T66" fmla="*/ 1902718763 w 800"/>
              <a:gd name="T67" fmla="*/ 1035783163 h 1243"/>
              <a:gd name="T68" fmla="*/ 1441529375 w 800"/>
              <a:gd name="T69" fmla="*/ 1141629698 h 1243"/>
              <a:gd name="T70" fmla="*/ 1403727825 w 800"/>
              <a:gd name="T71" fmla="*/ 1313000280 h 1243"/>
              <a:gd name="T72" fmla="*/ 1791831888 w 800"/>
              <a:gd name="T73" fmla="*/ 1280239051 h 1243"/>
              <a:gd name="T74" fmla="*/ 2001004063 w 800"/>
              <a:gd name="T75" fmla="*/ 1489411173 h 1243"/>
              <a:gd name="T76" fmla="*/ 1872476888 w 800"/>
              <a:gd name="T77" fmla="*/ 1653222081 h 1243"/>
              <a:gd name="T78" fmla="*/ 1275199063 w 800"/>
              <a:gd name="T79" fmla="*/ 1648181770 h 1243"/>
              <a:gd name="T80" fmla="*/ 1408768138 w 800"/>
              <a:gd name="T81" fmla="*/ 1761587979 h 1243"/>
              <a:gd name="T82" fmla="*/ 1643141875 w 800"/>
              <a:gd name="T83" fmla="*/ 1900197331 h 1243"/>
              <a:gd name="T84" fmla="*/ 1557456563 w 800"/>
              <a:gd name="T85" fmla="*/ 2069046963 h 1243"/>
              <a:gd name="T86" fmla="*/ 1428929388 w 800"/>
              <a:gd name="T87" fmla="*/ 2147483647 h 1243"/>
              <a:gd name="T88" fmla="*/ 1270158750 w 800"/>
              <a:gd name="T89" fmla="*/ 2147483647 h 1243"/>
              <a:gd name="T90" fmla="*/ 1030743113 w 800"/>
              <a:gd name="T91" fmla="*/ 2147483647 h 1243"/>
              <a:gd name="T92" fmla="*/ 693043763 w 800"/>
              <a:gd name="T93" fmla="*/ 2147483647 h 1243"/>
              <a:gd name="T94" fmla="*/ 1486892188 w 800"/>
              <a:gd name="T95" fmla="*/ 1930439198 h 1243"/>
              <a:gd name="T96" fmla="*/ 1819552813 w 800"/>
              <a:gd name="T97" fmla="*/ 965218805 h 1243"/>
              <a:gd name="T98" fmla="*/ 1396166563 w 800"/>
              <a:gd name="T99" fmla="*/ 635079214 h 1243"/>
              <a:gd name="T100" fmla="*/ 950099700 w 800"/>
              <a:gd name="T101" fmla="*/ 1590217397 h 1243"/>
              <a:gd name="T102" fmla="*/ 630039063 w 800"/>
              <a:gd name="T103" fmla="*/ 2147483647 h 1243"/>
              <a:gd name="T104" fmla="*/ 524192500 w 800"/>
              <a:gd name="T105" fmla="*/ 2147483647 h 1243"/>
              <a:gd name="T106" fmla="*/ 443547500 w 800"/>
              <a:gd name="T107" fmla="*/ 2147483647 h 1243"/>
              <a:gd name="T108" fmla="*/ 332660625 w 800"/>
              <a:gd name="T109" fmla="*/ 2147483647 h 1243"/>
              <a:gd name="T110" fmla="*/ 209173763 w 800"/>
              <a:gd name="T111" fmla="*/ 2147483647 h 1243"/>
              <a:gd name="T112" fmla="*/ 37801550 w 800"/>
              <a:gd name="T113" fmla="*/ 2147483647 h 1243"/>
              <a:gd name="T114" fmla="*/ 315018738 w 800"/>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0"/>
              <a:gd name="T175" fmla="*/ 0 h 1243"/>
              <a:gd name="T176" fmla="*/ 800 w 800"/>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0" h="1243">
                <a:moveTo>
                  <a:pt x="125" y="1063"/>
                </a:moveTo>
                <a:lnTo>
                  <a:pt x="129" y="1060"/>
                </a:lnTo>
                <a:lnTo>
                  <a:pt x="138" y="1048"/>
                </a:lnTo>
                <a:lnTo>
                  <a:pt x="144" y="1041"/>
                </a:lnTo>
                <a:lnTo>
                  <a:pt x="151" y="1031"/>
                </a:lnTo>
                <a:lnTo>
                  <a:pt x="157" y="1022"/>
                </a:lnTo>
                <a:lnTo>
                  <a:pt x="165" y="1008"/>
                </a:lnTo>
                <a:lnTo>
                  <a:pt x="176" y="980"/>
                </a:lnTo>
                <a:lnTo>
                  <a:pt x="184" y="944"/>
                </a:lnTo>
                <a:lnTo>
                  <a:pt x="186" y="925"/>
                </a:lnTo>
                <a:lnTo>
                  <a:pt x="186" y="914"/>
                </a:lnTo>
                <a:lnTo>
                  <a:pt x="186" y="904"/>
                </a:lnTo>
                <a:lnTo>
                  <a:pt x="184" y="893"/>
                </a:lnTo>
                <a:lnTo>
                  <a:pt x="182" y="881"/>
                </a:lnTo>
                <a:lnTo>
                  <a:pt x="180" y="870"/>
                </a:lnTo>
                <a:lnTo>
                  <a:pt x="176" y="857"/>
                </a:lnTo>
                <a:lnTo>
                  <a:pt x="174" y="845"/>
                </a:lnTo>
                <a:lnTo>
                  <a:pt x="170" y="834"/>
                </a:lnTo>
                <a:lnTo>
                  <a:pt x="167" y="821"/>
                </a:lnTo>
                <a:lnTo>
                  <a:pt x="163" y="811"/>
                </a:lnTo>
                <a:lnTo>
                  <a:pt x="159" y="800"/>
                </a:lnTo>
                <a:lnTo>
                  <a:pt x="157" y="788"/>
                </a:lnTo>
                <a:lnTo>
                  <a:pt x="151" y="777"/>
                </a:lnTo>
                <a:lnTo>
                  <a:pt x="148" y="768"/>
                </a:lnTo>
                <a:lnTo>
                  <a:pt x="146" y="758"/>
                </a:lnTo>
                <a:lnTo>
                  <a:pt x="142" y="747"/>
                </a:lnTo>
                <a:lnTo>
                  <a:pt x="134" y="728"/>
                </a:lnTo>
                <a:lnTo>
                  <a:pt x="131" y="718"/>
                </a:lnTo>
                <a:lnTo>
                  <a:pt x="129" y="709"/>
                </a:lnTo>
                <a:lnTo>
                  <a:pt x="121" y="692"/>
                </a:lnTo>
                <a:lnTo>
                  <a:pt x="117" y="675"/>
                </a:lnTo>
                <a:lnTo>
                  <a:pt x="113" y="658"/>
                </a:lnTo>
                <a:lnTo>
                  <a:pt x="110" y="641"/>
                </a:lnTo>
                <a:lnTo>
                  <a:pt x="108" y="625"/>
                </a:lnTo>
                <a:lnTo>
                  <a:pt x="108" y="593"/>
                </a:lnTo>
                <a:lnTo>
                  <a:pt x="117" y="561"/>
                </a:lnTo>
                <a:lnTo>
                  <a:pt x="123" y="544"/>
                </a:lnTo>
                <a:lnTo>
                  <a:pt x="131" y="531"/>
                </a:lnTo>
                <a:lnTo>
                  <a:pt x="132" y="523"/>
                </a:lnTo>
                <a:lnTo>
                  <a:pt x="136" y="515"/>
                </a:lnTo>
                <a:lnTo>
                  <a:pt x="144" y="504"/>
                </a:lnTo>
                <a:lnTo>
                  <a:pt x="151" y="493"/>
                </a:lnTo>
                <a:lnTo>
                  <a:pt x="159" y="481"/>
                </a:lnTo>
                <a:lnTo>
                  <a:pt x="167" y="472"/>
                </a:lnTo>
                <a:lnTo>
                  <a:pt x="174" y="462"/>
                </a:lnTo>
                <a:lnTo>
                  <a:pt x="182" y="455"/>
                </a:lnTo>
                <a:lnTo>
                  <a:pt x="187" y="449"/>
                </a:lnTo>
                <a:lnTo>
                  <a:pt x="199" y="440"/>
                </a:lnTo>
                <a:lnTo>
                  <a:pt x="208" y="430"/>
                </a:lnTo>
                <a:lnTo>
                  <a:pt x="208" y="436"/>
                </a:lnTo>
                <a:lnTo>
                  <a:pt x="208" y="449"/>
                </a:lnTo>
                <a:lnTo>
                  <a:pt x="210" y="458"/>
                </a:lnTo>
                <a:lnTo>
                  <a:pt x="210" y="470"/>
                </a:lnTo>
                <a:lnTo>
                  <a:pt x="210" y="481"/>
                </a:lnTo>
                <a:lnTo>
                  <a:pt x="212" y="495"/>
                </a:lnTo>
                <a:lnTo>
                  <a:pt x="214" y="506"/>
                </a:lnTo>
                <a:lnTo>
                  <a:pt x="216" y="519"/>
                </a:lnTo>
                <a:lnTo>
                  <a:pt x="220" y="531"/>
                </a:lnTo>
                <a:lnTo>
                  <a:pt x="223" y="542"/>
                </a:lnTo>
                <a:lnTo>
                  <a:pt x="227" y="553"/>
                </a:lnTo>
                <a:lnTo>
                  <a:pt x="233" y="563"/>
                </a:lnTo>
                <a:lnTo>
                  <a:pt x="244" y="576"/>
                </a:lnTo>
                <a:lnTo>
                  <a:pt x="260" y="582"/>
                </a:lnTo>
                <a:lnTo>
                  <a:pt x="275" y="578"/>
                </a:lnTo>
                <a:lnTo>
                  <a:pt x="286" y="568"/>
                </a:lnTo>
                <a:lnTo>
                  <a:pt x="297" y="553"/>
                </a:lnTo>
                <a:lnTo>
                  <a:pt x="307" y="534"/>
                </a:lnTo>
                <a:lnTo>
                  <a:pt x="311" y="513"/>
                </a:lnTo>
                <a:lnTo>
                  <a:pt x="311" y="491"/>
                </a:lnTo>
                <a:lnTo>
                  <a:pt x="311" y="479"/>
                </a:lnTo>
                <a:lnTo>
                  <a:pt x="307" y="468"/>
                </a:lnTo>
                <a:lnTo>
                  <a:pt x="303" y="457"/>
                </a:lnTo>
                <a:lnTo>
                  <a:pt x="297" y="443"/>
                </a:lnTo>
                <a:lnTo>
                  <a:pt x="292" y="428"/>
                </a:lnTo>
                <a:lnTo>
                  <a:pt x="286" y="411"/>
                </a:lnTo>
                <a:lnTo>
                  <a:pt x="280" y="394"/>
                </a:lnTo>
                <a:lnTo>
                  <a:pt x="275" y="377"/>
                </a:lnTo>
                <a:lnTo>
                  <a:pt x="269" y="360"/>
                </a:lnTo>
                <a:lnTo>
                  <a:pt x="265" y="341"/>
                </a:lnTo>
                <a:lnTo>
                  <a:pt x="261" y="324"/>
                </a:lnTo>
                <a:lnTo>
                  <a:pt x="261" y="307"/>
                </a:lnTo>
                <a:lnTo>
                  <a:pt x="263" y="278"/>
                </a:lnTo>
                <a:lnTo>
                  <a:pt x="269" y="267"/>
                </a:lnTo>
                <a:lnTo>
                  <a:pt x="271" y="261"/>
                </a:lnTo>
                <a:lnTo>
                  <a:pt x="277" y="256"/>
                </a:lnTo>
                <a:lnTo>
                  <a:pt x="288" y="248"/>
                </a:lnTo>
                <a:lnTo>
                  <a:pt x="301" y="242"/>
                </a:lnTo>
                <a:lnTo>
                  <a:pt x="330" y="244"/>
                </a:lnTo>
                <a:lnTo>
                  <a:pt x="349" y="261"/>
                </a:lnTo>
                <a:lnTo>
                  <a:pt x="356" y="275"/>
                </a:lnTo>
                <a:lnTo>
                  <a:pt x="362" y="290"/>
                </a:lnTo>
                <a:lnTo>
                  <a:pt x="368" y="307"/>
                </a:lnTo>
                <a:lnTo>
                  <a:pt x="373" y="324"/>
                </a:lnTo>
                <a:lnTo>
                  <a:pt x="377" y="341"/>
                </a:lnTo>
                <a:lnTo>
                  <a:pt x="381" y="358"/>
                </a:lnTo>
                <a:lnTo>
                  <a:pt x="385" y="373"/>
                </a:lnTo>
                <a:lnTo>
                  <a:pt x="390" y="388"/>
                </a:lnTo>
                <a:lnTo>
                  <a:pt x="402" y="407"/>
                </a:lnTo>
                <a:lnTo>
                  <a:pt x="417" y="413"/>
                </a:lnTo>
                <a:lnTo>
                  <a:pt x="425" y="407"/>
                </a:lnTo>
                <a:lnTo>
                  <a:pt x="428" y="392"/>
                </a:lnTo>
                <a:lnTo>
                  <a:pt x="430" y="373"/>
                </a:lnTo>
                <a:lnTo>
                  <a:pt x="430" y="360"/>
                </a:lnTo>
                <a:lnTo>
                  <a:pt x="428" y="347"/>
                </a:lnTo>
                <a:lnTo>
                  <a:pt x="426" y="331"/>
                </a:lnTo>
                <a:lnTo>
                  <a:pt x="426" y="316"/>
                </a:lnTo>
                <a:lnTo>
                  <a:pt x="423" y="301"/>
                </a:lnTo>
                <a:lnTo>
                  <a:pt x="421" y="284"/>
                </a:lnTo>
                <a:lnTo>
                  <a:pt x="421" y="275"/>
                </a:lnTo>
                <a:lnTo>
                  <a:pt x="419" y="267"/>
                </a:lnTo>
                <a:lnTo>
                  <a:pt x="417" y="258"/>
                </a:lnTo>
                <a:lnTo>
                  <a:pt x="417" y="248"/>
                </a:lnTo>
                <a:lnTo>
                  <a:pt x="415" y="239"/>
                </a:lnTo>
                <a:lnTo>
                  <a:pt x="413" y="231"/>
                </a:lnTo>
                <a:lnTo>
                  <a:pt x="411" y="221"/>
                </a:lnTo>
                <a:lnTo>
                  <a:pt x="411" y="212"/>
                </a:lnTo>
                <a:lnTo>
                  <a:pt x="409" y="195"/>
                </a:lnTo>
                <a:lnTo>
                  <a:pt x="407" y="185"/>
                </a:lnTo>
                <a:lnTo>
                  <a:pt x="407" y="176"/>
                </a:lnTo>
                <a:lnTo>
                  <a:pt x="406" y="168"/>
                </a:lnTo>
                <a:lnTo>
                  <a:pt x="406" y="159"/>
                </a:lnTo>
                <a:lnTo>
                  <a:pt x="404" y="142"/>
                </a:lnTo>
                <a:lnTo>
                  <a:pt x="402" y="127"/>
                </a:lnTo>
                <a:lnTo>
                  <a:pt x="402" y="110"/>
                </a:lnTo>
                <a:lnTo>
                  <a:pt x="402" y="81"/>
                </a:lnTo>
                <a:lnTo>
                  <a:pt x="406" y="58"/>
                </a:lnTo>
                <a:lnTo>
                  <a:pt x="413" y="39"/>
                </a:lnTo>
                <a:lnTo>
                  <a:pt x="425" y="28"/>
                </a:lnTo>
                <a:lnTo>
                  <a:pt x="440" y="24"/>
                </a:lnTo>
                <a:lnTo>
                  <a:pt x="470" y="34"/>
                </a:lnTo>
                <a:lnTo>
                  <a:pt x="489" y="58"/>
                </a:lnTo>
                <a:lnTo>
                  <a:pt x="497" y="75"/>
                </a:lnTo>
                <a:lnTo>
                  <a:pt x="500" y="94"/>
                </a:lnTo>
                <a:lnTo>
                  <a:pt x="504" y="115"/>
                </a:lnTo>
                <a:lnTo>
                  <a:pt x="504" y="125"/>
                </a:lnTo>
                <a:lnTo>
                  <a:pt x="504" y="136"/>
                </a:lnTo>
                <a:lnTo>
                  <a:pt x="504" y="148"/>
                </a:lnTo>
                <a:lnTo>
                  <a:pt x="506" y="157"/>
                </a:lnTo>
                <a:lnTo>
                  <a:pt x="506" y="168"/>
                </a:lnTo>
                <a:lnTo>
                  <a:pt x="506" y="180"/>
                </a:lnTo>
                <a:lnTo>
                  <a:pt x="504" y="221"/>
                </a:lnTo>
                <a:lnTo>
                  <a:pt x="504" y="231"/>
                </a:lnTo>
                <a:lnTo>
                  <a:pt x="504" y="240"/>
                </a:lnTo>
                <a:lnTo>
                  <a:pt x="504" y="250"/>
                </a:lnTo>
                <a:lnTo>
                  <a:pt x="506" y="258"/>
                </a:lnTo>
                <a:lnTo>
                  <a:pt x="506" y="273"/>
                </a:lnTo>
                <a:lnTo>
                  <a:pt x="510" y="284"/>
                </a:lnTo>
                <a:lnTo>
                  <a:pt x="514" y="288"/>
                </a:lnTo>
                <a:lnTo>
                  <a:pt x="517" y="280"/>
                </a:lnTo>
                <a:lnTo>
                  <a:pt x="519" y="267"/>
                </a:lnTo>
                <a:lnTo>
                  <a:pt x="523" y="227"/>
                </a:lnTo>
                <a:lnTo>
                  <a:pt x="531" y="178"/>
                </a:lnTo>
                <a:lnTo>
                  <a:pt x="538" y="123"/>
                </a:lnTo>
                <a:lnTo>
                  <a:pt x="552" y="72"/>
                </a:lnTo>
                <a:lnTo>
                  <a:pt x="559" y="51"/>
                </a:lnTo>
                <a:lnTo>
                  <a:pt x="571" y="32"/>
                </a:lnTo>
                <a:lnTo>
                  <a:pt x="576" y="24"/>
                </a:lnTo>
                <a:lnTo>
                  <a:pt x="582" y="19"/>
                </a:lnTo>
                <a:lnTo>
                  <a:pt x="595" y="9"/>
                </a:lnTo>
                <a:lnTo>
                  <a:pt x="609" y="3"/>
                </a:lnTo>
                <a:lnTo>
                  <a:pt x="622" y="2"/>
                </a:lnTo>
                <a:lnTo>
                  <a:pt x="643" y="0"/>
                </a:lnTo>
                <a:lnTo>
                  <a:pt x="673" y="11"/>
                </a:lnTo>
                <a:lnTo>
                  <a:pt x="681" y="24"/>
                </a:lnTo>
                <a:lnTo>
                  <a:pt x="682" y="38"/>
                </a:lnTo>
                <a:lnTo>
                  <a:pt x="681" y="55"/>
                </a:lnTo>
                <a:lnTo>
                  <a:pt x="675" y="70"/>
                </a:lnTo>
                <a:lnTo>
                  <a:pt x="671" y="79"/>
                </a:lnTo>
                <a:lnTo>
                  <a:pt x="665" y="87"/>
                </a:lnTo>
                <a:lnTo>
                  <a:pt x="656" y="102"/>
                </a:lnTo>
                <a:lnTo>
                  <a:pt x="650" y="110"/>
                </a:lnTo>
                <a:lnTo>
                  <a:pt x="646" y="117"/>
                </a:lnTo>
                <a:lnTo>
                  <a:pt x="639" y="129"/>
                </a:lnTo>
                <a:lnTo>
                  <a:pt x="631" y="149"/>
                </a:lnTo>
                <a:lnTo>
                  <a:pt x="635" y="155"/>
                </a:lnTo>
                <a:lnTo>
                  <a:pt x="643" y="157"/>
                </a:lnTo>
                <a:lnTo>
                  <a:pt x="679" y="159"/>
                </a:lnTo>
                <a:lnTo>
                  <a:pt x="726" y="167"/>
                </a:lnTo>
                <a:lnTo>
                  <a:pt x="758" y="184"/>
                </a:lnTo>
                <a:lnTo>
                  <a:pt x="760" y="189"/>
                </a:lnTo>
                <a:lnTo>
                  <a:pt x="758" y="195"/>
                </a:lnTo>
                <a:lnTo>
                  <a:pt x="755" y="203"/>
                </a:lnTo>
                <a:lnTo>
                  <a:pt x="747" y="210"/>
                </a:lnTo>
                <a:lnTo>
                  <a:pt x="736" y="218"/>
                </a:lnTo>
                <a:lnTo>
                  <a:pt x="724" y="225"/>
                </a:lnTo>
                <a:lnTo>
                  <a:pt x="713" y="231"/>
                </a:lnTo>
                <a:lnTo>
                  <a:pt x="700" y="235"/>
                </a:lnTo>
                <a:lnTo>
                  <a:pt x="673" y="244"/>
                </a:lnTo>
                <a:lnTo>
                  <a:pt x="648" y="252"/>
                </a:lnTo>
                <a:lnTo>
                  <a:pt x="626" y="259"/>
                </a:lnTo>
                <a:lnTo>
                  <a:pt x="610" y="269"/>
                </a:lnTo>
                <a:lnTo>
                  <a:pt x="599" y="280"/>
                </a:lnTo>
                <a:lnTo>
                  <a:pt x="597" y="297"/>
                </a:lnTo>
                <a:lnTo>
                  <a:pt x="599" y="305"/>
                </a:lnTo>
                <a:lnTo>
                  <a:pt x="607" y="311"/>
                </a:lnTo>
                <a:lnTo>
                  <a:pt x="631" y="322"/>
                </a:lnTo>
                <a:lnTo>
                  <a:pt x="700" y="339"/>
                </a:lnTo>
                <a:lnTo>
                  <a:pt x="762" y="356"/>
                </a:lnTo>
                <a:lnTo>
                  <a:pt x="779" y="369"/>
                </a:lnTo>
                <a:lnTo>
                  <a:pt x="781" y="379"/>
                </a:lnTo>
                <a:lnTo>
                  <a:pt x="779" y="388"/>
                </a:lnTo>
                <a:lnTo>
                  <a:pt x="774" y="398"/>
                </a:lnTo>
                <a:lnTo>
                  <a:pt x="766" y="405"/>
                </a:lnTo>
                <a:lnTo>
                  <a:pt x="755" y="411"/>
                </a:lnTo>
                <a:lnTo>
                  <a:pt x="743" y="417"/>
                </a:lnTo>
                <a:lnTo>
                  <a:pt x="715" y="422"/>
                </a:lnTo>
                <a:lnTo>
                  <a:pt x="684" y="426"/>
                </a:lnTo>
                <a:lnTo>
                  <a:pt x="652" y="430"/>
                </a:lnTo>
                <a:lnTo>
                  <a:pt x="622" y="434"/>
                </a:lnTo>
                <a:lnTo>
                  <a:pt x="572" y="453"/>
                </a:lnTo>
                <a:lnTo>
                  <a:pt x="559" y="468"/>
                </a:lnTo>
                <a:lnTo>
                  <a:pt x="550" y="483"/>
                </a:lnTo>
                <a:lnTo>
                  <a:pt x="548" y="496"/>
                </a:lnTo>
                <a:lnTo>
                  <a:pt x="548" y="504"/>
                </a:lnTo>
                <a:lnTo>
                  <a:pt x="550" y="510"/>
                </a:lnTo>
                <a:lnTo>
                  <a:pt x="557" y="521"/>
                </a:lnTo>
                <a:lnTo>
                  <a:pt x="571" y="529"/>
                </a:lnTo>
                <a:lnTo>
                  <a:pt x="612" y="536"/>
                </a:lnTo>
                <a:lnTo>
                  <a:pt x="658" y="529"/>
                </a:lnTo>
                <a:lnTo>
                  <a:pt x="677" y="521"/>
                </a:lnTo>
                <a:lnTo>
                  <a:pt x="694" y="515"/>
                </a:lnTo>
                <a:lnTo>
                  <a:pt x="711" y="508"/>
                </a:lnTo>
                <a:lnTo>
                  <a:pt x="728" y="506"/>
                </a:lnTo>
                <a:lnTo>
                  <a:pt x="770" y="510"/>
                </a:lnTo>
                <a:lnTo>
                  <a:pt x="789" y="521"/>
                </a:lnTo>
                <a:lnTo>
                  <a:pt x="798" y="542"/>
                </a:lnTo>
                <a:lnTo>
                  <a:pt x="800" y="565"/>
                </a:lnTo>
                <a:lnTo>
                  <a:pt x="794" y="591"/>
                </a:lnTo>
                <a:lnTo>
                  <a:pt x="789" y="604"/>
                </a:lnTo>
                <a:lnTo>
                  <a:pt x="783" y="616"/>
                </a:lnTo>
                <a:lnTo>
                  <a:pt x="774" y="627"/>
                </a:lnTo>
                <a:lnTo>
                  <a:pt x="764" y="639"/>
                </a:lnTo>
                <a:lnTo>
                  <a:pt x="755" y="648"/>
                </a:lnTo>
                <a:lnTo>
                  <a:pt x="743" y="656"/>
                </a:lnTo>
                <a:lnTo>
                  <a:pt x="730" y="659"/>
                </a:lnTo>
                <a:lnTo>
                  <a:pt x="715" y="663"/>
                </a:lnTo>
                <a:lnTo>
                  <a:pt x="684" y="663"/>
                </a:lnTo>
                <a:lnTo>
                  <a:pt x="646" y="661"/>
                </a:lnTo>
                <a:lnTo>
                  <a:pt x="571" y="654"/>
                </a:lnTo>
                <a:lnTo>
                  <a:pt x="506" y="654"/>
                </a:lnTo>
                <a:lnTo>
                  <a:pt x="487" y="659"/>
                </a:lnTo>
                <a:lnTo>
                  <a:pt x="478" y="675"/>
                </a:lnTo>
                <a:lnTo>
                  <a:pt x="478" y="682"/>
                </a:lnTo>
                <a:lnTo>
                  <a:pt x="481" y="688"/>
                </a:lnTo>
                <a:lnTo>
                  <a:pt x="500" y="695"/>
                </a:lnTo>
                <a:lnTo>
                  <a:pt x="559" y="699"/>
                </a:lnTo>
                <a:lnTo>
                  <a:pt x="591" y="699"/>
                </a:lnTo>
                <a:lnTo>
                  <a:pt x="620" y="703"/>
                </a:lnTo>
                <a:lnTo>
                  <a:pt x="643" y="711"/>
                </a:lnTo>
                <a:lnTo>
                  <a:pt x="654" y="728"/>
                </a:lnTo>
                <a:lnTo>
                  <a:pt x="654" y="739"/>
                </a:lnTo>
                <a:lnTo>
                  <a:pt x="652" y="754"/>
                </a:lnTo>
                <a:lnTo>
                  <a:pt x="645" y="771"/>
                </a:lnTo>
                <a:lnTo>
                  <a:pt x="641" y="781"/>
                </a:lnTo>
                <a:lnTo>
                  <a:pt x="635" y="790"/>
                </a:lnTo>
                <a:lnTo>
                  <a:pt x="631" y="800"/>
                </a:lnTo>
                <a:lnTo>
                  <a:pt x="624" y="811"/>
                </a:lnTo>
                <a:lnTo>
                  <a:pt x="618" y="821"/>
                </a:lnTo>
                <a:lnTo>
                  <a:pt x="610" y="832"/>
                </a:lnTo>
                <a:lnTo>
                  <a:pt x="603" y="841"/>
                </a:lnTo>
                <a:lnTo>
                  <a:pt x="593" y="853"/>
                </a:lnTo>
                <a:lnTo>
                  <a:pt x="586" y="864"/>
                </a:lnTo>
                <a:lnTo>
                  <a:pt x="576" y="874"/>
                </a:lnTo>
                <a:lnTo>
                  <a:pt x="567" y="885"/>
                </a:lnTo>
                <a:lnTo>
                  <a:pt x="557" y="895"/>
                </a:lnTo>
                <a:lnTo>
                  <a:pt x="546" y="904"/>
                </a:lnTo>
                <a:lnTo>
                  <a:pt x="536" y="914"/>
                </a:lnTo>
                <a:lnTo>
                  <a:pt x="527" y="921"/>
                </a:lnTo>
                <a:lnTo>
                  <a:pt x="516" y="931"/>
                </a:lnTo>
                <a:lnTo>
                  <a:pt x="504" y="938"/>
                </a:lnTo>
                <a:lnTo>
                  <a:pt x="495" y="946"/>
                </a:lnTo>
                <a:lnTo>
                  <a:pt x="483" y="951"/>
                </a:lnTo>
                <a:lnTo>
                  <a:pt x="472" y="957"/>
                </a:lnTo>
                <a:lnTo>
                  <a:pt x="451" y="965"/>
                </a:lnTo>
                <a:lnTo>
                  <a:pt x="430" y="970"/>
                </a:lnTo>
                <a:lnTo>
                  <a:pt x="409" y="970"/>
                </a:lnTo>
                <a:lnTo>
                  <a:pt x="373" y="970"/>
                </a:lnTo>
                <a:lnTo>
                  <a:pt x="339" y="980"/>
                </a:lnTo>
                <a:lnTo>
                  <a:pt x="309" y="993"/>
                </a:lnTo>
                <a:lnTo>
                  <a:pt x="297" y="1001"/>
                </a:lnTo>
                <a:lnTo>
                  <a:pt x="286" y="1008"/>
                </a:lnTo>
                <a:lnTo>
                  <a:pt x="275" y="1018"/>
                </a:lnTo>
                <a:lnTo>
                  <a:pt x="265" y="1025"/>
                </a:lnTo>
                <a:lnTo>
                  <a:pt x="252" y="1041"/>
                </a:lnTo>
                <a:lnTo>
                  <a:pt x="242" y="1050"/>
                </a:lnTo>
                <a:lnTo>
                  <a:pt x="239" y="1054"/>
                </a:lnTo>
                <a:lnTo>
                  <a:pt x="322" y="872"/>
                </a:lnTo>
                <a:lnTo>
                  <a:pt x="590" y="766"/>
                </a:lnTo>
                <a:lnTo>
                  <a:pt x="347" y="813"/>
                </a:lnTo>
                <a:lnTo>
                  <a:pt x="449" y="599"/>
                </a:lnTo>
                <a:lnTo>
                  <a:pt x="722" y="593"/>
                </a:lnTo>
                <a:lnTo>
                  <a:pt x="466" y="553"/>
                </a:lnTo>
                <a:lnTo>
                  <a:pt x="529" y="409"/>
                </a:lnTo>
                <a:lnTo>
                  <a:pt x="722" y="383"/>
                </a:lnTo>
                <a:lnTo>
                  <a:pt x="546" y="367"/>
                </a:lnTo>
                <a:lnTo>
                  <a:pt x="588" y="246"/>
                </a:lnTo>
                <a:lnTo>
                  <a:pt x="694" y="197"/>
                </a:lnTo>
                <a:lnTo>
                  <a:pt x="586" y="212"/>
                </a:lnTo>
                <a:lnTo>
                  <a:pt x="618" y="41"/>
                </a:lnTo>
                <a:lnTo>
                  <a:pt x="554" y="252"/>
                </a:lnTo>
                <a:lnTo>
                  <a:pt x="495" y="409"/>
                </a:lnTo>
                <a:lnTo>
                  <a:pt x="457" y="85"/>
                </a:lnTo>
                <a:lnTo>
                  <a:pt x="462" y="464"/>
                </a:lnTo>
                <a:lnTo>
                  <a:pt x="407" y="580"/>
                </a:lnTo>
                <a:lnTo>
                  <a:pt x="316" y="297"/>
                </a:lnTo>
                <a:lnTo>
                  <a:pt x="377" y="631"/>
                </a:lnTo>
                <a:lnTo>
                  <a:pt x="297" y="804"/>
                </a:lnTo>
                <a:lnTo>
                  <a:pt x="174" y="587"/>
                </a:lnTo>
                <a:lnTo>
                  <a:pt x="277" y="855"/>
                </a:lnTo>
                <a:lnTo>
                  <a:pt x="269" y="879"/>
                </a:lnTo>
                <a:lnTo>
                  <a:pt x="260" y="904"/>
                </a:lnTo>
                <a:lnTo>
                  <a:pt x="250" y="936"/>
                </a:lnTo>
                <a:lnTo>
                  <a:pt x="235" y="970"/>
                </a:lnTo>
                <a:lnTo>
                  <a:pt x="223" y="1003"/>
                </a:lnTo>
                <a:lnTo>
                  <a:pt x="220" y="1012"/>
                </a:lnTo>
                <a:lnTo>
                  <a:pt x="216" y="1020"/>
                </a:lnTo>
                <a:lnTo>
                  <a:pt x="212" y="1027"/>
                </a:lnTo>
                <a:lnTo>
                  <a:pt x="208" y="1035"/>
                </a:lnTo>
                <a:lnTo>
                  <a:pt x="205" y="1042"/>
                </a:lnTo>
                <a:lnTo>
                  <a:pt x="203" y="1048"/>
                </a:lnTo>
                <a:lnTo>
                  <a:pt x="195" y="1060"/>
                </a:lnTo>
                <a:lnTo>
                  <a:pt x="186" y="1073"/>
                </a:lnTo>
                <a:lnTo>
                  <a:pt x="182" y="1078"/>
                </a:lnTo>
                <a:lnTo>
                  <a:pt x="176" y="1086"/>
                </a:lnTo>
                <a:lnTo>
                  <a:pt x="170" y="1092"/>
                </a:lnTo>
                <a:lnTo>
                  <a:pt x="163" y="1099"/>
                </a:lnTo>
                <a:lnTo>
                  <a:pt x="157" y="1107"/>
                </a:lnTo>
                <a:lnTo>
                  <a:pt x="150" y="1115"/>
                </a:lnTo>
                <a:lnTo>
                  <a:pt x="142" y="1122"/>
                </a:lnTo>
                <a:lnTo>
                  <a:pt x="132" y="1130"/>
                </a:lnTo>
                <a:lnTo>
                  <a:pt x="125" y="1135"/>
                </a:lnTo>
                <a:lnTo>
                  <a:pt x="117" y="1145"/>
                </a:lnTo>
                <a:lnTo>
                  <a:pt x="110" y="1152"/>
                </a:lnTo>
                <a:lnTo>
                  <a:pt x="100" y="1160"/>
                </a:lnTo>
                <a:lnTo>
                  <a:pt x="93" y="1166"/>
                </a:lnTo>
                <a:lnTo>
                  <a:pt x="83" y="1175"/>
                </a:lnTo>
                <a:lnTo>
                  <a:pt x="68" y="1188"/>
                </a:lnTo>
                <a:lnTo>
                  <a:pt x="58" y="1194"/>
                </a:lnTo>
                <a:lnTo>
                  <a:pt x="53" y="1202"/>
                </a:lnTo>
                <a:lnTo>
                  <a:pt x="38" y="1213"/>
                </a:lnTo>
                <a:lnTo>
                  <a:pt x="24" y="1223"/>
                </a:lnTo>
                <a:lnTo>
                  <a:pt x="15" y="1232"/>
                </a:lnTo>
                <a:lnTo>
                  <a:pt x="7" y="1238"/>
                </a:lnTo>
                <a:lnTo>
                  <a:pt x="0" y="1243"/>
                </a:lnTo>
                <a:lnTo>
                  <a:pt x="34" y="1073"/>
                </a:lnTo>
                <a:lnTo>
                  <a:pt x="45" y="1077"/>
                </a:lnTo>
                <a:lnTo>
                  <a:pt x="81" y="1075"/>
                </a:lnTo>
                <a:lnTo>
                  <a:pt x="125" y="1063"/>
                </a:lnTo>
                <a:close/>
              </a:path>
            </a:pathLst>
          </a:custGeom>
          <a:gradFill rotWithShape="0">
            <a:gsLst>
              <a:gs pos="0">
                <a:srgbClr val="FFFF99"/>
              </a:gs>
              <a:gs pos="100000">
                <a:srgbClr val="FFFFFF"/>
              </a:gs>
            </a:gsLst>
            <a:lin ang="5400000" scaled="1"/>
          </a:gradFill>
          <a:ln w="9525">
            <a:noFill/>
            <a:round/>
            <a:headEnd/>
            <a:tailEnd/>
          </a:ln>
        </p:spPr>
        <p:txBody>
          <a:bodyPr/>
          <a:lstStyle/>
          <a:p>
            <a:endParaRPr lang="en-US"/>
          </a:p>
        </p:txBody>
      </p:sp>
      <p:sp>
        <p:nvSpPr>
          <p:cNvPr id="12300" name="Text Box 41"/>
          <p:cNvSpPr txBox="1">
            <a:spLocks noChangeArrowheads="1"/>
          </p:cNvSpPr>
          <p:nvPr/>
        </p:nvSpPr>
        <p:spPr bwMode="auto">
          <a:xfrm>
            <a:off x="457200" y="1371600"/>
            <a:ext cx="335280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2301" name="Text Box 55"/>
          <p:cNvSpPr txBox="1">
            <a:spLocks noChangeArrowheads="1"/>
          </p:cNvSpPr>
          <p:nvPr/>
        </p:nvSpPr>
        <p:spPr bwMode="auto">
          <a:xfrm>
            <a:off x="468313" y="1095375"/>
            <a:ext cx="8064500" cy="519113"/>
          </a:xfrm>
          <a:prstGeom prst="rect">
            <a:avLst/>
          </a:prstGeom>
          <a:noFill/>
          <a:ln w="9525">
            <a:noFill/>
            <a:miter lim="800000"/>
            <a:headEnd/>
            <a:tailEnd/>
          </a:ln>
        </p:spPr>
        <p:txBody>
          <a:bodyPr>
            <a:spAutoFit/>
          </a:bodyPr>
          <a:lstStyle/>
          <a:p>
            <a:pPr eaLnBrk="0" hangingPunct="0"/>
            <a:endParaRPr lang="en-US" sz="2800"/>
          </a:p>
        </p:txBody>
      </p:sp>
      <p:sp>
        <p:nvSpPr>
          <p:cNvPr id="12302" name="Text Box 87"/>
          <p:cNvSpPr txBox="1">
            <a:spLocks noChangeArrowheads="1"/>
          </p:cNvSpPr>
          <p:nvPr/>
        </p:nvSpPr>
        <p:spPr bwMode="auto">
          <a:xfrm>
            <a:off x="2339975" y="1916113"/>
            <a:ext cx="4319588"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2303" name="Text Box 88"/>
          <p:cNvSpPr txBox="1">
            <a:spLocks noChangeArrowheads="1"/>
          </p:cNvSpPr>
          <p:nvPr/>
        </p:nvSpPr>
        <p:spPr bwMode="auto">
          <a:xfrm>
            <a:off x="2339975" y="1844675"/>
            <a:ext cx="381635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2304" name="Text Box 16"/>
          <p:cNvSpPr txBox="1">
            <a:spLocks noChangeArrowheads="1"/>
          </p:cNvSpPr>
          <p:nvPr/>
        </p:nvSpPr>
        <p:spPr bwMode="auto">
          <a:xfrm>
            <a:off x="250825" y="3429000"/>
            <a:ext cx="8893175" cy="1160463"/>
          </a:xfrm>
          <a:prstGeom prst="rect">
            <a:avLst/>
          </a:prstGeom>
          <a:noFill/>
          <a:ln w="9525">
            <a:noFill/>
            <a:miter lim="800000"/>
            <a:headEnd/>
            <a:tailEnd/>
          </a:ln>
        </p:spPr>
        <p:txBody>
          <a:bodyPr>
            <a:spAutoFit/>
          </a:bodyPr>
          <a:lstStyle/>
          <a:p>
            <a:pPr eaLnBrk="0" hangingPunct="0">
              <a:spcBef>
                <a:spcPct val="50000"/>
              </a:spcBef>
            </a:pPr>
            <a:r>
              <a:rPr lang="en-US" sz="2800"/>
              <a:t>      </a:t>
            </a:r>
            <a:endParaRPr lang="en-US" sz="2800">
              <a:solidFill>
                <a:srgbClr val="0066FF"/>
              </a:solidFill>
            </a:endParaRPr>
          </a:p>
          <a:p>
            <a:pPr eaLnBrk="0" hangingPunct="0">
              <a:spcBef>
                <a:spcPct val="50000"/>
              </a:spcBef>
            </a:pPr>
            <a:endParaRPr lang="en-US" sz="2800">
              <a:solidFill>
                <a:srgbClr val="0066FF"/>
              </a:solidFill>
            </a:endParaRPr>
          </a:p>
        </p:txBody>
      </p:sp>
      <p:sp>
        <p:nvSpPr>
          <p:cNvPr id="12305" name="AutoShape 3"/>
          <p:cNvSpPr>
            <a:spLocks noChangeArrowheads="1"/>
          </p:cNvSpPr>
          <p:nvPr/>
        </p:nvSpPr>
        <p:spPr bwMode="auto">
          <a:xfrm>
            <a:off x="0" y="0"/>
            <a:ext cx="1828800" cy="1752600"/>
          </a:xfrm>
          <a:prstGeom prst="sun">
            <a:avLst>
              <a:gd name="adj" fmla="val 25000"/>
            </a:avLst>
          </a:prstGeom>
          <a:gradFill rotWithShape="1">
            <a:gsLst>
              <a:gs pos="0">
                <a:srgbClr val="FFFF00"/>
              </a:gs>
              <a:gs pos="100000">
                <a:srgbClr val="FF1111"/>
              </a:gs>
            </a:gsLst>
            <a:path path="rect">
              <a:fillToRect l="50000" t="50000" r="50000" b="50000"/>
            </a:path>
          </a:gradFill>
          <a:ln w="9525">
            <a:solidFill>
              <a:schemeClr val="tx1"/>
            </a:solidFill>
            <a:miter lim="800000"/>
            <a:headEnd/>
            <a:tailEnd/>
          </a:ln>
        </p:spPr>
        <p:txBody>
          <a:bodyPr wrap="none" anchor="ctr"/>
          <a:lstStyle/>
          <a:p>
            <a:pPr eaLnBrk="0" hangingPunct="0"/>
            <a:endParaRPr lang="en-US" sz="2800"/>
          </a:p>
        </p:txBody>
      </p:sp>
      <p:pic>
        <p:nvPicPr>
          <p:cNvPr id="12306" name="Picture 2" descr="BAR01"/>
          <p:cNvPicPr>
            <a:picLocks noChangeAspect="1" noChangeArrowheads="1"/>
          </p:cNvPicPr>
          <p:nvPr/>
        </p:nvPicPr>
        <p:blipFill>
          <a:blip r:embed="rId2"/>
          <a:srcRect/>
          <a:stretch>
            <a:fillRect/>
          </a:stretch>
        </p:blipFill>
        <p:spPr bwMode="auto">
          <a:xfrm>
            <a:off x="42863" y="6434138"/>
            <a:ext cx="9144000" cy="549275"/>
          </a:xfrm>
          <a:prstGeom prst="rect">
            <a:avLst/>
          </a:prstGeom>
          <a:noFill/>
          <a:ln w="9525">
            <a:noFill/>
            <a:miter lim="800000"/>
            <a:headEnd/>
            <a:tailEnd/>
          </a:ln>
        </p:spPr>
      </p:pic>
      <p:sp>
        <p:nvSpPr>
          <p:cNvPr id="12307" name="Text Box 24"/>
          <p:cNvSpPr txBox="1">
            <a:spLocks noChangeArrowheads="1"/>
          </p:cNvSpPr>
          <p:nvPr/>
        </p:nvSpPr>
        <p:spPr bwMode="auto">
          <a:xfrm>
            <a:off x="1066800" y="1143000"/>
            <a:ext cx="7686675" cy="12001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66FF"/>
                </a:solidFill>
              </a:rPr>
              <a:t>Thêm trạng ngữ chỉ th</a:t>
            </a:r>
            <a:r>
              <a:rPr lang="en-US" sz="3200" b="1">
                <a:solidFill>
                  <a:srgbClr val="0066FF"/>
                </a:solidFill>
              </a:rPr>
              <a:t>ờ</a:t>
            </a:r>
            <a:r>
              <a:rPr lang="en-US" sz="3600" b="1">
                <a:solidFill>
                  <a:srgbClr val="0066FF"/>
                </a:solidFill>
              </a:rPr>
              <a:t>i gian cho câu</a:t>
            </a:r>
          </a:p>
        </p:txBody>
      </p:sp>
      <p:sp>
        <p:nvSpPr>
          <p:cNvPr id="12308" name="Text Box 25"/>
          <p:cNvSpPr txBox="1">
            <a:spLocks noChangeArrowheads="1"/>
          </p:cNvSpPr>
          <p:nvPr/>
        </p:nvSpPr>
        <p:spPr bwMode="auto">
          <a:xfrm>
            <a:off x="2057400" y="0"/>
            <a:ext cx="5975350" cy="1160463"/>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12309" name="Text Box 26"/>
          <p:cNvSpPr txBox="1">
            <a:spLocks noChangeArrowheads="1"/>
          </p:cNvSpPr>
          <p:nvPr/>
        </p:nvSpPr>
        <p:spPr bwMode="auto">
          <a:xfrm>
            <a:off x="990600" y="2438400"/>
            <a:ext cx="6019800" cy="366713"/>
          </a:xfrm>
          <a:prstGeom prst="rect">
            <a:avLst/>
          </a:prstGeom>
          <a:noFill/>
          <a:ln w="9525">
            <a:noFill/>
            <a:miter lim="800000"/>
            <a:headEnd/>
            <a:tailEnd/>
          </a:ln>
        </p:spPr>
        <p:txBody>
          <a:bodyPr>
            <a:spAutoFit/>
          </a:bodyPr>
          <a:lstStyle/>
          <a:p>
            <a:pPr>
              <a:spcBef>
                <a:spcPct val="50000"/>
              </a:spcBef>
            </a:pPr>
            <a:endParaRPr lang="en-US"/>
          </a:p>
        </p:txBody>
      </p:sp>
      <p:sp>
        <p:nvSpPr>
          <p:cNvPr id="12310" name="Text Box 27"/>
          <p:cNvSpPr txBox="1">
            <a:spLocks noChangeArrowheads="1"/>
          </p:cNvSpPr>
          <p:nvPr/>
        </p:nvSpPr>
        <p:spPr bwMode="auto">
          <a:xfrm>
            <a:off x="0" y="1600200"/>
            <a:ext cx="316865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1111"/>
                </a:solidFill>
                <a:latin typeface="Times New Roman" pitchFamily="18" charset="0"/>
              </a:rPr>
              <a:t>III. </a:t>
            </a:r>
            <a:r>
              <a:rPr lang="en-US" sz="2800">
                <a:solidFill>
                  <a:srgbClr val="FF1111"/>
                </a:solidFill>
              </a:rPr>
              <a:t>Luyện tập:</a:t>
            </a:r>
          </a:p>
        </p:txBody>
      </p:sp>
      <p:sp>
        <p:nvSpPr>
          <p:cNvPr id="12311" name="Text Box 28"/>
          <p:cNvSpPr txBox="1">
            <a:spLocks noChangeArrowheads="1"/>
          </p:cNvSpPr>
          <p:nvPr/>
        </p:nvSpPr>
        <p:spPr bwMode="auto">
          <a:xfrm>
            <a:off x="0" y="2057400"/>
            <a:ext cx="8534400" cy="830263"/>
          </a:xfrm>
          <a:prstGeom prst="rect">
            <a:avLst/>
          </a:prstGeom>
          <a:noFill/>
          <a:ln w="9525">
            <a:noFill/>
            <a:miter lim="800000"/>
            <a:headEnd/>
            <a:tailEnd/>
          </a:ln>
        </p:spPr>
        <p:txBody>
          <a:bodyPr>
            <a:spAutoFit/>
          </a:bodyPr>
          <a:lstStyle/>
          <a:p>
            <a:pPr>
              <a:spcBef>
                <a:spcPct val="50000"/>
              </a:spcBef>
            </a:pPr>
            <a:r>
              <a:rPr lang="en-US" sz="2400" b="1">
                <a:solidFill>
                  <a:schemeClr val="accent2"/>
                </a:solidFill>
              </a:rPr>
              <a:t>Bài 2:</a:t>
            </a:r>
            <a:r>
              <a:rPr lang="en-US" sz="2400" b="1"/>
              <a:t> </a:t>
            </a:r>
            <a:r>
              <a:rPr lang="en-US" sz="2400" b="1">
                <a:solidFill>
                  <a:schemeClr val="accent2"/>
                </a:solidFill>
              </a:rPr>
              <a:t>Thêm trạng ngữ cho trong ngoặc đơn vào những chỗ thích hợp để đoạn văn được mạch lạc.</a:t>
            </a:r>
          </a:p>
        </p:txBody>
      </p:sp>
      <p:sp>
        <p:nvSpPr>
          <p:cNvPr id="12312" name="Text Box 29"/>
          <p:cNvSpPr txBox="1">
            <a:spLocks noChangeArrowheads="1"/>
          </p:cNvSpPr>
          <p:nvPr/>
        </p:nvSpPr>
        <p:spPr bwMode="auto">
          <a:xfrm>
            <a:off x="381000" y="3352800"/>
            <a:ext cx="8305800" cy="366713"/>
          </a:xfrm>
          <a:prstGeom prst="rect">
            <a:avLst/>
          </a:prstGeom>
          <a:noFill/>
          <a:ln w="9525">
            <a:noFill/>
            <a:miter lim="800000"/>
            <a:headEnd/>
            <a:tailEnd/>
          </a:ln>
        </p:spPr>
        <p:txBody>
          <a:bodyPr>
            <a:spAutoFit/>
          </a:bodyPr>
          <a:lstStyle/>
          <a:p>
            <a:pPr>
              <a:spcBef>
                <a:spcPct val="50000"/>
              </a:spcBef>
            </a:pPr>
            <a:endParaRPr lang="en-US"/>
          </a:p>
        </p:txBody>
      </p:sp>
      <p:sp>
        <p:nvSpPr>
          <p:cNvPr id="16414" name="Text Box 30"/>
          <p:cNvSpPr txBox="1">
            <a:spLocks noChangeArrowheads="1"/>
          </p:cNvSpPr>
          <p:nvPr/>
        </p:nvSpPr>
        <p:spPr bwMode="auto">
          <a:xfrm>
            <a:off x="0" y="2819400"/>
            <a:ext cx="8839200" cy="3600450"/>
          </a:xfrm>
          <a:prstGeom prst="rect">
            <a:avLst/>
          </a:prstGeom>
          <a:noFill/>
          <a:ln w="9525">
            <a:noFill/>
            <a:miter lim="800000"/>
            <a:headEnd/>
            <a:tailEnd/>
          </a:ln>
        </p:spPr>
        <p:txBody>
          <a:bodyPr>
            <a:spAutoFit/>
          </a:bodyPr>
          <a:lstStyle/>
          <a:p>
            <a:pPr marL="342900" indent="-342900" algn="just">
              <a:spcBef>
                <a:spcPct val="50000"/>
              </a:spcBef>
            </a:pPr>
            <a:r>
              <a:rPr lang="en-US" sz="2400"/>
              <a:t>       </a:t>
            </a:r>
            <a:r>
              <a:rPr lang="en-US" sz="2400" b="1"/>
              <a:t>a. Cây gạo làm việc bền bỉ đêm ngày, chuyên cần lấy từ đất, nước và ánh sáng nguồn sinh lực và sức trẻ vô tận. Cây chỉ còn những cành trơ trụi, nom như cằn cỗi. Nhưng không, dòng nhựa trẻ đang rạo rực khắp thân cây. Xuân đến, lập tức cây gạo già lại trổ lộc nảy hoa, lại gọi chim chóc tới, cành cây đầy tiếng hót và màu đỏ thắm. Cây lại nhờ gió phân phát đi khắp chốn những múi bông trắng nuột nà. </a:t>
            </a:r>
          </a:p>
          <a:p>
            <a:pPr marL="342900" indent="-342900" algn="r">
              <a:spcBef>
                <a:spcPct val="50000"/>
              </a:spcBef>
            </a:pPr>
            <a:r>
              <a:rPr lang="en-US"/>
              <a:t> </a:t>
            </a:r>
            <a:r>
              <a:rPr lang="en-US" sz="2400" b="1"/>
              <a:t>Theo Vũ Tú Nam</a:t>
            </a:r>
          </a:p>
        </p:txBody>
      </p:sp>
      <p:sp>
        <p:nvSpPr>
          <p:cNvPr id="12314" name="Text Box 33"/>
          <p:cNvSpPr txBox="1">
            <a:spLocks noChangeArrowheads="1"/>
          </p:cNvSpPr>
          <p:nvPr/>
        </p:nvSpPr>
        <p:spPr bwMode="auto">
          <a:xfrm>
            <a:off x="0" y="6019800"/>
            <a:ext cx="6629400" cy="457200"/>
          </a:xfrm>
          <a:prstGeom prst="rect">
            <a:avLst/>
          </a:prstGeom>
          <a:noFill/>
          <a:ln w="9525">
            <a:noFill/>
            <a:miter lim="800000"/>
            <a:headEnd/>
            <a:tailEnd/>
          </a:ln>
        </p:spPr>
        <p:txBody>
          <a:bodyPr>
            <a:spAutoFit/>
          </a:bodyPr>
          <a:lstStyle/>
          <a:p>
            <a:pPr>
              <a:spcBef>
                <a:spcPct val="50000"/>
              </a:spcBef>
            </a:pPr>
            <a:r>
              <a:rPr lang="en-US" sz="2400" b="1">
                <a:solidFill>
                  <a:srgbClr val="993300"/>
                </a:solidFill>
              </a:rPr>
              <a:t>(Trạng ngữ</a:t>
            </a:r>
            <a:r>
              <a:rPr lang="en-US" sz="2400"/>
              <a:t>: </a:t>
            </a:r>
            <a:r>
              <a:rPr lang="en-US" sz="2400" b="1">
                <a:solidFill>
                  <a:srgbClr val="CC3300"/>
                </a:solidFill>
              </a:rPr>
              <a:t>đến ngày đến tháng; mùa đông)</a:t>
            </a:r>
          </a:p>
        </p:txBody>
      </p:sp>
      <p:sp>
        <p:nvSpPr>
          <p:cNvPr id="16418" name="Text Box 34"/>
          <p:cNvSpPr txBox="1">
            <a:spLocks noChangeArrowheads="1"/>
          </p:cNvSpPr>
          <p:nvPr/>
        </p:nvSpPr>
        <p:spPr bwMode="auto">
          <a:xfrm>
            <a:off x="0" y="2819400"/>
            <a:ext cx="8839200" cy="3600450"/>
          </a:xfrm>
          <a:prstGeom prst="rect">
            <a:avLst/>
          </a:prstGeom>
          <a:noFill/>
          <a:ln w="9525">
            <a:noFill/>
            <a:miter lim="800000"/>
            <a:headEnd/>
            <a:tailEnd/>
          </a:ln>
        </p:spPr>
        <p:txBody>
          <a:bodyPr>
            <a:spAutoFit/>
          </a:bodyPr>
          <a:lstStyle/>
          <a:p>
            <a:pPr marL="342900" indent="-342900" algn="just">
              <a:spcBef>
                <a:spcPct val="50000"/>
              </a:spcBef>
            </a:pPr>
            <a:r>
              <a:rPr lang="en-US" sz="2400"/>
              <a:t>       </a:t>
            </a:r>
            <a:r>
              <a:rPr lang="en-US" sz="2400" b="1"/>
              <a:t>a. Cây gạo làm việc bền bỉ đêm ngày, chuyên cần lấy từ đất, nước và ánh sáng nguồn sinh lực và sức trẻ vô tận. </a:t>
            </a:r>
            <a:r>
              <a:rPr lang="en-US" sz="2400" b="1">
                <a:solidFill>
                  <a:srgbClr val="993300"/>
                </a:solidFill>
              </a:rPr>
              <a:t>Mùa</a:t>
            </a:r>
            <a:r>
              <a:rPr lang="en-US" sz="2400" b="1">
                <a:solidFill>
                  <a:srgbClr val="336600"/>
                </a:solidFill>
              </a:rPr>
              <a:t> </a:t>
            </a:r>
            <a:r>
              <a:rPr lang="en-US" sz="2400" b="1">
                <a:solidFill>
                  <a:srgbClr val="993300"/>
                </a:solidFill>
              </a:rPr>
              <a:t>đông</a:t>
            </a:r>
            <a:r>
              <a:rPr lang="en-US" sz="2400" b="1"/>
              <a:t>,cây chỉ còn những cành trơ trụi, nom như cằn cỗi. Nhưng không, dòng nhựa trẻ đang rạo rực khắp thân cây. Xuân đến, lập tức cây gạo già lại trổ lộc nảy hoa, lại gọi chim chóc tới, cành cây đầy tiếng hót và màu đỏ thắm. Cây lại nhờ gió phân phát đi khắp chốn những múi bông trắng nuột nà. </a:t>
            </a:r>
          </a:p>
          <a:p>
            <a:pPr marL="342900" indent="-342900" algn="r">
              <a:spcBef>
                <a:spcPct val="50000"/>
              </a:spcBef>
            </a:pPr>
            <a:r>
              <a:rPr lang="en-US"/>
              <a:t> </a:t>
            </a:r>
            <a:r>
              <a:rPr lang="en-US" sz="2400" b="1"/>
              <a:t>Theo Vũ Tú Nam</a:t>
            </a:r>
          </a:p>
        </p:txBody>
      </p:sp>
      <p:sp>
        <p:nvSpPr>
          <p:cNvPr id="16420" name="Text Box 36"/>
          <p:cNvSpPr txBox="1">
            <a:spLocks noChangeArrowheads="1"/>
          </p:cNvSpPr>
          <p:nvPr/>
        </p:nvSpPr>
        <p:spPr bwMode="auto">
          <a:xfrm>
            <a:off x="-41275" y="2784475"/>
            <a:ext cx="8839200" cy="3600450"/>
          </a:xfrm>
          <a:prstGeom prst="rect">
            <a:avLst/>
          </a:prstGeom>
          <a:noFill/>
          <a:ln w="9525">
            <a:noFill/>
            <a:miter lim="800000"/>
            <a:headEnd/>
            <a:tailEnd/>
          </a:ln>
        </p:spPr>
        <p:txBody>
          <a:bodyPr>
            <a:spAutoFit/>
          </a:bodyPr>
          <a:lstStyle/>
          <a:p>
            <a:pPr marL="342900" indent="-342900" algn="just">
              <a:spcBef>
                <a:spcPct val="50000"/>
              </a:spcBef>
            </a:pPr>
            <a:r>
              <a:rPr lang="en-US" sz="2400"/>
              <a:t>       </a:t>
            </a:r>
            <a:r>
              <a:rPr lang="en-US" sz="2400" b="1"/>
              <a:t>a. Cây gạo làm việc bền bỉ đêm ngày, chuyên cần lấy từ đất, nước và ánh sáng nguồn sinh lực và sức trẻ vô tận. </a:t>
            </a:r>
            <a:r>
              <a:rPr lang="en-US" sz="2400" b="1">
                <a:solidFill>
                  <a:srgbClr val="993300"/>
                </a:solidFill>
              </a:rPr>
              <a:t>Mùa</a:t>
            </a:r>
            <a:r>
              <a:rPr lang="en-US" sz="2400" b="1">
                <a:solidFill>
                  <a:srgbClr val="336600"/>
                </a:solidFill>
              </a:rPr>
              <a:t> </a:t>
            </a:r>
            <a:r>
              <a:rPr lang="en-US" sz="2400" b="1">
                <a:solidFill>
                  <a:srgbClr val="993300"/>
                </a:solidFill>
              </a:rPr>
              <a:t>đông</a:t>
            </a:r>
            <a:r>
              <a:rPr lang="en-US" sz="2400" b="1"/>
              <a:t>,cây chỉ còn những cành trơ trụi, nom như cằn cỗi. Nhưng không, dòng nhựa trẻ đang rạo rực khắp thân cây. Xuân đến, lập tức cây gạo già lại trổ lộc nảy hoa, lại gọi chim chóc tới, cành cây đầy tiếng hót và màu đỏ thắm. </a:t>
            </a:r>
            <a:r>
              <a:rPr lang="en-US" sz="2400" b="1">
                <a:solidFill>
                  <a:srgbClr val="800000"/>
                </a:solidFill>
              </a:rPr>
              <a:t>Đến ngày đến tháng</a:t>
            </a:r>
            <a:r>
              <a:rPr lang="en-US" sz="2400" b="1"/>
              <a:t>, cây lại nhờ gió phân phát đi khắp chốn những múi bông trắng nuột nà. </a:t>
            </a:r>
          </a:p>
          <a:p>
            <a:pPr marL="342900" indent="-342900" algn="r">
              <a:spcBef>
                <a:spcPct val="50000"/>
              </a:spcBef>
            </a:pPr>
            <a:r>
              <a:rPr lang="en-US"/>
              <a:t> </a:t>
            </a:r>
            <a:r>
              <a:rPr lang="en-US" sz="2400" b="1"/>
              <a:t>Theo Vũ Tú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16414"/>
                                        </p:tgtEl>
                                      </p:cBhvr>
                                    </p:animEffect>
                                    <p:set>
                                      <p:cBhvr>
                                        <p:cTn id="7" dur="1" fill="hold">
                                          <p:stCondLst>
                                            <p:cond delay="1999"/>
                                          </p:stCondLst>
                                        </p:cTn>
                                        <p:tgtEl>
                                          <p:spTgt spid="16414"/>
                                        </p:tgtEl>
                                        <p:attrNameLst>
                                          <p:attrName>style.visibility</p:attrName>
                                        </p:attrNameLst>
                                      </p:cBhvr>
                                      <p:to>
                                        <p:strVal val="hidden"/>
                                      </p:to>
                                    </p:set>
                                  </p:childTnLst>
                                </p:cTn>
                              </p:par>
                              <p:par>
                                <p:cTn id="8" presetID="8" presetClass="entr" presetSubtype="16" fill="hold" grpId="0" nodeType="withEffect">
                                  <p:stCondLst>
                                    <p:cond delay="0"/>
                                  </p:stCondLst>
                                  <p:childTnLst>
                                    <p:set>
                                      <p:cBhvr>
                                        <p:cTn id="9" dur="1" fill="hold">
                                          <p:stCondLst>
                                            <p:cond delay="0"/>
                                          </p:stCondLst>
                                        </p:cTn>
                                        <p:tgtEl>
                                          <p:spTgt spid="16418"/>
                                        </p:tgtEl>
                                        <p:attrNameLst>
                                          <p:attrName>style.visibility</p:attrName>
                                        </p:attrNameLst>
                                      </p:cBhvr>
                                      <p:to>
                                        <p:strVal val="visible"/>
                                      </p:to>
                                    </p:set>
                                    <p:animEffect transition="in" filter="diamond(in)">
                                      <p:cBhvr>
                                        <p:cTn id="10" dur="2000"/>
                                        <p:tgtEl>
                                          <p:spTgt spid="164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xit" presetSubtype="16" fill="hold" grpId="1" nodeType="clickEffect">
                                  <p:stCondLst>
                                    <p:cond delay="0"/>
                                  </p:stCondLst>
                                  <p:childTnLst>
                                    <p:animEffect transition="out" filter="diamond(in)">
                                      <p:cBhvr>
                                        <p:cTn id="14" dur="2000"/>
                                        <p:tgtEl>
                                          <p:spTgt spid="16418"/>
                                        </p:tgtEl>
                                      </p:cBhvr>
                                    </p:animEffect>
                                    <p:set>
                                      <p:cBhvr>
                                        <p:cTn id="15" dur="1" fill="hold">
                                          <p:stCondLst>
                                            <p:cond delay="1999"/>
                                          </p:stCondLst>
                                        </p:cTn>
                                        <p:tgtEl>
                                          <p:spTgt spid="16418"/>
                                        </p:tgtEl>
                                        <p:attrNameLst>
                                          <p:attrName>style.visibility</p:attrName>
                                        </p:attrNameLst>
                                      </p:cBhvr>
                                      <p:to>
                                        <p:strVal val="hidden"/>
                                      </p:to>
                                    </p:set>
                                  </p:childTnLst>
                                </p:cTn>
                              </p:par>
                              <p:par>
                                <p:cTn id="16" presetID="8" presetClass="entr" presetSubtype="16" fill="hold" grpId="0" nodeType="withEffect">
                                  <p:stCondLst>
                                    <p:cond delay="0"/>
                                  </p:stCondLst>
                                  <p:childTnLst>
                                    <p:set>
                                      <p:cBhvr>
                                        <p:cTn id="17" dur="1" fill="hold">
                                          <p:stCondLst>
                                            <p:cond delay="0"/>
                                          </p:stCondLst>
                                        </p:cTn>
                                        <p:tgtEl>
                                          <p:spTgt spid="16420"/>
                                        </p:tgtEl>
                                        <p:attrNameLst>
                                          <p:attrName>style.visibility</p:attrName>
                                        </p:attrNameLst>
                                      </p:cBhvr>
                                      <p:to>
                                        <p:strVal val="visible"/>
                                      </p:to>
                                    </p:set>
                                    <p:animEffect transition="in" filter="diamond(in)">
                                      <p:cBhvr>
                                        <p:cTn id="18" dur="2000"/>
                                        <p:tgtEl>
                                          <p:spTgt spid="16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4" grpId="0"/>
      <p:bldP spid="16418" grpId="0"/>
      <p:bldP spid="16418" grpId="1"/>
      <p:bldP spid="164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descr="Large confetti"/>
          <p:cNvSpPr>
            <a:spLocks noChangeArrowheads="1"/>
          </p:cNvSpPr>
          <p:nvPr/>
        </p:nvSpPr>
        <p:spPr bwMode="auto">
          <a:xfrm>
            <a:off x="-228600" y="0"/>
            <a:ext cx="9144000" cy="6858000"/>
          </a:xfrm>
          <a:prstGeom prst="rect">
            <a:avLst/>
          </a:prstGeom>
          <a:pattFill prst="lgConfetti">
            <a:fgClr>
              <a:srgbClr val="FFFF99"/>
            </a:fgClr>
            <a:bgClr>
              <a:srgbClr val="CCFF99"/>
            </a:bgClr>
          </a:pattFill>
          <a:ln w="9525">
            <a:noFill/>
            <a:miter lim="800000"/>
            <a:headEnd/>
            <a:tailEnd/>
          </a:ln>
        </p:spPr>
        <p:txBody>
          <a:bodyPr/>
          <a:lstStyle/>
          <a:p>
            <a:pPr lvl="4" eaLnBrk="0" hangingPunct="0">
              <a:buClr>
                <a:srgbClr val="CCCC00"/>
              </a:buClr>
              <a:buSzPct val="55000"/>
              <a:buFont typeface="Wingdings" pitchFamily="2" charset="2"/>
              <a:buNone/>
            </a:pPr>
            <a:endParaRPr lang="en-US" sz="2800" u="sng"/>
          </a:p>
        </p:txBody>
      </p:sp>
      <p:sp>
        <p:nvSpPr>
          <p:cNvPr id="13315" name="Freeform 3"/>
          <p:cNvSpPr>
            <a:spLocks/>
          </p:cNvSpPr>
          <p:nvPr/>
        </p:nvSpPr>
        <p:spPr bwMode="auto">
          <a:xfrm>
            <a:off x="4029075" y="3297238"/>
            <a:ext cx="722313" cy="1454150"/>
          </a:xfrm>
          <a:custGeom>
            <a:avLst/>
            <a:gdLst>
              <a:gd name="T0" fmla="*/ 234375487 w 455"/>
              <a:gd name="T1" fmla="*/ 1882557513 h 916"/>
              <a:gd name="T2" fmla="*/ 236894851 w 455"/>
              <a:gd name="T3" fmla="*/ 1673383750 h 916"/>
              <a:gd name="T4" fmla="*/ 191532008 w 455"/>
              <a:gd name="T5" fmla="*/ 1562496875 h 916"/>
              <a:gd name="T6" fmla="*/ 128528851 w 455"/>
              <a:gd name="T7" fmla="*/ 1456650313 h 916"/>
              <a:gd name="T8" fmla="*/ 55443476 w 455"/>
              <a:gd name="T9" fmla="*/ 1343244075 h 916"/>
              <a:gd name="T10" fmla="*/ 5040316 w 455"/>
              <a:gd name="T11" fmla="*/ 1123989688 h 916"/>
              <a:gd name="T12" fmla="*/ 37803164 w 455"/>
              <a:gd name="T13" fmla="*/ 995462513 h 916"/>
              <a:gd name="T14" fmla="*/ 95766004 w 455"/>
              <a:gd name="T15" fmla="*/ 894656263 h 916"/>
              <a:gd name="T16" fmla="*/ 133569167 w 455"/>
              <a:gd name="T17" fmla="*/ 960180325 h 916"/>
              <a:gd name="T18" fmla="*/ 186491692 w 455"/>
              <a:gd name="T19" fmla="*/ 1076107513 h 916"/>
              <a:gd name="T20" fmla="*/ 304939911 w 455"/>
              <a:gd name="T21" fmla="*/ 1045865638 h 916"/>
              <a:gd name="T22" fmla="*/ 277217379 w 455"/>
              <a:gd name="T23" fmla="*/ 884575638 h 916"/>
              <a:gd name="T24" fmla="*/ 186491692 w 455"/>
              <a:gd name="T25" fmla="*/ 730845313 h 916"/>
              <a:gd name="T26" fmla="*/ 156249796 w 455"/>
              <a:gd name="T27" fmla="*/ 569555313 h 916"/>
              <a:gd name="T28" fmla="*/ 299899595 w 455"/>
              <a:gd name="T29" fmla="*/ 564515000 h 916"/>
              <a:gd name="T30" fmla="*/ 385584967 w 455"/>
              <a:gd name="T31" fmla="*/ 718245325 h 916"/>
              <a:gd name="T32" fmla="*/ 458668755 w 455"/>
              <a:gd name="T33" fmla="*/ 698084075 h 916"/>
              <a:gd name="T34" fmla="*/ 415826863 w 455"/>
              <a:gd name="T35" fmla="*/ 554434375 h 916"/>
              <a:gd name="T36" fmla="*/ 380544651 w 455"/>
              <a:gd name="T37" fmla="*/ 468749063 h 916"/>
              <a:gd name="T38" fmla="*/ 347781803 w 455"/>
              <a:gd name="T39" fmla="*/ 362902500 h 916"/>
              <a:gd name="T40" fmla="*/ 309980227 w 455"/>
              <a:gd name="T41" fmla="*/ 181451250 h 916"/>
              <a:gd name="T42" fmla="*/ 468749387 w 455"/>
              <a:gd name="T43" fmla="*/ 176410938 h 916"/>
              <a:gd name="T44" fmla="*/ 511592867 w 455"/>
              <a:gd name="T45" fmla="*/ 309978425 h 916"/>
              <a:gd name="T46" fmla="*/ 544354127 w 455"/>
              <a:gd name="T47" fmla="*/ 463708750 h 916"/>
              <a:gd name="T48" fmla="*/ 572076659 w 455"/>
              <a:gd name="T49" fmla="*/ 488910313 h 916"/>
              <a:gd name="T50" fmla="*/ 572076659 w 455"/>
              <a:gd name="T51" fmla="*/ 80645000 h 916"/>
              <a:gd name="T52" fmla="*/ 688003926 w 455"/>
              <a:gd name="T53" fmla="*/ 0 h 916"/>
              <a:gd name="T54" fmla="*/ 758568350 w 455"/>
              <a:gd name="T55" fmla="*/ 123488450 h 916"/>
              <a:gd name="T56" fmla="*/ 715724870 w 455"/>
              <a:gd name="T57" fmla="*/ 254536575 h 916"/>
              <a:gd name="T58" fmla="*/ 945060042 w 455"/>
              <a:gd name="T59" fmla="*/ 272176875 h 916"/>
              <a:gd name="T60" fmla="*/ 884576250 w 455"/>
              <a:gd name="T61" fmla="*/ 357862188 h 916"/>
              <a:gd name="T62" fmla="*/ 710684554 w 455"/>
              <a:gd name="T63" fmla="*/ 488910313 h 916"/>
              <a:gd name="T64" fmla="*/ 1013103514 w 455"/>
              <a:gd name="T65" fmla="*/ 554434375 h 916"/>
              <a:gd name="T66" fmla="*/ 1018143830 w 455"/>
              <a:gd name="T67" fmla="*/ 650200313 h 916"/>
              <a:gd name="T68" fmla="*/ 725805502 w 455"/>
              <a:gd name="T69" fmla="*/ 783769388 h 916"/>
              <a:gd name="T70" fmla="*/ 725805502 w 455"/>
              <a:gd name="T71" fmla="*/ 902215938 h 916"/>
              <a:gd name="T72" fmla="*/ 977821302 w 455"/>
              <a:gd name="T73" fmla="*/ 826611250 h 916"/>
              <a:gd name="T74" fmla="*/ 1146672681 w 455"/>
              <a:gd name="T75" fmla="*/ 937498125 h 916"/>
              <a:gd name="T76" fmla="*/ 1083667938 w 455"/>
              <a:gd name="T77" fmla="*/ 1060986575 h 916"/>
              <a:gd name="T78" fmla="*/ 688003926 w 455"/>
              <a:gd name="T79" fmla="*/ 1141631575 h 916"/>
              <a:gd name="T80" fmla="*/ 791329610 w 455"/>
              <a:gd name="T81" fmla="*/ 1199594375 h 916"/>
              <a:gd name="T82" fmla="*/ 965221306 w 455"/>
              <a:gd name="T83" fmla="*/ 1257557175 h 916"/>
              <a:gd name="T84" fmla="*/ 932458458 w 455"/>
              <a:gd name="T85" fmla="*/ 1381045625 h 916"/>
              <a:gd name="T86" fmla="*/ 869455302 w 455"/>
              <a:gd name="T87" fmla="*/ 1504534075 h 916"/>
              <a:gd name="T88" fmla="*/ 788810246 w 455"/>
              <a:gd name="T89" fmla="*/ 1620461263 h 916"/>
              <a:gd name="T90" fmla="*/ 640120131 w 455"/>
              <a:gd name="T91" fmla="*/ 1706146575 h 916"/>
              <a:gd name="T92" fmla="*/ 428426859 w 455"/>
              <a:gd name="T93" fmla="*/ 1829633438 h 916"/>
              <a:gd name="T94" fmla="*/ 864414986 w 455"/>
              <a:gd name="T95" fmla="*/ 1300400625 h 916"/>
              <a:gd name="T96" fmla="*/ 955140674 w 455"/>
              <a:gd name="T97" fmla="*/ 612397175 h 916"/>
              <a:gd name="T98" fmla="*/ 624999183 w 455"/>
              <a:gd name="T99" fmla="*/ 453628125 h 916"/>
              <a:gd name="T100" fmla="*/ 463709071 w 455"/>
              <a:gd name="T101" fmla="*/ 1151712200 h 916"/>
              <a:gd name="T102" fmla="*/ 357862435 w 455"/>
              <a:gd name="T103" fmla="*/ 1706146575 h 916"/>
              <a:gd name="T104" fmla="*/ 325101175 w 455"/>
              <a:gd name="T105" fmla="*/ 1882557513 h 916"/>
              <a:gd name="T106" fmla="*/ 284778647 w 455"/>
              <a:gd name="T107" fmla="*/ 1983363763 h 916"/>
              <a:gd name="T108" fmla="*/ 234375487 w 455"/>
              <a:gd name="T109" fmla="*/ 2069049075 h 916"/>
              <a:gd name="T110" fmla="*/ 166330428 w 455"/>
              <a:gd name="T111" fmla="*/ 2147483647 h 916"/>
              <a:gd name="T112" fmla="*/ 70564424 w 455"/>
              <a:gd name="T113" fmla="*/ 2147483647 h 916"/>
              <a:gd name="T114" fmla="*/ 194052959 w 455"/>
              <a:gd name="T115" fmla="*/ 1960681563 h 9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6"/>
              <a:gd name="T176" fmla="*/ 455 w 455"/>
              <a:gd name="T177" fmla="*/ 916 h 9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6">
                <a:moveTo>
                  <a:pt x="77" y="778"/>
                </a:moveTo>
                <a:lnTo>
                  <a:pt x="79" y="776"/>
                </a:lnTo>
                <a:lnTo>
                  <a:pt x="83" y="768"/>
                </a:lnTo>
                <a:lnTo>
                  <a:pt x="87" y="760"/>
                </a:lnTo>
                <a:lnTo>
                  <a:pt x="91" y="755"/>
                </a:lnTo>
                <a:lnTo>
                  <a:pt x="93" y="747"/>
                </a:lnTo>
                <a:lnTo>
                  <a:pt x="94" y="738"/>
                </a:lnTo>
                <a:lnTo>
                  <a:pt x="98" y="717"/>
                </a:lnTo>
                <a:lnTo>
                  <a:pt x="98" y="692"/>
                </a:lnTo>
                <a:lnTo>
                  <a:pt x="98" y="679"/>
                </a:lnTo>
                <a:lnTo>
                  <a:pt x="96" y="671"/>
                </a:lnTo>
                <a:lnTo>
                  <a:pt x="94" y="664"/>
                </a:lnTo>
                <a:lnTo>
                  <a:pt x="93" y="656"/>
                </a:lnTo>
                <a:lnTo>
                  <a:pt x="89" y="649"/>
                </a:lnTo>
                <a:lnTo>
                  <a:pt x="87" y="643"/>
                </a:lnTo>
                <a:lnTo>
                  <a:pt x="83" y="635"/>
                </a:lnTo>
                <a:lnTo>
                  <a:pt x="79" y="628"/>
                </a:lnTo>
                <a:lnTo>
                  <a:pt x="76" y="620"/>
                </a:lnTo>
                <a:lnTo>
                  <a:pt x="72" y="613"/>
                </a:lnTo>
                <a:lnTo>
                  <a:pt x="66" y="605"/>
                </a:lnTo>
                <a:lnTo>
                  <a:pt x="62" y="599"/>
                </a:lnTo>
                <a:lnTo>
                  <a:pt x="58" y="592"/>
                </a:lnTo>
                <a:lnTo>
                  <a:pt x="55" y="586"/>
                </a:lnTo>
                <a:lnTo>
                  <a:pt x="51" y="578"/>
                </a:lnTo>
                <a:lnTo>
                  <a:pt x="47" y="573"/>
                </a:lnTo>
                <a:lnTo>
                  <a:pt x="43" y="567"/>
                </a:lnTo>
                <a:lnTo>
                  <a:pt x="36" y="556"/>
                </a:lnTo>
                <a:lnTo>
                  <a:pt x="34" y="550"/>
                </a:lnTo>
                <a:lnTo>
                  <a:pt x="30" y="542"/>
                </a:lnTo>
                <a:lnTo>
                  <a:pt x="22" y="533"/>
                </a:lnTo>
                <a:lnTo>
                  <a:pt x="17" y="522"/>
                </a:lnTo>
                <a:lnTo>
                  <a:pt x="13" y="510"/>
                </a:lnTo>
                <a:lnTo>
                  <a:pt x="7" y="501"/>
                </a:lnTo>
                <a:lnTo>
                  <a:pt x="3" y="489"/>
                </a:lnTo>
                <a:lnTo>
                  <a:pt x="0" y="468"/>
                </a:lnTo>
                <a:lnTo>
                  <a:pt x="2" y="446"/>
                </a:lnTo>
                <a:lnTo>
                  <a:pt x="3" y="434"/>
                </a:lnTo>
                <a:lnTo>
                  <a:pt x="5" y="425"/>
                </a:lnTo>
                <a:lnTo>
                  <a:pt x="7" y="419"/>
                </a:lnTo>
                <a:lnTo>
                  <a:pt x="9" y="413"/>
                </a:lnTo>
                <a:lnTo>
                  <a:pt x="11" y="404"/>
                </a:lnTo>
                <a:lnTo>
                  <a:pt x="15" y="395"/>
                </a:lnTo>
                <a:lnTo>
                  <a:pt x="19" y="387"/>
                </a:lnTo>
                <a:lnTo>
                  <a:pt x="22" y="379"/>
                </a:lnTo>
                <a:lnTo>
                  <a:pt x="26" y="374"/>
                </a:lnTo>
                <a:lnTo>
                  <a:pt x="30" y="368"/>
                </a:lnTo>
                <a:lnTo>
                  <a:pt x="32" y="362"/>
                </a:lnTo>
                <a:lnTo>
                  <a:pt x="38" y="355"/>
                </a:lnTo>
                <a:lnTo>
                  <a:pt x="43" y="347"/>
                </a:lnTo>
                <a:lnTo>
                  <a:pt x="45" y="351"/>
                </a:lnTo>
                <a:lnTo>
                  <a:pt x="47" y="360"/>
                </a:lnTo>
                <a:lnTo>
                  <a:pt x="49" y="366"/>
                </a:lnTo>
                <a:lnTo>
                  <a:pt x="51" y="374"/>
                </a:lnTo>
                <a:lnTo>
                  <a:pt x="53" y="381"/>
                </a:lnTo>
                <a:lnTo>
                  <a:pt x="55" y="389"/>
                </a:lnTo>
                <a:lnTo>
                  <a:pt x="58" y="396"/>
                </a:lnTo>
                <a:lnTo>
                  <a:pt x="62" y="404"/>
                </a:lnTo>
                <a:lnTo>
                  <a:pt x="64" y="412"/>
                </a:lnTo>
                <a:lnTo>
                  <a:pt x="70" y="419"/>
                </a:lnTo>
                <a:lnTo>
                  <a:pt x="74" y="427"/>
                </a:lnTo>
                <a:lnTo>
                  <a:pt x="77" y="431"/>
                </a:lnTo>
                <a:lnTo>
                  <a:pt x="89" y="438"/>
                </a:lnTo>
                <a:lnTo>
                  <a:pt x="98" y="440"/>
                </a:lnTo>
                <a:lnTo>
                  <a:pt x="108" y="434"/>
                </a:lnTo>
                <a:lnTo>
                  <a:pt x="115" y="427"/>
                </a:lnTo>
                <a:lnTo>
                  <a:pt x="121" y="415"/>
                </a:lnTo>
                <a:lnTo>
                  <a:pt x="123" y="402"/>
                </a:lnTo>
                <a:lnTo>
                  <a:pt x="123" y="387"/>
                </a:lnTo>
                <a:lnTo>
                  <a:pt x="121" y="372"/>
                </a:lnTo>
                <a:lnTo>
                  <a:pt x="117" y="364"/>
                </a:lnTo>
                <a:lnTo>
                  <a:pt x="113" y="358"/>
                </a:lnTo>
                <a:lnTo>
                  <a:pt x="110" y="351"/>
                </a:lnTo>
                <a:lnTo>
                  <a:pt x="106" y="343"/>
                </a:lnTo>
                <a:lnTo>
                  <a:pt x="98" y="334"/>
                </a:lnTo>
                <a:lnTo>
                  <a:pt x="93" y="324"/>
                </a:lnTo>
                <a:lnTo>
                  <a:pt x="87" y="313"/>
                </a:lnTo>
                <a:lnTo>
                  <a:pt x="79" y="302"/>
                </a:lnTo>
                <a:lnTo>
                  <a:pt x="74" y="290"/>
                </a:lnTo>
                <a:lnTo>
                  <a:pt x="70" y="281"/>
                </a:lnTo>
                <a:lnTo>
                  <a:pt x="64" y="269"/>
                </a:lnTo>
                <a:lnTo>
                  <a:pt x="62" y="258"/>
                </a:lnTo>
                <a:lnTo>
                  <a:pt x="58" y="237"/>
                </a:lnTo>
                <a:lnTo>
                  <a:pt x="60" y="230"/>
                </a:lnTo>
                <a:lnTo>
                  <a:pt x="62" y="226"/>
                </a:lnTo>
                <a:lnTo>
                  <a:pt x="64" y="222"/>
                </a:lnTo>
                <a:lnTo>
                  <a:pt x="70" y="214"/>
                </a:lnTo>
                <a:lnTo>
                  <a:pt x="79" y="209"/>
                </a:lnTo>
                <a:lnTo>
                  <a:pt x="98" y="207"/>
                </a:lnTo>
                <a:lnTo>
                  <a:pt x="113" y="214"/>
                </a:lnTo>
                <a:lnTo>
                  <a:pt x="119" y="224"/>
                </a:lnTo>
                <a:lnTo>
                  <a:pt x="127" y="231"/>
                </a:lnTo>
                <a:lnTo>
                  <a:pt x="132" y="243"/>
                </a:lnTo>
                <a:lnTo>
                  <a:pt x="138" y="252"/>
                </a:lnTo>
                <a:lnTo>
                  <a:pt x="144" y="264"/>
                </a:lnTo>
                <a:lnTo>
                  <a:pt x="149" y="275"/>
                </a:lnTo>
                <a:lnTo>
                  <a:pt x="153" y="285"/>
                </a:lnTo>
                <a:lnTo>
                  <a:pt x="159" y="294"/>
                </a:lnTo>
                <a:lnTo>
                  <a:pt x="168" y="305"/>
                </a:lnTo>
                <a:lnTo>
                  <a:pt x="180" y="305"/>
                </a:lnTo>
                <a:lnTo>
                  <a:pt x="184" y="300"/>
                </a:lnTo>
                <a:lnTo>
                  <a:pt x="184" y="290"/>
                </a:lnTo>
                <a:lnTo>
                  <a:pt x="182" y="277"/>
                </a:lnTo>
                <a:lnTo>
                  <a:pt x="180" y="269"/>
                </a:lnTo>
                <a:lnTo>
                  <a:pt x="178" y="260"/>
                </a:lnTo>
                <a:lnTo>
                  <a:pt x="174" y="250"/>
                </a:lnTo>
                <a:lnTo>
                  <a:pt x="172" y="241"/>
                </a:lnTo>
                <a:lnTo>
                  <a:pt x="168" y="230"/>
                </a:lnTo>
                <a:lnTo>
                  <a:pt x="165" y="220"/>
                </a:lnTo>
                <a:lnTo>
                  <a:pt x="163" y="214"/>
                </a:lnTo>
                <a:lnTo>
                  <a:pt x="159" y="209"/>
                </a:lnTo>
                <a:lnTo>
                  <a:pt x="159" y="203"/>
                </a:lnTo>
                <a:lnTo>
                  <a:pt x="155" y="197"/>
                </a:lnTo>
                <a:lnTo>
                  <a:pt x="153" y="192"/>
                </a:lnTo>
                <a:lnTo>
                  <a:pt x="151" y="186"/>
                </a:lnTo>
                <a:lnTo>
                  <a:pt x="149" y="180"/>
                </a:lnTo>
                <a:lnTo>
                  <a:pt x="148" y="175"/>
                </a:lnTo>
                <a:lnTo>
                  <a:pt x="144" y="161"/>
                </a:lnTo>
                <a:lnTo>
                  <a:pt x="142" y="156"/>
                </a:lnTo>
                <a:lnTo>
                  <a:pt x="140" y="150"/>
                </a:lnTo>
                <a:lnTo>
                  <a:pt x="138" y="144"/>
                </a:lnTo>
                <a:lnTo>
                  <a:pt x="136" y="139"/>
                </a:lnTo>
                <a:lnTo>
                  <a:pt x="132" y="129"/>
                </a:lnTo>
                <a:lnTo>
                  <a:pt x="131" y="118"/>
                </a:lnTo>
                <a:lnTo>
                  <a:pt x="127" y="106"/>
                </a:lnTo>
                <a:lnTo>
                  <a:pt x="123" y="87"/>
                </a:lnTo>
                <a:lnTo>
                  <a:pt x="123" y="72"/>
                </a:lnTo>
                <a:lnTo>
                  <a:pt x="125" y="59"/>
                </a:lnTo>
                <a:lnTo>
                  <a:pt x="131" y="49"/>
                </a:lnTo>
                <a:lnTo>
                  <a:pt x="142" y="44"/>
                </a:lnTo>
                <a:lnTo>
                  <a:pt x="163" y="48"/>
                </a:lnTo>
                <a:lnTo>
                  <a:pt x="178" y="61"/>
                </a:lnTo>
                <a:lnTo>
                  <a:pt x="186" y="70"/>
                </a:lnTo>
                <a:lnTo>
                  <a:pt x="191" y="84"/>
                </a:lnTo>
                <a:lnTo>
                  <a:pt x="195" y="95"/>
                </a:lnTo>
                <a:lnTo>
                  <a:pt x="197" y="103"/>
                </a:lnTo>
                <a:lnTo>
                  <a:pt x="199" y="110"/>
                </a:lnTo>
                <a:lnTo>
                  <a:pt x="201" y="116"/>
                </a:lnTo>
                <a:lnTo>
                  <a:pt x="203" y="123"/>
                </a:lnTo>
                <a:lnTo>
                  <a:pt x="204" y="131"/>
                </a:lnTo>
                <a:lnTo>
                  <a:pt x="206" y="139"/>
                </a:lnTo>
                <a:lnTo>
                  <a:pt x="212" y="167"/>
                </a:lnTo>
                <a:lnTo>
                  <a:pt x="212" y="173"/>
                </a:lnTo>
                <a:lnTo>
                  <a:pt x="214" y="180"/>
                </a:lnTo>
                <a:lnTo>
                  <a:pt x="216" y="184"/>
                </a:lnTo>
                <a:lnTo>
                  <a:pt x="216" y="190"/>
                </a:lnTo>
                <a:lnTo>
                  <a:pt x="220" y="199"/>
                </a:lnTo>
                <a:lnTo>
                  <a:pt x="223" y="207"/>
                </a:lnTo>
                <a:lnTo>
                  <a:pt x="227" y="209"/>
                </a:lnTo>
                <a:lnTo>
                  <a:pt x="227" y="203"/>
                </a:lnTo>
                <a:lnTo>
                  <a:pt x="227" y="194"/>
                </a:lnTo>
                <a:lnTo>
                  <a:pt x="225" y="167"/>
                </a:lnTo>
                <a:lnTo>
                  <a:pt x="222" y="133"/>
                </a:lnTo>
                <a:lnTo>
                  <a:pt x="220" y="97"/>
                </a:lnTo>
                <a:lnTo>
                  <a:pt x="222" y="61"/>
                </a:lnTo>
                <a:lnTo>
                  <a:pt x="223" y="46"/>
                </a:lnTo>
                <a:lnTo>
                  <a:pt x="227" y="32"/>
                </a:lnTo>
                <a:lnTo>
                  <a:pt x="231" y="25"/>
                </a:lnTo>
                <a:lnTo>
                  <a:pt x="233" y="21"/>
                </a:lnTo>
                <a:lnTo>
                  <a:pt x="242" y="13"/>
                </a:lnTo>
                <a:lnTo>
                  <a:pt x="250" y="8"/>
                </a:lnTo>
                <a:lnTo>
                  <a:pt x="258" y="4"/>
                </a:lnTo>
                <a:lnTo>
                  <a:pt x="273" y="0"/>
                </a:lnTo>
                <a:lnTo>
                  <a:pt x="294" y="4"/>
                </a:lnTo>
                <a:lnTo>
                  <a:pt x="299" y="12"/>
                </a:lnTo>
                <a:lnTo>
                  <a:pt x="303" y="19"/>
                </a:lnTo>
                <a:lnTo>
                  <a:pt x="305" y="30"/>
                </a:lnTo>
                <a:lnTo>
                  <a:pt x="303" y="42"/>
                </a:lnTo>
                <a:lnTo>
                  <a:pt x="301" y="49"/>
                </a:lnTo>
                <a:lnTo>
                  <a:pt x="299" y="55"/>
                </a:lnTo>
                <a:lnTo>
                  <a:pt x="296" y="66"/>
                </a:lnTo>
                <a:lnTo>
                  <a:pt x="292" y="72"/>
                </a:lnTo>
                <a:lnTo>
                  <a:pt x="290" y="78"/>
                </a:lnTo>
                <a:lnTo>
                  <a:pt x="288" y="87"/>
                </a:lnTo>
                <a:lnTo>
                  <a:pt x="284" y="101"/>
                </a:lnTo>
                <a:lnTo>
                  <a:pt x="288" y="104"/>
                </a:lnTo>
                <a:lnTo>
                  <a:pt x="294" y="104"/>
                </a:lnTo>
                <a:lnTo>
                  <a:pt x="318" y="101"/>
                </a:lnTo>
                <a:lnTo>
                  <a:pt x="351" y="99"/>
                </a:lnTo>
                <a:lnTo>
                  <a:pt x="373" y="104"/>
                </a:lnTo>
                <a:lnTo>
                  <a:pt x="375" y="108"/>
                </a:lnTo>
                <a:lnTo>
                  <a:pt x="375" y="112"/>
                </a:lnTo>
                <a:lnTo>
                  <a:pt x="375" y="118"/>
                </a:lnTo>
                <a:lnTo>
                  <a:pt x="370" y="125"/>
                </a:lnTo>
                <a:lnTo>
                  <a:pt x="364" y="131"/>
                </a:lnTo>
                <a:lnTo>
                  <a:pt x="356" y="137"/>
                </a:lnTo>
                <a:lnTo>
                  <a:pt x="351" y="142"/>
                </a:lnTo>
                <a:lnTo>
                  <a:pt x="343" y="148"/>
                </a:lnTo>
                <a:lnTo>
                  <a:pt x="326" y="157"/>
                </a:lnTo>
                <a:lnTo>
                  <a:pt x="311" y="167"/>
                </a:lnTo>
                <a:lnTo>
                  <a:pt x="297" y="175"/>
                </a:lnTo>
                <a:lnTo>
                  <a:pt x="288" y="184"/>
                </a:lnTo>
                <a:lnTo>
                  <a:pt x="282" y="194"/>
                </a:lnTo>
                <a:lnTo>
                  <a:pt x="282" y="203"/>
                </a:lnTo>
                <a:lnTo>
                  <a:pt x="286" y="209"/>
                </a:lnTo>
                <a:lnTo>
                  <a:pt x="292" y="212"/>
                </a:lnTo>
                <a:lnTo>
                  <a:pt x="309" y="216"/>
                </a:lnTo>
                <a:lnTo>
                  <a:pt x="356" y="216"/>
                </a:lnTo>
                <a:lnTo>
                  <a:pt x="402" y="220"/>
                </a:lnTo>
                <a:lnTo>
                  <a:pt x="415" y="226"/>
                </a:lnTo>
                <a:lnTo>
                  <a:pt x="417" y="231"/>
                </a:lnTo>
                <a:lnTo>
                  <a:pt x="417" y="239"/>
                </a:lnTo>
                <a:lnTo>
                  <a:pt x="415" y="247"/>
                </a:lnTo>
                <a:lnTo>
                  <a:pt x="409" y="252"/>
                </a:lnTo>
                <a:lnTo>
                  <a:pt x="404" y="258"/>
                </a:lnTo>
                <a:lnTo>
                  <a:pt x="396" y="262"/>
                </a:lnTo>
                <a:lnTo>
                  <a:pt x="379" y="271"/>
                </a:lnTo>
                <a:lnTo>
                  <a:pt x="358" y="277"/>
                </a:lnTo>
                <a:lnTo>
                  <a:pt x="337" y="285"/>
                </a:lnTo>
                <a:lnTo>
                  <a:pt x="318" y="292"/>
                </a:lnTo>
                <a:lnTo>
                  <a:pt x="288" y="311"/>
                </a:lnTo>
                <a:lnTo>
                  <a:pt x="282" y="322"/>
                </a:lnTo>
                <a:lnTo>
                  <a:pt x="278" y="334"/>
                </a:lnTo>
                <a:lnTo>
                  <a:pt x="278" y="343"/>
                </a:lnTo>
                <a:lnTo>
                  <a:pt x="278" y="347"/>
                </a:lnTo>
                <a:lnTo>
                  <a:pt x="282" y="351"/>
                </a:lnTo>
                <a:lnTo>
                  <a:pt x="288" y="358"/>
                </a:lnTo>
                <a:lnTo>
                  <a:pt x="299" y="362"/>
                </a:lnTo>
                <a:lnTo>
                  <a:pt x="328" y="360"/>
                </a:lnTo>
                <a:lnTo>
                  <a:pt x="356" y="349"/>
                </a:lnTo>
                <a:lnTo>
                  <a:pt x="368" y="341"/>
                </a:lnTo>
                <a:lnTo>
                  <a:pt x="377" y="334"/>
                </a:lnTo>
                <a:lnTo>
                  <a:pt x="388" y="328"/>
                </a:lnTo>
                <a:lnTo>
                  <a:pt x="400" y="324"/>
                </a:lnTo>
                <a:lnTo>
                  <a:pt x="426" y="321"/>
                </a:lnTo>
                <a:lnTo>
                  <a:pt x="442" y="326"/>
                </a:lnTo>
                <a:lnTo>
                  <a:pt x="451" y="338"/>
                </a:lnTo>
                <a:lnTo>
                  <a:pt x="455" y="353"/>
                </a:lnTo>
                <a:lnTo>
                  <a:pt x="455" y="372"/>
                </a:lnTo>
                <a:lnTo>
                  <a:pt x="453" y="381"/>
                </a:lnTo>
                <a:lnTo>
                  <a:pt x="451" y="391"/>
                </a:lnTo>
                <a:lnTo>
                  <a:pt x="447" y="398"/>
                </a:lnTo>
                <a:lnTo>
                  <a:pt x="442" y="408"/>
                </a:lnTo>
                <a:lnTo>
                  <a:pt x="436" y="413"/>
                </a:lnTo>
                <a:lnTo>
                  <a:pt x="430" y="421"/>
                </a:lnTo>
                <a:lnTo>
                  <a:pt x="421" y="427"/>
                </a:lnTo>
                <a:lnTo>
                  <a:pt x="413" y="431"/>
                </a:lnTo>
                <a:lnTo>
                  <a:pt x="392" y="434"/>
                </a:lnTo>
                <a:lnTo>
                  <a:pt x="368" y="438"/>
                </a:lnTo>
                <a:lnTo>
                  <a:pt x="314" y="444"/>
                </a:lnTo>
                <a:lnTo>
                  <a:pt x="273" y="453"/>
                </a:lnTo>
                <a:lnTo>
                  <a:pt x="261" y="461"/>
                </a:lnTo>
                <a:lnTo>
                  <a:pt x="256" y="470"/>
                </a:lnTo>
                <a:lnTo>
                  <a:pt x="258" y="476"/>
                </a:lnTo>
                <a:lnTo>
                  <a:pt x="261" y="480"/>
                </a:lnTo>
                <a:lnTo>
                  <a:pt x="275" y="482"/>
                </a:lnTo>
                <a:lnTo>
                  <a:pt x="314" y="476"/>
                </a:lnTo>
                <a:lnTo>
                  <a:pt x="335" y="470"/>
                </a:lnTo>
                <a:lnTo>
                  <a:pt x="356" y="470"/>
                </a:lnTo>
                <a:lnTo>
                  <a:pt x="371" y="472"/>
                </a:lnTo>
                <a:lnTo>
                  <a:pt x="381" y="482"/>
                </a:lnTo>
                <a:lnTo>
                  <a:pt x="383" y="489"/>
                </a:lnTo>
                <a:lnTo>
                  <a:pt x="383" y="499"/>
                </a:lnTo>
                <a:lnTo>
                  <a:pt x="381" y="512"/>
                </a:lnTo>
                <a:lnTo>
                  <a:pt x="381" y="518"/>
                </a:lnTo>
                <a:lnTo>
                  <a:pt x="379" y="525"/>
                </a:lnTo>
                <a:lnTo>
                  <a:pt x="375" y="533"/>
                </a:lnTo>
                <a:lnTo>
                  <a:pt x="373" y="540"/>
                </a:lnTo>
                <a:lnTo>
                  <a:pt x="370" y="548"/>
                </a:lnTo>
                <a:lnTo>
                  <a:pt x="366" y="558"/>
                </a:lnTo>
                <a:lnTo>
                  <a:pt x="364" y="565"/>
                </a:lnTo>
                <a:lnTo>
                  <a:pt x="358" y="573"/>
                </a:lnTo>
                <a:lnTo>
                  <a:pt x="354" y="582"/>
                </a:lnTo>
                <a:lnTo>
                  <a:pt x="351" y="590"/>
                </a:lnTo>
                <a:lnTo>
                  <a:pt x="345" y="597"/>
                </a:lnTo>
                <a:lnTo>
                  <a:pt x="341" y="605"/>
                </a:lnTo>
                <a:lnTo>
                  <a:pt x="335" y="614"/>
                </a:lnTo>
                <a:lnTo>
                  <a:pt x="330" y="622"/>
                </a:lnTo>
                <a:lnTo>
                  <a:pt x="324" y="628"/>
                </a:lnTo>
                <a:lnTo>
                  <a:pt x="318" y="635"/>
                </a:lnTo>
                <a:lnTo>
                  <a:pt x="313" y="643"/>
                </a:lnTo>
                <a:lnTo>
                  <a:pt x="305" y="649"/>
                </a:lnTo>
                <a:lnTo>
                  <a:pt x="299" y="654"/>
                </a:lnTo>
                <a:lnTo>
                  <a:pt x="294" y="658"/>
                </a:lnTo>
                <a:lnTo>
                  <a:pt x="280" y="668"/>
                </a:lnTo>
                <a:lnTo>
                  <a:pt x="267" y="673"/>
                </a:lnTo>
                <a:lnTo>
                  <a:pt x="254" y="677"/>
                </a:lnTo>
                <a:lnTo>
                  <a:pt x="229" y="683"/>
                </a:lnTo>
                <a:lnTo>
                  <a:pt x="206" y="692"/>
                </a:lnTo>
                <a:lnTo>
                  <a:pt x="189" y="705"/>
                </a:lnTo>
                <a:lnTo>
                  <a:pt x="182" y="713"/>
                </a:lnTo>
                <a:lnTo>
                  <a:pt x="176" y="721"/>
                </a:lnTo>
                <a:lnTo>
                  <a:pt x="170" y="726"/>
                </a:lnTo>
                <a:lnTo>
                  <a:pt x="165" y="734"/>
                </a:lnTo>
                <a:lnTo>
                  <a:pt x="157" y="745"/>
                </a:lnTo>
                <a:lnTo>
                  <a:pt x="153" y="753"/>
                </a:lnTo>
                <a:lnTo>
                  <a:pt x="151" y="757"/>
                </a:lnTo>
                <a:lnTo>
                  <a:pt x="182" y="624"/>
                </a:lnTo>
                <a:lnTo>
                  <a:pt x="343" y="516"/>
                </a:lnTo>
                <a:lnTo>
                  <a:pt x="189" y="582"/>
                </a:lnTo>
                <a:lnTo>
                  <a:pt x="227" y="425"/>
                </a:lnTo>
                <a:lnTo>
                  <a:pt x="407" y="383"/>
                </a:lnTo>
                <a:lnTo>
                  <a:pt x="233" y="393"/>
                </a:lnTo>
                <a:lnTo>
                  <a:pt x="252" y="286"/>
                </a:lnTo>
                <a:lnTo>
                  <a:pt x="379" y="243"/>
                </a:lnTo>
                <a:lnTo>
                  <a:pt x="258" y="258"/>
                </a:lnTo>
                <a:lnTo>
                  <a:pt x="269" y="171"/>
                </a:lnTo>
                <a:lnTo>
                  <a:pt x="333" y="123"/>
                </a:lnTo>
                <a:lnTo>
                  <a:pt x="263" y="148"/>
                </a:lnTo>
                <a:lnTo>
                  <a:pt x="261" y="32"/>
                </a:lnTo>
                <a:lnTo>
                  <a:pt x="248" y="180"/>
                </a:lnTo>
                <a:lnTo>
                  <a:pt x="231" y="292"/>
                </a:lnTo>
                <a:lnTo>
                  <a:pt x="161" y="84"/>
                </a:lnTo>
                <a:lnTo>
                  <a:pt x="218" y="334"/>
                </a:lnTo>
                <a:lnTo>
                  <a:pt x="197" y="417"/>
                </a:lnTo>
                <a:lnTo>
                  <a:pt x="96" y="243"/>
                </a:lnTo>
                <a:lnTo>
                  <a:pt x="184" y="457"/>
                </a:lnTo>
                <a:lnTo>
                  <a:pt x="155" y="582"/>
                </a:lnTo>
                <a:lnTo>
                  <a:pt x="43" y="455"/>
                </a:lnTo>
                <a:lnTo>
                  <a:pt x="148" y="620"/>
                </a:lnTo>
                <a:lnTo>
                  <a:pt x="146" y="637"/>
                </a:lnTo>
                <a:lnTo>
                  <a:pt x="144" y="654"/>
                </a:lnTo>
                <a:lnTo>
                  <a:pt x="142" y="677"/>
                </a:lnTo>
                <a:lnTo>
                  <a:pt x="138" y="702"/>
                </a:lnTo>
                <a:lnTo>
                  <a:pt x="134" y="724"/>
                </a:lnTo>
                <a:lnTo>
                  <a:pt x="132" y="732"/>
                </a:lnTo>
                <a:lnTo>
                  <a:pt x="131" y="738"/>
                </a:lnTo>
                <a:lnTo>
                  <a:pt x="131" y="743"/>
                </a:lnTo>
                <a:lnTo>
                  <a:pt x="129" y="747"/>
                </a:lnTo>
                <a:lnTo>
                  <a:pt x="127" y="753"/>
                </a:lnTo>
                <a:lnTo>
                  <a:pt x="127" y="759"/>
                </a:lnTo>
                <a:lnTo>
                  <a:pt x="123" y="766"/>
                </a:lnTo>
                <a:lnTo>
                  <a:pt x="119" y="776"/>
                </a:lnTo>
                <a:lnTo>
                  <a:pt x="117" y="781"/>
                </a:lnTo>
                <a:lnTo>
                  <a:pt x="113" y="787"/>
                </a:lnTo>
                <a:lnTo>
                  <a:pt x="112" y="791"/>
                </a:lnTo>
                <a:lnTo>
                  <a:pt x="108" y="796"/>
                </a:lnTo>
                <a:lnTo>
                  <a:pt x="104" y="802"/>
                </a:lnTo>
                <a:lnTo>
                  <a:pt x="100" y="808"/>
                </a:lnTo>
                <a:lnTo>
                  <a:pt x="96" y="815"/>
                </a:lnTo>
                <a:lnTo>
                  <a:pt x="93" y="821"/>
                </a:lnTo>
                <a:lnTo>
                  <a:pt x="87" y="827"/>
                </a:lnTo>
                <a:lnTo>
                  <a:pt x="83" y="832"/>
                </a:lnTo>
                <a:lnTo>
                  <a:pt x="79" y="840"/>
                </a:lnTo>
                <a:lnTo>
                  <a:pt x="74" y="846"/>
                </a:lnTo>
                <a:lnTo>
                  <a:pt x="70" y="851"/>
                </a:lnTo>
                <a:lnTo>
                  <a:pt x="66" y="857"/>
                </a:lnTo>
                <a:lnTo>
                  <a:pt x="57" y="870"/>
                </a:lnTo>
                <a:lnTo>
                  <a:pt x="53" y="876"/>
                </a:lnTo>
                <a:lnTo>
                  <a:pt x="47" y="880"/>
                </a:lnTo>
                <a:lnTo>
                  <a:pt x="39" y="891"/>
                </a:lnTo>
                <a:lnTo>
                  <a:pt x="34" y="899"/>
                </a:lnTo>
                <a:lnTo>
                  <a:pt x="28" y="906"/>
                </a:lnTo>
                <a:lnTo>
                  <a:pt x="24" y="912"/>
                </a:lnTo>
                <a:lnTo>
                  <a:pt x="19" y="916"/>
                </a:lnTo>
                <a:lnTo>
                  <a:pt x="19" y="796"/>
                </a:lnTo>
                <a:lnTo>
                  <a:pt x="26" y="798"/>
                </a:lnTo>
                <a:lnTo>
                  <a:pt x="51" y="793"/>
                </a:lnTo>
                <a:lnTo>
                  <a:pt x="77" y="778"/>
                </a:lnTo>
                <a:close/>
              </a:path>
            </a:pathLst>
          </a:custGeom>
          <a:solidFill>
            <a:srgbClr val="FFFFCC"/>
          </a:solidFill>
          <a:ln w="9525">
            <a:noFill/>
            <a:round/>
            <a:headEnd/>
            <a:tailEnd/>
          </a:ln>
        </p:spPr>
        <p:txBody>
          <a:bodyPr/>
          <a:lstStyle/>
          <a:p>
            <a:endParaRPr lang="en-US"/>
          </a:p>
        </p:txBody>
      </p:sp>
      <p:sp>
        <p:nvSpPr>
          <p:cNvPr id="13316" name="Freeform 5"/>
          <p:cNvSpPr>
            <a:spLocks/>
          </p:cNvSpPr>
          <p:nvPr/>
        </p:nvSpPr>
        <p:spPr bwMode="auto">
          <a:xfrm>
            <a:off x="0" y="11113"/>
            <a:ext cx="906463" cy="1287462"/>
          </a:xfrm>
          <a:custGeom>
            <a:avLst/>
            <a:gdLst>
              <a:gd name="T0" fmla="*/ 1146672520 w 571"/>
              <a:gd name="T1" fmla="*/ 362902359 h 811"/>
              <a:gd name="T2" fmla="*/ 1086188737 w 571"/>
              <a:gd name="T3" fmla="*/ 556953521 h 811"/>
              <a:gd name="T4" fmla="*/ 1098788731 w 571"/>
              <a:gd name="T5" fmla="*/ 677920974 h 811"/>
              <a:gd name="T6" fmla="*/ 1131551574 w 571"/>
              <a:gd name="T7" fmla="*/ 791328755 h 811"/>
              <a:gd name="T8" fmla="*/ 1166833781 w 571"/>
              <a:gd name="T9" fmla="*/ 924896191 h 811"/>
              <a:gd name="T10" fmla="*/ 1161793466 w 571"/>
              <a:gd name="T11" fmla="*/ 1151710165 h 811"/>
              <a:gd name="T12" fmla="*/ 1093748416 w 571"/>
              <a:gd name="T13" fmla="*/ 1265117946 h 811"/>
              <a:gd name="T14" fmla="*/ 1008063056 w 571"/>
              <a:gd name="T15" fmla="*/ 1350803225 h 811"/>
              <a:gd name="T16" fmla="*/ 992942110 w 571"/>
              <a:gd name="T17" fmla="*/ 1275198567 h 811"/>
              <a:gd name="T18" fmla="*/ 975301800 w 571"/>
              <a:gd name="T19" fmla="*/ 1151710165 h 811"/>
              <a:gd name="T20" fmla="*/ 851813282 w 571"/>
              <a:gd name="T21" fmla="*/ 1141629544 h 811"/>
              <a:gd name="T22" fmla="*/ 831652021 w 571"/>
              <a:gd name="T23" fmla="*/ 1307959792 h 811"/>
              <a:gd name="T24" fmla="*/ 874495495 w 571"/>
              <a:gd name="T25" fmla="*/ 1476810989 h 811"/>
              <a:gd name="T26" fmla="*/ 859374549 w 571"/>
              <a:gd name="T27" fmla="*/ 1643141237 h 811"/>
              <a:gd name="T28" fmla="*/ 715724770 w 571"/>
              <a:gd name="T29" fmla="*/ 1610378425 h 811"/>
              <a:gd name="T30" fmla="*/ 677923199 w 571"/>
              <a:gd name="T31" fmla="*/ 1436488505 h 811"/>
              <a:gd name="T32" fmla="*/ 602318470 w 571"/>
              <a:gd name="T33" fmla="*/ 1431448194 h 811"/>
              <a:gd name="T34" fmla="*/ 607358785 w 571"/>
              <a:gd name="T35" fmla="*/ 1585176872 h 811"/>
              <a:gd name="T36" fmla="*/ 617439416 w 571"/>
              <a:gd name="T37" fmla="*/ 1675902462 h 811"/>
              <a:gd name="T38" fmla="*/ 622479731 w 571"/>
              <a:gd name="T39" fmla="*/ 1786789294 h 811"/>
              <a:gd name="T40" fmla="*/ 607358785 w 571"/>
              <a:gd name="T41" fmla="*/ 1973280784 h 811"/>
              <a:gd name="T42" fmla="*/ 458668690 w 571"/>
              <a:gd name="T43" fmla="*/ 1935479248 h 811"/>
              <a:gd name="T44" fmla="*/ 448588060 w 571"/>
              <a:gd name="T45" fmla="*/ 1791829604 h 811"/>
              <a:gd name="T46" fmla="*/ 463709006 w 571"/>
              <a:gd name="T47" fmla="*/ 1638100926 h 811"/>
              <a:gd name="T48" fmla="*/ 438507429 w 571"/>
              <a:gd name="T49" fmla="*/ 1605338114 h 811"/>
              <a:gd name="T50" fmla="*/ 325101129 w 571"/>
              <a:gd name="T51" fmla="*/ 2001003285 h 811"/>
              <a:gd name="T52" fmla="*/ 196572296 w 571"/>
              <a:gd name="T53" fmla="*/ 2043845131 h 811"/>
              <a:gd name="T54" fmla="*/ 158770725 w 571"/>
              <a:gd name="T55" fmla="*/ 1905237385 h 811"/>
              <a:gd name="T56" fmla="*/ 234375454 w 571"/>
              <a:gd name="T57" fmla="*/ 1791829604 h 811"/>
              <a:gd name="T58" fmla="*/ 20161261 w 571"/>
              <a:gd name="T59" fmla="*/ 1708665274 h 811"/>
              <a:gd name="T60" fmla="*/ 105846621 w 571"/>
              <a:gd name="T61" fmla="*/ 1643141237 h 811"/>
              <a:gd name="T62" fmla="*/ 304939868 w 571"/>
              <a:gd name="T63" fmla="*/ 1570055940 h 811"/>
              <a:gd name="T64" fmla="*/ 32762843 w 571"/>
              <a:gd name="T65" fmla="*/ 1423886935 h 811"/>
              <a:gd name="T66" fmla="*/ 57964419 w 571"/>
              <a:gd name="T67" fmla="*/ 1328121034 h 811"/>
              <a:gd name="T68" fmla="*/ 367943015 w 571"/>
              <a:gd name="T69" fmla="*/ 1280238878 h 811"/>
              <a:gd name="T70" fmla="*/ 400705859 w 571"/>
              <a:gd name="T71" fmla="*/ 1164311735 h 811"/>
              <a:gd name="T72" fmla="*/ 143649779 w 571"/>
              <a:gd name="T73" fmla="*/ 1169352046 h 811"/>
              <a:gd name="T74" fmla="*/ 10080631 w 571"/>
              <a:gd name="T75" fmla="*/ 1018142730 h 811"/>
              <a:gd name="T76" fmla="*/ 105846621 w 571"/>
              <a:gd name="T77" fmla="*/ 917336519 h 811"/>
              <a:gd name="T78" fmla="*/ 506552479 w 571"/>
              <a:gd name="T79" fmla="*/ 945057433 h 811"/>
              <a:gd name="T80" fmla="*/ 425907435 w 571"/>
              <a:gd name="T81" fmla="*/ 864412464 h 811"/>
              <a:gd name="T82" fmla="*/ 272177025 w 571"/>
              <a:gd name="T83" fmla="*/ 758565943 h 811"/>
              <a:gd name="T84" fmla="*/ 340222075 w 571"/>
              <a:gd name="T85" fmla="*/ 650200060 h 811"/>
              <a:gd name="T86" fmla="*/ 430947750 w 571"/>
              <a:gd name="T87" fmla="*/ 544353539 h 811"/>
              <a:gd name="T88" fmla="*/ 544354050 w 571"/>
              <a:gd name="T89" fmla="*/ 463708570 h 811"/>
              <a:gd name="T90" fmla="*/ 708165091 w 571"/>
              <a:gd name="T91" fmla="*/ 415824826 h 811"/>
              <a:gd name="T92" fmla="*/ 947579273 w 571"/>
              <a:gd name="T93" fmla="*/ 352821738 h 811"/>
              <a:gd name="T94" fmla="*/ 383063961 w 571"/>
              <a:gd name="T95" fmla="*/ 743445011 h 811"/>
              <a:gd name="T96" fmla="*/ 105846621 w 571"/>
              <a:gd name="T97" fmla="*/ 1381045089 h 811"/>
              <a:gd name="T98" fmla="*/ 378023646 w 571"/>
              <a:gd name="T99" fmla="*/ 1622979995 h 811"/>
              <a:gd name="T100" fmla="*/ 725805400 w 571"/>
              <a:gd name="T101" fmla="*/ 1003021798 h 811"/>
              <a:gd name="T102" fmla="*/ 980342116 w 571"/>
              <a:gd name="T103" fmla="*/ 496469795 h 811"/>
              <a:gd name="T104" fmla="*/ 1060987160 w 571"/>
              <a:gd name="T105" fmla="*/ 327620185 h 811"/>
              <a:gd name="T106" fmla="*/ 1123990307 w 571"/>
              <a:gd name="T107" fmla="*/ 246975217 h 811"/>
              <a:gd name="T108" fmla="*/ 1199595037 w 571"/>
              <a:gd name="T109" fmla="*/ 181451180 h 811"/>
              <a:gd name="T110" fmla="*/ 1290320712 w 571"/>
              <a:gd name="T111" fmla="*/ 108365883 h 811"/>
              <a:gd name="T112" fmla="*/ 1413809230 w 571"/>
              <a:gd name="T113" fmla="*/ 17640293 h 811"/>
              <a:gd name="T114" fmla="*/ 1204635352 w 571"/>
              <a:gd name="T115" fmla="*/ 294857373 h 8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1"/>
              <a:gd name="T175" fmla="*/ 0 h 811"/>
              <a:gd name="T176" fmla="*/ 571 w 571"/>
              <a:gd name="T177" fmla="*/ 811 h 8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1" h="811">
                <a:moveTo>
                  <a:pt x="478" y="117"/>
                </a:moveTo>
                <a:lnTo>
                  <a:pt x="476" y="119"/>
                </a:lnTo>
                <a:lnTo>
                  <a:pt x="468" y="125"/>
                </a:lnTo>
                <a:lnTo>
                  <a:pt x="465" y="130"/>
                </a:lnTo>
                <a:lnTo>
                  <a:pt x="459" y="136"/>
                </a:lnTo>
                <a:lnTo>
                  <a:pt x="455" y="144"/>
                </a:lnTo>
                <a:lnTo>
                  <a:pt x="449" y="151"/>
                </a:lnTo>
                <a:lnTo>
                  <a:pt x="440" y="170"/>
                </a:lnTo>
                <a:lnTo>
                  <a:pt x="434" y="193"/>
                </a:lnTo>
                <a:lnTo>
                  <a:pt x="431" y="206"/>
                </a:lnTo>
                <a:lnTo>
                  <a:pt x="431" y="214"/>
                </a:lnTo>
                <a:lnTo>
                  <a:pt x="431" y="221"/>
                </a:lnTo>
                <a:lnTo>
                  <a:pt x="431" y="229"/>
                </a:lnTo>
                <a:lnTo>
                  <a:pt x="431" y="237"/>
                </a:lnTo>
                <a:lnTo>
                  <a:pt x="432" y="244"/>
                </a:lnTo>
                <a:lnTo>
                  <a:pt x="434" y="254"/>
                </a:lnTo>
                <a:lnTo>
                  <a:pt x="436" y="261"/>
                </a:lnTo>
                <a:lnTo>
                  <a:pt x="436" y="269"/>
                </a:lnTo>
                <a:lnTo>
                  <a:pt x="438" y="278"/>
                </a:lnTo>
                <a:lnTo>
                  <a:pt x="440" y="286"/>
                </a:lnTo>
                <a:lnTo>
                  <a:pt x="444" y="294"/>
                </a:lnTo>
                <a:lnTo>
                  <a:pt x="444" y="301"/>
                </a:lnTo>
                <a:lnTo>
                  <a:pt x="448" y="309"/>
                </a:lnTo>
                <a:lnTo>
                  <a:pt x="449" y="314"/>
                </a:lnTo>
                <a:lnTo>
                  <a:pt x="451" y="322"/>
                </a:lnTo>
                <a:lnTo>
                  <a:pt x="453" y="330"/>
                </a:lnTo>
                <a:lnTo>
                  <a:pt x="457" y="343"/>
                </a:lnTo>
                <a:lnTo>
                  <a:pt x="459" y="349"/>
                </a:lnTo>
                <a:lnTo>
                  <a:pt x="461" y="356"/>
                </a:lnTo>
                <a:lnTo>
                  <a:pt x="463" y="367"/>
                </a:lnTo>
                <a:lnTo>
                  <a:pt x="467" y="379"/>
                </a:lnTo>
                <a:lnTo>
                  <a:pt x="468" y="392"/>
                </a:lnTo>
                <a:lnTo>
                  <a:pt x="470" y="404"/>
                </a:lnTo>
                <a:lnTo>
                  <a:pt x="470" y="415"/>
                </a:lnTo>
                <a:lnTo>
                  <a:pt x="468" y="436"/>
                </a:lnTo>
                <a:lnTo>
                  <a:pt x="461" y="457"/>
                </a:lnTo>
                <a:lnTo>
                  <a:pt x="455" y="468"/>
                </a:lnTo>
                <a:lnTo>
                  <a:pt x="451" y="477"/>
                </a:lnTo>
                <a:lnTo>
                  <a:pt x="448" y="481"/>
                </a:lnTo>
                <a:lnTo>
                  <a:pt x="446" y="485"/>
                </a:lnTo>
                <a:lnTo>
                  <a:pt x="440" y="495"/>
                </a:lnTo>
                <a:lnTo>
                  <a:pt x="434" y="502"/>
                </a:lnTo>
                <a:lnTo>
                  <a:pt x="429" y="508"/>
                </a:lnTo>
                <a:lnTo>
                  <a:pt x="423" y="515"/>
                </a:lnTo>
                <a:lnTo>
                  <a:pt x="417" y="519"/>
                </a:lnTo>
                <a:lnTo>
                  <a:pt x="412" y="525"/>
                </a:lnTo>
                <a:lnTo>
                  <a:pt x="408" y="529"/>
                </a:lnTo>
                <a:lnTo>
                  <a:pt x="400" y="536"/>
                </a:lnTo>
                <a:lnTo>
                  <a:pt x="393" y="540"/>
                </a:lnTo>
                <a:lnTo>
                  <a:pt x="393" y="536"/>
                </a:lnTo>
                <a:lnTo>
                  <a:pt x="393" y="527"/>
                </a:lnTo>
                <a:lnTo>
                  <a:pt x="393" y="521"/>
                </a:lnTo>
                <a:lnTo>
                  <a:pt x="393" y="513"/>
                </a:lnTo>
                <a:lnTo>
                  <a:pt x="394" y="506"/>
                </a:lnTo>
                <a:lnTo>
                  <a:pt x="393" y="498"/>
                </a:lnTo>
                <a:lnTo>
                  <a:pt x="393" y="489"/>
                </a:lnTo>
                <a:lnTo>
                  <a:pt x="391" y="479"/>
                </a:lnTo>
                <a:lnTo>
                  <a:pt x="391" y="472"/>
                </a:lnTo>
                <a:lnTo>
                  <a:pt x="389" y="464"/>
                </a:lnTo>
                <a:lnTo>
                  <a:pt x="387" y="457"/>
                </a:lnTo>
                <a:lnTo>
                  <a:pt x="383" y="449"/>
                </a:lnTo>
                <a:lnTo>
                  <a:pt x="374" y="440"/>
                </a:lnTo>
                <a:lnTo>
                  <a:pt x="364" y="436"/>
                </a:lnTo>
                <a:lnTo>
                  <a:pt x="355" y="438"/>
                </a:lnTo>
                <a:lnTo>
                  <a:pt x="345" y="443"/>
                </a:lnTo>
                <a:lnTo>
                  <a:pt x="338" y="453"/>
                </a:lnTo>
                <a:lnTo>
                  <a:pt x="332" y="466"/>
                </a:lnTo>
                <a:lnTo>
                  <a:pt x="326" y="479"/>
                </a:lnTo>
                <a:lnTo>
                  <a:pt x="326" y="495"/>
                </a:lnTo>
                <a:lnTo>
                  <a:pt x="326" y="502"/>
                </a:lnTo>
                <a:lnTo>
                  <a:pt x="328" y="510"/>
                </a:lnTo>
                <a:lnTo>
                  <a:pt x="330" y="519"/>
                </a:lnTo>
                <a:lnTo>
                  <a:pt x="332" y="527"/>
                </a:lnTo>
                <a:lnTo>
                  <a:pt x="336" y="538"/>
                </a:lnTo>
                <a:lnTo>
                  <a:pt x="339" y="550"/>
                </a:lnTo>
                <a:lnTo>
                  <a:pt x="341" y="561"/>
                </a:lnTo>
                <a:lnTo>
                  <a:pt x="345" y="574"/>
                </a:lnTo>
                <a:lnTo>
                  <a:pt x="347" y="586"/>
                </a:lnTo>
                <a:lnTo>
                  <a:pt x="351" y="597"/>
                </a:lnTo>
                <a:lnTo>
                  <a:pt x="351" y="610"/>
                </a:lnTo>
                <a:lnTo>
                  <a:pt x="351" y="622"/>
                </a:lnTo>
                <a:lnTo>
                  <a:pt x="347" y="641"/>
                </a:lnTo>
                <a:lnTo>
                  <a:pt x="343" y="648"/>
                </a:lnTo>
                <a:lnTo>
                  <a:pt x="341" y="652"/>
                </a:lnTo>
                <a:lnTo>
                  <a:pt x="338" y="656"/>
                </a:lnTo>
                <a:lnTo>
                  <a:pt x="330" y="659"/>
                </a:lnTo>
                <a:lnTo>
                  <a:pt x="321" y="663"/>
                </a:lnTo>
                <a:lnTo>
                  <a:pt x="302" y="661"/>
                </a:lnTo>
                <a:lnTo>
                  <a:pt x="290" y="648"/>
                </a:lnTo>
                <a:lnTo>
                  <a:pt x="284" y="639"/>
                </a:lnTo>
                <a:lnTo>
                  <a:pt x="281" y="627"/>
                </a:lnTo>
                <a:lnTo>
                  <a:pt x="279" y="616"/>
                </a:lnTo>
                <a:lnTo>
                  <a:pt x="277" y="604"/>
                </a:lnTo>
                <a:lnTo>
                  <a:pt x="275" y="593"/>
                </a:lnTo>
                <a:lnTo>
                  <a:pt x="271" y="580"/>
                </a:lnTo>
                <a:lnTo>
                  <a:pt x="269" y="570"/>
                </a:lnTo>
                <a:lnTo>
                  <a:pt x="267" y="561"/>
                </a:lnTo>
                <a:lnTo>
                  <a:pt x="260" y="546"/>
                </a:lnTo>
                <a:lnTo>
                  <a:pt x="250" y="542"/>
                </a:lnTo>
                <a:lnTo>
                  <a:pt x="245" y="546"/>
                </a:lnTo>
                <a:lnTo>
                  <a:pt x="241" y="555"/>
                </a:lnTo>
                <a:lnTo>
                  <a:pt x="239" y="568"/>
                </a:lnTo>
                <a:lnTo>
                  <a:pt x="239" y="578"/>
                </a:lnTo>
                <a:lnTo>
                  <a:pt x="239" y="587"/>
                </a:lnTo>
                <a:lnTo>
                  <a:pt x="239" y="597"/>
                </a:lnTo>
                <a:lnTo>
                  <a:pt x="241" y="606"/>
                </a:lnTo>
                <a:lnTo>
                  <a:pt x="241" y="618"/>
                </a:lnTo>
                <a:lnTo>
                  <a:pt x="241" y="629"/>
                </a:lnTo>
                <a:lnTo>
                  <a:pt x="243" y="635"/>
                </a:lnTo>
                <a:lnTo>
                  <a:pt x="243" y="642"/>
                </a:lnTo>
                <a:lnTo>
                  <a:pt x="243" y="648"/>
                </a:lnTo>
                <a:lnTo>
                  <a:pt x="243" y="654"/>
                </a:lnTo>
                <a:lnTo>
                  <a:pt x="245" y="659"/>
                </a:lnTo>
                <a:lnTo>
                  <a:pt x="245" y="665"/>
                </a:lnTo>
                <a:lnTo>
                  <a:pt x="245" y="673"/>
                </a:lnTo>
                <a:lnTo>
                  <a:pt x="245" y="678"/>
                </a:lnTo>
                <a:lnTo>
                  <a:pt x="247" y="690"/>
                </a:lnTo>
                <a:lnTo>
                  <a:pt x="247" y="697"/>
                </a:lnTo>
                <a:lnTo>
                  <a:pt x="247" y="703"/>
                </a:lnTo>
                <a:lnTo>
                  <a:pt x="247" y="709"/>
                </a:lnTo>
                <a:lnTo>
                  <a:pt x="247" y="714"/>
                </a:lnTo>
                <a:lnTo>
                  <a:pt x="247" y="726"/>
                </a:lnTo>
                <a:lnTo>
                  <a:pt x="247" y="737"/>
                </a:lnTo>
                <a:lnTo>
                  <a:pt x="247" y="749"/>
                </a:lnTo>
                <a:lnTo>
                  <a:pt x="245" y="768"/>
                </a:lnTo>
                <a:lnTo>
                  <a:pt x="241" y="783"/>
                </a:lnTo>
                <a:lnTo>
                  <a:pt x="235" y="796"/>
                </a:lnTo>
                <a:lnTo>
                  <a:pt x="228" y="804"/>
                </a:lnTo>
                <a:lnTo>
                  <a:pt x="216" y="804"/>
                </a:lnTo>
                <a:lnTo>
                  <a:pt x="197" y="796"/>
                </a:lnTo>
                <a:lnTo>
                  <a:pt x="184" y="779"/>
                </a:lnTo>
                <a:lnTo>
                  <a:pt x="182" y="768"/>
                </a:lnTo>
                <a:lnTo>
                  <a:pt x="178" y="754"/>
                </a:lnTo>
                <a:lnTo>
                  <a:pt x="178" y="741"/>
                </a:lnTo>
                <a:lnTo>
                  <a:pt x="178" y="733"/>
                </a:lnTo>
                <a:lnTo>
                  <a:pt x="178" y="726"/>
                </a:lnTo>
                <a:lnTo>
                  <a:pt x="178" y="718"/>
                </a:lnTo>
                <a:lnTo>
                  <a:pt x="178" y="711"/>
                </a:lnTo>
                <a:lnTo>
                  <a:pt x="178" y="703"/>
                </a:lnTo>
                <a:lnTo>
                  <a:pt x="180" y="695"/>
                </a:lnTo>
                <a:lnTo>
                  <a:pt x="182" y="667"/>
                </a:lnTo>
                <a:lnTo>
                  <a:pt x="182" y="661"/>
                </a:lnTo>
                <a:lnTo>
                  <a:pt x="182" y="656"/>
                </a:lnTo>
                <a:lnTo>
                  <a:pt x="184" y="650"/>
                </a:lnTo>
                <a:lnTo>
                  <a:pt x="184" y="644"/>
                </a:lnTo>
                <a:lnTo>
                  <a:pt x="182" y="633"/>
                </a:lnTo>
                <a:lnTo>
                  <a:pt x="182" y="625"/>
                </a:lnTo>
                <a:lnTo>
                  <a:pt x="178" y="623"/>
                </a:lnTo>
                <a:lnTo>
                  <a:pt x="176" y="627"/>
                </a:lnTo>
                <a:lnTo>
                  <a:pt x="174" y="637"/>
                </a:lnTo>
                <a:lnTo>
                  <a:pt x="169" y="663"/>
                </a:lnTo>
                <a:lnTo>
                  <a:pt x="163" y="697"/>
                </a:lnTo>
                <a:lnTo>
                  <a:pt x="154" y="733"/>
                </a:lnTo>
                <a:lnTo>
                  <a:pt x="144" y="768"/>
                </a:lnTo>
                <a:lnTo>
                  <a:pt x="137" y="781"/>
                </a:lnTo>
                <a:lnTo>
                  <a:pt x="129" y="794"/>
                </a:lnTo>
                <a:lnTo>
                  <a:pt x="125" y="798"/>
                </a:lnTo>
                <a:lnTo>
                  <a:pt x="119" y="802"/>
                </a:lnTo>
                <a:lnTo>
                  <a:pt x="110" y="807"/>
                </a:lnTo>
                <a:lnTo>
                  <a:pt x="101" y="809"/>
                </a:lnTo>
                <a:lnTo>
                  <a:pt x="93" y="811"/>
                </a:lnTo>
                <a:lnTo>
                  <a:pt x="78" y="811"/>
                </a:lnTo>
                <a:lnTo>
                  <a:pt x="59" y="802"/>
                </a:lnTo>
                <a:lnTo>
                  <a:pt x="53" y="794"/>
                </a:lnTo>
                <a:lnTo>
                  <a:pt x="53" y="783"/>
                </a:lnTo>
                <a:lnTo>
                  <a:pt x="55" y="773"/>
                </a:lnTo>
                <a:lnTo>
                  <a:pt x="59" y="762"/>
                </a:lnTo>
                <a:lnTo>
                  <a:pt x="63" y="756"/>
                </a:lnTo>
                <a:lnTo>
                  <a:pt x="66" y="752"/>
                </a:lnTo>
                <a:lnTo>
                  <a:pt x="74" y="741"/>
                </a:lnTo>
                <a:lnTo>
                  <a:pt x="78" y="737"/>
                </a:lnTo>
                <a:lnTo>
                  <a:pt x="82" y="732"/>
                </a:lnTo>
                <a:lnTo>
                  <a:pt x="87" y="724"/>
                </a:lnTo>
                <a:lnTo>
                  <a:pt x="93" y="711"/>
                </a:lnTo>
                <a:lnTo>
                  <a:pt x="91" y="707"/>
                </a:lnTo>
                <a:lnTo>
                  <a:pt x="85" y="705"/>
                </a:lnTo>
                <a:lnTo>
                  <a:pt x="61" y="701"/>
                </a:lnTo>
                <a:lnTo>
                  <a:pt x="28" y="694"/>
                </a:lnTo>
                <a:lnTo>
                  <a:pt x="9" y="682"/>
                </a:lnTo>
                <a:lnTo>
                  <a:pt x="8" y="678"/>
                </a:lnTo>
                <a:lnTo>
                  <a:pt x="9" y="675"/>
                </a:lnTo>
                <a:lnTo>
                  <a:pt x="11" y="669"/>
                </a:lnTo>
                <a:lnTo>
                  <a:pt x="17" y="663"/>
                </a:lnTo>
                <a:lnTo>
                  <a:pt x="25" y="659"/>
                </a:lnTo>
                <a:lnTo>
                  <a:pt x="34" y="656"/>
                </a:lnTo>
                <a:lnTo>
                  <a:pt x="42" y="652"/>
                </a:lnTo>
                <a:lnTo>
                  <a:pt x="51" y="650"/>
                </a:lnTo>
                <a:lnTo>
                  <a:pt x="68" y="644"/>
                </a:lnTo>
                <a:lnTo>
                  <a:pt x="85" y="641"/>
                </a:lnTo>
                <a:lnTo>
                  <a:pt x="102" y="637"/>
                </a:lnTo>
                <a:lnTo>
                  <a:pt x="114" y="631"/>
                </a:lnTo>
                <a:lnTo>
                  <a:pt x="121" y="623"/>
                </a:lnTo>
                <a:lnTo>
                  <a:pt x="123" y="612"/>
                </a:lnTo>
                <a:lnTo>
                  <a:pt x="121" y="608"/>
                </a:lnTo>
                <a:lnTo>
                  <a:pt x="118" y="603"/>
                </a:lnTo>
                <a:lnTo>
                  <a:pt x="101" y="593"/>
                </a:lnTo>
                <a:lnTo>
                  <a:pt x="55" y="580"/>
                </a:lnTo>
                <a:lnTo>
                  <a:pt x="13" y="565"/>
                </a:lnTo>
                <a:lnTo>
                  <a:pt x="4" y="553"/>
                </a:lnTo>
                <a:lnTo>
                  <a:pt x="2" y="548"/>
                </a:lnTo>
                <a:lnTo>
                  <a:pt x="4" y="542"/>
                </a:lnTo>
                <a:lnTo>
                  <a:pt x="9" y="536"/>
                </a:lnTo>
                <a:lnTo>
                  <a:pt x="15" y="531"/>
                </a:lnTo>
                <a:lnTo>
                  <a:pt x="23" y="527"/>
                </a:lnTo>
                <a:lnTo>
                  <a:pt x="30" y="525"/>
                </a:lnTo>
                <a:lnTo>
                  <a:pt x="49" y="521"/>
                </a:lnTo>
                <a:lnTo>
                  <a:pt x="70" y="521"/>
                </a:lnTo>
                <a:lnTo>
                  <a:pt x="93" y="519"/>
                </a:lnTo>
                <a:lnTo>
                  <a:pt x="114" y="519"/>
                </a:lnTo>
                <a:lnTo>
                  <a:pt x="146" y="508"/>
                </a:lnTo>
                <a:lnTo>
                  <a:pt x="157" y="498"/>
                </a:lnTo>
                <a:lnTo>
                  <a:pt x="163" y="489"/>
                </a:lnTo>
                <a:lnTo>
                  <a:pt x="167" y="479"/>
                </a:lnTo>
                <a:lnTo>
                  <a:pt x="167" y="476"/>
                </a:lnTo>
                <a:lnTo>
                  <a:pt x="165" y="470"/>
                </a:lnTo>
                <a:lnTo>
                  <a:pt x="159" y="462"/>
                </a:lnTo>
                <a:lnTo>
                  <a:pt x="152" y="457"/>
                </a:lnTo>
                <a:lnTo>
                  <a:pt x="123" y="449"/>
                </a:lnTo>
                <a:lnTo>
                  <a:pt x="93" y="453"/>
                </a:lnTo>
                <a:lnTo>
                  <a:pt x="80" y="457"/>
                </a:lnTo>
                <a:lnTo>
                  <a:pt x="68" y="460"/>
                </a:lnTo>
                <a:lnTo>
                  <a:pt x="57" y="464"/>
                </a:lnTo>
                <a:lnTo>
                  <a:pt x="44" y="464"/>
                </a:lnTo>
                <a:lnTo>
                  <a:pt x="17" y="460"/>
                </a:lnTo>
                <a:lnTo>
                  <a:pt x="4" y="451"/>
                </a:lnTo>
                <a:lnTo>
                  <a:pt x="0" y="438"/>
                </a:lnTo>
                <a:lnTo>
                  <a:pt x="0" y="422"/>
                </a:lnTo>
                <a:lnTo>
                  <a:pt x="4" y="404"/>
                </a:lnTo>
                <a:lnTo>
                  <a:pt x="8" y="396"/>
                </a:lnTo>
                <a:lnTo>
                  <a:pt x="13" y="386"/>
                </a:lnTo>
                <a:lnTo>
                  <a:pt x="19" y="381"/>
                </a:lnTo>
                <a:lnTo>
                  <a:pt x="27" y="373"/>
                </a:lnTo>
                <a:lnTo>
                  <a:pt x="32" y="367"/>
                </a:lnTo>
                <a:lnTo>
                  <a:pt x="42" y="364"/>
                </a:lnTo>
                <a:lnTo>
                  <a:pt x="51" y="360"/>
                </a:lnTo>
                <a:lnTo>
                  <a:pt x="61" y="360"/>
                </a:lnTo>
                <a:lnTo>
                  <a:pt x="82" y="360"/>
                </a:lnTo>
                <a:lnTo>
                  <a:pt x="106" y="364"/>
                </a:lnTo>
                <a:lnTo>
                  <a:pt x="157" y="373"/>
                </a:lnTo>
                <a:lnTo>
                  <a:pt x="201" y="375"/>
                </a:lnTo>
                <a:lnTo>
                  <a:pt x="214" y="371"/>
                </a:lnTo>
                <a:lnTo>
                  <a:pt x="222" y="362"/>
                </a:lnTo>
                <a:lnTo>
                  <a:pt x="222" y="356"/>
                </a:lnTo>
                <a:lnTo>
                  <a:pt x="220" y="352"/>
                </a:lnTo>
                <a:lnTo>
                  <a:pt x="209" y="347"/>
                </a:lnTo>
                <a:lnTo>
                  <a:pt x="169" y="343"/>
                </a:lnTo>
                <a:lnTo>
                  <a:pt x="146" y="341"/>
                </a:lnTo>
                <a:lnTo>
                  <a:pt x="127" y="337"/>
                </a:lnTo>
                <a:lnTo>
                  <a:pt x="112" y="330"/>
                </a:lnTo>
                <a:lnTo>
                  <a:pt x="104" y="318"/>
                </a:lnTo>
                <a:lnTo>
                  <a:pt x="104" y="311"/>
                </a:lnTo>
                <a:lnTo>
                  <a:pt x="108" y="301"/>
                </a:lnTo>
                <a:lnTo>
                  <a:pt x="114" y="288"/>
                </a:lnTo>
                <a:lnTo>
                  <a:pt x="116" y="284"/>
                </a:lnTo>
                <a:lnTo>
                  <a:pt x="119" y="276"/>
                </a:lnTo>
                <a:lnTo>
                  <a:pt x="125" y="271"/>
                </a:lnTo>
                <a:lnTo>
                  <a:pt x="129" y="263"/>
                </a:lnTo>
                <a:lnTo>
                  <a:pt x="135" y="258"/>
                </a:lnTo>
                <a:lnTo>
                  <a:pt x="140" y="250"/>
                </a:lnTo>
                <a:lnTo>
                  <a:pt x="144" y="242"/>
                </a:lnTo>
                <a:lnTo>
                  <a:pt x="152" y="237"/>
                </a:lnTo>
                <a:lnTo>
                  <a:pt x="157" y="229"/>
                </a:lnTo>
                <a:lnTo>
                  <a:pt x="165" y="223"/>
                </a:lnTo>
                <a:lnTo>
                  <a:pt x="171" y="216"/>
                </a:lnTo>
                <a:lnTo>
                  <a:pt x="178" y="210"/>
                </a:lnTo>
                <a:lnTo>
                  <a:pt x="186" y="204"/>
                </a:lnTo>
                <a:lnTo>
                  <a:pt x="193" y="199"/>
                </a:lnTo>
                <a:lnTo>
                  <a:pt x="201" y="193"/>
                </a:lnTo>
                <a:lnTo>
                  <a:pt x="209" y="187"/>
                </a:lnTo>
                <a:lnTo>
                  <a:pt x="216" y="184"/>
                </a:lnTo>
                <a:lnTo>
                  <a:pt x="224" y="178"/>
                </a:lnTo>
                <a:lnTo>
                  <a:pt x="231" y="174"/>
                </a:lnTo>
                <a:lnTo>
                  <a:pt x="239" y="172"/>
                </a:lnTo>
                <a:lnTo>
                  <a:pt x="254" y="167"/>
                </a:lnTo>
                <a:lnTo>
                  <a:pt x="267" y="165"/>
                </a:lnTo>
                <a:lnTo>
                  <a:pt x="281" y="165"/>
                </a:lnTo>
                <a:lnTo>
                  <a:pt x="307" y="167"/>
                </a:lnTo>
                <a:lnTo>
                  <a:pt x="330" y="163"/>
                </a:lnTo>
                <a:lnTo>
                  <a:pt x="351" y="155"/>
                </a:lnTo>
                <a:lnTo>
                  <a:pt x="358" y="151"/>
                </a:lnTo>
                <a:lnTo>
                  <a:pt x="368" y="146"/>
                </a:lnTo>
                <a:lnTo>
                  <a:pt x="376" y="140"/>
                </a:lnTo>
                <a:lnTo>
                  <a:pt x="381" y="134"/>
                </a:lnTo>
                <a:lnTo>
                  <a:pt x="393" y="127"/>
                </a:lnTo>
                <a:lnTo>
                  <a:pt x="398" y="119"/>
                </a:lnTo>
                <a:lnTo>
                  <a:pt x="400" y="117"/>
                </a:lnTo>
                <a:lnTo>
                  <a:pt x="336" y="237"/>
                </a:lnTo>
                <a:lnTo>
                  <a:pt x="152" y="295"/>
                </a:lnTo>
                <a:lnTo>
                  <a:pt x="317" y="275"/>
                </a:lnTo>
                <a:lnTo>
                  <a:pt x="237" y="415"/>
                </a:lnTo>
                <a:lnTo>
                  <a:pt x="53" y="405"/>
                </a:lnTo>
                <a:lnTo>
                  <a:pt x="224" y="445"/>
                </a:lnTo>
                <a:lnTo>
                  <a:pt x="174" y="540"/>
                </a:lnTo>
                <a:lnTo>
                  <a:pt x="42" y="548"/>
                </a:lnTo>
                <a:lnTo>
                  <a:pt x="161" y="567"/>
                </a:lnTo>
                <a:lnTo>
                  <a:pt x="127" y="646"/>
                </a:lnTo>
                <a:lnTo>
                  <a:pt x="53" y="675"/>
                </a:lnTo>
                <a:lnTo>
                  <a:pt x="127" y="671"/>
                </a:lnTo>
                <a:lnTo>
                  <a:pt x="97" y="785"/>
                </a:lnTo>
                <a:lnTo>
                  <a:pt x="150" y="644"/>
                </a:lnTo>
                <a:lnTo>
                  <a:pt x="199" y="542"/>
                </a:lnTo>
                <a:lnTo>
                  <a:pt x="209" y="762"/>
                </a:lnTo>
                <a:lnTo>
                  <a:pt x="222" y="506"/>
                </a:lnTo>
                <a:lnTo>
                  <a:pt x="266" y="430"/>
                </a:lnTo>
                <a:lnTo>
                  <a:pt x="313" y="625"/>
                </a:lnTo>
                <a:lnTo>
                  <a:pt x="288" y="398"/>
                </a:lnTo>
                <a:lnTo>
                  <a:pt x="349" y="284"/>
                </a:lnTo>
                <a:lnTo>
                  <a:pt x="423" y="436"/>
                </a:lnTo>
                <a:lnTo>
                  <a:pt x="366" y="250"/>
                </a:lnTo>
                <a:lnTo>
                  <a:pt x="374" y="235"/>
                </a:lnTo>
                <a:lnTo>
                  <a:pt x="379" y="218"/>
                </a:lnTo>
                <a:lnTo>
                  <a:pt x="389" y="197"/>
                </a:lnTo>
                <a:lnTo>
                  <a:pt x="398" y="174"/>
                </a:lnTo>
                <a:lnTo>
                  <a:pt x="410" y="151"/>
                </a:lnTo>
                <a:lnTo>
                  <a:pt x="413" y="146"/>
                </a:lnTo>
                <a:lnTo>
                  <a:pt x="415" y="142"/>
                </a:lnTo>
                <a:lnTo>
                  <a:pt x="417" y="136"/>
                </a:lnTo>
                <a:lnTo>
                  <a:pt x="421" y="130"/>
                </a:lnTo>
                <a:lnTo>
                  <a:pt x="423" y="127"/>
                </a:lnTo>
                <a:lnTo>
                  <a:pt x="427" y="123"/>
                </a:lnTo>
                <a:lnTo>
                  <a:pt x="431" y="115"/>
                </a:lnTo>
                <a:lnTo>
                  <a:pt x="438" y="108"/>
                </a:lnTo>
                <a:lnTo>
                  <a:pt x="442" y="104"/>
                </a:lnTo>
                <a:lnTo>
                  <a:pt x="446" y="98"/>
                </a:lnTo>
                <a:lnTo>
                  <a:pt x="449" y="94"/>
                </a:lnTo>
                <a:lnTo>
                  <a:pt x="455" y="91"/>
                </a:lnTo>
                <a:lnTo>
                  <a:pt x="459" y="85"/>
                </a:lnTo>
                <a:lnTo>
                  <a:pt x="465" y="81"/>
                </a:lnTo>
                <a:lnTo>
                  <a:pt x="470" y="75"/>
                </a:lnTo>
                <a:lnTo>
                  <a:pt x="476" y="72"/>
                </a:lnTo>
                <a:lnTo>
                  <a:pt x="482" y="66"/>
                </a:lnTo>
                <a:lnTo>
                  <a:pt x="487" y="62"/>
                </a:lnTo>
                <a:lnTo>
                  <a:pt x="493" y="57"/>
                </a:lnTo>
                <a:lnTo>
                  <a:pt x="501" y="53"/>
                </a:lnTo>
                <a:lnTo>
                  <a:pt x="506" y="47"/>
                </a:lnTo>
                <a:lnTo>
                  <a:pt x="512" y="43"/>
                </a:lnTo>
                <a:lnTo>
                  <a:pt x="523" y="34"/>
                </a:lnTo>
                <a:lnTo>
                  <a:pt x="529" y="30"/>
                </a:lnTo>
                <a:lnTo>
                  <a:pt x="535" y="26"/>
                </a:lnTo>
                <a:lnTo>
                  <a:pt x="544" y="19"/>
                </a:lnTo>
                <a:lnTo>
                  <a:pt x="554" y="13"/>
                </a:lnTo>
                <a:lnTo>
                  <a:pt x="561" y="7"/>
                </a:lnTo>
                <a:lnTo>
                  <a:pt x="567" y="3"/>
                </a:lnTo>
                <a:lnTo>
                  <a:pt x="571" y="0"/>
                </a:lnTo>
                <a:lnTo>
                  <a:pt x="541" y="113"/>
                </a:lnTo>
                <a:lnTo>
                  <a:pt x="533" y="110"/>
                </a:lnTo>
                <a:lnTo>
                  <a:pt x="508" y="110"/>
                </a:lnTo>
                <a:lnTo>
                  <a:pt x="478" y="117"/>
                </a:lnTo>
                <a:close/>
              </a:path>
            </a:pathLst>
          </a:custGeom>
          <a:gradFill rotWithShape="0">
            <a:gsLst>
              <a:gs pos="0">
                <a:srgbClr val="CCFF99"/>
              </a:gs>
              <a:gs pos="100000">
                <a:srgbClr val="FFFFCC"/>
              </a:gs>
            </a:gsLst>
            <a:lin ang="5400000" scaled="1"/>
          </a:gradFill>
          <a:ln w="9525">
            <a:noFill/>
            <a:round/>
            <a:headEnd/>
            <a:tailEnd/>
          </a:ln>
        </p:spPr>
        <p:txBody>
          <a:bodyPr/>
          <a:lstStyle/>
          <a:p>
            <a:endParaRPr lang="en-US"/>
          </a:p>
        </p:txBody>
      </p:sp>
      <p:sp>
        <p:nvSpPr>
          <p:cNvPr id="13317" name="Freeform 8"/>
          <p:cNvSpPr>
            <a:spLocks/>
          </p:cNvSpPr>
          <p:nvPr/>
        </p:nvSpPr>
        <p:spPr bwMode="auto">
          <a:xfrm>
            <a:off x="1622425" y="11113"/>
            <a:ext cx="1268413" cy="1973262"/>
          </a:xfrm>
          <a:custGeom>
            <a:avLst/>
            <a:gdLst>
              <a:gd name="T0" fmla="*/ 398184844 w 799"/>
              <a:gd name="T1" fmla="*/ 2147483647 h 1243"/>
              <a:gd name="T2" fmla="*/ 463708933 w 799"/>
              <a:gd name="T3" fmla="*/ 2147483647 h 1243"/>
              <a:gd name="T4" fmla="*/ 430947682 w 799"/>
              <a:gd name="T5" fmla="*/ 2101809780 h 1243"/>
              <a:gd name="T6" fmla="*/ 372983272 w 799"/>
              <a:gd name="T7" fmla="*/ 1935479510 h 1243"/>
              <a:gd name="T8" fmla="*/ 307459184 w 799"/>
              <a:gd name="T9" fmla="*/ 1743947683 h 1243"/>
              <a:gd name="T10" fmla="*/ 292338240 w 799"/>
              <a:gd name="T11" fmla="*/ 1413806504 h 1243"/>
              <a:gd name="T12" fmla="*/ 383063901 w 799"/>
              <a:gd name="T13" fmla="*/ 1242435923 h 1243"/>
              <a:gd name="T14" fmla="*/ 501512085 w 799"/>
              <a:gd name="T15" fmla="*/ 1108868469 h 1243"/>
              <a:gd name="T16" fmla="*/ 531753972 w 799"/>
              <a:gd name="T17" fmla="*/ 1212194055 h 1243"/>
              <a:gd name="T18" fmla="*/ 574595852 w 799"/>
              <a:gd name="T19" fmla="*/ 1393645259 h 1243"/>
              <a:gd name="T20" fmla="*/ 751006859 w 799"/>
              <a:gd name="T21" fmla="*/ 1393645259 h 1243"/>
              <a:gd name="T22" fmla="*/ 766127802 w 799"/>
              <a:gd name="T23" fmla="*/ 1151710321 h 1243"/>
              <a:gd name="T24" fmla="*/ 680442456 w 799"/>
              <a:gd name="T25" fmla="*/ 907256020 h 1243"/>
              <a:gd name="T26" fmla="*/ 682963407 w 799"/>
              <a:gd name="T27" fmla="*/ 657759821 h 1243"/>
              <a:gd name="T28" fmla="*/ 899696930 w 799"/>
              <a:gd name="T29" fmla="*/ 693041999 h 1243"/>
              <a:gd name="T30" fmla="*/ 970261332 w 799"/>
              <a:gd name="T31" fmla="*/ 940017249 h 1243"/>
              <a:gd name="T32" fmla="*/ 1086188566 w 799"/>
              <a:gd name="T33" fmla="*/ 940017249 h 1243"/>
              <a:gd name="T34" fmla="*/ 1060986993 w 799"/>
              <a:gd name="T35" fmla="*/ 715724194 h 1243"/>
              <a:gd name="T36" fmla="*/ 1043345099 w 799"/>
              <a:gd name="T37" fmla="*/ 582155152 h 1243"/>
              <a:gd name="T38" fmla="*/ 1023183841 w 799"/>
              <a:gd name="T39" fmla="*/ 423386143 h 1243"/>
              <a:gd name="T40" fmla="*/ 1023183841 w 799"/>
              <a:gd name="T41" fmla="*/ 146169025 h 1243"/>
              <a:gd name="T42" fmla="*/ 1252518944 w 799"/>
              <a:gd name="T43" fmla="*/ 189010877 h 1243"/>
              <a:gd name="T44" fmla="*/ 1277720516 w 799"/>
              <a:gd name="T45" fmla="*/ 395663637 h 1243"/>
              <a:gd name="T46" fmla="*/ 1272680202 w 799"/>
              <a:gd name="T47" fmla="*/ 630038903 h 1243"/>
              <a:gd name="T48" fmla="*/ 1310481767 w 799"/>
              <a:gd name="T49" fmla="*/ 672880755 h 1243"/>
              <a:gd name="T50" fmla="*/ 1439010580 w 799"/>
              <a:gd name="T51" fmla="*/ 80644980 h 1243"/>
              <a:gd name="T52" fmla="*/ 1620461901 w 799"/>
              <a:gd name="T53" fmla="*/ 0 h 1243"/>
              <a:gd name="T54" fmla="*/ 1688505353 w 799"/>
              <a:gd name="T55" fmla="*/ 199091500 h 1243"/>
              <a:gd name="T56" fmla="*/ 1592739378 w 799"/>
              <a:gd name="T57" fmla="*/ 375502392 h 1243"/>
              <a:gd name="T58" fmla="*/ 1917840456 w 799"/>
              <a:gd name="T59" fmla="*/ 476308617 h 1243"/>
              <a:gd name="T60" fmla="*/ 1796872908 w 799"/>
              <a:gd name="T61" fmla="*/ 582155152 h 1243"/>
              <a:gd name="T62" fmla="*/ 1512094346 w 799"/>
              <a:gd name="T63" fmla="*/ 705643571 h 1243"/>
              <a:gd name="T64" fmla="*/ 1922880770 w 799"/>
              <a:gd name="T65" fmla="*/ 897175398 h 1243"/>
              <a:gd name="T66" fmla="*/ 1902719513 w 799"/>
              <a:gd name="T67" fmla="*/ 1035783163 h 1243"/>
              <a:gd name="T68" fmla="*/ 1444050894 w 799"/>
              <a:gd name="T69" fmla="*/ 1141629698 h 1243"/>
              <a:gd name="T70" fmla="*/ 1406247742 w 799"/>
              <a:gd name="T71" fmla="*/ 1313000280 h 1243"/>
              <a:gd name="T72" fmla="*/ 1794351957 w 799"/>
              <a:gd name="T73" fmla="*/ 1280239051 h 1243"/>
              <a:gd name="T74" fmla="*/ 2003525802 w 799"/>
              <a:gd name="T75" fmla="*/ 1489411173 h 1243"/>
              <a:gd name="T76" fmla="*/ 1869956675 w 799"/>
              <a:gd name="T77" fmla="*/ 1653222081 h 1243"/>
              <a:gd name="T78" fmla="*/ 1277720516 w 799"/>
              <a:gd name="T79" fmla="*/ 1648181770 h 1243"/>
              <a:gd name="T80" fmla="*/ 1406247742 w 799"/>
              <a:gd name="T81" fmla="*/ 1761587979 h 1243"/>
              <a:gd name="T82" fmla="*/ 1640623159 w 799"/>
              <a:gd name="T83" fmla="*/ 1900197331 h 1243"/>
              <a:gd name="T84" fmla="*/ 1554937813 w 799"/>
              <a:gd name="T85" fmla="*/ 2069046963 h 1243"/>
              <a:gd name="T86" fmla="*/ 1428929951 w 799"/>
              <a:gd name="T87" fmla="*/ 2147483647 h 1243"/>
              <a:gd name="T88" fmla="*/ 1272680202 w 799"/>
              <a:gd name="T89" fmla="*/ 2147483647 h 1243"/>
              <a:gd name="T90" fmla="*/ 1033264470 w 799"/>
              <a:gd name="T91" fmla="*/ 2147483647 h 1243"/>
              <a:gd name="T92" fmla="*/ 693044036 w 799"/>
              <a:gd name="T93" fmla="*/ 2147483647 h 1243"/>
              <a:gd name="T94" fmla="*/ 1481852459 w 799"/>
              <a:gd name="T95" fmla="*/ 1930439198 h 1243"/>
              <a:gd name="T96" fmla="*/ 1822074481 w 799"/>
              <a:gd name="T97" fmla="*/ 965218805 h 1243"/>
              <a:gd name="T98" fmla="*/ 1396167113 w 799"/>
              <a:gd name="T99" fmla="*/ 635079214 h 1243"/>
              <a:gd name="T100" fmla="*/ 952619438 w 799"/>
              <a:gd name="T101" fmla="*/ 1590217397 h 1243"/>
              <a:gd name="T102" fmla="*/ 627519947 w 799"/>
              <a:gd name="T103" fmla="*/ 2147483647 h 1243"/>
              <a:gd name="T104" fmla="*/ 526713658 w 799"/>
              <a:gd name="T105" fmla="*/ 2147483647 h 1243"/>
              <a:gd name="T106" fmla="*/ 446068626 w 799"/>
              <a:gd name="T107" fmla="*/ 2147483647 h 1243"/>
              <a:gd name="T108" fmla="*/ 335181707 w 799"/>
              <a:gd name="T109" fmla="*/ 2147483647 h 1243"/>
              <a:gd name="T110" fmla="*/ 211693208 w 799"/>
              <a:gd name="T111" fmla="*/ 2147483647 h 1243"/>
              <a:gd name="T112" fmla="*/ 37803152 w 799"/>
              <a:gd name="T113" fmla="*/ 2147483647 h 1243"/>
              <a:gd name="T114" fmla="*/ 315020449 w 799"/>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9"/>
              <a:gd name="T175" fmla="*/ 0 h 1243"/>
              <a:gd name="T176" fmla="*/ 799 w 799"/>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9" h="1243">
                <a:moveTo>
                  <a:pt x="125" y="1063"/>
                </a:moveTo>
                <a:lnTo>
                  <a:pt x="129" y="1060"/>
                </a:lnTo>
                <a:lnTo>
                  <a:pt x="139" y="1048"/>
                </a:lnTo>
                <a:lnTo>
                  <a:pt x="144" y="1041"/>
                </a:lnTo>
                <a:lnTo>
                  <a:pt x="150" y="1031"/>
                </a:lnTo>
                <a:lnTo>
                  <a:pt x="158" y="1022"/>
                </a:lnTo>
                <a:lnTo>
                  <a:pt x="163" y="1008"/>
                </a:lnTo>
                <a:lnTo>
                  <a:pt x="177" y="980"/>
                </a:lnTo>
                <a:lnTo>
                  <a:pt x="184" y="944"/>
                </a:lnTo>
                <a:lnTo>
                  <a:pt x="184" y="925"/>
                </a:lnTo>
                <a:lnTo>
                  <a:pt x="184" y="914"/>
                </a:lnTo>
                <a:lnTo>
                  <a:pt x="184" y="904"/>
                </a:lnTo>
                <a:lnTo>
                  <a:pt x="184" y="893"/>
                </a:lnTo>
                <a:lnTo>
                  <a:pt x="182" y="881"/>
                </a:lnTo>
                <a:lnTo>
                  <a:pt x="180" y="870"/>
                </a:lnTo>
                <a:lnTo>
                  <a:pt x="177" y="857"/>
                </a:lnTo>
                <a:lnTo>
                  <a:pt x="175" y="845"/>
                </a:lnTo>
                <a:lnTo>
                  <a:pt x="171" y="834"/>
                </a:lnTo>
                <a:lnTo>
                  <a:pt x="167" y="821"/>
                </a:lnTo>
                <a:lnTo>
                  <a:pt x="163" y="811"/>
                </a:lnTo>
                <a:lnTo>
                  <a:pt x="160" y="800"/>
                </a:lnTo>
                <a:lnTo>
                  <a:pt x="156" y="788"/>
                </a:lnTo>
                <a:lnTo>
                  <a:pt x="152" y="777"/>
                </a:lnTo>
                <a:lnTo>
                  <a:pt x="148" y="768"/>
                </a:lnTo>
                <a:lnTo>
                  <a:pt x="144" y="758"/>
                </a:lnTo>
                <a:lnTo>
                  <a:pt x="141" y="747"/>
                </a:lnTo>
                <a:lnTo>
                  <a:pt x="135" y="728"/>
                </a:lnTo>
                <a:lnTo>
                  <a:pt x="131" y="718"/>
                </a:lnTo>
                <a:lnTo>
                  <a:pt x="127" y="709"/>
                </a:lnTo>
                <a:lnTo>
                  <a:pt x="122" y="692"/>
                </a:lnTo>
                <a:lnTo>
                  <a:pt x="116" y="675"/>
                </a:lnTo>
                <a:lnTo>
                  <a:pt x="112" y="658"/>
                </a:lnTo>
                <a:lnTo>
                  <a:pt x="110" y="641"/>
                </a:lnTo>
                <a:lnTo>
                  <a:pt x="108" y="625"/>
                </a:lnTo>
                <a:lnTo>
                  <a:pt x="108" y="593"/>
                </a:lnTo>
                <a:lnTo>
                  <a:pt x="116" y="561"/>
                </a:lnTo>
                <a:lnTo>
                  <a:pt x="122" y="544"/>
                </a:lnTo>
                <a:lnTo>
                  <a:pt x="129" y="531"/>
                </a:lnTo>
                <a:lnTo>
                  <a:pt x="133" y="523"/>
                </a:lnTo>
                <a:lnTo>
                  <a:pt x="137" y="515"/>
                </a:lnTo>
                <a:lnTo>
                  <a:pt x="144" y="504"/>
                </a:lnTo>
                <a:lnTo>
                  <a:pt x="152" y="493"/>
                </a:lnTo>
                <a:lnTo>
                  <a:pt x="160" y="481"/>
                </a:lnTo>
                <a:lnTo>
                  <a:pt x="167" y="472"/>
                </a:lnTo>
                <a:lnTo>
                  <a:pt x="175" y="462"/>
                </a:lnTo>
                <a:lnTo>
                  <a:pt x="180" y="455"/>
                </a:lnTo>
                <a:lnTo>
                  <a:pt x="188" y="449"/>
                </a:lnTo>
                <a:lnTo>
                  <a:pt x="199" y="440"/>
                </a:lnTo>
                <a:lnTo>
                  <a:pt x="209" y="430"/>
                </a:lnTo>
                <a:lnTo>
                  <a:pt x="209" y="436"/>
                </a:lnTo>
                <a:lnTo>
                  <a:pt x="209" y="449"/>
                </a:lnTo>
                <a:lnTo>
                  <a:pt x="209" y="458"/>
                </a:lnTo>
                <a:lnTo>
                  <a:pt x="211" y="470"/>
                </a:lnTo>
                <a:lnTo>
                  <a:pt x="211" y="481"/>
                </a:lnTo>
                <a:lnTo>
                  <a:pt x="211" y="495"/>
                </a:lnTo>
                <a:lnTo>
                  <a:pt x="215" y="506"/>
                </a:lnTo>
                <a:lnTo>
                  <a:pt x="216" y="519"/>
                </a:lnTo>
                <a:lnTo>
                  <a:pt x="218" y="531"/>
                </a:lnTo>
                <a:lnTo>
                  <a:pt x="222" y="542"/>
                </a:lnTo>
                <a:lnTo>
                  <a:pt x="228" y="553"/>
                </a:lnTo>
                <a:lnTo>
                  <a:pt x="232" y="563"/>
                </a:lnTo>
                <a:lnTo>
                  <a:pt x="245" y="576"/>
                </a:lnTo>
                <a:lnTo>
                  <a:pt x="260" y="582"/>
                </a:lnTo>
                <a:lnTo>
                  <a:pt x="273" y="578"/>
                </a:lnTo>
                <a:lnTo>
                  <a:pt x="287" y="568"/>
                </a:lnTo>
                <a:lnTo>
                  <a:pt x="298" y="553"/>
                </a:lnTo>
                <a:lnTo>
                  <a:pt x="306" y="534"/>
                </a:lnTo>
                <a:lnTo>
                  <a:pt x="311" y="513"/>
                </a:lnTo>
                <a:lnTo>
                  <a:pt x="311" y="491"/>
                </a:lnTo>
                <a:lnTo>
                  <a:pt x="309" y="479"/>
                </a:lnTo>
                <a:lnTo>
                  <a:pt x="308" y="468"/>
                </a:lnTo>
                <a:lnTo>
                  <a:pt x="304" y="457"/>
                </a:lnTo>
                <a:lnTo>
                  <a:pt x="298" y="443"/>
                </a:lnTo>
                <a:lnTo>
                  <a:pt x="292" y="428"/>
                </a:lnTo>
                <a:lnTo>
                  <a:pt x="287" y="411"/>
                </a:lnTo>
                <a:lnTo>
                  <a:pt x="281" y="394"/>
                </a:lnTo>
                <a:lnTo>
                  <a:pt x="275" y="377"/>
                </a:lnTo>
                <a:lnTo>
                  <a:pt x="270" y="360"/>
                </a:lnTo>
                <a:lnTo>
                  <a:pt x="266" y="341"/>
                </a:lnTo>
                <a:lnTo>
                  <a:pt x="262" y="324"/>
                </a:lnTo>
                <a:lnTo>
                  <a:pt x="260" y="307"/>
                </a:lnTo>
                <a:lnTo>
                  <a:pt x="264" y="278"/>
                </a:lnTo>
                <a:lnTo>
                  <a:pt x="268" y="267"/>
                </a:lnTo>
                <a:lnTo>
                  <a:pt x="271" y="261"/>
                </a:lnTo>
                <a:lnTo>
                  <a:pt x="277" y="256"/>
                </a:lnTo>
                <a:lnTo>
                  <a:pt x="287" y="248"/>
                </a:lnTo>
                <a:lnTo>
                  <a:pt x="302" y="242"/>
                </a:lnTo>
                <a:lnTo>
                  <a:pt x="328" y="244"/>
                </a:lnTo>
                <a:lnTo>
                  <a:pt x="349" y="261"/>
                </a:lnTo>
                <a:lnTo>
                  <a:pt x="357" y="275"/>
                </a:lnTo>
                <a:lnTo>
                  <a:pt x="363" y="290"/>
                </a:lnTo>
                <a:lnTo>
                  <a:pt x="368" y="307"/>
                </a:lnTo>
                <a:lnTo>
                  <a:pt x="372" y="324"/>
                </a:lnTo>
                <a:lnTo>
                  <a:pt x="378" y="341"/>
                </a:lnTo>
                <a:lnTo>
                  <a:pt x="381" y="358"/>
                </a:lnTo>
                <a:lnTo>
                  <a:pt x="385" y="373"/>
                </a:lnTo>
                <a:lnTo>
                  <a:pt x="391" y="388"/>
                </a:lnTo>
                <a:lnTo>
                  <a:pt x="402" y="407"/>
                </a:lnTo>
                <a:lnTo>
                  <a:pt x="418" y="413"/>
                </a:lnTo>
                <a:lnTo>
                  <a:pt x="425" y="407"/>
                </a:lnTo>
                <a:lnTo>
                  <a:pt x="429" y="392"/>
                </a:lnTo>
                <a:lnTo>
                  <a:pt x="431" y="373"/>
                </a:lnTo>
                <a:lnTo>
                  <a:pt x="429" y="360"/>
                </a:lnTo>
                <a:lnTo>
                  <a:pt x="429" y="347"/>
                </a:lnTo>
                <a:lnTo>
                  <a:pt x="427" y="331"/>
                </a:lnTo>
                <a:lnTo>
                  <a:pt x="425" y="316"/>
                </a:lnTo>
                <a:lnTo>
                  <a:pt x="423" y="301"/>
                </a:lnTo>
                <a:lnTo>
                  <a:pt x="421" y="284"/>
                </a:lnTo>
                <a:lnTo>
                  <a:pt x="419" y="275"/>
                </a:lnTo>
                <a:lnTo>
                  <a:pt x="418" y="267"/>
                </a:lnTo>
                <a:lnTo>
                  <a:pt x="418" y="258"/>
                </a:lnTo>
                <a:lnTo>
                  <a:pt x="416" y="248"/>
                </a:lnTo>
                <a:lnTo>
                  <a:pt x="416" y="239"/>
                </a:lnTo>
                <a:lnTo>
                  <a:pt x="414" y="231"/>
                </a:lnTo>
                <a:lnTo>
                  <a:pt x="412" y="221"/>
                </a:lnTo>
                <a:lnTo>
                  <a:pt x="412" y="212"/>
                </a:lnTo>
                <a:lnTo>
                  <a:pt x="408" y="195"/>
                </a:lnTo>
                <a:lnTo>
                  <a:pt x="408" y="185"/>
                </a:lnTo>
                <a:lnTo>
                  <a:pt x="406" y="176"/>
                </a:lnTo>
                <a:lnTo>
                  <a:pt x="406" y="168"/>
                </a:lnTo>
                <a:lnTo>
                  <a:pt x="406" y="159"/>
                </a:lnTo>
                <a:lnTo>
                  <a:pt x="404" y="142"/>
                </a:lnTo>
                <a:lnTo>
                  <a:pt x="402" y="127"/>
                </a:lnTo>
                <a:lnTo>
                  <a:pt x="402" y="110"/>
                </a:lnTo>
                <a:lnTo>
                  <a:pt x="402" y="81"/>
                </a:lnTo>
                <a:lnTo>
                  <a:pt x="406" y="58"/>
                </a:lnTo>
                <a:lnTo>
                  <a:pt x="414" y="39"/>
                </a:lnTo>
                <a:lnTo>
                  <a:pt x="425" y="28"/>
                </a:lnTo>
                <a:lnTo>
                  <a:pt x="440" y="24"/>
                </a:lnTo>
                <a:lnTo>
                  <a:pt x="471" y="34"/>
                </a:lnTo>
                <a:lnTo>
                  <a:pt x="490" y="58"/>
                </a:lnTo>
                <a:lnTo>
                  <a:pt x="497" y="75"/>
                </a:lnTo>
                <a:lnTo>
                  <a:pt x="501" y="94"/>
                </a:lnTo>
                <a:lnTo>
                  <a:pt x="503" y="115"/>
                </a:lnTo>
                <a:lnTo>
                  <a:pt x="505" y="125"/>
                </a:lnTo>
                <a:lnTo>
                  <a:pt x="505" y="136"/>
                </a:lnTo>
                <a:lnTo>
                  <a:pt x="505" y="148"/>
                </a:lnTo>
                <a:lnTo>
                  <a:pt x="507" y="157"/>
                </a:lnTo>
                <a:lnTo>
                  <a:pt x="507" y="168"/>
                </a:lnTo>
                <a:lnTo>
                  <a:pt x="507" y="180"/>
                </a:lnTo>
                <a:lnTo>
                  <a:pt x="505" y="221"/>
                </a:lnTo>
                <a:lnTo>
                  <a:pt x="505" y="231"/>
                </a:lnTo>
                <a:lnTo>
                  <a:pt x="505" y="240"/>
                </a:lnTo>
                <a:lnTo>
                  <a:pt x="505" y="250"/>
                </a:lnTo>
                <a:lnTo>
                  <a:pt x="505" y="258"/>
                </a:lnTo>
                <a:lnTo>
                  <a:pt x="507" y="273"/>
                </a:lnTo>
                <a:lnTo>
                  <a:pt x="509" y="284"/>
                </a:lnTo>
                <a:lnTo>
                  <a:pt x="514" y="288"/>
                </a:lnTo>
                <a:lnTo>
                  <a:pt x="516" y="280"/>
                </a:lnTo>
                <a:lnTo>
                  <a:pt x="520" y="267"/>
                </a:lnTo>
                <a:lnTo>
                  <a:pt x="524" y="227"/>
                </a:lnTo>
                <a:lnTo>
                  <a:pt x="529" y="178"/>
                </a:lnTo>
                <a:lnTo>
                  <a:pt x="539" y="123"/>
                </a:lnTo>
                <a:lnTo>
                  <a:pt x="552" y="72"/>
                </a:lnTo>
                <a:lnTo>
                  <a:pt x="560" y="51"/>
                </a:lnTo>
                <a:lnTo>
                  <a:pt x="571" y="32"/>
                </a:lnTo>
                <a:lnTo>
                  <a:pt x="577" y="24"/>
                </a:lnTo>
                <a:lnTo>
                  <a:pt x="583" y="19"/>
                </a:lnTo>
                <a:lnTo>
                  <a:pt x="596" y="9"/>
                </a:lnTo>
                <a:lnTo>
                  <a:pt x="609" y="3"/>
                </a:lnTo>
                <a:lnTo>
                  <a:pt x="622" y="2"/>
                </a:lnTo>
                <a:lnTo>
                  <a:pt x="643" y="0"/>
                </a:lnTo>
                <a:lnTo>
                  <a:pt x="674" y="11"/>
                </a:lnTo>
                <a:lnTo>
                  <a:pt x="681" y="24"/>
                </a:lnTo>
                <a:lnTo>
                  <a:pt x="683" y="38"/>
                </a:lnTo>
                <a:lnTo>
                  <a:pt x="681" y="55"/>
                </a:lnTo>
                <a:lnTo>
                  <a:pt x="675" y="70"/>
                </a:lnTo>
                <a:lnTo>
                  <a:pt x="670" y="79"/>
                </a:lnTo>
                <a:lnTo>
                  <a:pt x="666" y="87"/>
                </a:lnTo>
                <a:lnTo>
                  <a:pt x="656" y="102"/>
                </a:lnTo>
                <a:lnTo>
                  <a:pt x="651" y="110"/>
                </a:lnTo>
                <a:lnTo>
                  <a:pt x="647" y="117"/>
                </a:lnTo>
                <a:lnTo>
                  <a:pt x="639" y="129"/>
                </a:lnTo>
                <a:lnTo>
                  <a:pt x="632" y="149"/>
                </a:lnTo>
                <a:lnTo>
                  <a:pt x="634" y="155"/>
                </a:lnTo>
                <a:lnTo>
                  <a:pt x="643" y="157"/>
                </a:lnTo>
                <a:lnTo>
                  <a:pt x="679" y="159"/>
                </a:lnTo>
                <a:lnTo>
                  <a:pt x="727" y="167"/>
                </a:lnTo>
                <a:lnTo>
                  <a:pt x="759" y="184"/>
                </a:lnTo>
                <a:lnTo>
                  <a:pt x="761" y="189"/>
                </a:lnTo>
                <a:lnTo>
                  <a:pt x="759" y="195"/>
                </a:lnTo>
                <a:lnTo>
                  <a:pt x="755" y="203"/>
                </a:lnTo>
                <a:lnTo>
                  <a:pt x="748" y="210"/>
                </a:lnTo>
                <a:lnTo>
                  <a:pt x="736" y="218"/>
                </a:lnTo>
                <a:lnTo>
                  <a:pt x="725" y="225"/>
                </a:lnTo>
                <a:lnTo>
                  <a:pt x="713" y="231"/>
                </a:lnTo>
                <a:lnTo>
                  <a:pt x="700" y="235"/>
                </a:lnTo>
                <a:lnTo>
                  <a:pt x="674" y="244"/>
                </a:lnTo>
                <a:lnTo>
                  <a:pt x="649" y="252"/>
                </a:lnTo>
                <a:lnTo>
                  <a:pt x="626" y="259"/>
                </a:lnTo>
                <a:lnTo>
                  <a:pt x="609" y="269"/>
                </a:lnTo>
                <a:lnTo>
                  <a:pt x="600" y="280"/>
                </a:lnTo>
                <a:lnTo>
                  <a:pt x="596" y="297"/>
                </a:lnTo>
                <a:lnTo>
                  <a:pt x="600" y="305"/>
                </a:lnTo>
                <a:lnTo>
                  <a:pt x="607" y="311"/>
                </a:lnTo>
                <a:lnTo>
                  <a:pt x="632" y="322"/>
                </a:lnTo>
                <a:lnTo>
                  <a:pt x="700" y="339"/>
                </a:lnTo>
                <a:lnTo>
                  <a:pt x="763" y="356"/>
                </a:lnTo>
                <a:lnTo>
                  <a:pt x="780" y="369"/>
                </a:lnTo>
                <a:lnTo>
                  <a:pt x="782" y="379"/>
                </a:lnTo>
                <a:lnTo>
                  <a:pt x="780" y="388"/>
                </a:lnTo>
                <a:lnTo>
                  <a:pt x="774" y="398"/>
                </a:lnTo>
                <a:lnTo>
                  <a:pt x="765" y="405"/>
                </a:lnTo>
                <a:lnTo>
                  <a:pt x="755" y="411"/>
                </a:lnTo>
                <a:lnTo>
                  <a:pt x="742" y="417"/>
                </a:lnTo>
                <a:lnTo>
                  <a:pt x="715" y="422"/>
                </a:lnTo>
                <a:lnTo>
                  <a:pt x="685" y="426"/>
                </a:lnTo>
                <a:lnTo>
                  <a:pt x="651" y="430"/>
                </a:lnTo>
                <a:lnTo>
                  <a:pt x="620" y="434"/>
                </a:lnTo>
                <a:lnTo>
                  <a:pt x="573" y="453"/>
                </a:lnTo>
                <a:lnTo>
                  <a:pt x="560" y="468"/>
                </a:lnTo>
                <a:lnTo>
                  <a:pt x="550" y="483"/>
                </a:lnTo>
                <a:lnTo>
                  <a:pt x="546" y="496"/>
                </a:lnTo>
                <a:lnTo>
                  <a:pt x="548" y="504"/>
                </a:lnTo>
                <a:lnTo>
                  <a:pt x="550" y="510"/>
                </a:lnTo>
                <a:lnTo>
                  <a:pt x="558" y="521"/>
                </a:lnTo>
                <a:lnTo>
                  <a:pt x="571" y="529"/>
                </a:lnTo>
                <a:lnTo>
                  <a:pt x="613" y="536"/>
                </a:lnTo>
                <a:lnTo>
                  <a:pt x="658" y="529"/>
                </a:lnTo>
                <a:lnTo>
                  <a:pt x="677" y="521"/>
                </a:lnTo>
                <a:lnTo>
                  <a:pt x="694" y="515"/>
                </a:lnTo>
                <a:lnTo>
                  <a:pt x="712" y="508"/>
                </a:lnTo>
                <a:lnTo>
                  <a:pt x="729" y="506"/>
                </a:lnTo>
                <a:lnTo>
                  <a:pt x="768" y="510"/>
                </a:lnTo>
                <a:lnTo>
                  <a:pt x="787" y="521"/>
                </a:lnTo>
                <a:lnTo>
                  <a:pt x="797" y="542"/>
                </a:lnTo>
                <a:lnTo>
                  <a:pt x="799" y="565"/>
                </a:lnTo>
                <a:lnTo>
                  <a:pt x="795" y="591"/>
                </a:lnTo>
                <a:lnTo>
                  <a:pt x="789" y="604"/>
                </a:lnTo>
                <a:lnTo>
                  <a:pt x="782" y="616"/>
                </a:lnTo>
                <a:lnTo>
                  <a:pt x="774" y="627"/>
                </a:lnTo>
                <a:lnTo>
                  <a:pt x="765" y="639"/>
                </a:lnTo>
                <a:lnTo>
                  <a:pt x="755" y="648"/>
                </a:lnTo>
                <a:lnTo>
                  <a:pt x="742" y="656"/>
                </a:lnTo>
                <a:lnTo>
                  <a:pt x="729" y="659"/>
                </a:lnTo>
                <a:lnTo>
                  <a:pt x="715" y="663"/>
                </a:lnTo>
                <a:lnTo>
                  <a:pt x="685" y="663"/>
                </a:lnTo>
                <a:lnTo>
                  <a:pt x="647" y="661"/>
                </a:lnTo>
                <a:lnTo>
                  <a:pt x="571" y="654"/>
                </a:lnTo>
                <a:lnTo>
                  <a:pt x="507" y="654"/>
                </a:lnTo>
                <a:lnTo>
                  <a:pt x="486" y="659"/>
                </a:lnTo>
                <a:lnTo>
                  <a:pt x="478" y="675"/>
                </a:lnTo>
                <a:lnTo>
                  <a:pt x="478" y="682"/>
                </a:lnTo>
                <a:lnTo>
                  <a:pt x="482" y="688"/>
                </a:lnTo>
                <a:lnTo>
                  <a:pt x="499" y="695"/>
                </a:lnTo>
                <a:lnTo>
                  <a:pt x="558" y="699"/>
                </a:lnTo>
                <a:lnTo>
                  <a:pt x="590" y="699"/>
                </a:lnTo>
                <a:lnTo>
                  <a:pt x="620" y="703"/>
                </a:lnTo>
                <a:lnTo>
                  <a:pt x="643" y="711"/>
                </a:lnTo>
                <a:lnTo>
                  <a:pt x="655" y="728"/>
                </a:lnTo>
                <a:lnTo>
                  <a:pt x="655" y="739"/>
                </a:lnTo>
                <a:lnTo>
                  <a:pt x="651" y="754"/>
                </a:lnTo>
                <a:lnTo>
                  <a:pt x="645" y="771"/>
                </a:lnTo>
                <a:lnTo>
                  <a:pt x="641" y="781"/>
                </a:lnTo>
                <a:lnTo>
                  <a:pt x="636" y="790"/>
                </a:lnTo>
                <a:lnTo>
                  <a:pt x="630" y="800"/>
                </a:lnTo>
                <a:lnTo>
                  <a:pt x="624" y="811"/>
                </a:lnTo>
                <a:lnTo>
                  <a:pt x="617" y="821"/>
                </a:lnTo>
                <a:lnTo>
                  <a:pt x="611" y="832"/>
                </a:lnTo>
                <a:lnTo>
                  <a:pt x="603" y="841"/>
                </a:lnTo>
                <a:lnTo>
                  <a:pt x="594" y="853"/>
                </a:lnTo>
                <a:lnTo>
                  <a:pt x="586" y="864"/>
                </a:lnTo>
                <a:lnTo>
                  <a:pt x="577" y="874"/>
                </a:lnTo>
                <a:lnTo>
                  <a:pt x="567" y="885"/>
                </a:lnTo>
                <a:lnTo>
                  <a:pt x="558" y="895"/>
                </a:lnTo>
                <a:lnTo>
                  <a:pt x="546" y="904"/>
                </a:lnTo>
                <a:lnTo>
                  <a:pt x="537" y="914"/>
                </a:lnTo>
                <a:lnTo>
                  <a:pt x="526" y="921"/>
                </a:lnTo>
                <a:lnTo>
                  <a:pt x="516" y="931"/>
                </a:lnTo>
                <a:lnTo>
                  <a:pt x="505" y="938"/>
                </a:lnTo>
                <a:lnTo>
                  <a:pt x="495" y="946"/>
                </a:lnTo>
                <a:lnTo>
                  <a:pt x="484" y="951"/>
                </a:lnTo>
                <a:lnTo>
                  <a:pt x="473" y="957"/>
                </a:lnTo>
                <a:lnTo>
                  <a:pt x="452" y="965"/>
                </a:lnTo>
                <a:lnTo>
                  <a:pt x="431" y="970"/>
                </a:lnTo>
                <a:lnTo>
                  <a:pt x="410" y="970"/>
                </a:lnTo>
                <a:lnTo>
                  <a:pt x="374" y="970"/>
                </a:lnTo>
                <a:lnTo>
                  <a:pt x="340" y="980"/>
                </a:lnTo>
                <a:lnTo>
                  <a:pt x="309" y="993"/>
                </a:lnTo>
                <a:lnTo>
                  <a:pt x="298" y="1001"/>
                </a:lnTo>
                <a:lnTo>
                  <a:pt x="287" y="1008"/>
                </a:lnTo>
                <a:lnTo>
                  <a:pt x="275" y="1018"/>
                </a:lnTo>
                <a:lnTo>
                  <a:pt x="266" y="1025"/>
                </a:lnTo>
                <a:lnTo>
                  <a:pt x="251" y="1041"/>
                </a:lnTo>
                <a:lnTo>
                  <a:pt x="243" y="1050"/>
                </a:lnTo>
                <a:lnTo>
                  <a:pt x="239" y="1054"/>
                </a:lnTo>
                <a:lnTo>
                  <a:pt x="323" y="872"/>
                </a:lnTo>
                <a:lnTo>
                  <a:pt x="588" y="766"/>
                </a:lnTo>
                <a:lnTo>
                  <a:pt x="347" y="813"/>
                </a:lnTo>
                <a:lnTo>
                  <a:pt x="450" y="599"/>
                </a:lnTo>
                <a:lnTo>
                  <a:pt x="723" y="593"/>
                </a:lnTo>
                <a:lnTo>
                  <a:pt x="467" y="553"/>
                </a:lnTo>
                <a:lnTo>
                  <a:pt x="528" y="409"/>
                </a:lnTo>
                <a:lnTo>
                  <a:pt x="723" y="383"/>
                </a:lnTo>
                <a:lnTo>
                  <a:pt x="545" y="367"/>
                </a:lnTo>
                <a:lnTo>
                  <a:pt x="588" y="246"/>
                </a:lnTo>
                <a:lnTo>
                  <a:pt x="694" y="197"/>
                </a:lnTo>
                <a:lnTo>
                  <a:pt x="586" y="212"/>
                </a:lnTo>
                <a:lnTo>
                  <a:pt x="619" y="41"/>
                </a:lnTo>
                <a:lnTo>
                  <a:pt x="554" y="252"/>
                </a:lnTo>
                <a:lnTo>
                  <a:pt x="493" y="409"/>
                </a:lnTo>
                <a:lnTo>
                  <a:pt x="457" y="85"/>
                </a:lnTo>
                <a:lnTo>
                  <a:pt x="463" y="464"/>
                </a:lnTo>
                <a:lnTo>
                  <a:pt x="408" y="580"/>
                </a:lnTo>
                <a:lnTo>
                  <a:pt x="317" y="297"/>
                </a:lnTo>
                <a:lnTo>
                  <a:pt x="378" y="631"/>
                </a:lnTo>
                <a:lnTo>
                  <a:pt x="298" y="804"/>
                </a:lnTo>
                <a:lnTo>
                  <a:pt x="175" y="587"/>
                </a:lnTo>
                <a:lnTo>
                  <a:pt x="275" y="855"/>
                </a:lnTo>
                <a:lnTo>
                  <a:pt x="268" y="879"/>
                </a:lnTo>
                <a:lnTo>
                  <a:pt x="260" y="904"/>
                </a:lnTo>
                <a:lnTo>
                  <a:pt x="249" y="936"/>
                </a:lnTo>
                <a:lnTo>
                  <a:pt x="235" y="970"/>
                </a:lnTo>
                <a:lnTo>
                  <a:pt x="222" y="1003"/>
                </a:lnTo>
                <a:lnTo>
                  <a:pt x="220" y="1012"/>
                </a:lnTo>
                <a:lnTo>
                  <a:pt x="216" y="1020"/>
                </a:lnTo>
                <a:lnTo>
                  <a:pt x="213" y="1027"/>
                </a:lnTo>
                <a:lnTo>
                  <a:pt x="209" y="1035"/>
                </a:lnTo>
                <a:lnTo>
                  <a:pt x="205" y="1042"/>
                </a:lnTo>
                <a:lnTo>
                  <a:pt x="201" y="1048"/>
                </a:lnTo>
                <a:lnTo>
                  <a:pt x="194" y="1060"/>
                </a:lnTo>
                <a:lnTo>
                  <a:pt x="186" y="1073"/>
                </a:lnTo>
                <a:lnTo>
                  <a:pt x="182" y="1078"/>
                </a:lnTo>
                <a:lnTo>
                  <a:pt x="177" y="1086"/>
                </a:lnTo>
                <a:lnTo>
                  <a:pt x="171" y="1092"/>
                </a:lnTo>
                <a:lnTo>
                  <a:pt x="163" y="1099"/>
                </a:lnTo>
                <a:lnTo>
                  <a:pt x="156" y="1107"/>
                </a:lnTo>
                <a:lnTo>
                  <a:pt x="148" y="1115"/>
                </a:lnTo>
                <a:lnTo>
                  <a:pt x="141" y="1122"/>
                </a:lnTo>
                <a:lnTo>
                  <a:pt x="133" y="1130"/>
                </a:lnTo>
                <a:lnTo>
                  <a:pt x="125" y="1135"/>
                </a:lnTo>
                <a:lnTo>
                  <a:pt x="118" y="1145"/>
                </a:lnTo>
                <a:lnTo>
                  <a:pt x="108" y="1152"/>
                </a:lnTo>
                <a:lnTo>
                  <a:pt x="101" y="1160"/>
                </a:lnTo>
                <a:lnTo>
                  <a:pt x="91" y="1166"/>
                </a:lnTo>
                <a:lnTo>
                  <a:pt x="84" y="1175"/>
                </a:lnTo>
                <a:lnTo>
                  <a:pt x="67" y="1188"/>
                </a:lnTo>
                <a:lnTo>
                  <a:pt x="59" y="1194"/>
                </a:lnTo>
                <a:lnTo>
                  <a:pt x="51" y="1202"/>
                </a:lnTo>
                <a:lnTo>
                  <a:pt x="38" y="1213"/>
                </a:lnTo>
                <a:lnTo>
                  <a:pt x="25" y="1223"/>
                </a:lnTo>
                <a:lnTo>
                  <a:pt x="15" y="1232"/>
                </a:lnTo>
                <a:lnTo>
                  <a:pt x="8" y="1238"/>
                </a:lnTo>
                <a:lnTo>
                  <a:pt x="0" y="1243"/>
                </a:lnTo>
                <a:lnTo>
                  <a:pt x="34" y="1073"/>
                </a:lnTo>
                <a:lnTo>
                  <a:pt x="46" y="1077"/>
                </a:lnTo>
                <a:lnTo>
                  <a:pt x="82" y="1075"/>
                </a:lnTo>
                <a:lnTo>
                  <a:pt x="125" y="1063"/>
                </a:lnTo>
                <a:close/>
              </a:path>
            </a:pathLst>
          </a:custGeom>
          <a:solidFill>
            <a:srgbClr val="FFFF99"/>
          </a:solidFill>
          <a:ln w="9525">
            <a:noFill/>
            <a:round/>
            <a:headEnd/>
            <a:tailEnd/>
          </a:ln>
        </p:spPr>
        <p:txBody>
          <a:bodyPr/>
          <a:lstStyle/>
          <a:p>
            <a:endParaRPr lang="en-US"/>
          </a:p>
        </p:txBody>
      </p:sp>
      <p:sp>
        <p:nvSpPr>
          <p:cNvPr id="13318" name="Freeform 10"/>
          <p:cNvSpPr>
            <a:spLocks/>
          </p:cNvSpPr>
          <p:nvPr/>
        </p:nvSpPr>
        <p:spPr bwMode="auto">
          <a:xfrm>
            <a:off x="3824288" y="11113"/>
            <a:ext cx="1474787" cy="727075"/>
          </a:xfrm>
          <a:custGeom>
            <a:avLst/>
            <a:gdLst>
              <a:gd name="T0" fmla="*/ 463708593 w 929"/>
              <a:gd name="T1" fmla="*/ 783769388 h 458"/>
              <a:gd name="T2" fmla="*/ 645159781 w 929"/>
              <a:gd name="T3" fmla="*/ 688003450 h 458"/>
              <a:gd name="T4" fmla="*/ 720764443 w 929"/>
              <a:gd name="T5" fmla="*/ 587195613 h 458"/>
              <a:gd name="T6" fmla="*/ 778727223 w 929"/>
              <a:gd name="T7" fmla="*/ 486390950 h 458"/>
              <a:gd name="T8" fmla="*/ 844251264 w 929"/>
              <a:gd name="T9" fmla="*/ 367942813 h 458"/>
              <a:gd name="T10" fmla="*/ 1008062158 w 929"/>
              <a:gd name="T11" fmla="*/ 209173763 h 458"/>
              <a:gd name="T12" fmla="*/ 1136589290 w 929"/>
              <a:gd name="T13" fmla="*/ 176410938 h 458"/>
              <a:gd name="T14" fmla="*/ 1257556749 w 929"/>
              <a:gd name="T15" fmla="*/ 176410938 h 458"/>
              <a:gd name="T16" fmla="*/ 1212193952 w 929"/>
              <a:gd name="T17" fmla="*/ 236894688 h 458"/>
              <a:gd name="T18" fmla="*/ 1141629600 w 929"/>
              <a:gd name="T19" fmla="*/ 342741250 h 458"/>
              <a:gd name="T20" fmla="*/ 1222274573 w 929"/>
              <a:gd name="T21" fmla="*/ 433466875 h 458"/>
              <a:gd name="T22" fmla="*/ 1350803292 w 929"/>
              <a:gd name="T23" fmla="*/ 327620313 h 458"/>
              <a:gd name="T24" fmla="*/ 1439007937 w 929"/>
              <a:gd name="T25" fmla="*/ 176410938 h 458"/>
              <a:gd name="T26" fmla="*/ 1567536656 w 929"/>
              <a:gd name="T27" fmla="*/ 70564375 h 458"/>
              <a:gd name="T28" fmla="*/ 1643141318 w 929"/>
              <a:gd name="T29" fmla="*/ 194052825 h 458"/>
              <a:gd name="T30" fmla="*/ 1552415724 w 929"/>
              <a:gd name="T31" fmla="*/ 342741250 h 458"/>
              <a:gd name="T32" fmla="*/ 1605338193 w 929"/>
              <a:gd name="T33" fmla="*/ 395665325 h 458"/>
              <a:gd name="T34" fmla="*/ 1706144409 w 929"/>
              <a:gd name="T35" fmla="*/ 284778450 h 458"/>
              <a:gd name="T36" fmla="*/ 1766628139 w 929"/>
              <a:gd name="T37" fmla="*/ 219254388 h 458"/>
              <a:gd name="T38" fmla="*/ 1839713439 w 929"/>
              <a:gd name="T39" fmla="*/ 133569075 h 458"/>
              <a:gd name="T40" fmla="*/ 1978321192 w 929"/>
              <a:gd name="T41" fmla="*/ 12601575 h 458"/>
              <a:gd name="T42" fmla="*/ 2058966164 w 929"/>
              <a:gd name="T43" fmla="*/ 146169063 h 458"/>
              <a:gd name="T44" fmla="*/ 1963200259 w 929"/>
              <a:gd name="T45" fmla="*/ 252015625 h 458"/>
              <a:gd name="T46" fmla="*/ 1844753750 w 929"/>
              <a:gd name="T47" fmla="*/ 352821875 h 458"/>
              <a:gd name="T48" fmla="*/ 1839713439 w 929"/>
              <a:gd name="T49" fmla="*/ 390625013 h 458"/>
              <a:gd name="T50" fmla="*/ 2147483647 w 929"/>
              <a:gd name="T51" fmla="*/ 189012513 h 458"/>
              <a:gd name="T52" fmla="*/ 2147483647 w 929"/>
              <a:gd name="T53" fmla="*/ 246975313 h 458"/>
              <a:gd name="T54" fmla="*/ 2147483647 w 929"/>
              <a:gd name="T55" fmla="*/ 372983125 h 458"/>
              <a:gd name="T56" fmla="*/ 2116930532 w 929"/>
              <a:gd name="T57" fmla="*/ 405745950 h 458"/>
              <a:gd name="T58" fmla="*/ 2147483647 w 929"/>
              <a:gd name="T59" fmla="*/ 609877813 h 458"/>
              <a:gd name="T60" fmla="*/ 2106849911 w 929"/>
              <a:gd name="T61" fmla="*/ 602316550 h 458"/>
              <a:gd name="T62" fmla="*/ 1910277790 w 929"/>
              <a:gd name="T63" fmla="*/ 511592513 h 458"/>
              <a:gd name="T64" fmla="*/ 2001003384 w 929"/>
              <a:gd name="T65" fmla="*/ 806450000 h 458"/>
              <a:gd name="T66" fmla="*/ 1920358411 w 929"/>
              <a:gd name="T67" fmla="*/ 859374075 h 458"/>
              <a:gd name="T68" fmla="*/ 1663302561 w 929"/>
              <a:gd name="T69" fmla="*/ 672882513 h 458"/>
              <a:gd name="T70" fmla="*/ 1557456034 w 929"/>
              <a:gd name="T71" fmla="*/ 730845313 h 458"/>
              <a:gd name="T72" fmla="*/ 1748987845 w 929"/>
              <a:gd name="T73" fmla="*/ 912296563 h 458"/>
              <a:gd name="T74" fmla="*/ 1738907223 w 929"/>
              <a:gd name="T75" fmla="*/ 1111389700 h 458"/>
              <a:gd name="T76" fmla="*/ 1595257572 w 929"/>
              <a:gd name="T77" fmla="*/ 1116430013 h 458"/>
              <a:gd name="T78" fmla="*/ 1333161411 w 929"/>
              <a:gd name="T79" fmla="*/ 816530625 h 458"/>
              <a:gd name="T80" fmla="*/ 1333161411 w 929"/>
              <a:gd name="T81" fmla="*/ 929938450 h 458"/>
              <a:gd name="T82" fmla="*/ 1365924224 w 929"/>
              <a:gd name="T83" fmla="*/ 1116430013 h 458"/>
              <a:gd name="T84" fmla="*/ 1242435816 w 929"/>
              <a:gd name="T85" fmla="*/ 1146671888 h 458"/>
              <a:gd name="T86" fmla="*/ 1103828063 w 929"/>
              <a:gd name="T87" fmla="*/ 1154231563 h 458"/>
              <a:gd name="T88" fmla="*/ 965218723 w 929"/>
              <a:gd name="T89" fmla="*/ 1136591263 h 458"/>
              <a:gd name="T90" fmla="*/ 816530348 w 929"/>
              <a:gd name="T91" fmla="*/ 1050905950 h 458"/>
              <a:gd name="T92" fmla="*/ 607356657 w 929"/>
              <a:gd name="T93" fmla="*/ 929938450 h 458"/>
              <a:gd name="T94" fmla="*/ 1280238941 w 929"/>
              <a:gd name="T95" fmla="*/ 1045865638 h 458"/>
              <a:gd name="T96" fmla="*/ 1920358411 w 929"/>
              <a:gd name="T97" fmla="*/ 783769388 h 458"/>
              <a:gd name="T98" fmla="*/ 1897676219 w 929"/>
              <a:gd name="T99" fmla="*/ 420866888 h 458"/>
              <a:gd name="T100" fmla="*/ 1212193952 w 929"/>
              <a:gd name="T101" fmla="*/ 624998750 h 458"/>
              <a:gd name="T102" fmla="*/ 677921008 w 929"/>
              <a:gd name="T103" fmla="*/ 806450000 h 458"/>
              <a:gd name="T104" fmla="*/ 506550441 w 929"/>
              <a:gd name="T105" fmla="*/ 864414388 h 458"/>
              <a:gd name="T106" fmla="*/ 400703914 w 929"/>
              <a:gd name="T107" fmla="*/ 879535325 h 458"/>
              <a:gd name="T108" fmla="*/ 299897698 w 929"/>
              <a:gd name="T109" fmla="*/ 874495013 h 458"/>
              <a:gd name="T110" fmla="*/ 186491499 w 929"/>
              <a:gd name="T111" fmla="*/ 864414388 h 458"/>
              <a:gd name="T112" fmla="*/ 32761226 w 929"/>
              <a:gd name="T113" fmla="*/ 839212825 h 458"/>
              <a:gd name="T114" fmla="*/ 378023309 w 929"/>
              <a:gd name="T115" fmla="*/ 786288750 h 4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58"/>
              <a:gd name="T176" fmla="*/ 929 w 929"/>
              <a:gd name="T177" fmla="*/ 458 h 4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58">
                <a:moveTo>
                  <a:pt x="150" y="312"/>
                </a:moveTo>
                <a:lnTo>
                  <a:pt x="153" y="314"/>
                </a:lnTo>
                <a:lnTo>
                  <a:pt x="161" y="314"/>
                </a:lnTo>
                <a:lnTo>
                  <a:pt x="168" y="314"/>
                </a:lnTo>
                <a:lnTo>
                  <a:pt x="176" y="312"/>
                </a:lnTo>
                <a:lnTo>
                  <a:pt x="184" y="311"/>
                </a:lnTo>
                <a:lnTo>
                  <a:pt x="193" y="309"/>
                </a:lnTo>
                <a:lnTo>
                  <a:pt x="214" y="301"/>
                </a:lnTo>
                <a:lnTo>
                  <a:pt x="235" y="290"/>
                </a:lnTo>
                <a:lnTo>
                  <a:pt x="246" y="282"/>
                </a:lnTo>
                <a:lnTo>
                  <a:pt x="252" y="276"/>
                </a:lnTo>
                <a:lnTo>
                  <a:pt x="256" y="273"/>
                </a:lnTo>
                <a:lnTo>
                  <a:pt x="261" y="267"/>
                </a:lnTo>
                <a:lnTo>
                  <a:pt x="267" y="261"/>
                </a:lnTo>
                <a:lnTo>
                  <a:pt x="271" y="254"/>
                </a:lnTo>
                <a:lnTo>
                  <a:pt x="277" y="248"/>
                </a:lnTo>
                <a:lnTo>
                  <a:pt x="280" y="240"/>
                </a:lnTo>
                <a:lnTo>
                  <a:pt x="286" y="233"/>
                </a:lnTo>
                <a:lnTo>
                  <a:pt x="290" y="225"/>
                </a:lnTo>
                <a:lnTo>
                  <a:pt x="294" y="220"/>
                </a:lnTo>
                <a:lnTo>
                  <a:pt x="297" y="212"/>
                </a:lnTo>
                <a:lnTo>
                  <a:pt x="303" y="206"/>
                </a:lnTo>
                <a:lnTo>
                  <a:pt x="305" y="199"/>
                </a:lnTo>
                <a:lnTo>
                  <a:pt x="309" y="193"/>
                </a:lnTo>
                <a:lnTo>
                  <a:pt x="313" y="185"/>
                </a:lnTo>
                <a:lnTo>
                  <a:pt x="316" y="180"/>
                </a:lnTo>
                <a:lnTo>
                  <a:pt x="322" y="168"/>
                </a:lnTo>
                <a:lnTo>
                  <a:pt x="326" y="163"/>
                </a:lnTo>
                <a:lnTo>
                  <a:pt x="330" y="155"/>
                </a:lnTo>
                <a:lnTo>
                  <a:pt x="335" y="146"/>
                </a:lnTo>
                <a:lnTo>
                  <a:pt x="341" y="134"/>
                </a:lnTo>
                <a:lnTo>
                  <a:pt x="349" y="125"/>
                </a:lnTo>
                <a:lnTo>
                  <a:pt x="356" y="115"/>
                </a:lnTo>
                <a:lnTo>
                  <a:pt x="364" y="108"/>
                </a:lnTo>
                <a:lnTo>
                  <a:pt x="381" y="93"/>
                </a:lnTo>
                <a:lnTo>
                  <a:pt x="400" y="83"/>
                </a:lnTo>
                <a:lnTo>
                  <a:pt x="411" y="79"/>
                </a:lnTo>
                <a:lnTo>
                  <a:pt x="421" y="75"/>
                </a:lnTo>
                <a:lnTo>
                  <a:pt x="426" y="74"/>
                </a:lnTo>
                <a:lnTo>
                  <a:pt x="432" y="74"/>
                </a:lnTo>
                <a:lnTo>
                  <a:pt x="442" y="72"/>
                </a:lnTo>
                <a:lnTo>
                  <a:pt x="451" y="70"/>
                </a:lnTo>
                <a:lnTo>
                  <a:pt x="459" y="70"/>
                </a:lnTo>
                <a:lnTo>
                  <a:pt x="468" y="68"/>
                </a:lnTo>
                <a:lnTo>
                  <a:pt x="476" y="68"/>
                </a:lnTo>
                <a:lnTo>
                  <a:pt x="481" y="68"/>
                </a:lnTo>
                <a:lnTo>
                  <a:pt x="489" y="70"/>
                </a:lnTo>
                <a:lnTo>
                  <a:pt x="499" y="70"/>
                </a:lnTo>
                <a:lnTo>
                  <a:pt x="508" y="72"/>
                </a:lnTo>
                <a:lnTo>
                  <a:pt x="504" y="74"/>
                </a:lnTo>
                <a:lnTo>
                  <a:pt x="497" y="79"/>
                </a:lnTo>
                <a:lnTo>
                  <a:pt x="493" y="85"/>
                </a:lnTo>
                <a:lnTo>
                  <a:pt x="487" y="91"/>
                </a:lnTo>
                <a:lnTo>
                  <a:pt x="481" y="94"/>
                </a:lnTo>
                <a:lnTo>
                  <a:pt x="476" y="102"/>
                </a:lnTo>
                <a:lnTo>
                  <a:pt x="470" y="108"/>
                </a:lnTo>
                <a:lnTo>
                  <a:pt x="466" y="115"/>
                </a:lnTo>
                <a:lnTo>
                  <a:pt x="461" y="121"/>
                </a:lnTo>
                <a:lnTo>
                  <a:pt x="457" y="129"/>
                </a:lnTo>
                <a:lnTo>
                  <a:pt x="453" y="136"/>
                </a:lnTo>
                <a:lnTo>
                  <a:pt x="451" y="144"/>
                </a:lnTo>
                <a:lnTo>
                  <a:pt x="449" y="155"/>
                </a:lnTo>
                <a:lnTo>
                  <a:pt x="453" y="165"/>
                </a:lnTo>
                <a:lnTo>
                  <a:pt x="462" y="170"/>
                </a:lnTo>
                <a:lnTo>
                  <a:pt x="472" y="174"/>
                </a:lnTo>
                <a:lnTo>
                  <a:pt x="485" y="172"/>
                </a:lnTo>
                <a:lnTo>
                  <a:pt x="499" y="168"/>
                </a:lnTo>
                <a:lnTo>
                  <a:pt x="512" y="161"/>
                </a:lnTo>
                <a:lnTo>
                  <a:pt x="523" y="151"/>
                </a:lnTo>
                <a:lnTo>
                  <a:pt x="529" y="146"/>
                </a:lnTo>
                <a:lnTo>
                  <a:pt x="533" y="138"/>
                </a:lnTo>
                <a:lnTo>
                  <a:pt x="536" y="130"/>
                </a:lnTo>
                <a:lnTo>
                  <a:pt x="540" y="123"/>
                </a:lnTo>
                <a:lnTo>
                  <a:pt x="546" y="113"/>
                </a:lnTo>
                <a:lnTo>
                  <a:pt x="552" y="102"/>
                </a:lnTo>
                <a:lnTo>
                  <a:pt x="557" y="93"/>
                </a:lnTo>
                <a:lnTo>
                  <a:pt x="563" y="81"/>
                </a:lnTo>
                <a:lnTo>
                  <a:pt x="571" y="70"/>
                </a:lnTo>
                <a:lnTo>
                  <a:pt x="578" y="60"/>
                </a:lnTo>
                <a:lnTo>
                  <a:pt x="586" y="51"/>
                </a:lnTo>
                <a:lnTo>
                  <a:pt x="593" y="43"/>
                </a:lnTo>
                <a:lnTo>
                  <a:pt x="609" y="32"/>
                </a:lnTo>
                <a:lnTo>
                  <a:pt x="618" y="28"/>
                </a:lnTo>
                <a:lnTo>
                  <a:pt x="622" y="28"/>
                </a:lnTo>
                <a:lnTo>
                  <a:pt x="626" y="28"/>
                </a:lnTo>
                <a:lnTo>
                  <a:pt x="635" y="30"/>
                </a:lnTo>
                <a:lnTo>
                  <a:pt x="645" y="34"/>
                </a:lnTo>
                <a:lnTo>
                  <a:pt x="656" y="49"/>
                </a:lnTo>
                <a:lnTo>
                  <a:pt x="656" y="66"/>
                </a:lnTo>
                <a:lnTo>
                  <a:pt x="652" y="77"/>
                </a:lnTo>
                <a:lnTo>
                  <a:pt x="648" y="87"/>
                </a:lnTo>
                <a:lnTo>
                  <a:pt x="641" y="96"/>
                </a:lnTo>
                <a:lnTo>
                  <a:pt x="635" y="108"/>
                </a:lnTo>
                <a:lnTo>
                  <a:pt x="627" y="117"/>
                </a:lnTo>
                <a:lnTo>
                  <a:pt x="622" y="127"/>
                </a:lnTo>
                <a:lnTo>
                  <a:pt x="616" y="136"/>
                </a:lnTo>
                <a:lnTo>
                  <a:pt x="610" y="146"/>
                </a:lnTo>
                <a:lnTo>
                  <a:pt x="605" y="159"/>
                </a:lnTo>
                <a:lnTo>
                  <a:pt x="610" y="170"/>
                </a:lnTo>
                <a:lnTo>
                  <a:pt x="616" y="170"/>
                </a:lnTo>
                <a:lnTo>
                  <a:pt x="626" y="167"/>
                </a:lnTo>
                <a:lnTo>
                  <a:pt x="637" y="157"/>
                </a:lnTo>
                <a:lnTo>
                  <a:pt x="643" y="151"/>
                </a:lnTo>
                <a:lnTo>
                  <a:pt x="648" y="146"/>
                </a:lnTo>
                <a:lnTo>
                  <a:pt x="656" y="138"/>
                </a:lnTo>
                <a:lnTo>
                  <a:pt x="662" y="130"/>
                </a:lnTo>
                <a:lnTo>
                  <a:pt x="669" y="121"/>
                </a:lnTo>
                <a:lnTo>
                  <a:pt x="677" y="113"/>
                </a:lnTo>
                <a:lnTo>
                  <a:pt x="681" y="110"/>
                </a:lnTo>
                <a:lnTo>
                  <a:pt x="684" y="104"/>
                </a:lnTo>
                <a:lnTo>
                  <a:pt x="688" y="100"/>
                </a:lnTo>
                <a:lnTo>
                  <a:pt x="694" y="94"/>
                </a:lnTo>
                <a:lnTo>
                  <a:pt x="698" y="91"/>
                </a:lnTo>
                <a:lnTo>
                  <a:pt x="701" y="87"/>
                </a:lnTo>
                <a:lnTo>
                  <a:pt x="705" y="81"/>
                </a:lnTo>
                <a:lnTo>
                  <a:pt x="709" y="77"/>
                </a:lnTo>
                <a:lnTo>
                  <a:pt x="717" y="68"/>
                </a:lnTo>
                <a:lnTo>
                  <a:pt x="720" y="62"/>
                </a:lnTo>
                <a:lnTo>
                  <a:pt x="724" y="58"/>
                </a:lnTo>
                <a:lnTo>
                  <a:pt x="730" y="53"/>
                </a:lnTo>
                <a:lnTo>
                  <a:pt x="734" y="49"/>
                </a:lnTo>
                <a:lnTo>
                  <a:pt x="741" y="41"/>
                </a:lnTo>
                <a:lnTo>
                  <a:pt x="749" y="34"/>
                </a:lnTo>
                <a:lnTo>
                  <a:pt x="756" y="26"/>
                </a:lnTo>
                <a:lnTo>
                  <a:pt x="772" y="13"/>
                </a:lnTo>
                <a:lnTo>
                  <a:pt x="785" y="5"/>
                </a:lnTo>
                <a:lnTo>
                  <a:pt x="798" y="0"/>
                </a:lnTo>
                <a:lnTo>
                  <a:pt x="810" y="0"/>
                </a:lnTo>
                <a:lnTo>
                  <a:pt x="817" y="7"/>
                </a:lnTo>
                <a:lnTo>
                  <a:pt x="827" y="26"/>
                </a:lnTo>
                <a:lnTo>
                  <a:pt x="823" y="47"/>
                </a:lnTo>
                <a:lnTo>
                  <a:pt x="817" y="58"/>
                </a:lnTo>
                <a:lnTo>
                  <a:pt x="810" y="68"/>
                </a:lnTo>
                <a:lnTo>
                  <a:pt x="800" y="79"/>
                </a:lnTo>
                <a:lnTo>
                  <a:pt x="794" y="85"/>
                </a:lnTo>
                <a:lnTo>
                  <a:pt x="791" y="91"/>
                </a:lnTo>
                <a:lnTo>
                  <a:pt x="785" y="94"/>
                </a:lnTo>
                <a:lnTo>
                  <a:pt x="779" y="100"/>
                </a:lnTo>
                <a:lnTo>
                  <a:pt x="774" y="104"/>
                </a:lnTo>
                <a:lnTo>
                  <a:pt x="768" y="110"/>
                </a:lnTo>
                <a:lnTo>
                  <a:pt x="747" y="129"/>
                </a:lnTo>
                <a:lnTo>
                  <a:pt x="741" y="132"/>
                </a:lnTo>
                <a:lnTo>
                  <a:pt x="737" y="136"/>
                </a:lnTo>
                <a:lnTo>
                  <a:pt x="732" y="140"/>
                </a:lnTo>
                <a:lnTo>
                  <a:pt x="728" y="146"/>
                </a:lnTo>
                <a:lnTo>
                  <a:pt x="722" y="151"/>
                </a:lnTo>
                <a:lnTo>
                  <a:pt x="717" y="159"/>
                </a:lnTo>
                <a:lnTo>
                  <a:pt x="717" y="163"/>
                </a:lnTo>
                <a:lnTo>
                  <a:pt x="722" y="161"/>
                </a:lnTo>
                <a:lnTo>
                  <a:pt x="730" y="155"/>
                </a:lnTo>
                <a:lnTo>
                  <a:pt x="753" y="140"/>
                </a:lnTo>
                <a:lnTo>
                  <a:pt x="779" y="121"/>
                </a:lnTo>
                <a:lnTo>
                  <a:pt x="811" y="102"/>
                </a:lnTo>
                <a:lnTo>
                  <a:pt x="844" y="85"/>
                </a:lnTo>
                <a:lnTo>
                  <a:pt x="859" y="79"/>
                </a:lnTo>
                <a:lnTo>
                  <a:pt x="872" y="75"/>
                </a:lnTo>
                <a:lnTo>
                  <a:pt x="878" y="75"/>
                </a:lnTo>
                <a:lnTo>
                  <a:pt x="884" y="75"/>
                </a:lnTo>
                <a:lnTo>
                  <a:pt x="895" y="79"/>
                </a:lnTo>
                <a:lnTo>
                  <a:pt x="904" y="83"/>
                </a:lnTo>
                <a:lnTo>
                  <a:pt x="912" y="89"/>
                </a:lnTo>
                <a:lnTo>
                  <a:pt x="921" y="98"/>
                </a:lnTo>
                <a:lnTo>
                  <a:pt x="929" y="119"/>
                </a:lnTo>
                <a:lnTo>
                  <a:pt x="925" y="129"/>
                </a:lnTo>
                <a:lnTo>
                  <a:pt x="920" y="136"/>
                </a:lnTo>
                <a:lnTo>
                  <a:pt x="910" y="144"/>
                </a:lnTo>
                <a:lnTo>
                  <a:pt x="899" y="148"/>
                </a:lnTo>
                <a:lnTo>
                  <a:pt x="893" y="148"/>
                </a:lnTo>
                <a:lnTo>
                  <a:pt x="887" y="149"/>
                </a:lnTo>
                <a:lnTo>
                  <a:pt x="874" y="151"/>
                </a:lnTo>
                <a:lnTo>
                  <a:pt x="868" y="153"/>
                </a:lnTo>
                <a:lnTo>
                  <a:pt x="863" y="153"/>
                </a:lnTo>
                <a:lnTo>
                  <a:pt x="853" y="155"/>
                </a:lnTo>
                <a:lnTo>
                  <a:pt x="840" y="161"/>
                </a:lnTo>
                <a:lnTo>
                  <a:pt x="838" y="165"/>
                </a:lnTo>
                <a:lnTo>
                  <a:pt x="842" y="168"/>
                </a:lnTo>
                <a:lnTo>
                  <a:pt x="857" y="189"/>
                </a:lnTo>
                <a:lnTo>
                  <a:pt x="874" y="216"/>
                </a:lnTo>
                <a:lnTo>
                  <a:pt x="880" y="239"/>
                </a:lnTo>
                <a:lnTo>
                  <a:pt x="878" y="242"/>
                </a:lnTo>
                <a:lnTo>
                  <a:pt x="874" y="246"/>
                </a:lnTo>
                <a:lnTo>
                  <a:pt x="868" y="246"/>
                </a:lnTo>
                <a:lnTo>
                  <a:pt x="861" y="246"/>
                </a:lnTo>
                <a:lnTo>
                  <a:pt x="853" y="244"/>
                </a:lnTo>
                <a:lnTo>
                  <a:pt x="844" y="240"/>
                </a:lnTo>
                <a:lnTo>
                  <a:pt x="836" y="239"/>
                </a:lnTo>
                <a:lnTo>
                  <a:pt x="827" y="233"/>
                </a:lnTo>
                <a:lnTo>
                  <a:pt x="811" y="225"/>
                </a:lnTo>
                <a:lnTo>
                  <a:pt x="796" y="216"/>
                </a:lnTo>
                <a:lnTo>
                  <a:pt x="781" y="208"/>
                </a:lnTo>
                <a:lnTo>
                  <a:pt x="770" y="203"/>
                </a:lnTo>
                <a:lnTo>
                  <a:pt x="758" y="203"/>
                </a:lnTo>
                <a:lnTo>
                  <a:pt x="749" y="208"/>
                </a:lnTo>
                <a:lnTo>
                  <a:pt x="747" y="214"/>
                </a:lnTo>
                <a:lnTo>
                  <a:pt x="747" y="221"/>
                </a:lnTo>
                <a:lnTo>
                  <a:pt x="753" y="239"/>
                </a:lnTo>
                <a:lnTo>
                  <a:pt x="775" y="280"/>
                </a:lnTo>
                <a:lnTo>
                  <a:pt x="794" y="320"/>
                </a:lnTo>
                <a:lnTo>
                  <a:pt x="794" y="333"/>
                </a:lnTo>
                <a:lnTo>
                  <a:pt x="791" y="339"/>
                </a:lnTo>
                <a:lnTo>
                  <a:pt x="785" y="343"/>
                </a:lnTo>
                <a:lnTo>
                  <a:pt x="777" y="343"/>
                </a:lnTo>
                <a:lnTo>
                  <a:pt x="770" y="343"/>
                </a:lnTo>
                <a:lnTo>
                  <a:pt x="762" y="341"/>
                </a:lnTo>
                <a:lnTo>
                  <a:pt x="755" y="337"/>
                </a:lnTo>
                <a:lnTo>
                  <a:pt x="739" y="326"/>
                </a:lnTo>
                <a:lnTo>
                  <a:pt x="722" y="311"/>
                </a:lnTo>
                <a:lnTo>
                  <a:pt x="707" y="297"/>
                </a:lnTo>
                <a:lnTo>
                  <a:pt x="690" y="284"/>
                </a:lnTo>
                <a:lnTo>
                  <a:pt x="660" y="267"/>
                </a:lnTo>
                <a:lnTo>
                  <a:pt x="646" y="267"/>
                </a:lnTo>
                <a:lnTo>
                  <a:pt x="635" y="269"/>
                </a:lnTo>
                <a:lnTo>
                  <a:pt x="626" y="273"/>
                </a:lnTo>
                <a:lnTo>
                  <a:pt x="624" y="276"/>
                </a:lnTo>
                <a:lnTo>
                  <a:pt x="620" y="280"/>
                </a:lnTo>
                <a:lnTo>
                  <a:pt x="618" y="290"/>
                </a:lnTo>
                <a:lnTo>
                  <a:pt x="620" y="301"/>
                </a:lnTo>
                <a:lnTo>
                  <a:pt x="635" y="324"/>
                </a:lnTo>
                <a:lnTo>
                  <a:pt x="660" y="345"/>
                </a:lnTo>
                <a:lnTo>
                  <a:pt x="671" y="350"/>
                </a:lnTo>
                <a:lnTo>
                  <a:pt x="682" y="356"/>
                </a:lnTo>
                <a:lnTo>
                  <a:pt x="694" y="362"/>
                </a:lnTo>
                <a:lnTo>
                  <a:pt x="703" y="369"/>
                </a:lnTo>
                <a:lnTo>
                  <a:pt x="719" y="392"/>
                </a:lnTo>
                <a:lnTo>
                  <a:pt x="720" y="407"/>
                </a:lnTo>
                <a:lnTo>
                  <a:pt x="717" y="421"/>
                </a:lnTo>
                <a:lnTo>
                  <a:pt x="705" y="432"/>
                </a:lnTo>
                <a:lnTo>
                  <a:pt x="690" y="441"/>
                </a:lnTo>
                <a:lnTo>
                  <a:pt x="681" y="445"/>
                </a:lnTo>
                <a:lnTo>
                  <a:pt x="671" y="447"/>
                </a:lnTo>
                <a:lnTo>
                  <a:pt x="662" y="447"/>
                </a:lnTo>
                <a:lnTo>
                  <a:pt x="652" y="447"/>
                </a:lnTo>
                <a:lnTo>
                  <a:pt x="643" y="447"/>
                </a:lnTo>
                <a:lnTo>
                  <a:pt x="633" y="443"/>
                </a:lnTo>
                <a:lnTo>
                  <a:pt x="624" y="440"/>
                </a:lnTo>
                <a:lnTo>
                  <a:pt x="616" y="434"/>
                </a:lnTo>
                <a:lnTo>
                  <a:pt x="603" y="419"/>
                </a:lnTo>
                <a:lnTo>
                  <a:pt x="588" y="398"/>
                </a:lnTo>
                <a:lnTo>
                  <a:pt x="557" y="356"/>
                </a:lnTo>
                <a:lnTo>
                  <a:pt x="529" y="324"/>
                </a:lnTo>
                <a:lnTo>
                  <a:pt x="516" y="316"/>
                </a:lnTo>
                <a:lnTo>
                  <a:pt x="504" y="318"/>
                </a:lnTo>
                <a:lnTo>
                  <a:pt x="500" y="322"/>
                </a:lnTo>
                <a:lnTo>
                  <a:pt x="499" y="328"/>
                </a:lnTo>
                <a:lnTo>
                  <a:pt x="504" y="339"/>
                </a:lnTo>
                <a:lnTo>
                  <a:pt x="529" y="369"/>
                </a:lnTo>
                <a:lnTo>
                  <a:pt x="542" y="386"/>
                </a:lnTo>
                <a:lnTo>
                  <a:pt x="554" y="404"/>
                </a:lnTo>
                <a:lnTo>
                  <a:pt x="559" y="419"/>
                </a:lnTo>
                <a:lnTo>
                  <a:pt x="557" y="432"/>
                </a:lnTo>
                <a:lnTo>
                  <a:pt x="552" y="438"/>
                </a:lnTo>
                <a:lnTo>
                  <a:pt x="542" y="443"/>
                </a:lnTo>
                <a:lnTo>
                  <a:pt x="531" y="447"/>
                </a:lnTo>
                <a:lnTo>
                  <a:pt x="523" y="449"/>
                </a:lnTo>
                <a:lnTo>
                  <a:pt x="517" y="451"/>
                </a:lnTo>
                <a:lnTo>
                  <a:pt x="510" y="453"/>
                </a:lnTo>
                <a:lnTo>
                  <a:pt x="500" y="453"/>
                </a:lnTo>
                <a:lnTo>
                  <a:pt x="493" y="455"/>
                </a:lnTo>
                <a:lnTo>
                  <a:pt x="483" y="457"/>
                </a:lnTo>
                <a:lnTo>
                  <a:pt x="476" y="457"/>
                </a:lnTo>
                <a:lnTo>
                  <a:pt x="466" y="457"/>
                </a:lnTo>
                <a:lnTo>
                  <a:pt x="457" y="458"/>
                </a:lnTo>
                <a:lnTo>
                  <a:pt x="447" y="458"/>
                </a:lnTo>
                <a:lnTo>
                  <a:pt x="438" y="458"/>
                </a:lnTo>
                <a:lnTo>
                  <a:pt x="428" y="457"/>
                </a:lnTo>
                <a:lnTo>
                  <a:pt x="419" y="457"/>
                </a:lnTo>
                <a:lnTo>
                  <a:pt x="409" y="455"/>
                </a:lnTo>
                <a:lnTo>
                  <a:pt x="400" y="455"/>
                </a:lnTo>
                <a:lnTo>
                  <a:pt x="392" y="453"/>
                </a:lnTo>
                <a:lnTo>
                  <a:pt x="383" y="451"/>
                </a:lnTo>
                <a:lnTo>
                  <a:pt x="375" y="449"/>
                </a:lnTo>
                <a:lnTo>
                  <a:pt x="366" y="445"/>
                </a:lnTo>
                <a:lnTo>
                  <a:pt x="360" y="443"/>
                </a:lnTo>
                <a:lnTo>
                  <a:pt x="345" y="436"/>
                </a:lnTo>
                <a:lnTo>
                  <a:pt x="333" y="426"/>
                </a:lnTo>
                <a:lnTo>
                  <a:pt x="324" y="417"/>
                </a:lnTo>
                <a:lnTo>
                  <a:pt x="307" y="398"/>
                </a:lnTo>
                <a:lnTo>
                  <a:pt x="288" y="385"/>
                </a:lnTo>
                <a:lnTo>
                  <a:pt x="267" y="375"/>
                </a:lnTo>
                <a:lnTo>
                  <a:pt x="258" y="373"/>
                </a:lnTo>
                <a:lnTo>
                  <a:pt x="248" y="371"/>
                </a:lnTo>
                <a:lnTo>
                  <a:pt x="241" y="369"/>
                </a:lnTo>
                <a:lnTo>
                  <a:pt x="231" y="367"/>
                </a:lnTo>
                <a:lnTo>
                  <a:pt x="218" y="367"/>
                </a:lnTo>
                <a:lnTo>
                  <a:pt x="208" y="367"/>
                </a:lnTo>
                <a:lnTo>
                  <a:pt x="205" y="367"/>
                </a:lnTo>
                <a:lnTo>
                  <a:pt x="333" y="328"/>
                </a:lnTo>
                <a:lnTo>
                  <a:pt x="508" y="415"/>
                </a:lnTo>
                <a:lnTo>
                  <a:pt x="375" y="314"/>
                </a:lnTo>
                <a:lnTo>
                  <a:pt x="531" y="269"/>
                </a:lnTo>
                <a:lnTo>
                  <a:pt x="656" y="405"/>
                </a:lnTo>
                <a:lnTo>
                  <a:pt x="561" y="258"/>
                </a:lnTo>
                <a:lnTo>
                  <a:pt x="662" y="223"/>
                </a:lnTo>
                <a:lnTo>
                  <a:pt x="762" y="311"/>
                </a:lnTo>
                <a:lnTo>
                  <a:pt x="690" y="214"/>
                </a:lnTo>
                <a:lnTo>
                  <a:pt x="772" y="182"/>
                </a:lnTo>
                <a:lnTo>
                  <a:pt x="844" y="212"/>
                </a:lnTo>
                <a:lnTo>
                  <a:pt x="787" y="165"/>
                </a:lnTo>
                <a:lnTo>
                  <a:pt x="889" y="104"/>
                </a:lnTo>
                <a:lnTo>
                  <a:pt x="753" y="167"/>
                </a:lnTo>
                <a:lnTo>
                  <a:pt x="646" y="208"/>
                </a:lnTo>
                <a:lnTo>
                  <a:pt x="794" y="43"/>
                </a:lnTo>
                <a:lnTo>
                  <a:pt x="605" y="216"/>
                </a:lnTo>
                <a:lnTo>
                  <a:pt x="521" y="239"/>
                </a:lnTo>
                <a:lnTo>
                  <a:pt x="624" y="66"/>
                </a:lnTo>
                <a:lnTo>
                  <a:pt x="481" y="248"/>
                </a:lnTo>
                <a:lnTo>
                  <a:pt x="358" y="284"/>
                </a:lnTo>
                <a:lnTo>
                  <a:pt x="413" y="125"/>
                </a:lnTo>
                <a:lnTo>
                  <a:pt x="322" y="297"/>
                </a:lnTo>
                <a:lnTo>
                  <a:pt x="307" y="303"/>
                </a:lnTo>
                <a:lnTo>
                  <a:pt x="290" y="311"/>
                </a:lnTo>
                <a:lnTo>
                  <a:pt x="269" y="320"/>
                </a:lnTo>
                <a:lnTo>
                  <a:pt x="246" y="328"/>
                </a:lnTo>
                <a:lnTo>
                  <a:pt x="223" y="337"/>
                </a:lnTo>
                <a:lnTo>
                  <a:pt x="218" y="339"/>
                </a:lnTo>
                <a:lnTo>
                  <a:pt x="212" y="341"/>
                </a:lnTo>
                <a:lnTo>
                  <a:pt x="206" y="341"/>
                </a:lnTo>
                <a:lnTo>
                  <a:pt x="201" y="343"/>
                </a:lnTo>
                <a:lnTo>
                  <a:pt x="195" y="345"/>
                </a:lnTo>
                <a:lnTo>
                  <a:pt x="191" y="347"/>
                </a:lnTo>
                <a:lnTo>
                  <a:pt x="182" y="347"/>
                </a:lnTo>
                <a:lnTo>
                  <a:pt x="172" y="349"/>
                </a:lnTo>
                <a:lnTo>
                  <a:pt x="167" y="349"/>
                </a:lnTo>
                <a:lnTo>
                  <a:pt x="159" y="349"/>
                </a:lnTo>
                <a:lnTo>
                  <a:pt x="153" y="349"/>
                </a:lnTo>
                <a:lnTo>
                  <a:pt x="148" y="349"/>
                </a:lnTo>
                <a:lnTo>
                  <a:pt x="140" y="349"/>
                </a:lnTo>
                <a:lnTo>
                  <a:pt x="134" y="349"/>
                </a:lnTo>
                <a:lnTo>
                  <a:pt x="127" y="349"/>
                </a:lnTo>
                <a:lnTo>
                  <a:pt x="119" y="347"/>
                </a:lnTo>
                <a:lnTo>
                  <a:pt x="112" y="347"/>
                </a:lnTo>
                <a:lnTo>
                  <a:pt x="104" y="347"/>
                </a:lnTo>
                <a:lnTo>
                  <a:pt x="96" y="345"/>
                </a:lnTo>
                <a:lnTo>
                  <a:pt x="89" y="345"/>
                </a:lnTo>
                <a:lnTo>
                  <a:pt x="81" y="343"/>
                </a:lnTo>
                <a:lnTo>
                  <a:pt x="74" y="343"/>
                </a:lnTo>
                <a:lnTo>
                  <a:pt x="58" y="341"/>
                </a:lnTo>
                <a:lnTo>
                  <a:pt x="53" y="339"/>
                </a:lnTo>
                <a:lnTo>
                  <a:pt x="45" y="339"/>
                </a:lnTo>
                <a:lnTo>
                  <a:pt x="34" y="337"/>
                </a:lnTo>
                <a:lnTo>
                  <a:pt x="22" y="335"/>
                </a:lnTo>
                <a:lnTo>
                  <a:pt x="13" y="333"/>
                </a:lnTo>
                <a:lnTo>
                  <a:pt x="5" y="331"/>
                </a:lnTo>
                <a:lnTo>
                  <a:pt x="0" y="331"/>
                </a:lnTo>
                <a:lnTo>
                  <a:pt x="102" y="271"/>
                </a:lnTo>
                <a:lnTo>
                  <a:pt x="106" y="278"/>
                </a:lnTo>
                <a:lnTo>
                  <a:pt x="123" y="297"/>
                </a:lnTo>
                <a:lnTo>
                  <a:pt x="150" y="312"/>
                </a:lnTo>
                <a:close/>
              </a:path>
            </a:pathLst>
          </a:custGeom>
          <a:gradFill rotWithShape="0">
            <a:gsLst>
              <a:gs pos="0">
                <a:srgbClr val="FFCC00"/>
              </a:gs>
              <a:gs pos="100000">
                <a:srgbClr val="FFFFCC"/>
              </a:gs>
            </a:gsLst>
            <a:path path="rect">
              <a:fillToRect r="100000" b="100000"/>
            </a:path>
          </a:gradFill>
          <a:ln w="9525">
            <a:noFill/>
            <a:round/>
            <a:headEnd/>
            <a:tailEnd/>
          </a:ln>
        </p:spPr>
        <p:txBody>
          <a:bodyPr/>
          <a:lstStyle/>
          <a:p>
            <a:endParaRPr lang="en-US"/>
          </a:p>
        </p:txBody>
      </p:sp>
      <p:sp>
        <p:nvSpPr>
          <p:cNvPr id="13319" name="Freeform 12"/>
          <p:cNvSpPr>
            <a:spLocks/>
          </p:cNvSpPr>
          <p:nvPr/>
        </p:nvSpPr>
        <p:spPr bwMode="auto">
          <a:xfrm>
            <a:off x="6362700" y="230188"/>
            <a:ext cx="1471613" cy="728662"/>
          </a:xfrm>
          <a:custGeom>
            <a:avLst/>
            <a:gdLst>
              <a:gd name="T0" fmla="*/ 463708908 w 927"/>
              <a:gd name="T1" fmla="*/ 788807571 h 459"/>
              <a:gd name="T2" fmla="*/ 640119905 w 927"/>
              <a:gd name="T3" fmla="*/ 688001390 h 459"/>
              <a:gd name="T4" fmla="*/ 715724618 w 927"/>
              <a:gd name="T5" fmla="*/ 592235519 h 459"/>
              <a:gd name="T6" fmla="*/ 778729340 w 927"/>
              <a:gd name="T7" fmla="*/ 486389029 h 459"/>
              <a:gd name="T8" fmla="*/ 844253424 w 927"/>
              <a:gd name="T9" fmla="*/ 367942560 h 459"/>
              <a:gd name="T10" fmla="*/ 1003022528 w 927"/>
              <a:gd name="T11" fmla="*/ 209172031 h 459"/>
              <a:gd name="T12" fmla="*/ 1131551334 w 927"/>
              <a:gd name="T13" fmla="*/ 181451125 h 459"/>
              <a:gd name="T14" fmla="*/ 1249997925 w 927"/>
              <a:gd name="T15" fmla="*/ 181451125 h 459"/>
              <a:gd name="T16" fmla="*/ 1207156048 w 927"/>
              <a:gd name="T17" fmla="*/ 244454195 h 459"/>
              <a:gd name="T18" fmla="*/ 1136591649 w 927"/>
              <a:gd name="T19" fmla="*/ 345260376 h 459"/>
              <a:gd name="T20" fmla="*/ 1217236676 w 927"/>
              <a:gd name="T21" fmla="*/ 435985938 h 459"/>
              <a:gd name="T22" fmla="*/ 1345763895 w 927"/>
              <a:gd name="T23" fmla="*/ 335179758 h 459"/>
              <a:gd name="T24" fmla="*/ 1433970187 w 927"/>
              <a:gd name="T25" fmla="*/ 181451125 h 459"/>
              <a:gd name="T26" fmla="*/ 1562497406 w 927"/>
              <a:gd name="T27" fmla="*/ 73083687 h 459"/>
              <a:gd name="T28" fmla="*/ 1643142433 w 927"/>
              <a:gd name="T29" fmla="*/ 196572053 h 459"/>
              <a:gd name="T30" fmla="*/ 1547376463 w 927"/>
              <a:gd name="T31" fmla="*/ 345260376 h 459"/>
              <a:gd name="T32" fmla="*/ 1600300556 w 927"/>
              <a:gd name="T33" fmla="*/ 400703775 h 459"/>
              <a:gd name="T34" fmla="*/ 1701106840 w 927"/>
              <a:gd name="T35" fmla="*/ 287297615 h 459"/>
              <a:gd name="T36" fmla="*/ 1761590611 w 927"/>
              <a:gd name="T37" fmla="*/ 219252650 h 459"/>
              <a:gd name="T38" fmla="*/ 1834674373 w 927"/>
              <a:gd name="T39" fmla="*/ 138607705 h 459"/>
              <a:gd name="T40" fmla="*/ 1978324122 w 927"/>
              <a:gd name="T41" fmla="*/ 15120927 h 459"/>
              <a:gd name="T42" fmla="*/ 2053928835 w 927"/>
              <a:gd name="T43" fmla="*/ 148688323 h 459"/>
              <a:gd name="T44" fmla="*/ 1958162865 w 927"/>
              <a:gd name="T45" fmla="*/ 254534813 h 459"/>
              <a:gd name="T46" fmla="*/ 1839714688 w 927"/>
              <a:gd name="T47" fmla="*/ 357861942 h 459"/>
              <a:gd name="T48" fmla="*/ 1834674373 w 927"/>
              <a:gd name="T49" fmla="*/ 395663466 h 459"/>
              <a:gd name="T50" fmla="*/ 2147483647 w 927"/>
              <a:gd name="T51" fmla="*/ 196572053 h 459"/>
              <a:gd name="T52" fmla="*/ 2147483647 w 927"/>
              <a:gd name="T53" fmla="*/ 254534813 h 459"/>
              <a:gd name="T54" fmla="*/ 2147483647 w 927"/>
              <a:gd name="T55" fmla="*/ 378023178 h 459"/>
              <a:gd name="T56" fmla="*/ 2111891655 w 927"/>
              <a:gd name="T57" fmla="*/ 405744084 h 459"/>
              <a:gd name="T58" fmla="*/ 2147483647 w 927"/>
              <a:gd name="T59" fmla="*/ 617437064 h 459"/>
              <a:gd name="T60" fmla="*/ 2101811027 w 927"/>
              <a:gd name="T61" fmla="*/ 602316137 h 459"/>
              <a:gd name="T62" fmla="*/ 1905238772 w 927"/>
              <a:gd name="T63" fmla="*/ 511590574 h 459"/>
              <a:gd name="T64" fmla="*/ 1995964428 w 927"/>
              <a:gd name="T65" fmla="*/ 806449447 h 459"/>
              <a:gd name="T66" fmla="*/ 1915319401 w 927"/>
              <a:gd name="T67" fmla="*/ 859371898 h 459"/>
              <a:gd name="T68" fmla="*/ 1658263376 w 927"/>
              <a:gd name="T69" fmla="*/ 672880463 h 459"/>
              <a:gd name="T70" fmla="*/ 1552416777 w 927"/>
              <a:gd name="T71" fmla="*/ 730844811 h 459"/>
              <a:gd name="T72" fmla="*/ 1743948718 w 927"/>
              <a:gd name="T73" fmla="*/ 917336246 h 459"/>
              <a:gd name="T74" fmla="*/ 1733868089 w 927"/>
              <a:gd name="T75" fmla="*/ 1113908298 h 459"/>
              <a:gd name="T76" fmla="*/ 1590219928 w 927"/>
              <a:gd name="T77" fmla="*/ 1123988916 h 459"/>
              <a:gd name="T78" fmla="*/ 1328123589 w 927"/>
              <a:gd name="T79" fmla="*/ 816530065 h 459"/>
              <a:gd name="T80" fmla="*/ 1328123589 w 927"/>
              <a:gd name="T81" fmla="*/ 937497482 h 459"/>
              <a:gd name="T82" fmla="*/ 1360884837 w 927"/>
              <a:gd name="T83" fmla="*/ 1118948607 h 459"/>
              <a:gd name="T84" fmla="*/ 1237397933 w 927"/>
              <a:gd name="T85" fmla="*/ 1151709822 h 459"/>
              <a:gd name="T86" fmla="*/ 1098788498 w 927"/>
              <a:gd name="T87" fmla="*/ 1156750131 h 459"/>
              <a:gd name="T88" fmla="*/ 960180651 w 927"/>
              <a:gd name="T89" fmla="*/ 1136588895 h 459"/>
              <a:gd name="T90" fmla="*/ 811490588 w 927"/>
              <a:gd name="T91" fmla="*/ 1050903641 h 459"/>
              <a:gd name="T92" fmla="*/ 602318342 w 927"/>
              <a:gd name="T93" fmla="*/ 932457173 h 459"/>
              <a:gd name="T94" fmla="*/ 1275199496 w 927"/>
              <a:gd name="T95" fmla="*/ 1050903641 h 459"/>
              <a:gd name="T96" fmla="*/ 1915319401 w 927"/>
              <a:gd name="T97" fmla="*/ 788807571 h 459"/>
              <a:gd name="T98" fmla="*/ 1892638781 w 927"/>
              <a:gd name="T99" fmla="*/ 425905320 h 459"/>
              <a:gd name="T100" fmla="*/ 1207156048 w 927"/>
              <a:gd name="T101" fmla="*/ 624998321 h 459"/>
              <a:gd name="T102" fmla="*/ 672882741 w 927"/>
              <a:gd name="T103" fmla="*/ 806449447 h 459"/>
              <a:gd name="T104" fmla="*/ 501512058 w 927"/>
              <a:gd name="T105" fmla="*/ 869452516 h 459"/>
              <a:gd name="T106" fmla="*/ 400705774 w 927"/>
              <a:gd name="T107" fmla="*/ 884573443 h 459"/>
              <a:gd name="T108" fmla="*/ 294859175 w 927"/>
              <a:gd name="T109" fmla="*/ 879533134 h 459"/>
              <a:gd name="T110" fmla="*/ 181451312 w 927"/>
              <a:gd name="T111" fmla="*/ 864412207 h 459"/>
              <a:gd name="T112" fmla="*/ 27722522 w 927"/>
              <a:gd name="T113" fmla="*/ 846771919 h 459"/>
              <a:gd name="T114" fmla="*/ 370463888 w 927"/>
              <a:gd name="T115" fmla="*/ 793847880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7" y="315"/>
                </a:moveTo>
                <a:lnTo>
                  <a:pt x="151" y="315"/>
                </a:lnTo>
                <a:lnTo>
                  <a:pt x="161" y="315"/>
                </a:lnTo>
                <a:lnTo>
                  <a:pt x="166" y="315"/>
                </a:lnTo>
                <a:lnTo>
                  <a:pt x="174" y="315"/>
                </a:lnTo>
                <a:lnTo>
                  <a:pt x="184" y="313"/>
                </a:lnTo>
                <a:lnTo>
                  <a:pt x="191" y="311"/>
                </a:lnTo>
                <a:lnTo>
                  <a:pt x="212" y="303"/>
                </a:lnTo>
                <a:lnTo>
                  <a:pt x="233" y="290"/>
                </a:lnTo>
                <a:lnTo>
                  <a:pt x="244" y="283"/>
                </a:lnTo>
                <a:lnTo>
                  <a:pt x="250" y="279"/>
                </a:lnTo>
                <a:lnTo>
                  <a:pt x="254" y="273"/>
                </a:lnTo>
                <a:lnTo>
                  <a:pt x="259" y="267"/>
                </a:lnTo>
                <a:lnTo>
                  <a:pt x="265" y="262"/>
                </a:lnTo>
                <a:lnTo>
                  <a:pt x="271" y="256"/>
                </a:lnTo>
                <a:lnTo>
                  <a:pt x="275" y="248"/>
                </a:lnTo>
                <a:lnTo>
                  <a:pt x="280" y="241"/>
                </a:lnTo>
                <a:lnTo>
                  <a:pt x="284" y="235"/>
                </a:lnTo>
                <a:lnTo>
                  <a:pt x="288" y="228"/>
                </a:lnTo>
                <a:lnTo>
                  <a:pt x="292" y="220"/>
                </a:lnTo>
                <a:lnTo>
                  <a:pt x="297" y="214"/>
                </a:lnTo>
                <a:lnTo>
                  <a:pt x="301" y="207"/>
                </a:lnTo>
                <a:lnTo>
                  <a:pt x="305" y="201"/>
                </a:lnTo>
                <a:lnTo>
                  <a:pt x="309" y="193"/>
                </a:lnTo>
                <a:lnTo>
                  <a:pt x="311" y="188"/>
                </a:lnTo>
                <a:lnTo>
                  <a:pt x="314" y="182"/>
                </a:lnTo>
                <a:lnTo>
                  <a:pt x="322" y="169"/>
                </a:lnTo>
                <a:lnTo>
                  <a:pt x="324" y="163"/>
                </a:lnTo>
                <a:lnTo>
                  <a:pt x="328" y="157"/>
                </a:lnTo>
                <a:lnTo>
                  <a:pt x="335" y="146"/>
                </a:lnTo>
                <a:lnTo>
                  <a:pt x="341" y="135"/>
                </a:lnTo>
                <a:lnTo>
                  <a:pt x="347" y="125"/>
                </a:lnTo>
                <a:lnTo>
                  <a:pt x="354" y="118"/>
                </a:lnTo>
                <a:lnTo>
                  <a:pt x="362" y="108"/>
                </a:lnTo>
                <a:lnTo>
                  <a:pt x="379" y="95"/>
                </a:lnTo>
                <a:lnTo>
                  <a:pt x="398" y="83"/>
                </a:lnTo>
                <a:lnTo>
                  <a:pt x="409" y="80"/>
                </a:lnTo>
                <a:lnTo>
                  <a:pt x="421" y="78"/>
                </a:lnTo>
                <a:lnTo>
                  <a:pt x="424" y="76"/>
                </a:lnTo>
                <a:lnTo>
                  <a:pt x="430" y="74"/>
                </a:lnTo>
                <a:lnTo>
                  <a:pt x="440" y="74"/>
                </a:lnTo>
                <a:lnTo>
                  <a:pt x="449" y="72"/>
                </a:lnTo>
                <a:lnTo>
                  <a:pt x="459" y="70"/>
                </a:lnTo>
                <a:lnTo>
                  <a:pt x="466" y="70"/>
                </a:lnTo>
                <a:lnTo>
                  <a:pt x="474" y="70"/>
                </a:lnTo>
                <a:lnTo>
                  <a:pt x="481" y="70"/>
                </a:lnTo>
                <a:lnTo>
                  <a:pt x="487" y="70"/>
                </a:lnTo>
                <a:lnTo>
                  <a:pt x="496" y="72"/>
                </a:lnTo>
                <a:lnTo>
                  <a:pt x="506" y="72"/>
                </a:lnTo>
                <a:lnTo>
                  <a:pt x="502" y="74"/>
                </a:lnTo>
                <a:lnTo>
                  <a:pt x="496" y="82"/>
                </a:lnTo>
                <a:lnTo>
                  <a:pt x="491" y="85"/>
                </a:lnTo>
                <a:lnTo>
                  <a:pt x="485" y="91"/>
                </a:lnTo>
                <a:lnTo>
                  <a:pt x="479" y="97"/>
                </a:lnTo>
                <a:lnTo>
                  <a:pt x="476" y="102"/>
                </a:lnTo>
                <a:lnTo>
                  <a:pt x="470" y="110"/>
                </a:lnTo>
                <a:lnTo>
                  <a:pt x="464" y="116"/>
                </a:lnTo>
                <a:lnTo>
                  <a:pt x="459" y="123"/>
                </a:lnTo>
                <a:lnTo>
                  <a:pt x="455" y="131"/>
                </a:lnTo>
                <a:lnTo>
                  <a:pt x="451" y="137"/>
                </a:lnTo>
                <a:lnTo>
                  <a:pt x="449" y="144"/>
                </a:lnTo>
                <a:lnTo>
                  <a:pt x="449" y="157"/>
                </a:lnTo>
                <a:lnTo>
                  <a:pt x="453" y="167"/>
                </a:lnTo>
                <a:lnTo>
                  <a:pt x="460" y="173"/>
                </a:lnTo>
                <a:lnTo>
                  <a:pt x="470" y="174"/>
                </a:lnTo>
                <a:lnTo>
                  <a:pt x="483" y="173"/>
                </a:lnTo>
                <a:lnTo>
                  <a:pt x="496" y="169"/>
                </a:lnTo>
                <a:lnTo>
                  <a:pt x="510" y="161"/>
                </a:lnTo>
                <a:lnTo>
                  <a:pt x="521" y="152"/>
                </a:lnTo>
                <a:lnTo>
                  <a:pt x="527" y="146"/>
                </a:lnTo>
                <a:lnTo>
                  <a:pt x="531" y="140"/>
                </a:lnTo>
                <a:lnTo>
                  <a:pt x="534" y="133"/>
                </a:lnTo>
                <a:lnTo>
                  <a:pt x="540" y="123"/>
                </a:lnTo>
                <a:lnTo>
                  <a:pt x="544" y="114"/>
                </a:lnTo>
                <a:lnTo>
                  <a:pt x="550" y="104"/>
                </a:lnTo>
                <a:lnTo>
                  <a:pt x="555" y="93"/>
                </a:lnTo>
                <a:lnTo>
                  <a:pt x="563" y="82"/>
                </a:lnTo>
                <a:lnTo>
                  <a:pt x="569" y="72"/>
                </a:lnTo>
                <a:lnTo>
                  <a:pt x="576" y="61"/>
                </a:lnTo>
                <a:lnTo>
                  <a:pt x="584" y="51"/>
                </a:lnTo>
                <a:lnTo>
                  <a:pt x="591" y="44"/>
                </a:lnTo>
                <a:lnTo>
                  <a:pt x="608" y="32"/>
                </a:lnTo>
                <a:lnTo>
                  <a:pt x="616" y="30"/>
                </a:lnTo>
                <a:lnTo>
                  <a:pt x="620" y="29"/>
                </a:lnTo>
                <a:lnTo>
                  <a:pt x="625" y="29"/>
                </a:lnTo>
                <a:lnTo>
                  <a:pt x="633" y="30"/>
                </a:lnTo>
                <a:lnTo>
                  <a:pt x="642" y="36"/>
                </a:lnTo>
                <a:lnTo>
                  <a:pt x="654" y="49"/>
                </a:lnTo>
                <a:lnTo>
                  <a:pt x="654" y="68"/>
                </a:lnTo>
                <a:lnTo>
                  <a:pt x="652" y="78"/>
                </a:lnTo>
                <a:lnTo>
                  <a:pt x="646" y="87"/>
                </a:lnTo>
                <a:lnTo>
                  <a:pt x="641" y="99"/>
                </a:lnTo>
                <a:lnTo>
                  <a:pt x="633" y="108"/>
                </a:lnTo>
                <a:lnTo>
                  <a:pt x="625" y="118"/>
                </a:lnTo>
                <a:lnTo>
                  <a:pt x="620" y="129"/>
                </a:lnTo>
                <a:lnTo>
                  <a:pt x="614" y="137"/>
                </a:lnTo>
                <a:lnTo>
                  <a:pt x="608" y="146"/>
                </a:lnTo>
                <a:lnTo>
                  <a:pt x="605" y="161"/>
                </a:lnTo>
                <a:lnTo>
                  <a:pt x="608" y="171"/>
                </a:lnTo>
                <a:lnTo>
                  <a:pt x="616" y="173"/>
                </a:lnTo>
                <a:lnTo>
                  <a:pt x="624" y="167"/>
                </a:lnTo>
                <a:lnTo>
                  <a:pt x="635" y="159"/>
                </a:lnTo>
                <a:lnTo>
                  <a:pt x="641" y="154"/>
                </a:lnTo>
                <a:lnTo>
                  <a:pt x="646" y="146"/>
                </a:lnTo>
                <a:lnTo>
                  <a:pt x="654" y="140"/>
                </a:lnTo>
                <a:lnTo>
                  <a:pt x="661" y="131"/>
                </a:lnTo>
                <a:lnTo>
                  <a:pt x="667" y="123"/>
                </a:lnTo>
                <a:lnTo>
                  <a:pt x="675" y="114"/>
                </a:lnTo>
                <a:lnTo>
                  <a:pt x="679" y="110"/>
                </a:lnTo>
                <a:lnTo>
                  <a:pt x="682" y="104"/>
                </a:lnTo>
                <a:lnTo>
                  <a:pt x="688" y="101"/>
                </a:lnTo>
                <a:lnTo>
                  <a:pt x="692" y="97"/>
                </a:lnTo>
                <a:lnTo>
                  <a:pt x="696" y="91"/>
                </a:lnTo>
                <a:lnTo>
                  <a:pt x="699" y="87"/>
                </a:lnTo>
                <a:lnTo>
                  <a:pt x="703" y="82"/>
                </a:lnTo>
                <a:lnTo>
                  <a:pt x="707" y="78"/>
                </a:lnTo>
                <a:lnTo>
                  <a:pt x="715" y="68"/>
                </a:lnTo>
                <a:lnTo>
                  <a:pt x="720" y="65"/>
                </a:lnTo>
                <a:lnTo>
                  <a:pt x="724" y="59"/>
                </a:lnTo>
                <a:lnTo>
                  <a:pt x="728" y="55"/>
                </a:lnTo>
                <a:lnTo>
                  <a:pt x="732" y="51"/>
                </a:lnTo>
                <a:lnTo>
                  <a:pt x="739" y="42"/>
                </a:lnTo>
                <a:lnTo>
                  <a:pt x="747" y="34"/>
                </a:lnTo>
                <a:lnTo>
                  <a:pt x="754" y="27"/>
                </a:lnTo>
                <a:lnTo>
                  <a:pt x="770" y="15"/>
                </a:lnTo>
                <a:lnTo>
                  <a:pt x="785" y="6"/>
                </a:lnTo>
                <a:lnTo>
                  <a:pt x="796" y="0"/>
                </a:lnTo>
                <a:lnTo>
                  <a:pt x="807" y="2"/>
                </a:lnTo>
                <a:lnTo>
                  <a:pt x="817" y="8"/>
                </a:lnTo>
                <a:lnTo>
                  <a:pt x="825" y="29"/>
                </a:lnTo>
                <a:lnTo>
                  <a:pt x="821" y="49"/>
                </a:lnTo>
                <a:lnTo>
                  <a:pt x="815" y="59"/>
                </a:lnTo>
                <a:lnTo>
                  <a:pt x="807" y="70"/>
                </a:lnTo>
                <a:lnTo>
                  <a:pt x="798" y="80"/>
                </a:lnTo>
                <a:lnTo>
                  <a:pt x="792" y="85"/>
                </a:lnTo>
                <a:lnTo>
                  <a:pt x="789" y="91"/>
                </a:lnTo>
                <a:lnTo>
                  <a:pt x="783" y="97"/>
                </a:lnTo>
                <a:lnTo>
                  <a:pt x="777" y="101"/>
                </a:lnTo>
                <a:lnTo>
                  <a:pt x="771" y="106"/>
                </a:lnTo>
                <a:lnTo>
                  <a:pt x="766" y="110"/>
                </a:lnTo>
                <a:lnTo>
                  <a:pt x="745" y="129"/>
                </a:lnTo>
                <a:lnTo>
                  <a:pt x="739" y="133"/>
                </a:lnTo>
                <a:lnTo>
                  <a:pt x="735" y="138"/>
                </a:lnTo>
                <a:lnTo>
                  <a:pt x="730" y="142"/>
                </a:lnTo>
                <a:lnTo>
                  <a:pt x="728" y="146"/>
                </a:lnTo>
                <a:lnTo>
                  <a:pt x="720" y="154"/>
                </a:lnTo>
                <a:lnTo>
                  <a:pt x="716" y="159"/>
                </a:lnTo>
                <a:lnTo>
                  <a:pt x="716" y="163"/>
                </a:lnTo>
                <a:lnTo>
                  <a:pt x="720" y="161"/>
                </a:lnTo>
                <a:lnTo>
                  <a:pt x="728" y="157"/>
                </a:lnTo>
                <a:lnTo>
                  <a:pt x="751" y="142"/>
                </a:lnTo>
                <a:lnTo>
                  <a:pt x="779" y="121"/>
                </a:lnTo>
                <a:lnTo>
                  <a:pt x="809" y="102"/>
                </a:lnTo>
                <a:lnTo>
                  <a:pt x="842" y="87"/>
                </a:lnTo>
                <a:lnTo>
                  <a:pt x="857" y="80"/>
                </a:lnTo>
                <a:lnTo>
                  <a:pt x="870" y="78"/>
                </a:lnTo>
                <a:lnTo>
                  <a:pt x="878" y="78"/>
                </a:lnTo>
                <a:lnTo>
                  <a:pt x="883" y="78"/>
                </a:lnTo>
                <a:lnTo>
                  <a:pt x="893" y="80"/>
                </a:lnTo>
                <a:lnTo>
                  <a:pt x="902" y="85"/>
                </a:lnTo>
                <a:lnTo>
                  <a:pt x="910" y="89"/>
                </a:lnTo>
                <a:lnTo>
                  <a:pt x="919" y="101"/>
                </a:lnTo>
                <a:lnTo>
                  <a:pt x="927" y="120"/>
                </a:lnTo>
                <a:lnTo>
                  <a:pt x="923" y="129"/>
                </a:lnTo>
                <a:lnTo>
                  <a:pt x="917" y="138"/>
                </a:lnTo>
                <a:lnTo>
                  <a:pt x="908" y="144"/>
                </a:lnTo>
                <a:lnTo>
                  <a:pt x="899" y="148"/>
                </a:lnTo>
                <a:lnTo>
                  <a:pt x="891" y="150"/>
                </a:lnTo>
                <a:lnTo>
                  <a:pt x="885" y="150"/>
                </a:lnTo>
                <a:lnTo>
                  <a:pt x="874" y="152"/>
                </a:lnTo>
                <a:lnTo>
                  <a:pt x="868" y="154"/>
                </a:lnTo>
                <a:lnTo>
                  <a:pt x="862" y="154"/>
                </a:lnTo>
                <a:lnTo>
                  <a:pt x="851" y="156"/>
                </a:lnTo>
                <a:lnTo>
                  <a:pt x="838" y="161"/>
                </a:lnTo>
                <a:lnTo>
                  <a:pt x="838" y="165"/>
                </a:lnTo>
                <a:lnTo>
                  <a:pt x="840" y="171"/>
                </a:lnTo>
                <a:lnTo>
                  <a:pt x="855" y="190"/>
                </a:lnTo>
                <a:lnTo>
                  <a:pt x="872" y="218"/>
                </a:lnTo>
                <a:lnTo>
                  <a:pt x="878" y="241"/>
                </a:lnTo>
                <a:lnTo>
                  <a:pt x="876" y="245"/>
                </a:lnTo>
                <a:lnTo>
                  <a:pt x="874" y="247"/>
                </a:lnTo>
                <a:lnTo>
                  <a:pt x="868" y="248"/>
                </a:lnTo>
                <a:lnTo>
                  <a:pt x="859" y="247"/>
                </a:lnTo>
                <a:lnTo>
                  <a:pt x="851" y="245"/>
                </a:lnTo>
                <a:lnTo>
                  <a:pt x="842" y="243"/>
                </a:lnTo>
                <a:lnTo>
                  <a:pt x="834" y="239"/>
                </a:lnTo>
                <a:lnTo>
                  <a:pt x="825" y="235"/>
                </a:lnTo>
                <a:lnTo>
                  <a:pt x="809" y="226"/>
                </a:lnTo>
                <a:lnTo>
                  <a:pt x="794" y="216"/>
                </a:lnTo>
                <a:lnTo>
                  <a:pt x="781" y="209"/>
                </a:lnTo>
                <a:lnTo>
                  <a:pt x="768" y="205"/>
                </a:lnTo>
                <a:lnTo>
                  <a:pt x="756" y="203"/>
                </a:lnTo>
                <a:lnTo>
                  <a:pt x="749" y="209"/>
                </a:lnTo>
                <a:lnTo>
                  <a:pt x="745" y="214"/>
                </a:lnTo>
                <a:lnTo>
                  <a:pt x="745" y="222"/>
                </a:lnTo>
                <a:lnTo>
                  <a:pt x="751" y="239"/>
                </a:lnTo>
                <a:lnTo>
                  <a:pt x="773" y="281"/>
                </a:lnTo>
                <a:lnTo>
                  <a:pt x="792" y="320"/>
                </a:lnTo>
                <a:lnTo>
                  <a:pt x="792" y="336"/>
                </a:lnTo>
                <a:lnTo>
                  <a:pt x="790" y="341"/>
                </a:lnTo>
                <a:lnTo>
                  <a:pt x="785" y="343"/>
                </a:lnTo>
                <a:lnTo>
                  <a:pt x="775" y="345"/>
                </a:lnTo>
                <a:lnTo>
                  <a:pt x="768" y="345"/>
                </a:lnTo>
                <a:lnTo>
                  <a:pt x="760" y="341"/>
                </a:lnTo>
                <a:lnTo>
                  <a:pt x="752" y="338"/>
                </a:lnTo>
                <a:lnTo>
                  <a:pt x="737" y="326"/>
                </a:lnTo>
                <a:lnTo>
                  <a:pt x="722" y="313"/>
                </a:lnTo>
                <a:lnTo>
                  <a:pt x="705" y="298"/>
                </a:lnTo>
                <a:lnTo>
                  <a:pt x="690" y="284"/>
                </a:lnTo>
                <a:lnTo>
                  <a:pt x="658" y="267"/>
                </a:lnTo>
                <a:lnTo>
                  <a:pt x="644" y="267"/>
                </a:lnTo>
                <a:lnTo>
                  <a:pt x="633" y="269"/>
                </a:lnTo>
                <a:lnTo>
                  <a:pt x="624" y="275"/>
                </a:lnTo>
                <a:lnTo>
                  <a:pt x="622" y="279"/>
                </a:lnTo>
                <a:lnTo>
                  <a:pt x="620" y="283"/>
                </a:lnTo>
                <a:lnTo>
                  <a:pt x="616" y="290"/>
                </a:lnTo>
                <a:lnTo>
                  <a:pt x="618" y="302"/>
                </a:lnTo>
                <a:lnTo>
                  <a:pt x="635" y="326"/>
                </a:lnTo>
                <a:lnTo>
                  <a:pt x="658" y="345"/>
                </a:lnTo>
                <a:lnTo>
                  <a:pt x="671" y="351"/>
                </a:lnTo>
                <a:lnTo>
                  <a:pt x="680" y="357"/>
                </a:lnTo>
                <a:lnTo>
                  <a:pt x="692" y="364"/>
                </a:lnTo>
                <a:lnTo>
                  <a:pt x="701" y="370"/>
                </a:lnTo>
                <a:lnTo>
                  <a:pt x="716" y="393"/>
                </a:lnTo>
                <a:lnTo>
                  <a:pt x="720" y="408"/>
                </a:lnTo>
                <a:lnTo>
                  <a:pt x="715" y="423"/>
                </a:lnTo>
                <a:lnTo>
                  <a:pt x="703" y="434"/>
                </a:lnTo>
                <a:lnTo>
                  <a:pt x="688" y="442"/>
                </a:lnTo>
                <a:lnTo>
                  <a:pt x="679" y="446"/>
                </a:lnTo>
                <a:lnTo>
                  <a:pt x="669" y="448"/>
                </a:lnTo>
                <a:lnTo>
                  <a:pt x="660" y="449"/>
                </a:lnTo>
                <a:lnTo>
                  <a:pt x="650" y="449"/>
                </a:lnTo>
                <a:lnTo>
                  <a:pt x="641" y="448"/>
                </a:lnTo>
                <a:lnTo>
                  <a:pt x="631" y="446"/>
                </a:lnTo>
                <a:lnTo>
                  <a:pt x="624" y="442"/>
                </a:lnTo>
                <a:lnTo>
                  <a:pt x="616" y="434"/>
                </a:lnTo>
                <a:lnTo>
                  <a:pt x="601" y="419"/>
                </a:lnTo>
                <a:lnTo>
                  <a:pt x="586" y="400"/>
                </a:lnTo>
                <a:lnTo>
                  <a:pt x="555" y="357"/>
                </a:lnTo>
                <a:lnTo>
                  <a:pt x="527" y="324"/>
                </a:lnTo>
                <a:lnTo>
                  <a:pt x="514" y="317"/>
                </a:lnTo>
                <a:lnTo>
                  <a:pt x="502" y="319"/>
                </a:lnTo>
                <a:lnTo>
                  <a:pt x="498" y="322"/>
                </a:lnTo>
                <a:lnTo>
                  <a:pt x="498" y="328"/>
                </a:lnTo>
                <a:lnTo>
                  <a:pt x="502" y="339"/>
                </a:lnTo>
                <a:lnTo>
                  <a:pt x="527" y="372"/>
                </a:lnTo>
                <a:lnTo>
                  <a:pt x="542" y="389"/>
                </a:lnTo>
                <a:lnTo>
                  <a:pt x="553" y="404"/>
                </a:lnTo>
                <a:lnTo>
                  <a:pt x="559" y="419"/>
                </a:lnTo>
                <a:lnTo>
                  <a:pt x="555" y="432"/>
                </a:lnTo>
                <a:lnTo>
                  <a:pt x="550" y="438"/>
                </a:lnTo>
                <a:lnTo>
                  <a:pt x="540" y="444"/>
                </a:lnTo>
                <a:lnTo>
                  <a:pt x="529" y="448"/>
                </a:lnTo>
                <a:lnTo>
                  <a:pt x="523" y="449"/>
                </a:lnTo>
                <a:lnTo>
                  <a:pt x="515" y="451"/>
                </a:lnTo>
                <a:lnTo>
                  <a:pt x="508" y="453"/>
                </a:lnTo>
                <a:lnTo>
                  <a:pt x="500" y="455"/>
                </a:lnTo>
                <a:lnTo>
                  <a:pt x="491" y="457"/>
                </a:lnTo>
                <a:lnTo>
                  <a:pt x="483" y="457"/>
                </a:lnTo>
                <a:lnTo>
                  <a:pt x="474" y="459"/>
                </a:lnTo>
                <a:lnTo>
                  <a:pt x="464" y="459"/>
                </a:lnTo>
                <a:lnTo>
                  <a:pt x="455" y="459"/>
                </a:lnTo>
                <a:lnTo>
                  <a:pt x="445" y="459"/>
                </a:lnTo>
                <a:lnTo>
                  <a:pt x="436" y="459"/>
                </a:lnTo>
                <a:lnTo>
                  <a:pt x="426" y="459"/>
                </a:lnTo>
                <a:lnTo>
                  <a:pt x="417" y="457"/>
                </a:lnTo>
                <a:lnTo>
                  <a:pt x="409" y="457"/>
                </a:lnTo>
                <a:lnTo>
                  <a:pt x="400" y="455"/>
                </a:lnTo>
                <a:lnTo>
                  <a:pt x="390" y="453"/>
                </a:lnTo>
                <a:lnTo>
                  <a:pt x="381" y="451"/>
                </a:lnTo>
                <a:lnTo>
                  <a:pt x="373" y="449"/>
                </a:lnTo>
                <a:lnTo>
                  <a:pt x="366" y="448"/>
                </a:lnTo>
                <a:lnTo>
                  <a:pt x="358" y="444"/>
                </a:lnTo>
                <a:lnTo>
                  <a:pt x="343" y="436"/>
                </a:lnTo>
                <a:lnTo>
                  <a:pt x="331" y="429"/>
                </a:lnTo>
                <a:lnTo>
                  <a:pt x="322" y="417"/>
                </a:lnTo>
                <a:lnTo>
                  <a:pt x="305" y="400"/>
                </a:lnTo>
                <a:lnTo>
                  <a:pt x="286" y="385"/>
                </a:lnTo>
                <a:lnTo>
                  <a:pt x="265" y="377"/>
                </a:lnTo>
                <a:lnTo>
                  <a:pt x="256" y="374"/>
                </a:lnTo>
                <a:lnTo>
                  <a:pt x="246" y="372"/>
                </a:lnTo>
                <a:lnTo>
                  <a:pt x="239" y="370"/>
                </a:lnTo>
                <a:lnTo>
                  <a:pt x="229" y="370"/>
                </a:lnTo>
                <a:lnTo>
                  <a:pt x="216" y="368"/>
                </a:lnTo>
                <a:lnTo>
                  <a:pt x="206" y="368"/>
                </a:lnTo>
                <a:lnTo>
                  <a:pt x="202" y="368"/>
                </a:lnTo>
                <a:lnTo>
                  <a:pt x="333" y="330"/>
                </a:lnTo>
                <a:lnTo>
                  <a:pt x="506" y="417"/>
                </a:lnTo>
                <a:lnTo>
                  <a:pt x="373" y="315"/>
                </a:lnTo>
                <a:lnTo>
                  <a:pt x="529" y="271"/>
                </a:lnTo>
                <a:lnTo>
                  <a:pt x="654" y="408"/>
                </a:lnTo>
                <a:lnTo>
                  <a:pt x="559" y="258"/>
                </a:lnTo>
                <a:lnTo>
                  <a:pt x="661" y="226"/>
                </a:lnTo>
                <a:lnTo>
                  <a:pt x="760" y="313"/>
                </a:lnTo>
                <a:lnTo>
                  <a:pt x="688" y="216"/>
                </a:lnTo>
                <a:lnTo>
                  <a:pt x="770" y="182"/>
                </a:lnTo>
                <a:lnTo>
                  <a:pt x="842" y="214"/>
                </a:lnTo>
                <a:lnTo>
                  <a:pt x="787" y="167"/>
                </a:lnTo>
                <a:lnTo>
                  <a:pt x="887" y="106"/>
                </a:lnTo>
                <a:lnTo>
                  <a:pt x="751" y="169"/>
                </a:lnTo>
                <a:lnTo>
                  <a:pt x="644" y="209"/>
                </a:lnTo>
                <a:lnTo>
                  <a:pt x="792" y="44"/>
                </a:lnTo>
                <a:lnTo>
                  <a:pt x="603" y="218"/>
                </a:lnTo>
                <a:lnTo>
                  <a:pt x="519" y="241"/>
                </a:lnTo>
                <a:lnTo>
                  <a:pt x="622" y="68"/>
                </a:lnTo>
                <a:lnTo>
                  <a:pt x="479" y="248"/>
                </a:lnTo>
                <a:lnTo>
                  <a:pt x="356" y="286"/>
                </a:lnTo>
                <a:lnTo>
                  <a:pt x="411" y="125"/>
                </a:lnTo>
                <a:lnTo>
                  <a:pt x="320" y="298"/>
                </a:lnTo>
                <a:lnTo>
                  <a:pt x="305" y="305"/>
                </a:lnTo>
                <a:lnTo>
                  <a:pt x="288" y="311"/>
                </a:lnTo>
                <a:lnTo>
                  <a:pt x="267" y="320"/>
                </a:lnTo>
                <a:lnTo>
                  <a:pt x="244" y="330"/>
                </a:lnTo>
                <a:lnTo>
                  <a:pt x="221" y="338"/>
                </a:lnTo>
                <a:lnTo>
                  <a:pt x="216" y="339"/>
                </a:lnTo>
                <a:lnTo>
                  <a:pt x="210" y="341"/>
                </a:lnTo>
                <a:lnTo>
                  <a:pt x="204" y="343"/>
                </a:lnTo>
                <a:lnTo>
                  <a:pt x="199" y="345"/>
                </a:lnTo>
                <a:lnTo>
                  <a:pt x="193" y="347"/>
                </a:lnTo>
                <a:lnTo>
                  <a:pt x="189" y="347"/>
                </a:lnTo>
                <a:lnTo>
                  <a:pt x="180" y="349"/>
                </a:lnTo>
                <a:lnTo>
                  <a:pt x="170" y="351"/>
                </a:lnTo>
                <a:lnTo>
                  <a:pt x="165" y="351"/>
                </a:lnTo>
                <a:lnTo>
                  <a:pt x="159" y="351"/>
                </a:lnTo>
                <a:lnTo>
                  <a:pt x="153" y="351"/>
                </a:lnTo>
                <a:lnTo>
                  <a:pt x="146" y="351"/>
                </a:lnTo>
                <a:lnTo>
                  <a:pt x="140" y="351"/>
                </a:lnTo>
                <a:lnTo>
                  <a:pt x="132" y="349"/>
                </a:lnTo>
                <a:lnTo>
                  <a:pt x="125" y="349"/>
                </a:lnTo>
                <a:lnTo>
                  <a:pt x="117" y="349"/>
                </a:lnTo>
                <a:lnTo>
                  <a:pt x="110" y="347"/>
                </a:lnTo>
                <a:lnTo>
                  <a:pt x="102" y="347"/>
                </a:lnTo>
                <a:lnTo>
                  <a:pt x="94" y="347"/>
                </a:lnTo>
                <a:lnTo>
                  <a:pt x="87" y="345"/>
                </a:lnTo>
                <a:lnTo>
                  <a:pt x="79" y="345"/>
                </a:lnTo>
                <a:lnTo>
                  <a:pt x="72" y="343"/>
                </a:lnTo>
                <a:lnTo>
                  <a:pt x="58" y="341"/>
                </a:lnTo>
                <a:lnTo>
                  <a:pt x="51" y="341"/>
                </a:lnTo>
                <a:lnTo>
                  <a:pt x="43" y="339"/>
                </a:lnTo>
                <a:lnTo>
                  <a:pt x="32" y="338"/>
                </a:lnTo>
                <a:lnTo>
                  <a:pt x="20" y="336"/>
                </a:lnTo>
                <a:lnTo>
                  <a:pt x="11" y="336"/>
                </a:lnTo>
                <a:lnTo>
                  <a:pt x="5" y="334"/>
                </a:lnTo>
                <a:lnTo>
                  <a:pt x="0" y="332"/>
                </a:lnTo>
                <a:lnTo>
                  <a:pt x="102" y="273"/>
                </a:lnTo>
                <a:lnTo>
                  <a:pt x="104" y="281"/>
                </a:lnTo>
                <a:lnTo>
                  <a:pt x="121" y="298"/>
                </a:lnTo>
                <a:lnTo>
                  <a:pt x="147" y="315"/>
                </a:lnTo>
                <a:close/>
              </a:path>
            </a:pathLst>
          </a:custGeom>
          <a:gradFill rotWithShape="0">
            <a:gsLst>
              <a:gs pos="0">
                <a:srgbClr val="FFFFFF"/>
              </a:gs>
              <a:gs pos="100000">
                <a:srgbClr val="FFFFCC"/>
              </a:gs>
            </a:gsLst>
            <a:lin ang="5400000" scaled="1"/>
          </a:gradFill>
          <a:ln w="9525">
            <a:noFill/>
            <a:round/>
            <a:headEnd/>
            <a:tailEnd/>
          </a:ln>
        </p:spPr>
        <p:txBody>
          <a:bodyPr/>
          <a:lstStyle/>
          <a:p>
            <a:endParaRPr lang="en-US"/>
          </a:p>
        </p:txBody>
      </p:sp>
      <p:sp>
        <p:nvSpPr>
          <p:cNvPr id="13320" name="Freeform 14"/>
          <p:cNvSpPr>
            <a:spLocks/>
          </p:cNvSpPr>
          <p:nvPr/>
        </p:nvSpPr>
        <p:spPr bwMode="auto">
          <a:xfrm>
            <a:off x="5245100" y="3857625"/>
            <a:ext cx="1471613" cy="728663"/>
          </a:xfrm>
          <a:custGeom>
            <a:avLst/>
            <a:gdLst>
              <a:gd name="T0" fmla="*/ 463708908 w 927"/>
              <a:gd name="T1" fmla="*/ 783769925 h 459"/>
              <a:gd name="T2" fmla="*/ 645160219 w 927"/>
              <a:gd name="T3" fmla="*/ 688003922 h 459"/>
              <a:gd name="T4" fmla="*/ 715724618 w 927"/>
              <a:gd name="T5" fmla="*/ 587197603 h 459"/>
              <a:gd name="T6" fmla="*/ 778729340 w 927"/>
              <a:gd name="T7" fmla="*/ 486391284 h 459"/>
              <a:gd name="T8" fmla="*/ 846772788 w 927"/>
              <a:gd name="T9" fmla="*/ 362902749 h 459"/>
              <a:gd name="T10" fmla="*/ 1008062843 w 927"/>
              <a:gd name="T11" fmla="*/ 209173906 h 459"/>
              <a:gd name="T12" fmla="*/ 1136591649 w 927"/>
              <a:gd name="T13" fmla="*/ 176411059 h 459"/>
              <a:gd name="T14" fmla="*/ 1257559190 w 927"/>
              <a:gd name="T15" fmla="*/ 176411059 h 459"/>
              <a:gd name="T16" fmla="*/ 1214715725 w 927"/>
              <a:gd name="T17" fmla="*/ 239415802 h 459"/>
              <a:gd name="T18" fmla="*/ 1141631963 w 927"/>
              <a:gd name="T19" fmla="*/ 342741485 h 459"/>
              <a:gd name="T20" fmla="*/ 1222276990 w 927"/>
              <a:gd name="T21" fmla="*/ 433467172 h 459"/>
              <a:gd name="T22" fmla="*/ 1353325160 w 927"/>
              <a:gd name="T23" fmla="*/ 330141489 h 459"/>
              <a:gd name="T24" fmla="*/ 1439010501 w 927"/>
              <a:gd name="T25" fmla="*/ 176411059 h 459"/>
              <a:gd name="T26" fmla="*/ 1567537720 w 927"/>
              <a:gd name="T27" fmla="*/ 65524107 h 459"/>
              <a:gd name="T28" fmla="*/ 1643142433 w 927"/>
              <a:gd name="T29" fmla="*/ 196572322 h 459"/>
              <a:gd name="T30" fmla="*/ 1547376463 w 927"/>
              <a:gd name="T31" fmla="*/ 342741485 h 459"/>
              <a:gd name="T32" fmla="*/ 1600300556 w 927"/>
              <a:gd name="T33" fmla="*/ 395665597 h 459"/>
              <a:gd name="T34" fmla="*/ 1706147155 w 927"/>
              <a:gd name="T35" fmla="*/ 287298010 h 459"/>
              <a:gd name="T36" fmla="*/ 1764109974 w 927"/>
              <a:gd name="T37" fmla="*/ 214214222 h 459"/>
              <a:gd name="T38" fmla="*/ 1834674373 w 927"/>
              <a:gd name="T39" fmla="*/ 133569167 h 459"/>
              <a:gd name="T40" fmla="*/ 1978324122 w 927"/>
              <a:gd name="T41" fmla="*/ 10080632 h 459"/>
              <a:gd name="T42" fmla="*/ 2053928835 w 927"/>
              <a:gd name="T43" fmla="*/ 148690115 h 459"/>
              <a:gd name="T44" fmla="*/ 1963203180 w 927"/>
              <a:gd name="T45" fmla="*/ 252015798 h 459"/>
              <a:gd name="T46" fmla="*/ 1844755002 w 927"/>
              <a:gd name="T47" fmla="*/ 352822117 h 459"/>
              <a:gd name="T48" fmla="*/ 1839714688 w 927"/>
              <a:gd name="T49" fmla="*/ 390625281 h 459"/>
              <a:gd name="T50" fmla="*/ 2147483647 w 927"/>
              <a:gd name="T51" fmla="*/ 191532006 h 459"/>
              <a:gd name="T52" fmla="*/ 2147483647 w 927"/>
              <a:gd name="T53" fmla="*/ 246975482 h 459"/>
              <a:gd name="T54" fmla="*/ 2147483647 w 927"/>
              <a:gd name="T55" fmla="*/ 372983381 h 459"/>
              <a:gd name="T56" fmla="*/ 2116931969 w 927"/>
              <a:gd name="T57" fmla="*/ 400705912 h 459"/>
              <a:gd name="T58" fmla="*/ 2147483647 w 927"/>
              <a:gd name="T59" fmla="*/ 609878231 h 459"/>
              <a:gd name="T60" fmla="*/ 2101811027 w 927"/>
              <a:gd name="T61" fmla="*/ 597278235 h 459"/>
              <a:gd name="T62" fmla="*/ 1912800037 w 927"/>
              <a:gd name="T63" fmla="*/ 511592864 h 459"/>
              <a:gd name="T64" fmla="*/ 2003525693 w 927"/>
              <a:gd name="T65" fmla="*/ 806450553 h 459"/>
              <a:gd name="T66" fmla="*/ 1920359715 w 927"/>
              <a:gd name="T67" fmla="*/ 859374665 h 459"/>
              <a:gd name="T68" fmla="*/ 1663303690 w 927"/>
              <a:gd name="T69" fmla="*/ 672882974 h 459"/>
              <a:gd name="T70" fmla="*/ 1557457092 w 927"/>
              <a:gd name="T71" fmla="*/ 730845814 h 459"/>
              <a:gd name="T72" fmla="*/ 1748989032 w 927"/>
              <a:gd name="T73" fmla="*/ 912297189 h 459"/>
              <a:gd name="T74" fmla="*/ 1733868089 w 927"/>
              <a:gd name="T75" fmla="*/ 1113909827 h 459"/>
              <a:gd name="T76" fmla="*/ 1595260242 w 927"/>
              <a:gd name="T77" fmla="*/ 1116430779 h 459"/>
              <a:gd name="T78" fmla="*/ 1333163903 w 927"/>
              <a:gd name="T79" fmla="*/ 811490869 h 459"/>
              <a:gd name="T80" fmla="*/ 1333163903 w 927"/>
              <a:gd name="T81" fmla="*/ 932458452 h 459"/>
              <a:gd name="T82" fmla="*/ 1365925152 w 927"/>
              <a:gd name="T83" fmla="*/ 1113909827 h 459"/>
              <a:gd name="T84" fmla="*/ 1242438247 w 927"/>
              <a:gd name="T85" fmla="*/ 1146672674 h 459"/>
              <a:gd name="T86" fmla="*/ 1103828813 w 927"/>
              <a:gd name="T87" fmla="*/ 1151712990 h 459"/>
              <a:gd name="T88" fmla="*/ 965220965 w 927"/>
              <a:gd name="T89" fmla="*/ 1131551726 h 459"/>
              <a:gd name="T90" fmla="*/ 816530902 w 927"/>
              <a:gd name="T91" fmla="*/ 1050906671 h 459"/>
              <a:gd name="T92" fmla="*/ 602318342 w 927"/>
              <a:gd name="T93" fmla="*/ 932458452 h 459"/>
              <a:gd name="T94" fmla="*/ 1280239810 w 927"/>
              <a:gd name="T95" fmla="*/ 1045866355 h 459"/>
              <a:gd name="T96" fmla="*/ 1920359715 w 927"/>
              <a:gd name="T97" fmla="*/ 783769925 h 459"/>
              <a:gd name="T98" fmla="*/ 1897679095 w 927"/>
              <a:gd name="T99" fmla="*/ 420867176 h 459"/>
              <a:gd name="T100" fmla="*/ 1214715725 w 927"/>
              <a:gd name="T101" fmla="*/ 619958863 h 459"/>
              <a:gd name="T102" fmla="*/ 677923055 w 927"/>
              <a:gd name="T103" fmla="*/ 806450553 h 459"/>
              <a:gd name="T104" fmla="*/ 506552372 w 927"/>
              <a:gd name="T105" fmla="*/ 864414981 h 459"/>
              <a:gd name="T106" fmla="*/ 400705774 w 927"/>
              <a:gd name="T107" fmla="*/ 879535929 h 459"/>
              <a:gd name="T108" fmla="*/ 299899489 w 927"/>
              <a:gd name="T109" fmla="*/ 874495613 h 459"/>
              <a:gd name="T110" fmla="*/ 186491626 w 927"/>
              <a:gd name="T111" fmla="*/ 864414981 h 459"/>
              <a:gd name="T112" fmla="*/ 32762836 w 927"/>
              <a:gd name="T113" fmla="*/ 839213401 h 459"/>
              <a:gd name="T114" fmla="*/ 372983252 w 927"/>
              <a:gd name="T115" fmla="*/ 788810241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8" y="313"/>
                </a:moveTo>
                <a:lnTo>
                  <a:pt x="152" y="315"/>
                </a:lnTo>
                <a:lnTo>
                  <a:pt x="161" y="315"/>
                </a:lnTo>
                <a:lnTo>
                  <a:pt x="169" y="313"/>
                </a:lnTo>
                <a:lnTo>
                  <a:pt x="176" y="313"/>
                </a:lnTo>
                <a:lnTo>
                  <a:pt x="184" y="311"/>
                </a:lnTo>
                <a:lnTo>
                  <a:pt x="193" y="309"/>
                </a:lnTo>
                <a:lnTo>
                  <a:pt x="212" y="301"/>
                </a:lnTo>
                <a:lnTo>
                  <a:pt x="235" y="290"/>
                </a:lnTo>
                <a:lnTo>
                  <a:pt x="245" y="282"/>
                </a:lnTo>
                <a:lnTo>
                  <a:pt x="250" y="277"/>
                </a:lnTo>
                <a:lnTo>
                  <a:pt x="256" y="273"/>
                </a:lnTo>
                <a:lnTo>
                  <a:pt x="262" y="267"/>
                </a:lnTo>
                <a:lnTo>
                  <a:pt x="267" y="261"/>
                </a:lnTo>
                <a:lnTo>
                  <a:pt x="271" y="254"/>
                </a:lnTo>
                <a:lnTo>
                  <a:pt x="277" y="246"/>
                </a:lnTo>
                <a:lnTo>
                  <a:pt x="281" y="241"/>
                </a:lnTo>
                <a:lnTo>
                  <a:pt x="284" y="233"/>
                </a:lnTo>
                <a:lnTo>
                  <a:pt x="290" y="225"/>
                </a:lnTo>
                <a:lnTo>
                  <a:pt x="294" y="220"/>
                </a:lnTo>
                <a:lnTo>
                  <a:pt x="298" y="212"/>
                </a:lnTo>
                <a:lnTo>
                  <a:pt x="301" y="206"/>
                </a:lnTo>
                <a:lnTo>
                  <a:pt x="305" y="199"/>
                </a:lnTo>
                <a:lnTo>
                  <a:pt x="309" y="193"/>
                </a:lnTo>
                <a:lnTo>
                  <a:pt x="313" y="186"/>
                </a:lnTo>
                <a:lnTo>
                  <a:pt x="315" y="180"/>
                </a:lnTo>
                <a:lnTo>
                  <a:pt x="322" y="169"/>
                </a:lnTo>
                <a:lnTo>
                  <a:pt x="326" y="161"/>
                </a:lnTo>
                <a:lnTo>
                  <a:pt x="330" y="155"/>
                </a:lnTo>
                <a:lnTo>
                  <a:pt x="336" y="144"/>
                </a:lnTo>
                <a:lnTo>
                  <a:pt x="341" y="134"/>
                </a:lnTo>
                <a:lnTo>
                  <a:pt x="349" y="125"/>
                </a:lnTo>
                <a:lnTo>
                  <a:pt x="355" y="115"/>
                </a:lnTo>
                <a:lnTo>
                  <a:pt x="362" y="108"/>
                </a:lnTo>
                <a:lnTo>
                  <a:pt x="379" y="93"/>
                </a:lnTo>
                <a:lnTo>
                  <a:pt x="400" y="83"/>
                </a:lnTo>
                <a:lnTo>
                  <a:pt x="410" y="79"/>
                </a:lnTo>
                <a:lnTo>
                  <a:pt x="421" y="76"/>
                </a:lnTo>
                <a:lnTo>
                  <a:pt x="427" y="74"/>
                </a:lnTo>
                <a:lnTo>
                  <a:pt x="430" y="74"/>
                </a:lnTo>
                <a:lnTo>
                  <a:pt x="442" y="72"/>
                </a:lnTo>
                <a:lnTo>
                  <a:pt x="451" y="70"/>
                </a:lnTo>
                <a:lnTo>
                  <a:pt x="459" y="70"/>
                </a:lnTo>
                <a:lnTo>
                  <a:pt x="468" y="68"/>
                </a:lnTo>
                <a:lnTo>
                  <a:pt x="474" y="68"/>
                </a:lnTo>
                <a:lnTo>
                  <a:pt x="482" y="68"/>
                </a:lnTo>
                <a:lnTo>
                  <a:pt x="487" y="68"/>
                </a:lnTo>
                <a:lnTo>
                  <a:pt x="499" y="70"/>
                </a:lnTo>
                <a:lnTo>
                  <a:pt x="506" y="72"/>
                </a:lnTo>
                <a:lnTo>
                  <a:pt x="504" y="74"/>
                </a:lnTo>
                <a:lnTo>
                  <a:pt x="497" y="79"/>
                </a:lnTo>
                <a:lnTo>
                  <a:pt x="493" y="85"/>
                </a:lnTo>
                <a:lnTo>
                  <a:pt x="487" y="89"/>
                </a:lnTo>
                <a:lnTo>
                  <a:pt x="482" y="95"/>
                </a:lnTo>
                <a:lnTo>
                  <a:pt x="476" y="100"/>
                </a:lnTo>
                <a:lnTo>
                  <a:pt x="470" y="108"/>
                </a:lnTo>
                <a:lnTo>
                  <a:pt x="465" y="115"/>
                </a:lnTo>
                <a:lnTo>
                  <a:pt x="461" y="121"/>
                </a:lnTo>
                <a:lnTo>
                  <a:pt x="457" y="129"/>
                </a:lnTo>
                <a:lnTo>
                  <a:pt x="453" y="136"/>
                </a:lnTo>
                <a:lnTo>
                  <a:pt x="451" y="142"/>
                </a:lnTo>
                <a:lnTo>
                  <a:pt x="449" y="155"/>
                </a:lnTo>
                <a:lnTo>
                  <a:pt x="453" y="165"/>
                </a:lnTo>
                <a:lnTo>
                  <a:pt x="461" y="170"/>
                </a:lnTo>
                <a:lnTo>
                  <a:pt x="472" y="172"/>
                </a:lnTo>
                <a:lnTo>
                  <a:pt x="485" y="172"/>
                </a:lnTo>
                <a:lnTo>
                  <a:pt x="499" y="169"/>
                </a:lnTo>
                <a:lnTo>
                  <a:pt x="512" y="161"/>
                </a:lnTo>
                <a:lnTo>
                  <a:pt x="523" y="150"/>
                </a:lnTo>
                <a:lnTo>
                  <a:pt x="527" y="144"/>
                </a:lnTo>
                <a:lnTo>
                  <a:pt x="533" y="138"/>
                </a:lnTo>
                <a:lnTo>
                  <a:pt x="537" y="131"/>
                </a:lnTo>
                <a:lnTo>
                  <a:pt x="540" y="123"/>
                </a:lnTo>
                <a:lnTo>
                  <a:pt x="546" y="114"/>
                </a:lnTo>
                <a:lnTo>
                  <a:pt x="552" y="102"/>
                </a:lnTo>
                <a:lnTo>
                  <a:pt x="557" y="91"/>
                </a:lnTo>
                <a:lnTo>
                  <a:pt x="563" y="81"/>
                </a:lnTo>
                <a:lnTo>
                  <a:pt x="571" y="70"/>
                </a:lnTo>
                <a:lnTo>
                  <a:pt x="578" y="60"/>
                </a:lnTo>
                <a:lnTo>
                  <a:pt x="584" y="51"/>
                </a:lnTo>
                <a:lnTo>
                  <a:pt x="594" y="43"/>
                </a:lnTo>
                <a:lnTo>
                  <a:pt x="609" y="30"/>
                </a:lnTo>
                <a:lnTo>
                  <a:pt x="616" y="28"/>
                </a:lnTo>
                <a:lnTo>
                  <a:pt x="622" y="26"/>
                </a:lnTo>
                <a:lnTo>
                  <a:pt x="626" y="26"/>
                </a:lnTo>
                <a:lnTo>
                  <a:pt x="635" y="28"/>
                </a:lnTo>
                <a:lnTo>
                  <a:pt x="645" y="34"/>
                </a:lnTo>
                <a:lnTo>
                  <a:pt x="656" y="49"/>
                </a:lnTo>
                <a:lnTo>
                  <a:pt x="656" y="66"/>
                </a:lnTo>
                <a:lnTo>
                  <a:pt x="652" y="78"/>
                </a:lnTo>
                <a:lnTo>
                  <a:pt x="647" y="87"/>
                </a:lnTo>
                <a:lnTo>
                  <a:pt x="641" y="96"/>
                </a:lnTo>
                <a:lnTo>
                  <a:pt x="635" y="106"/>
                </a:lnTo>
                <a:lnTo>
                  <a:pt x="628" y="117"/>
                </a:lnTo>
                <a:lnTo>
                  <a:pt x="620" y="127"/>
                </a:lnTo>
                <a:lnTo>
                  <a:pt x="614" y="136"/>
                </a:lnTo>
                <a:lnTo>
                  <a:pt x="611" y="144"/>
                </a:lnTo>
                <a:lnTo>
                  <a:pt x="605" y="159"/>
                </a:lnTo>
                <a:lnTo>
                  <a:pt x="611" y="170"/>
                </a:lnTo>
                <a:lnTo>
                  <a:pt x="616" y="170"/>
                </a:lnTo>
                <a:lnTo>
                  <a:pt x="626" y="167"/>
                </a:lnTo>
                <a:lnTo>
                  <a:pt x="635" y="157"/>
                </a:lnTo>
                <a:lnTo>
                  <a:pt x="641" y="151"/>
                </a:lnTo>
                <a:lnTo>
                  <a:pt x="649" y="146"/>
                </a:lnTo>
                <a:lnTo>
                  <a:pt x="656" y="138"/>
                </a:lnTo>
                <a:lnTo>
                  <a:pt x="662" y="131"/>
                </a:lnTo>
                <a:lnTo>
                  <a:pt x="669" y="121"/>
                </a:lnTo>
                <a:lnTo>
                  <a:pt x="677" y="114"/>
                </a:lnTo>
                <a:lnTo>
                  <a:pt x="681" y="110"/>
                </a:lnTo>
                <a:lnTo>
                  <a:pt x="685" y="104"/>
                </a:lnTo>
                <a:lnTo>
                  <a:pt x="688" y="100"/>
                </a:lnTo>
                <a:lnTo>
                  <a:pt x="692" y="95"/>
                </a:lnTo>
                <a:lnTo>
                  <a:pt x="696" y="91"/>
                </a:lnTo>
                <a:lnTo>
                  <a:pt x="700" y="85"/>
                </a:lnTo>
                <a:lnTo>
                  <a:pt x="704" y="81"/>
                </a:lnTo>
                <a:lnTo>
                  <a:pt x="709" y="76"/>
                </a:lnTo>
                <a:lnTo>
                  <a:pt x="717" y="66"/>
                </a:lnTo>
                <a:lnTo>
                  <a:pt x="721" y="62"/>
                </a:lnTo>
                <a:lnTo>
                  <a:pt x="724" y="59"/>
                </a:lnTo>
                <a:lnTo>
                  <a:pt x="728" y="53"/>
                </a:lnTo>
                <a:lnTo>
                  <a:pt x="732" y="49"/>
                </a:lnTo>
                <a:lnTo>
                  <a:pt x="741" y="42"/>
                </a:lnTo>
                <a:lnTo>
                  <a:pt x="749" y="32"/>
                </a:lnTo>
                <a:lnTo>
                  <a:pt x="757" y="26"/>
                </a:lnTo>
                <a:lnTo>
                  <a:pt x="772" y="13"/>
                </a:lnTo>
                <a:lnTo>
                  <a:pt x="785" y="4"/>
                </a:lnTo>
                <a:lnTo>
                  <a:pt x="798" y="0"/>
                </a:lnTo>
                <a:lnTo>
                  <a:pt x="808" y="0"/>
                </a:lnTo>
                <a:lnTo>
                  <a:pt x="817" y="5"/>
                </a:lnTo>
                <a:lnTo>
                  <a:pt x="827" y="26"/>
                </a:lnTo>
                <a:lnTo>
                  <a:pt x="823" y="47"/>
                </a:lnTo>
                <a:lnTo>
                  <a:pt x="815" y="59"/>
                </a:lnTo>
                <a:lnTo>
                  <a:pt x="808" y="68"/>
                </a:lnTo>
                <a:lnTo>
                  <a:pt x="800" y="79"/>
                </a:lnTo>
                <a:lnTo>
                  <a:pt x="795" y="83"/>
                </a:lnTo>
                <a:lnTo>
                  <a:pt x="791" y="89"/>
                </a:lnTo>
                <a:lnTo>
                  <a:pt x="785" y="95"/>
                </a:lnTo>
                <a:lnTo>
                  <a:pt x="779" y="100"/>
                </a:lnTo>
                <a:lnTo>
                  <a:pt x="774" y="104"/>
                </a:lnTo>
                <a:lnTo>
                  <a:pt x="768" y="110"/>
                </a:lnTo>
                <a:lnTo>
                  <a:pt x="747" y="129"/>
                </a:lnTo>
                <a:lnTo>
                  <a:pt x="741" y="133"/>
                </a:lnTo>
                <a:lnTo>
                  <a:pt x="736" y="136"/>
                </a:lnTo>
                <a:lnTo>
                  <a:pt x="732" y="140"/>
                </a:lnTo>
                <a:lnTo>
                  <a:pt x="728" y="144"/>
                </a:lnTo>
                <a:lnTo>
                  <a:pt x="721" y="151"/>
                </a:lnTo>
                <a:lnTo>
                  <a:pt x="717" y="157"/>
                </a:lnTo>
                <a:lnTo>
                  <a:pt x="717" y="163"/>
                </a:lnTo>
                <a:lnTo>
                  <a:pt x="722" y="161"/>
                </a:lnTo>
                <a:lnTo>
                  <a:pt x="730" y="155"/>
                </a:lnTo>
                <a:lnTo>
                  <a:pt x="751" y="140"/>
                </a:lnTo>
                <a:lnTo>
                  <a:pt x="779" y="121"/>
                </a:lnTo>
                <a:lnTo>
                  <a:pt x="812" y="100"/>
                </a:lnTo>
                <a:lnTo>
                  <a:pt x="844" y="85"/>
                </a:lnTo>
                <a:lnTo>
                  <a:pt x="857" y="79"/>
                </a:lnTo>
                <a:lnTo>
                  <a:pt x="872" y="76"/>
                </a:lnTo>
                <a:lnTo>
                  <a:pt x="878" y="76"/>
                </a:lnTo>
                <a:lnTo>
                  <a:pt x="884" y="76"/>
                </a:lnTo>
                <a:lnTo>
                  <a:pt x="895" y="78"/>
                </a:lnTo>
                <a:lnTo>
                  <a:pt x="903" y="83"/>
                </a:lnTo>
                <a:lnTo>
                  <a:pt x="910" y="89"/>
                </a:lnTo>
                <a:lnTo>
                  <a:pt x="922" y="98"/>
                </a:lnTo>
                <a:lnTo>
                  <a:pt x="927" y="119"/>
                </a:lnTo>
                <a:lnTo>
                  <a:pt x="925" y="129"/>
                </a:lnTo>
                <a:lnTo>
                  <a:pt x="920" y="136"/>
                </a:lnTo>
                <a:lnTo>
                  <a:pt x="910" y="142"/>
                </a:lnTo>
                <a:lnTo>
                  <a:pt x="899" y="146"/>
                </a:lnTo>
                <a:lnTo>
                  <a:pt x="893" y="148"/>
                </a:lnTo>
                <a:lnTo>
                  <a:pt x="888" y="150"/>
                </a:lnTo>
                <a:lnTo>
                  <a:pt x="874" y="151"/>
                </a:lnTo>
                <a:lnTo>
                  <a:pt x="869" y="151"/>
                </a:lnTo>
                <a:lnTo>
                  <a:pt x="863" y="153"/>
                </a:lnTo>
                <a:lnTo>
                  <a:pt x="853" y="155"/>
                </a:lnTo>
                <a:lnTo>
                  <a:pt x="840" y="159"/>
                </a:lnTo>
                <a:lnTo>
                  <a:pt x="838" y="163"/>
                </a:lnTo>
                <a:lnTo>
                  <a:pt x="840" y="169"/>
                </a:lnTo>
                <a:lnTo>
                  <a:pt x="857" y="189"/>
                </a:lnTo>
                <a:lnTo>
                  <a:pt x="874" y="216"/>
                </a:lnTo>
                <a:lnTo>
                  <a:pt x="880" y="239"/>
                </a:lnTo>
                <a:lnTo>
                  <a:pt x="878" y="242"/>
                </a:lnTo>
                <a:lnTo>
                  <a:pt x="874" y="244"/>
                </a:lnTo>
                <a:lnTo>
                  <a:pt x="869" y="246"/>
                </a:lnTo>
                <a:lnTo>
                  <a:pt x="861" y="246"/>
                </a:lnTo>
                <a:lnTo>
                  <a:pt x="851" y="244"/>
                </a:lnTo>
                <a:lnTo>
                  <a:pt x="844" y="241"/>
                </a:lnTo>
                <a:lnTo>
                  <a:pt x="834" y="237"/>
                </a:lnTo>
                <a:lnTo>
                  <a:pt x="827" y="233"/>
                </a:lnTo>
                <a:lnTo>
                  <a:pt x="810" y="224"/>
                </a:lnTo>
                <a:lnTo>
                  <a:pt x="796" y="216"/>
                </a:lnTo>
                <a:lnTo>
                  <a:pt x="781" y="206"/>
                </a:lnTo>
                <a:lnTo>
                  <a:pt x="770" y="203"/>
                </a:lnTo>
                <a:lnTo>
                  <a:pt x="759" y="203"/>
                </a:lnTo>
                <a:lnTo>
                  <a:pt x="749" y="208"/>
                </a:lnTo>
                <a:lnTo>
                  <a:pt x="747" y="214"/>
                </a:lnTo>
                <a:lnTo>
                  <a:pt x="747" y="222"/>
                </a:lnTo>
                <a:lnTo>
                  <a:pt x="753" y="239"/>
                </a:lnTo>
                <a:lnTo>
                  <a:pt x="774" y="280"/>
                </a:lnTo>
                <a:lnTo>
                  <a:pt x="795" y="320"/>
                </a:lnTo>
                <a:lnTo>
                  <a:pt x="795" y="333"/>
                </a:lnTo>
                <a:lnTo>
                  <a:pt x="791" y="339"/>
                </a:lnTo>
                <a:lnTo>
                  <a:pt x="785" y="343"/>
                </a:lnTo>
                <a:lnTo>
                  <a:pt x="778" y="343"/>
                </a:lnTo>
                <a:lnTo>
                  <a:pt x="770" y="343"/>
                </a:lnTo>
                <a:lnTo>
                  <a:pt x="762" y="341"/>
                </a:lnTo>
                <a:lnTo>
                  <a:pt x="755" y="337"/>
                </a:lnTo>
                <a:lnTo>
                  <a:pt x="738" y="326"/>
                </a:lnTo>
                <a:lnTo>
                  <a:pt x="722" y="311"/>
                </a:lnTo>
                <a:lnTo>
                  <a:pt x="707" y="296"/>
                </a:lnTo>
                <a:lnTo>
                  <a:pt x="690" y="282"/>
                </a:lnTo>
                <a:lnTo>
                  <a:pt x="660" y="267"/>
                </a:lnTo>
                <a:lnTo>
                  <a:pt x="645" y="265"/>
                </a:lnTo>
                <a:lnTo>
                  <a:pt x="633" y="269"/>
                </a:lnTo>
                <a:lnTo>
                  <a:pt x="626" y="273"/>
                </a:lnTo>
                <a:lnTo>
                  <a:pt x="622" y="277"/>
                </a:lnTo>
                <a:lnTo>
                  <a:pt x="620" y="280"/>
                </a:lnTo>
                <a:lnTo>
                  <a:pt x="618" y="290"/>
                </a:lnTo>
                <a:lnTo>
                  <a:pt x="620" y="299"/>
                </a:lnTo>
                <a:lnTo>
                  <a:pt x="635" y="324"/>
                </a:lnTo>
                <a:lnTo>
                  <a:pt x="660" y="343"/>
                </a:lnTo>
                <a:lnTo>
                  <a:pt x="671" y="351"/>
                </a:lnTo>
                <a:lnTo>
                  <a:pt x="683" y="356"/>
                </a:lnTo>
                <a:lnTo>
                  <a:pt x="694" y="362"/>
                </a:lnTo>
                <a:lnTo>
                  <a:pt x="704" y="370"/>
                </a:lnTo>
                <a:lnTo>
                  <a:pt x="719" y="392"/>
                </a:lnTo>
                <a:lnTo>
                  <a:pt x="721" y="407"/>
                </a:lnTo>
                <a:lnTo>
                  <a:pt x="715" y="421"/>
                </a:lnTo>
                <a:lnTo>
                  <a:pt x="704" y="432"/>
                </a:lnTo>
                <a:lnTo>
                  <a:pt x="688" y="442"/>
                </a:lnTo>
                <a:lnTo>
                  <a:pt x="679" y="443"/>
                </a:lnTo>
                <a:lnTo>
                  <a:pt x="671" y="447"/>
                </a:lnTo>
                <a:lnTo>
                  <a:pt x="660" y="447"/>
                </a:lnTo>
                <a:lnTo>
                  <a:pt x="650" y="447"/>
                </a:lnTo>
                <a:lnTo>
                  <a:pt x="643" y="447"/>
                </a:lnTo>
                <a:lnTo>
                  <a:pt x="633" y="443"/>
                </a:lnTo>
                <a:lnTo>
                  <a:pt x="624" y="440"/>
                </a:lnTo>
                <a:lnTo>
                  <a:pt x="616" y="434"/>
                </a:lnTo>
                <a:lnTo>
                  <a:pt x="603" y="417"/>
                </a:lnTo>
                <a:lnTo>
                  <a:pt x="588" y="398"/>
                </a:lnTo>
                <a:lnTo>
                  <a:pt x="557" y="354"/>
                </a:lnTo>
                <a:lnTo>
                  <a:pt x="529" y="322"/>
                </a:lnTo>
                <a:lnTo>
                  <a:pt x="516" y="316"/>
                </a:lnTo>
                <a:lnTo>
                  <a:pt x="504" y="318"/>
                </a:lnTo>
                <a:lnTo>
                  <a:pt x="501" y="322"/>
                </a:lnTo>
                <a:lnTo>
                  <a:pt x="499" y="326"/>
                </a:lnTo>
                <a:lnTo>
                  <a:pt x="504" y="339"/>
                </a:lnTo>
                <a:lnTo>
                  <a:pt x="529" y="370"/>
                </a:lnTo>
                <a:lnTo>
                  <a:pt x="542" y="387"/>
                </a:lnTo>
                <a:lnTo>
                  <a:pt x="554" y="404"/>
                </a:lnTo>
                <a:lnTo>
                  <a:pt x="559" y="419"/>
                </a:lnTo>
                <a:lnTo>
                  <a:pt x="557" y="432"/>
                </a:lnTo>
                <a:lnTo>
                  <a:pt x="550" y="438"/>
                </a:lnTo>
                <a:lnTo>
                  <a:pt x="542" y="442"/>
                </a:lnTo>
                <a:lnTo>
                  <a:pt x="531" y="447"/>
                </a:lnTo>
                <a:lnTo>
                  <a:pt x="523" y="449"/>
                </a:lnTo>
                <a:lnTo>
                  <a:pt x="516" y="451"/>
                </a:lnTo>
                <a:lnTo>
                  <a:pt x="508" y="453"/>
                </a:lnTo>
                <a:lnTo>
                  <a:pt x="501" y="453"/>
                </a:lnTo>
                <a:lnTo>
                  <a:pt x="493" y="455"/>
                </a:lnTo>
                <a:lnTo>
                  <a:pt x="484" y="455"/>
                </a:lnTo>
                <a:lnTo>
                  <a:pt x="476" y="457"/>
                </a:lnTo>
                <a:lnTo>
                  <a:pt x="466" y="457"/>
                </a:lnTo>
                <a:lnTo>
                  <a:pt x="457" y="457"/>
                </a:lnTo>
                <a:lnTo>
                  <a:pt x="447" y="459"/>
                </a:lnTo>
                <a:lnTo>
                  <a:pt x="438" y="457"/>
                </a:lnTo>
                <a:lnTo>
                  <a:pt x="429" y="457"/>
                </a:lnTo>
                <a:lnTo>
                  <a:pt x="419" y="457"/>
                </a:lnTo>
                <a:lnTo>
                  <a:pt x="410" y="455"/>
                </a:lnTo>
                <a:lnTo>
                  <a:pt x="400" y="453"/>
                </a:lnTo>
                <a:lnTo>
                  <a:pt x="391" y="453"/>
                </a:lnTo>
                <a:lnTo>
                  <a:pt x="383" y="449"/>
                </a:lnTo>
                <a:lnTo>
                  <a:pt x="374" y="447"/>
                </a:lnTo>
                <a:lnTo>
                  <a:pt x="366" y="445"/>
                </a:lnTo>
                <a:lnTo>
                  <a:pt x="358" y="442"/>
                </a:lnTo>
                <a:lnTo>
                  <a:pt x="345" y="436"/>
                </a:lnTo>
                <a:lnTo>
                  <a:pt x="332" y="426"/>
                </a:lnTo>
                <a:lnTo>
                  <a:pt x="324" y="417"/>
                </a:lnTo>
                <a:lnTo>
                  <a:pt x="305" y="398"/>
                </a:lnTo>
                <a:lnTo>
                  <a:pt x="286" y="385"/>
                </a:lnTo>
                <a:lnTo>
                  <a:pt x="267" y="375"/>
                </a:lnTo>
                <a:lnTo>
                  <a:pt x="258" y="373"/>
                </a:lnTo>
                <a:lnTo>
                  <a:pt x="248" y="370"/>
                </a:lnTo>
                <a:lnTo>
                  <a:pt x="239" y="370"/>
                </a:lnTo>
                <a:lnTo>
                  <a:pt x="231" y="368"/>
                </a:lnTo>
                <a:lnTo>
                  <a:pt x="218" y="368"/>
                </a:lnTo>
                <a:lnTo>
                  <a:pt x="209" y="368"/>
                </a:lnTo>
                <a:lnTo>
                  <a:pt x="205" y="368"/>
                </a:lnTo>
                <a:lnTo>
                  <a:pt x="334" y="328"/>
                </a:lnTo>
                <a:lnTo>
                  <a:pt x="508" y="415"/>
                </a:lnTo>
                <a:lnTo>
                  <a:pt x="374" y="315"/>
                </a:lnTo>
                <a:lnTo>
                  <a:pt x="531" y="269"/>
                </a:lnTo>
                <a:lnTo>
                  <a:pt x="654" y="406"/>
                </a:lnTo>
                <a:lnTo>
                  <a:pt x="561" y="258"/>
                </a:lnTo>
                <a:lnTo>
                  <a:pt x="662" y="224"/>
                </a:lnTo>
                <a:lnTo>
                  <a:pt x="762" y="311"/>
                </a:lnTo>
                <a:lnTo>
                  <a:pt x="690" y="214"/>
                </a:lnTo>
                <a:lnTo>
                  <a:pt x="770" y="182"/>
                </a:lnTo>
                <a:lnTo>
                  <a:pt x="844" y="212"/>
                </a:lnTo>
                <a:lnTo>
                  <a:pt x="787" y="165"/>
                </a:lnTo>
                <a:lnTo>
                  <a:pt x="888" y="104"/>
                </a:lnTo>
                <a:lnTo>
                  <a:pt x="753" y="167"/>
                </a:lnTo>
                <a:lnTo>
                  <a:pt x="647" y="206"/>
                </a:lnTo>
                <a:lnTo>
                  <a:pt x="795" y="42"/>
                </a:lnTo>
                <a:lnTo>
                  <a:pt x="603" y="216"/>
                </a:lnTo>
                <a:lnTo>
                  <a:pt x="521" y="239"/>
                </a:lnTo>
                <a:lnTo>
                  <a:pt x="624" y="66"/>
                </a:lnTo>
                <a:lnTo>
                  <a:pt x="482" y="246"/>
                </a:lnTo>
                <a:lnTo>
                  <a:pt x="358" y="284"/>
                </a:lnTo>
                <a:lnTo>
                  <a:pt x="413" y="123"/>
                </a:lnTo>
                <a:lnTo>
                  <a:pt x="322" y="296"/>
                </a:lnTo>
                <a:lnTo>
                  <a:pt x="305" y="303"/>
                </a:lnTo>
                <a:lnTo>
                  <a:pt x="288" y="311"/>
                </a:lnTo>
                <a:lnTo>
                  <a:pt x="269" y="320"/>
                </a:lnTo>
                <a:lnTo>
                  <a:pt x="245" y="328"/>
                </a:lnTo>
                <a:lnTo>
                  <a:pt x="222" y="335"/>
                </a:lnTo>
                <a:lnTo>
                  <a:pt x="216" y="337"/>
                </a:lnTo>
                <a:lnTo>
                  <a:pt x="210" y="339"/>
                </a:lnTo>
                <a:lnTo>
                  <a:pt x="205" y="341"/>
                </a:lnTo>
                <a:lnTo>
                  <a:pt x="201" y="343"/>
                </a:lnTo>
                <a:lnTo>
                  <a:pt x="195" y="345"/>
                </a:lnTo>
                <a:lnTo>
                  <a:pt x="190" y="347"/>
                </a:lnTo>
                <a:lnTo>
                  <a:pt x="180" y="347"/>
                </a:lnTo>
                <a:lnTo>
                  <a:pt x="171" y="349"/>
                </a:lnTo>
                <a:lnTo>
                  <a:pt x="165" y="349"/>
                </a:lnTo>
                <a:lnTo>
                  <a:pt x="159" y="349"/>
                </a:lnTo>
                <a:lnTo>
                  <a:pt x="154" y="349"/>
                </a:lnTo>
                <a:lnTo>
                  <a:pt x="148" y="349"/>
                </a:lnTo>
                <a:lnTo>
                  <a:pt x="140" y="349"/>
                </a:lnTo>
                <a:lnTo>
                  <a:pt x="133" y="349"/>
                </a:lnTo>
                <a:lnTo>
                  <a:pt x="125" y="347"/>
                </a:lnTo>
                <a:lnTo>
                  <a:pt x="119" y="347"/>
                </a:lnTo>
                <a:lnTo>
                  <a:pt x="112" y="347"/>
                </a:lnTo>
                <a:lnTo>
                  <a:pt x="104" y="347"/>
                </a:lnTo>
                <a:lnTo>
                  <a:pt x="97" y="345"/>
                </a:lnTo>
                <a:lnTo>
                  <a:pt x="89" y="345"/>
                </a:lnTo>
                <a:lnTo>
                  <a:pt x="81" y="343"/>
                </a:lnTo>
                <a:lnTo>
                  <a:pt x="74" y="343"/>
                </a:lnTo>
                <a:lnTo>
                  <a:pt x="59" y="341"/>
                </a:lnTo>
                <a:lnTo>
                  <a:pt x="51" y="339"/>
                </a:lnTo>
                <a:lnTo>
                  <a:pt x="45" y="337"/>
                </a:lnTo>
                <a:lnTo>
                  <a:pt x="32" y="337"/>
                </a:lnTo>
                <a:lnTo>
                  <a:pt x="23" y="335"/>
                </a:lnTo>
                <a:lnTo>
                  <a:pt x="13" y="333"/>
                </a:lnTo>
                <a:lnTo>
                  <a:pt x="6" y="332"/>
                </a:lnTo>
                <a:lnTo>
                  <a:pt x="0" y="332"/>
                </a:lnTo>
                <a:lnTo>
                  <a:pt x="102" y="271"/>
                </a:lnTo>
                <a:lnTo>
                  <a:pt x="104" y="279"/>
                </a:lnTo>
                <a:lnTo>
                  <a:pt x="123" y="297"/>
                </a:lnTo>
                <a:lnTo>
                  <a:pt x="148" y="313"/>
                </a:lnTo>
                <a:close/>
              </a:path>
            </a:pathLst>
          </a:custGeom>
          <a:solidFill>
            <a:srgbClr val="FFFFCC"/>
          </a:solidFill>
          <a:ln w="9525">
            <a:noFill/>
            <a:round/>
            <a:headEnd/>
            <a:tailEnd/>
          </a:ln>
        </p:spPr>
        <p:txBody>
          <a:bodyPr/>
          <a:lstStyle/>
          <a:p>
            <a:endParaRPr lang="en-US"/>
          </a:p>
        </p:txBody>
      </p:sp>
      <p:sp>
        <p:nvSpPr>
          <p:cNvPr id="13321" name="Freeform 15"/>
          <p:cNvSpPr>
            <a:spLocks/>
          </p:cNvSpPr>
          <p:nvPr/>
        </p:nvSpPr>
        <p:spPr bwMode="auto">
          <a:xfrm>
            <a:off x="8421688" y="5400675"/>
            <a:ext cx="722312" cy="1457325"/>
          </a:xfrm>
          <a:custGeom>
            <a:avLst/>
            <a:gdLst>
              <a:gd name="T0" fmla="*/ 234373575 w 455"/>
              <a:gd name="T1" fmla="*/ 1882557513 h 918"/>
              <a:gd name="T2" fmla="*/ 239413884 w 455"/>
              <a:gd name="T3" fmla="*/ 1675904700 h 918"/>
              <a:gd name="T4" fmla="*/ 186491433 w 455"/>
              <a:gd name="T5" fmla="*/ 1562496875 h 918"/>
              <a:gd name="T6" fmla="*/ 128527086 w 455"/>
              <a:gd name="T7" fmla="*/ 1461690625 h 918"/>
              <a:gd name="T8" fmla="*/ 57962760 w 455"/>
              <a:gd name="T9" fmla="*/ 1343244075 h 918"/>
              <a:gd name="T10" fmla="*/ 0 w 455"/>
              <a:gd name="T11" fmla="*/ 1126510638 h 918"/>
              <a:gd name="T12" fmla="*/ 37801524 w 455"/>
              <a:gd name="T13" fmla="*/ 997981875 h 918"/>
              <a:gd name="T14" fmla="*/ 95765871 w 455"/>
              <a:gd name="T15" fmla="*/ 892135313 h 918"/>
              <a:gd name="T16" fmla="*/ 128527086 w 455"/>
              <a:gd name="T17" fmla="*/ 965220638 h 918"/>
              <a:gd name="T18" fmla="*/ 181451124 w 455"/>
              <a:gd name="T19" fmla="*/ 1076107513 h 918"/>
              <a:gd name="T20" fmla="*/ 299897592 w 455"/>
              <a:gd name="T21" fmla="*/ 1050905950 h 918"/>
              <a:gd name="T22" fmla="*/ 277216996 w 455"/>
              <a:gd name="T23" fmla="*/ 889615950 h 918"/>
              <a:gd name="T24" fmla="*/ 186491433 w 455"/>
              <a:gd name="T25" fmla="*/ 735885625 h 918"/>
              <a:gd name="T26" fmla="*/ 156249579 w 455"/>
              <a:gd name="T27" fmla="*/ 569555313 h 918"/>
              <a:gd name="T28" fmla="*/ 299897592 w 455"/>
              <a:gd name="T29" fmla="*/ 564515000 h 918"/>
              <a:gd name="T30" fmla="*/ 388103794 w 455"/>
              <a:gd name="T31" fmla="*/ 720764688 h 918"/>
              <a:gd name="T32" fmla="*/ 458668120 w 455"/>
              <a:gd name="T33" fmla="*/ 703124388 h 918"/>
              <a:gd name="T34" fmla="*/ 410784391 w 455"/>
              <a:gd name="T35" fmla="*/ 559474688 h 918"/>
              <a:gd name="T36" fmla="*/ 383063485 w 455"/>
              <a:gd name="T37" fmla="*/ 468749063 h 918"/>
              <a:gd name="T38" fmla="*/ 347781322 w 455"/>
              <a:gd name="T39" fmla="*/ 367942813 h 918"/>
              <a:gd name="T40" fmla="*/ 309978210 w 455"/>
              <a:gd name="T41" fmla="*/ 186491563 h 918"/>
              <a:gd name="T42" fmla="*/ 463708429 w 455"/>
              <a:gd name="T43" fmla="*/ 181451250 h 918"/>
              <a:gd name="T44" fmla="*/ 511590571 w 455"/>
              <a:gd name="T45" fmla="*/ 315018738 h 918"/>
              <a:gd name="T46" fmla="*/ 539313064 w 455"/>
              <a:gd name="T47" fmla="*/ 468749063 h 918"/>
              <a:gd name="T48" fmla="*/ 569554918 w 455"/>
              <a:gd name="T49" fmla="*/ 491431263 h 918"/>
              <a:gd name="T50" fmla="*/ 572074279 w 455"/>
              <a:gd name="T51" fmla="*/ 80645000 h 918"/>
              <a:gd name="T52" fmla="*/ 682961077 w 455"/>
              <a:gd name="T53" fmla="*/ 0 h 918"/>
              <a:gd name="T54" fmla="*/ 758565712 w 455"/>
              <a:gd name="T55" fmla="*/ 123488450 h 918"/>
              <a:gd name="T56" fmla="*/ 715723880 w 455"/>
              <a:gd name="T57" fmla="*/ 257055938 h 918"/>
              <a:gd name="T58" fmla="*/ 945057146 w 455"/>
              <a:gd name="T59" fmla="*/ 277217188 h 918"/>
              <a:gd name="T60" fmla="*/ 879533129 w 455"/>
              <a:gd name="T61" fmla="*/ 362902500 h 918"/>
              <a:gd name="T62" fmla="*/ 708162622 w 455"/>
              <a:gd name="T63" fmla="*/ 486390950 h 918"/>
              <a:gd name="T64" fmla="*/ 1008061802 w 455"/>
              <a:gd name="T65" fmla="*/ 559474688 h 918"/>
              <a:gd name="T66" fmla="*/ 1018142420 w 455"/>
              <a:gd name="T67" fmla="*/ 655240625 h 918"/>
              <a:gd name="T68" fmla="*/ 725804498 w 455"/>
              <a:gd name="T69" fmla="*/ 783769388 h 918"/>
              <a:gd name="T70" fmla="*/ 725804498 w 455"/>
              <a:gd name="T71" fmla="*/ 902215938 h 918"/>
              <a:gd name="T72" fmla="*/ 980339309 w 455"/>
              <a:gd name="T73" fmla="*/ 831651563 h 918"/>
              <a:gd name="T74" fmla="*/ 1146669506 w 455"/>
              <a:gd name="T75" fmla="*/ 937498125 h 918"/>
              <a:gd name="T76" fmla="*/ 1081145489 w 455"/>
              <a:gd name="T77" fmla="*/ 1066026888 h 918"/>
              <a:gd name="T78" fmla="*/ 688001386 w 455"/>
              <a:gd name="T79" fmla="*/ 1141631575 h 918"/>
              <a:gd name="T80" fmla="*/ 788807566 w 455"/>
              <a:gd name="T81" fmla="*/ 1199594375 h 918"/>
              <a:gd name="T82" fmla="*/ 965218382 w 455"/>
              <a:gd name="T83" fmla="*/ 1260078125 h 918"/>
              <a:gd name="T84" fmla="*/ 932457167 w 455"/>
              <a:gd name="T85" fmla="*/ 1386085938 h 918"/>
              <a:gd name="T86" fmla="*/ 869452511 w 455"/>
              <a:gd name="T87" fmla="*/ 1509574388 h 918"/>
              <a:gd name="T88" fmla="*/ 783767257 w 455"/>
              <a:gd name="T89" fmla="*/ 1620461263 h 918"/>
              <a:gd name="T90" fmla="*/ 635078935 w 455"/>
              <a:gd name="T91" fmla="*/ 1711186888 h 918"/>
              <a:gd name="T92" fmla="*/ 430945627 w 455"/>
              <a:gd name="T93" fmla="*/ 1834673750 h 918"/>
              <a:gd name="T94" fmla="*/ 864412202 w 455"/>
              <a:gd name="T95" fmla="*/ 1305440938 h 918"/>
              <a:gd name="T96" fmla="*/ 950097455 w 455"/>
              <a:gd name="T97" fmla="*/ 617437488 h 918"/>
              <a:gd name="T98" fmla="*/ 624998317 w 455"/>
              <a:gd name="T99" fmla="*/ 458668438 h 918"/>
              <a:gd name="T100" fmla="*/ 463708429 w 455"/>
              <a:gd name="T101" fmla="*/ 1151712200 h 918"/>
              <a:gd name="T102" fmla="*/ 357861940 w 455"/>
              <a:gd name="T103" fmla="*/ 1711186888 h 918"/>
              <a:gd name="T104" fmla="*/ 325099137 w 455"/>
              <a:gd name="T105" fmla="*/ 1887597825 h 918"/>
              <a:gd name="T106" fmla="*/ 287297614 w 455"/>
              <a:gd name="T107" fmla="*/ 1983363763 h 918"/>
              <a:gd name="T108" fmla="*/ 229333266 w 455"/>
              <a:gd name="T109" fmla="*/ 2074089388 h 918"/>
              <a:gd name="T110" fmla="*/ 161289888 w 455"/>
              <a:gd name="T111" fmla="*/ 2147483647 h 918"/>
              <a:gd name="T112" fmla="*/ 65524017 w 455"/>
              <a:gd name="T113" fmla="*/ 2147483647 h 918"/>
              <a:gd name="T114" fmla="*/ 196572051 w 455"/>
              <a:gd name="T115" fmla="*/ 1963202513 h 9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8"/>
              <a:gd name="T176" fmla="*/ 455 w 455"/>
              <a:gd name="T177" fmla="*/ 918 h 9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8">
                <a:moveTo>
                  <a:pt x="78" y="779"/>
                </a:moveTo>
                <a:lnTo>
                  <a:pt x="80" y="777"/>
                </a:lnTo>
                <a:lnTo>
                  <a:pt x="83" y="768"/>
                </a:lnTo>
                <a:lnTo>
                  <a:pt x="87" y="762"/>
                </a:lnTo>
                <a:lnTo>
                  <a:pt x="89" y="756"/>
                </a:lnTo>
                <a:lnTo>
                  <a:pt x="93" y="747"/>
                </a:lnTo>
                <a:lnTo>
                  <a:pt x="95" y="737"/>
                </a:lnTo>
                <a:lnTo>
                  <a:pt x="99" y="717"/>
                </a:lnTo>
                <a:lnTo>
                  <a:pt x="99" y="692"/>
                </a:lnTo>
                <a:lnTo>
                  <a:pt x="97" y="679"/>
                </a:lnTo>
                <a:lnTo>
                  <a:pt x="95" y="673"/>
                </a:lnTo>
                <a:lnTo>
                  <a:pt x="95" y="665"/>
                </a:lnTo>
                <a:lnTo>
                  <a:pt x="91" y="658"/>
                </a:lnTo>
                <a:lnTo>
                  <a:pt x="89" y="650"/>
                </a:lnTo>
                <a:lnTo>
                  <a:pt x="85" y="643"/>
                </a:lnTo>
                <a:lnTo>
                  <a:pt x="81" y="635"/>
                </a:lnTo>
                <a:lnTo>
                  <a:pt x="78" y="628"/>
                </a:lnTo>
                <a:lnTo>
                  <a:pt x="74" y="620"/>
                </a:lnTo>
                <a:lnTo>
                  <a:pt x="70" y="614"/>
                </a:lnTo>
                <a:lnTo>
                  <a:pt x="66" y="607"/>
                </a:lnTo>
                <a:lnTo>
                  <a:pt x="62" y="599"/>
                </a:lnTo>
                <a:lnTo>
                  <a:pt x="59" y="593"/>
                </a:lnTo>
                <a:lnTo>
                  <a:pt x="55" y="588"/>
                </a:lnTo>
                <a:lnTo>
                  <a:pt x="51" y="580"/>
                </a:lnTo>
                <a:lnTo>
                  <a:pt x="47" y="574"/>
                </a:lnTo>
                <a:lnTo>
                  <a:pt x="44" y="569"/>
                </a:lnTo>
                <a:lnTo>
                  <a:pt x="36" y="555"/>
                </a:lnTo>
                <a:lnTo>
                  <a:pt x="32" y="550"/>
                </a:lnTo>
                <a:lnTo>
                  <a:pt x="28" y="544"/>
                </a:lnTo>
                <a:lnTo>
                  <a:pt x="23" y="533"/>
                </a:lnTo>
                <a:lnTo>
                  <a:pt x="17" y="523"/>
                </a:lnTo>
                <a:lnTo>
                  <a:pt x="11" y="512"/>
                </a:lnTo>
                <a:lnTo>
                  <a:pt x="7" y="502"/>
                </a:lnTo>
                <a:lnTo>
                  <a:pt x="4" y="491"/>
                </a:lnTo>
                <a:lnTo>
                  <a:pt x="0" y="470"/>
                </a:lnTo>
                <a:lnTo>
                  <a:pt x="0" y="447"/>
                </a:lnTo>
                <a:lnTo>
                  <a:pt x="2" y="436"/>
                </a:lnTo>
                <a:lnTo>
                  <a:pt x="6" y="425"/>
                </a:lnTo>
                <a:lnTo>
                  <a:pt x="6" y="421"/>
                </a:lnTo>
                <a:lnTo>
                  <a:pt x="7" y="415"/>
                </a:lnTo>
                <a:lnTo>
                  <a:pt x="11" y="406"/>
                </a:lnTo>
                <a:lnTo>
                  <a:pt x="15" y="396"/>
                </a:lnTo>
                <a:lnTo>
                  <a:pt x="19" y="389"/>
                </a:lnTo>
                <a:lnTo>
                  <a:pt x="23" y="381"/>
                </a:lnTo>
                <a:lnTo>
                  <a:pt x="25" y="375"/>
                </a:lnTo>
                <a:lnTo>
                  <a:pt x="28" y="368"/>
                </a:lnTo>
                <a:lnTo>
                  <a:pt x="32" y="364"/>
                </a:lnTo>
                <a:lnTo>
                  <a:pt x="38" y="354"/>
                </a:lnTo>
                <a:lnTo>
                  <a:pt x="44" y="349"/>
                </a:lnTo>
                <a:lnTo>
                  <a:pt x="44" y="353"/>
                </a:lnTo>
                <a:lnTo>
                  <a:pt x="45" y="360"/>
                </a:lnTo>
                <a:lnTo>
                  <a:pt x="47" y="368"/>
                </a:lnTo>
                <a:lnTo>
                  <a:pt x="49" y="373"/>
                </a:lnTo>
                <a:lnTo>
                  <a:pt x="51" y="383"/>
                </a:lnTo>
                <a:lnTo>
                  <a:pt x="55" y="391"/>
                </a:lnTo>
                <a:lnTo>
                  <a:pt x="57" y="398"/>
                </a:lnTo>
                <a:lnTo>
                  <a:pt x="61" y="406"/>
                </a:lnTo>
                <a:lnTo>
                  <a:pt x="64" y="413"/>
                </a:lnTo>
                <a:lnTo>
                  <a:pt x="68" y="421"/>
                </a:lnTo>
                <a:lnTo>
                  <a:pt x="72" y="427"/>
                </a:lnTo>
                <a:lnTo>
                  <a:pt x="78" y="432"/>
                </a:lnTo>
                <a:lnTo>
                  <a:pt x="87" y="440"/>
                </a:lnTo>
                <a:lnTo>
                  <a:pt x="99" y="442"/>
                </a:lnTo>
                <a:lnTo>
                  <a:pt x="108" y="436"/>
                </a:lnTo>
                <a:lnTo>
                  <a:pt x="116" y="428"/>
                </a:lnTo>
                <a:lnTo>
                  <a:pt x="119" y="417"/>
                </a:lnTo>
                <a:lnTo>
                  <a:pt x="123" y="404"/>
                </a:lnTo>
                <a:lnTo>
                  <a:pt x="123" y="389"/>
                </a:lnTo>
                <a:lnTo>
                  <a:pt x="119" y="373"/>
                </a:lnTo>
                <a:lnTo>
                  <a:pt x="117" y="366"/>
                </a:lnTo>
                <a:lnTo>
                  <a:pt x="114" y="358"/>
                </a:lnTo>
                <a:lnTo>
                  <a:pt x="110" y="353"/>
                </a:lnTo>
                <a:lnTo>
                  <a:pt x="104" y="343"/>
                </a:lnTo>
                <a:lnTo>
                  <a:pt x="99" y="336"/>
                </a:lnTo>
                <a:lnTo>
                  <a:pt x="93" y="324"/>
                </a:lnTo>
                <a:lnTo>
                  <a:pt x="85" y="315"/>
                </a:lnTo>
                <a:lnTo>
                  <a:pt x="80" y="303"/>
                </a:lnTo>
                <a:lnTo>
                  <a:pt x="74" y="292"/>
                </a:lnTo>
                <a:lnTo>
                  <a:pt x="68" y="281"/>
                </a:lnTo>
                <a:lnTo>
                  <a:pt x="64" y="269"/>
                </a:lnTo>
                <a:lnTo>
                  <a:pt x="61" y="260"/>
                </a:lnTo>
                <a:lnTo>
                  <a:pt x="59" y="239"/>
                </a:lnTo>
                <a:lnTo>
                  <a:pt x="61" y="231"/>
                </a:lnTo>
                <a:lnTo>
                  <a:pt x="62" y="226"/>
                </a:lnTo>
                <a:lnTo>
                  <a:pt x="64" y="222"/>
                </a:lnTo>
                <a:lnTo>
                  <a:pt x="70" y="216"/>
                </a:lnTo>
                <a:lnTo>
                  <a:pt x="80" y="210"/>
                </a:lnTo>
                <a:lnTo>
                  <a:pt x="97" y="207"/>
                </a:lnTo>
                <a:lnTo>
                  <a:pt x="112" y="216"/>
                </a:lnTo>
                <a:lnTo>
                  <a:pt x="119" y="224"/>
                </a:lnTo>
                <a:lnTo>
                  <a:pt x="127" y="233"/>
                </a:lnTo>
                <a:lnTo>
                  <a:pt x="133" y="243"/>
                </a:lnTo>
                <a:lnTo>
                  <a:pt x="138" y="254"/>
                </a:lnTo>
                <a:lnTo>
                  <a:pt x="142" y="265"/>
                </a:lnTo>
                <a:lnTo>
                  <a:pt x="148" y="277"/>
                </a:lnTo>
                <a:lnTo>
                  <a:pt x="154" y="286"/>
                </a:lnTo>
                <a:lnTo>
                  <a:pt x="157" y="294"/>
                </a:lnTo>
                <a:lnTo>
                  <a:pt x="169" y="305"/>
                </a:lnTo>
                <a:lnTo>
                  <a:pt x="180" y="307"/>
                </a:lnTo>
                <a:lnTo>
                  <a:pt x="184" y="301"/>
                </a:lnTo>
                <a:lnTo>
                  <a:pt x="184" y="292"/>
                </a:lnTo>
                <a:lnTo>
                  <a:pt x="182" y="279"/>
                </a:lnTo>
                <a:lnTo>
                  <a:pt x="180" y="271"/>
                </a:lnTo>
                <a:lnTo>
                  <a:pt x="178" y="262"/>
                </a:lnTo>
                <a:lnTo>
                  <a:pt x="174" y="252"/>
                </a:lnTo>
                <a:lnTo>
                  <a:pt x="171" y="243"/>
                </a:lnTo>
                <a:lnTo>
                  <a:pt x="167" y="231"/>
                </a:lnTo>
                <a:lnTo>
                  <a:pt x="163" y="222"/>
                </a:lnTo>
                <a:lnTo>
                  <a:pt x="161" y="216"/>
                </a:lnTo>
                <a:lnTo>
                  <a:pt x="159" y="210"/>
                </a:lnTo>
                <a:lnTo>
                  <a:pt x="157" y="205"/>
                </a:lnTo>
                <a:lnTo>
                  <a:pt x="155" y="199"/>
                </a:lnTo>
                <a:lnTo>
                  <a:pt x="154" y="193"/>
                </a:lnTo>
                <a:lnTo>
                  <a:pt x="152" y="186"/>
                </a:lnTo>
                <a:lnTo>
                  <a:pt x="150" y="180"/>
                </a:lnTo>
                <a:lnTo>
                  <a:pt x="148" y="174"/>
                </a:lnTo>
                <a:lnTo>
                  <a:pt x="142" y="163"/>
                </a:lnTo>
                <a:lnTo>
                  <a:pt x="142" y="157"/>
                </a:lnTo>
                <a:lnTo>
                  <a:pt x="138" y="152"/>
                </a:lnTo>
                <a:lnTo>
                  <a:pt x="138" y="146"/>
                </a:lnTo>
                <a:lnTo>
                  <a:pt x="136" y="140"/>
                </a:lnTo>
                <a:lnTo>
                  <a:pt x="133" y="129"/>
                </a:lnTo>
                <a:lnTo>
                  <a:pt x="129" y="119"/>
                </a:lnTo>
                <a:lnTo>
                  <a:pt x="127" y="108"/>
                </a:lnTo>
                <a:lnTo>
                  <a:pt x="123" y="89"/>
                </a:lnTo>
                <a:lnTo>
                  <a:pt x="123" y="74"/>
                </a:lnTo>
                <a:lnTo>
                  <a:pt x="125" y="59"/>
                </a:lnTo>
                <a:lnTo>
                  <a:pt x="131" y="51"/>
                </a:lnTo>
                <a:lnTo>
                  <a:pt x="140" y="45"/>
                </a:lnTo>
                <a:lnTo>
                  <a:pt x="161" y="49"/>
                </a:lnTo>
                <a:lnTo>
                  <a:pt x="178" y="62"/>
                </a:lnTo>
                <a:lnTo>
                  <a:pt x="184" y="72"/>
                </a:lnTo>
                <a:lnTo>
                  <a:pt x="190" y="83"/>
                </a:lnTo>
                <a:lnTo>
                  <a:pt x="195" y="97"/>
                </a:lnTo>
                <a:lnTo>
                  <a:pt x="197" y="104"/>
                </a:lnTo>
                <a:lnTo>
                  <a:pt x="199" y="110"/>
                </a:lnTo>
                <a:lnTo>
                  <a:pt x="201" y="117"/>
                </a:lnTo>
                <a:lnTo>
                  <a:pt x="203" y="125"/>
                </a:lnTo>
                <a:lnTo>
                  <a:pt x="205" y="133"/>
                </a:lnTo>
                <a:lnTo>
                  <a:pt x="205" y="140"/>
                </a:lnTo>
                <a:lnTo>
                  <a:pt x="210" y="169"/>
                </a:lnTo>
                <a:lnTo>
                  <a:pt x="212" y="174"/>
                </a:lnTo>
                <a:lnTo>
                  <a:pt x="214" y="180"/>
                </a:lnTo>
                <a:lnTo>
                  <a:pt x="214" y="186"/>
                </a:lnTo>
                <a:lnTo>
                  <a:pt x="216" y="191"/>
                </a:lnTo>
                <a:lnTo>
                  <a:pt x="220" y="201"/>
                </a:lnTo>
                <a:lnTo>
                  <a:pt x="222" y="208"/>
                </a:lnTo>
                <a:lnTo>
                  <a:pt x="226" y="210"/>
                </a:lnTo>
                <a:lnTo>
                  <a:pt x="227" y="205"/>
                </a:lnTo>
                <a:lnTo>
                  <a:pt x="226" y="195"/>
                </a:lnTo>
                <a:lnTo>
                  <a:pt x="224" y="169"/>
                </a:lnTo>
                <a:lnTo>
                  <a:pt x="222" y="135"/>
                </a:lnTo>
                <a:lnTo>
                  <a:pt x="220" y="99"/>
                </a:lnTo>
                <a:lnTo>
                  <a:pt x="222" y="62"/>
                </a:lnTo>
                <a:lnTo>
                  <a:pt x="224" y="47"/>
                </a:lnTo>
                <a:lnTo>
                  <a:pt x="227" y="32"/>
                </a:lnTo>
                <a:lnTo>
                  <a:pt x="231" y="26"/>
                </a:lnTo>
                <a:lnTo>
                  <a:pt x="233" y="23"/>
                </a:lnTo>
                <a:lnTo>
                  <a:pt x="241" y="13"/>
                </a:lnTo>
                <a:lnTo>
                  <a:pt x="248" y="9"/>
                </a:lnTo>
                <a:lnTo>
                  <a:pt x="258" y="6"/>
                </a:lnTo>
                <a:lnTo>
                  <a:pt x="271" y="0"/>
                </a:lnTo>
                <a:lnTo>
                  <a:pt x="292" y="6"/>
                </a:lnTo>
                <a:lnTo>
                  <a:pt x="300" y="11"/>
                </a:lnTo>
                <a:lnTo>
                  <a:pt x="303" y="21"/>
                </a:lnTo>
                <a:lnTo>
                  <a:pt x="305" y="32"/>
                </a:lnTo>
                <a:lnTo>
                  <a:pt x="303" y="44"/>
                </a:lnTo>
                <a:lnTo>
                  <a:pt x="301" y="49"/>
                </a:lnTo>
                <a:lnTo>
                  <a:pt x="300" y="57"/>
                </a:lnTo>
                <a:lnTo>
                  <a:pt x="294" y="68"/>
                </a:lnTo>
                <a:lnTo>
                  <a:pt x="292" y="74"/>
                </a:lnTo>
                <a:lnTo>
                  <a:pt x="290" y="78"/>
                </a:lnTo>
                <a:lnTo>
                  <a:pt x="286" y="87"/>
                </a:lnTo>
                <a:lnTo>
                  <a:pt x="284" y="102"/>
                </a:lnTo>
                <a:lnTo>
                  <a:pt x="288" y="104"/>
                </a:lnTo>
                <a:lnTo>
                  <a:pt x="294" y="106"/>
                </a:lnTo>
                <a:lnTo>
                  <a:pt x="319" y="102"/>
                </a:lnTo>
                <a:lnTo>
                  <a:pt x="351" y="100"/>
                </a:lnTo>
                <a:lnTo>
                  <a:pt x="374" y="106"/>
                </a:lnTo>
                <a:lnTo>
                  <a:pt x="375" y="110"/>
                </a:lnTo>
                <a:lnTo>
                  <a:pt x="375" y="114"/>
                </a:lnTo>
                <a:lnTo>
                  <a:pt x="374" y="119"/>
                </a:lnTo>
                <a:lnTo>
                  <a:pt x="370" y="127"/>
                </a:lnTo>
                <a:lnTo>
                  <a:pt x="364" y="133"/>
                </a:lnTo>
                <a:lnTo>
                  <a:pt x="356" y="138"/>
                </a:lnTo>
                <a:lnTo>
                  <a:pt x="349" y="144"/>
                </a:lnTo>
                <a:lnTo>
                  <a:pt x="341" y="150"/>
                </a:lnTo>
                <a:lnTo>
                  <a:pt x="326" y="159"/>
                </a:lnTo>
                <a:lnTo>
                  <a:pt x="311" y="169"/>
                </a:lnTo>
                <a:lnTo>
                  <a:pt x="298" y="176"/>
                </a:lnTo>
                <a:lnTo>
                  <a:pt x="286" y="184"/>
                </a:lnTo>
                <a:lnTo>
                  <a:pt x="281" y="193"/>
                </a:lnTo>
                <a:lnTo>
                  <a:pt x="282" y="205"/>
                </a:lnTo>
                <a:lnTo>
                  <a:pt x="284" y="208"/>
                </a:lnTo>
                <a:lnTo>
                  <a:pt x="292" y="212"/>
                </a:lnTo>
                <a:lnTo>
                  <a:pt x="309" y="216"/>
                </a:lnTo>
                <a:lnTo>
                  <a:pt x="356" y="218"/>
                </a:lnTo>
                <a:lnTo>
                  <a:pt x="400" y="222"/>
                </a:lnTo>
                <a:lnTo>
                  <a:pt x="413" y="227"/>
                </a:lnTo>
                <a:lnTo>
                  <a:pt x="417" y="233"/>
                </a:lnTo>
                <a:lnTo>
                  <a:pt x="417" y="239"/>
                </a:lnTo>
                <a:lnTo>
                  <a:pt x="413" y="246"/>
                </a:lnTo>
                <a:lnTo>
                  <a:pt x="410" y="254"/>
                </a:lnTo>
                <a:lnTo>
                  <a:pt x="404" y="260"/>
                </a:lnTo>
                <a:lnTo>
                  <a:pt x="396" y="263"/>
                </a:lnTo>
                <a:lnTo>
                  <a:pt x="379" y="271"/>
                </a:lnTo>
                <a:lnTo>
                  <a:pt x="358" y="279"/>
                </a:lnTo>
                <a:lnTo>
                  <a:pt x="337" y="286"/>
                </a:lnTo>
                <a:lnTo>
                  <a:pt x="319" y="294"/>
                </a:lnTo>
                <a:lnTo>
                  <a:pt x="288" y="311"/>
                </a:lnTo>
                <a:lnTo>
                  <a:pt x="281" y="324"/>
                </a:lnTo>
                <a:lnTo>
                  <a:pt x="277" y="336"/>
                </a:lnTo>
                <a:lnTo>
                  <a:pt x="277" y="345"/>
                </a:lnTo>
                <a:lnTo>
                  <a:pt x="279" y="349"/>
                </a:lnTo>
                <a:lnTo>
                  <a:pt x="281" y="353"/>
                </a:lnTo>
                <a:lnTo>
                  <a:pt x="288" y="358"/>
                </a:lnTo>
                <a:lnTo>
                  <a:pt x="298" y="362"/>
                </a:lnTo>
                <a:lnTo>
                  <a:pt x="326" y="362"/>
                </a:lnTo>
                <a:lnTo>
                  <a:pt x="355" y="351"/>
                </a:lnTo>
                <a:lnTo>
                  <a:pt x="366" y="343"/>
                </a:lnTo>
                <a:lnTo>
                  <a:pt x="377" y="336"/>
                </a:lnTo>
                <a:lnTo>
                  <a:pt x="389" y="330"/>
                </a:lnTo>
                <a:lnTo>
                  <a:pt x="398" y="324"/>
                </a:lnTo>
                <a:lnTo>
                  <a:pt x="427" y="322"/>
                </a:lnTo>
                <a:lnTo>
                  <a:pt x="440" y="328"/>
                </a:lnTo>
                <a:lnTo>
                  <a:pt x="449" y="339"/>
                </a:lnTo>
                <a:lnTo>
                  <a:pt x="455" y="354"/>
                </a:lnTo>
                <a:lnTo>
                  <a:pt x="455" y="372"/>
                </a:lnTo>
                <a:lnTo>
                  <a:pt x="453" y="383"/>
                </a:lnTo>
                <a:lnTo>
                  <a:pt x="449" y="391"/>
                </a:lnTo>
                <a:lnTo>
                  <a:pt x="447" y="400"/>
                </a:lnTo>
                <a:lnTo>
                  <a:pt x="442" y="408"/>
                </a:lnTo>
                <a:lnTo>
                  <a:pt x="436" y="415"/>
                </a:lnTo>
                <a:lnTo>
                  <a:pt x="429" y="423"/>
                </a:lnTo>
                <a:lnTo>
                  <a:pt x="421" y="427"/>
                </a:lnTo>
                <a:lnTo>
                  <a:pt x="411" y="432"/>
                </a:lnTo>
                <a:lnTo>
                  <a:pt x="392" y="436"/>
                </a:lnTo>
                <a:lnTo>
                  <a:pt x="366" y="440"/>
                </a:lnTo>
                <a:lnTo>
                  <a:pt x="315" y="445"/>
                </a:lnTo>
                <a:lnTo>
                  <a:pt x="273" y="453"/>
                </a:lnTo>
                <a:lnTo>
                  <a:pt x="260" y="463"/>
                </a:lnTo>
                <a:lnTo>
                  <a:pt x="256" y="472"/>
                </a:lnTo>
                <a:lnTo>
                  <a:pt x="258" y="478"/>
                </a:lnTo>
                <a:lnTo>
                  <a:pt x="262" y="482"/>
                </a:lnTo>
                <a:lnTo>
                  <a:pt x="275" y="483"/>
                </a:lnTo>
                <a:lnTo>
                  <a:pt x="313" y="476"/>
                </a:lnTo>
                <a:lnTo>
                  <a:pt x="336" y="472"/>
                </a:lnTo>
                <a:lnTo>
                  <a:pt x="355" y="470"/>
                </a:lnTo>
                <a:lnTo>
                  <a:pt x="372" y="474"/>
                </a:lnTo>
                <a:lnTo>
                  <a:pt x="381" y="483"/>
                </a:lnTo>
                <a:lnTo>
                  <a:pt x="383" y="491"/>
                </a:lnTo>
                <a:lnTo>
                  <a:pt x="383" y="500"/>
                </a:lnTo>
                <a:lnTo>
                  <a:pt x="381" y="514"/>
                </a:lnTo>
                <a:lnTo>
                  <a:pt x="379" y="519"/>
                </a:lnTo>
                <a:lnTo>
                  <a:pt x="377" y="527"/>
                </a:lnTo>
                <a:lnTo>
                  <a:pt x="375" y="535"/>
                </a:lnTo>
                <a:lnTo>
                  <a:pt x="372" y="542"/>
                </a:lnTo>
                <a:lnTo>
                  <a:pt x="370" y="550"/>
                </a:lnTo>
                <a:lnTo>
                  <a:pt x="366" y="557"/>
                </a:lnTo>
                <a:lnTo>
                  <a:pt x="362" y="567"/>
                </a:lnTo>
                <a:lnTo>
                  <a:pt x="358" y="574"/>
                </a:lnTo>
                <a:lnTo>
                  <a:pt x="355" y="582"/>
                </a:lnTo>
                <a:lnTo>
                  <a:pt x="349" y="591"/>
                </a:lnTo>
                <a:lnTo>
                  <a:pt x="345" y="599"/>
                </a:lnTo>
                <a:lnTo>
                  <a:pt x="339" y="607"/>
                </a:lnTo>
                <a:lnTo>
                  <a:pt x="334" y="614"/>
                </a:lnTo>
                <a:lnTo>
                  <a:pt x="328" y="622"/>
                </a:lnTo>
                <a:lnTo>
                  <a:pt x="324" y="629"/>
                </a:lnTo>
                <a:lnTo>
                  <a:pt x="317" y="637"/>
                </a:lnTo>
                <a:lnTo>
                  <a:pt x="311" y="643"/>
                </a:lnTo>
                <a:lnTo>
                  <a:pt x="305" y="650"/>
                </a:lnTo>
                <a:lnTo>
                  <a:pt x="300" y="656"/>
                </a:lnTo>
                <a:lnTo>
                  <a:pt x="292" y="660"/>
                </a:lnTo>
                <a:lnTo>
                  <a:pt x="279" y="669"/>
                </a:lnTo>
                <a:lnTo>
                  <a:pt x="267" y="675"/>
                </a:lnTo>
                <a:lnTo>
                  <a:pt x="252" y="679"/>
                </a:lnTo>
                <a:lnTo>
                  <a:pt x="227" y="684"/>
                </a:lnTo>
                <a:lnTo>
                  <a:pt x="207" y="694"/>
                </a:lnTo>
                <a:lnTo>
                  <a:pt x="190" y="707"/>
                </a:lnTo>
                <a:lnTo>
                  <a:pt x="182" y="713"/>
                </a:lnTo>
                <a:lnTo>
                  <a:pt x="176" y="720"/>
                </a:lnTo>
                <a:lnTo>
                  <a:pt x="171" y="728"/>
                </a:lnTo>
                <a:lnTo>
                  <a:pt x="165" y="736"/>
                </a:lnTo>
                <a:lnTo>
                  <a:pt x="157" y="747"/>
                </a:lnTo>
                <a:lnTo>
                  <a:pt x="154" y="755"/>
                </a:lnTo>
                <a:lnTo>
                  <a:pt x="152" y="758"/>
                </a:lnTo>
                <a:lnTo>
                  <a:pt x="182" y="626"/>
                </a:lnTo>
                <a:lnTo>
                  <a:pt x="343" y="518"/>
                </a:lnTo>
                <a:lnTo>
                  <a:pt x="188" y="584"/>
                </a:lnTo>
                <a:lnTo>
                  <a:pt x="227" y="427"/>
                </a:lnTo>
                <a:lnTo>
                  <a:pt x="408" y="385"/>
                </a:lnTo>
                <a:lnTo>
                  <a:pt x="231" y="392"/>
                </a:lnTo>
                <a:lnTo>
                  <a:pt x="252" y="288"/>
                </a:lnTo>
                <a:lnTo>
                  <a:pt x="377" y="245"/>
                </a:lnTo>
                <a:lnTo>
                  <a:pt x="258" y="260"/>
                </a:lnTo>
                <a:lnTo>
                  <a:pt x="269" y="172"/>
                </a:lnTo>
                <a:lnTo>
                  <a:pt x="332" y="125"/>
                </a:lnTo>
                <a:lnTo>
                  <a:pt x="264" y="150"/>
                </a:lnTo>
                <a:lnTo>
                  <a:pt x="260" y="32"/>
                </a:lnTo>
                <a:lnTo>
                  <a:pt x="248" y="182"/>
                </a:lnTo>
                <a:lnTo>
                  <a:pt x="229" y="294"/>
                </a:lnTo>
                <a:lnTo>
                  <a:pt x="159" y="83"/>
                </a:lnTo>
                <a:lnTo>
                  <a:pt x="216" y="336"/>
                </a:lnTo>
                <a:lnTo>
                  <a:pt x="195" y="419"/>
                </a:lnTo>
                <a:lnTo>
                  <a:pt x="97" y="245"/>
                </a:lnTo>
                <a:lnTo>
                  <a:pt x="184" y="457"/>
                </a:lnTo>
                <a:lnTo>
                  <a:pt x="155" y="582"/>
                </a:lnTo>
                <a:lnTo>
                  <a:pt x="42" y="457"/>
                </a:lnTo>
                <a:lnTo>
                  <a:pt x="148" y="620"/>
                </a:lnTo>
                <a:lnTo>
                  <a:pt x="146" y="637"/>
                </a:lnTo>
                <a:lnTo>
                  <a:pt x="144" y="656"/>
                </a:lnTo>
                <a:lnTo>
                  <a:pt x="142" y="679"/>
                </a:lnTo>
                <a:lnTo>
                  <a:pt x="138" y="701"/>
                </a:lnTo>
                <a:lnTo>
                  <a:pt x="133" y="726"/>
                </a:lnTo>
                <a:lnTo>
                  <a:pt x="133" y="732"/>
                </a:lnTo>
                <a:lnTo>
                  <a:pt x="131" y="737"/>
                </a:lnTo>
                <a:lnTo>
                  <a:pt x="129" y="743"/>
                </a:lnTo>
                <a:lnTo>
                  <a:pt x="129" y="749"/>
                </a:lnTo>
                <a:lnTo>
                  <a:pt x="127" y="755"/>
                </a:lnTo>
                <a:lnTo>
                  <a:pt x="125" y="760"/>
                </a:lnTo>
                <a:lnTo>
                  <a:pt x="123" y="768"/>
                </a:lnTo>
                <a:lnTo>
                  <a:pt x="119" y="777"/>
                </a:lnTo>
                <a:lnTo>
                  <a:pt x="116" y="781"/>
                </a:lnTo>
                <a:lnTo>
                  <a:pt x="114" y="787"/>
                </a:lnTo>
                <a:lnTo>
                  <a:pt x="110" y="792"/>
                </a:lnTo>
                <a:lnTo>
                  <a:pt x="108" y="798"/>
                </a:lnTo>
                <a:lnTo>
                  <a:pt x="104" y="804"/>
                </a:lnTo>
                <a:lnTo>
                  <a:pt x="100" y="810"/>
                </a:lnTo>
                <a:lnTo>
                  <a:pt x="95" y="817"/>
                </a:lnTo>
                <a:lnTo>
                  <a:pt x="91" y="823"/>
                </a:lnTo>
                <a:lnTo>
                  <a:pt x="87" y="828"/>
                </a:lnTo>
                <a:lnTo>
                  <a:pt x="83" y="834"/>
                </a:lnTo>
                <a:lnTo>
                  <a:pt x="78" y="842"/>
                </a:lnTo>
                <a:lnTo>
                  <a:pt x="74" y="847"/>
                </a:lnTo>
                <a:lnTo>
                  <a:pt x="70" y="853"/>
                </a:lnTo>
                <a:lnTo>
                  <a:pt x="64" y="859"/>
                </a:lnTo>
                <a:lnTo>
                  <a:pt x="55" y="870"/>
                </a:lnTo>
                <a:lnTo>
                  <a:pt x="51" y="876"/>
                </a:lnTo>
                <a:lnTo>
                  <a:pt x="47" y="882"/>
                </a:lnTo>
                <a:lnTo>
                  <a:pt x="40" y="891"/>
                </a:lnTo>
                <a:lnTo>
                  <a:pt x="34" y="901"/>
                </a:lnTo>
                <a:lnTo>
                  <a:pt x="26" y="908"/>
                </a:lnTo>
                <a:lnTo>
                  <a:pt x="23" y="914"/>
                </a:lnTo>
                <a:lnTo>
                  <a:pt x="19" y="918"/>
                </a:lnTo>
                <a:lnTo>
                  <a:pt x="17" y="798"/>
                </a:lnTo>
                <a:lnTo>
                  <a:pt x="26" y="800"/>
                </a:lnTo>
                <a:lnTo>
                  <a:pt x="49" y="794"/>
                </a:lnTo>
                <a:lnTo>
                  <a:pt x="78" y="779"/>
                </a:lnTo>
                <a:close/>
              </a:path>
            </a:pathLst>
          </a:custGeom>
          <a:gradFill rotWithShape="0">
            <a:gsLst>
              <a:gs pos="0">
                <a:srgbClr val="FFFFFF"/>
              </a:gs>
              <a:gs pos="100000">
                <a:srgbClr val="CCCC00"/>
              </a:gs>
            </a:gsLst>
            <a:path path="rect">
              <a:fillToRect l="50000" t="50000" r="50000" b="50000"/>
            </a:path>
          </a:gradFill>
          <a:ln w="9525">
            <a:noFill/>
            <a:round/>
            <a:headEnd/>
            <a:tailEnd/>
          </a:ln>
        </p:spPr>
        <p:txBody>
          <a:bodyPr/>
          <a:lstStyle/>
          <a:p>
            <a:endParaRPr lang="en-US"/>
          </a:p>
        </p:txBody>
      </p:sp>
      <p:sp>
        <p:nvSpPr>
          <p:cNvPr id="13322" name="Freeform 17"/>
          <p:cNvSpPr>
            <a:spLocks/>
          </p:cNvSpPr>
          <p:nvPr/>
        </p:nvSpPr>
        <p:spPr bwMode="auto">
          <a:xfrm>
            <a:off x="334963" y="4765675"/>
            <a:ext cx="1266825" cy="1978025"/>
          </a:xfrm>
          <a:custGeom>
            <a:avLst/>
            <a:gdLst>
              <a:gd name="T0" fmla="*/ 395665325 w 798"/>
              <a:gd name="T1" fmla="*/ 2147483647 h 1246"/>
              <a:gd name="T2" fmla="*/ 461189388 w 798"/>
              <a:gd name="T3" fmla="*/ 2147483647 h 1246"/>
              <a:gd name="T4" fmla="*/ 428426563 w 798"/>
              <a:gd name="T5" fmla="*/ 2104329675 h 1246"/>
              <a:gd name="T6" fmla="*/ 370463763 w 798"/>
              <a:gd name="T7" fmla="*/ 1935480000 h 1246"/>
              <a:gd name="T8" fmla="*/ 304938113 w 798"/>
              <a:gd name="T9" fmla="*/ 1743948125 h 1246"/>
              <a:gd name="T10" fmla="*/ 289817175 w 798"/>
              <a:gd name="T11" fmla="*/ 1416327813 h 1246"/>
              <a:gd name="T12" fmla="*/ 380544388 w 798"/>
              <a:gd name="T13" fmla="*/ 1242436238 h 1246"/>
              <a:gd name="T14" fmla="*/ 496471575 w 798"/>
              <a:gd name="T15" fmla="*/ 1108868750 h 1246"/>
              <a:gd name="T16" fmla="*/ 529232813 w 798"/>
              <a:gd name="T17" fmla="*/ 1214715313 h 1246"/>
              <a:gd name="T18" fmla="*/ 567034363 w 798"/>
              <a:gd name="T19" fmla="*/ 1396166563 h 1246"/>
              <a:gd name="T20" fmla="*/ 748487200 w 798"/>
              <a:gd name="T21" fmla="*/ 1396166563 h 1246"/>
              <a:gd name="T22" fmla="*/ 763608138 w 798"/>
              <a:gd name="T23" fmla="*/ 1151710613 h 1246"/>
              <a:gd name="T24" fmla="*/ 677922825 w 798"/>
              <a:gd name="T25" fmla="*/ 909775613 h 1246"/>
              <a:gd name="T26" fmla="*/ 682963138 w 798"/>
              <a:gd name="T27" fmla="*/ 660280938 h 1246"/>
              <a:gd name="T28" fmla="*/ 897175625 w 798"/>
              <a:gd name="T29" fmla="*/ 693043763 h 1246"/>
              <a:gd name="T30" fmla="*/ 970260950 w 798"/>
              <a:gd name="T31" fmla="*/ 947578750 h 1246"/>
              <a:gd name="T32" fmla="*/ 1083667188 w 798"/>
              <a:gd name="T33" fmla="*/ 942538438 h 1246"/>
              <a:gd name="T34" fmla="*/ 1060984988 w 798"/>
              <a:gd name="T35" fmla="*/ 718245325 h 1246"/>
              <a:gd name="T36" fmla="*/ 1040823738 w 798"/>
              <a:gd name="T37" fmla="*/ 584676250 h 1246"/>
              <a:gd name="T38" fmla="*/ 1020662488 w 798"/>
              <a:gd name="T39" fmla="*/ 425905613 h 1246"/>
              <a:gd name="T40" fmla="*/ 1020662488 w 798"/>
              <a:gd name="T41" fmla="*/ 148688425 h 1246"/>
              <a:gd name="T42" fmla="*/ 1247476550 w 798"/>
              <a:gd name="T43" fmla="*/ 191531875 h 1246"/>
              <a:gd name="T44" fmla="*/ 1270158750 w 798"/>
              <a:gd name="T45" fmla="*/ 403225000 h 1246"/>
              <a:gd name="T46" fmla="*/ 1270158750 w 798"/>
              <a:gd name="T47" fmla="*/ 632558425 h 1246"/>
              <a:gd name="T48" fmla="*/ 1307961888 w 798"/>
              <a:gd name="T49" fmla="*/ 675401875 h 1246"/>
              <a:gd name="T50" fmla="*/ 1436489063 w 798"/>
              <a:gd name="T51" fmla="*/ 83165950 h 1246"/>
              <a:gd name="T52" fmla="*/ 1617940313 w 798"/>
              <a:gd name="T53" fmla="*/ 0 h 1246"/>
              <a:gd name="T54" fmla="*/ 1685985325 w 798"/>
              <a:gd name="T55" fmla="*/ 201612500 h 1246"/>
              <a:gd name="T56" fmla="*/ 1590219388 w 798"/>
              <a:gd name="T57" fmla="*/ 378023438 h 1246"/>
              <a:gd name="T58" fmla="*/ 1910278438 w 798"/>
              <a:gd name="T59" fmla="*/ 478829688 h 1246"/>
              <a:gd name="T60" fmla="*/ 1791831888 w 798"/>
              <a:gd name="T61" fmla="*/ 584676250 h 1246"/>
              <a:gd name="T62" fmla="*/ 1504534075 w 798"/>
              <a:gd name="T63" fmla="*/ 708164700 h 1246"/>
              <a:gd name="T64" fmla="*/ 1920359063 w 798"/>
              <a:gd name="T65" fmla="*/ 899694988 h 1246"/>
              <a:gd name="T66" fmla="*/ 1900197813 w 798"/>
              <a:gd name="T67" fmla="*/ 1043344688 h 1246"/>
              <a:gd name="T68" fmla="*/ 1441529375 w 798"/>
              <a:gd name="T69" fmla="*/ 1144150938 h 1246"/>
              <a:gd name="T70" fmla="*/ 1403727825 w 798"/>
              <a:gd name="T71" fmla="*/ 1315521563 h 1246"/>
              <a:gd name="T72" fmla="*/ 1791831888 w 798"/>
              <a:gd name="T73" fmla="*/ 1285279688 h 1246"/>
              <a:gd name="T74" fmla="*/ 1995963750 w 798"/>
              <a:gd name="T75" fmla="*/ 1491932500 h 1246"/>
              <a:gd name="T76" fmla="*/ 1867436575 w 798"/>
              <a:gd name="T77" fmla="*/ 1653222500 h 1246"/>
              <a:gd name="T78" fmla="*/ 1275199063 w 798"/>
              <a:gd name="T79" fmla="*/ 1650701550 h 1246"/>
              <a:gd name="T80" fmla="*/ 1403727825 w 798"/>
              <a:gd name="T81" fmla="*/ 1764109375 h 1246"/>
              <a:gd name="T82" fmla="*/ 1643141875 w 798"/>
              <a:gd name="T83" fmla="*/ 1902717175 h 1246"/>
              <a:gd name="T84" fmla="*/ 1552416250 w 798"/>
              <a:gd name="T85" fmla="*/ 2074087800 h 1246"/>
              <a:gd name="T86" fmla="*/ 1428929388 w 798"/>
              <a:gd name="T87" fmla="*/ 2147483647 h 1246"/>
              <a:gd name="T88" fmla="*/ 1270158750 w 798"/>
              <a:gd name="T89" fmla="*/ 2147483647 h 1246"/>
              <a:gd name="T90" fmla="*/ 1030743113 w 798"/>
              <a:gd name="T91" fmla="*/ 2147483647 h 1246"/>
              <a:gd name="T92" fmla="*/ 693043763 w 798"/>
              <a:gd name="T93" fmla="*/ 2147483647 h 1246"/>
              <a:gd name="T94" fmla="*/ 1479332513 w 798"/>
              <a:gd name="T95" fmla="*/ 1930439688 h 1246"/>
              <a:gd name="T96" fmla="*/ 1819552813 w 798"/>
              <a:gd name="T97" fmla="*/ 965219050 h 1246"/>
              <a:gd name="T98" fmla="*/ 1393647200 w 798"/>
              <a:gd name="T99" fmla="*/ 637598738 h 1246"/>
              <a:gd name="T100" fmla="*/ 950099700 w 798"/>
              <a:gd name="T101" fmla="*/ 1592738750 h 1246"/>
              <a:gd name="T102" fmla="*/ 624998750 w 798"/>
              <a:gd name="T103" fmla="*/ 2147483647 h 1246"/>
              <a:gd name="T104" fmla="*/ 524192500 w 798"/>
              <a:gd name="T105" fmla="*/ 2147483647 h 1246"/>
              <a:gd name="T106" fmla="*/ 443547500 w 798"/>
              <a:gd name="T107" fmla="*/ 2147483647 h 1246"/>
              <a:gd name="T108" fmla="*/ 332660625 w 798"/>
              <a:gd name="T109" fmla="*/ 2147483647 h 1246"/>
              <a:gd name="T110" fmla="*/ 209173763 w 798"/>
              <a:gd name="T111" fmla="*/ 2147483647 h 1246"/>
              <a:gd name="T112" fmla="*/ 37801550 w 798"/>
              <a:gd name="T113" fmla="*/ 2147483647 h 1246"/>
              <a:gd name="T114" fmla="*/ 315018738 w 798"/>
              <a:gd name="T115" fmla="*/ 2147483647 h 1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8"/>
              <a:gd name="T175" fmla="*/ 0 h 1246"/>
              <a:gd name="T176" fmla="*/ 798 w 798"/>
              <a:gd name="T177" fmla="*/ 1246 h 1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8" h="1246">
                <a:moveTo>
                  <a:pt x="125" y="1064"/>
                </a:moveTo>
                <a:lnTo>
                  <a:pt x="128" y="1060"/>
                </a:lnTo>
                <a:lnTo>
                  <a:pt x="138" y="1051"/>
                </a:lnTo>
                <a:lnTo>
                  <a:pt x="144" y="1041"/>
                </a:lnTo>
                <a:lnTo>
                  <a:pt x="149" y="1034"/>
                </a:lnTo>
                <a:lnTo>
                  <a:pt x="157" y="1022"/>
                </a:lnTo>
                <a:lnTo>
                  <a:pt x="163" y="1009"/>
                </a:lnTo>
                <a:lnTo>
                  <a:pt x="176" y="981"/>
                </a:lnTo>
                <a:lnTo>
                  <a:pt x="183" y="947"/>
                </a:lnTo>
                <a:lnTo>
                  <a:pt x="183" y="926"/>
                </a:lnTo>
                <a:lnTo>
                  <a:pt x="183" y="914"/>
                </a:lnTo>
                <a:lnTo>
                  <a:pt x="183" y="905"/>
                </a:lnTo>
                <a:lnTo>
                  <a:pt x="183" y="893"/>
                </a:lnTo>
                <a:lnTo>
                  <a:pt x="182" y="882"/>
                </a:lnTo>
                <a:lnTo>
                  <a:pt x="180" y="871"/>
                </a:lnTo>
                <a:lnTo>
                  <a:pt x="176" y="857"/>
                </a:lnTo>
                <a:lnTo>
                  <a:pt x="174" y="846"/>
                </a:lnTo>
                <a:lnTo>
                  <a:pt x="170" y="835"/>
                </a:lnTo>
                <a:lnTo>
                  <a:pt x="166" y="823"/>
                </a:lnTo>
                <a:lnTo>
                  <a:pt x="163" y="812"/>
                </a:lnTo>
                <a:lnTo>
                  <a:pt x="159" y="801"/>
                </a:lnTo>
                <a:lnTo>
                  <a:pt x="155" y="789"/>
                </a:lnTo>
                <a:lnTo>
                  <a:pt x="151" y="780"/>
                </a:lnTo>
                <a:lnTo>
                  <a:pt x="147" y="768"/>
                </a:lnTo>
                <a:lnTo>
                  <a:pt x="144" y="759"/>
                </a:lnTo>
                <a:lnTo>
                  <a:pt x="140" y="749"/>
                </a:lnTo>
                <a:lnTo>
                  <a:pt x="134" y="728"/>
                </a:lnTo>
                <a:lnTo>
                  <a:pt x="130" y="719"/>
                </a:lnTo>
                <a:lnTo>
                  <a:pt x="127" y="710"/>
                </a:lnTo>
                <a:lnTo>
                  <a:pt x="121" y="692"/>
                </a:lnTo>
                <a:lnTo>
                  <a:pt x="115" y="675"/>
                </a:lnTo>
                <a:lnTo>
                  <a:pt x="111" y="658"/>
                </a:lnTo>
                <a:lnTo>
                  <a:pt x="110" y="641"/>
                </a:lnTo>
                <a:lnTo>
                  <a:pt x="108" y="626"/>
                </a:lnTo>
                <a:lnTo>
                  <a:pt x="108" y="594"/>
                </a:lnTo>
                <a:lnTo>
                  <a:pt x="115" y="562"/>
                </a:lnTo>
                <a:lnTo>
                  <a:pt x="121" y="546"/>
                </a:lnTo>
                <a:lnTo>
                  <a:pt x="128" y="531"/>
                </a:lnTo>
                <a:lnTo>
                  <a:pt x="132" y="524"/>
                </a:lnTo>
                <a:lnTo>
                  <a:pt x="136" y="518"/>
                </a:lnTo>
                <a:lnTo>
                  <a:pt x="144" y="505"/>
                </a:lnTo>
                <a:lnTo>
                  <a:pt x="151" y="493"/>
                </a:lnTo>
                <a:lnTo>
                  <a:pt x="159" y="482"/>
                </a:lnTo>
                <a:lnTo>
                  <a:pt x="166" y="473"/>
                </a:lnTo>
                <a:lnTo>
                  <a:pt x="174" y="465"/>
                </a:lnTo>
                <a:lnTo>
                  <a:pt x="180" y="457"/>
                </a:lnTo>
                <a:lnTo>
                  <a:pt x="187" y="450"/>
                </a:lnTo>
                <a:lnTo>
                  <a:pt x="197" y="440"/>
                </a:lnTo>
                <a:lnTo>
                  <a:pt x="208" y="433"/>
                </a:lnTo>
                <a:lnTo>
                  <a:pt x="208" y="436"/>
                </a:lnTo>
                <a:lnTo>
                  <a:pt x="208" y="450"/>
                </a:lnTo>
                <a:lnTo>
                  <a:pt x="208" y="459"/>
                </a:lnTo>
                <a:lnTo>
                  <a:pt x="210" y="471"/>
                </a:lnTo>
                <a:lnTo>
                  <a:pt x="210" y="482"/>
                </a:lnTo>
                <a:lnTo>
                  <a:pt x="210" y="495"/>
                </a:lnTo>
                <a:lnTo>
                  <a:pt x="214" y="509"/>
                </a:lnTo>
                <a:lnTo>
                  <a:pt x="216" y="520"/>
                </a:lnTo>
                <a:lnTo>
                  <a:pt x="218" y="533"/>
                </a:lnTo>
                <a:lnTo>
                  <a:pt x="221" y="545"/>
                </a:lnTo>
                <a:lnTo>
                  <a:pt x="225" y="554"/>
                </a:lnTo>
                <a:lnTo>
                  <a:pt x="231" y="564"/>
                </a:lnTo>
                <a:lnTo>
                  <a:pt x="244" y="577"/>
                </a:lnTo>
                <a:lnTo>
                  <a:pt x="259" y="582"/>
                </a:lnTo>
                <a:lnTo>
                  <a:pt x="273" y="579"/>
                </a:lnTo>
                <a:lnTo>
                  <a:pt x="286" y="569"/>
                </a:lnTo>
                <a:lnTo>
                  <a:pt x="297" y="554"/>
                </a:lnTo>
                <a:lnTo>
                  <a:pt x="305" y="535"/>
                </a:lnTo>
                <a:lnTo>
                  <a:pt x="311" y="514"/>
                </a:lnTo>
                <a:lnTo>
                  <a:pt x="311" y="491"/>
                </a:lnTo>
                <a:lnTo>
                  <a:pt x="309" y="480"/>
                </a:lnTo>
                <a:lnTo>
                  <a:pt x="307" y="469"/>
                </a:lnTo>
                <a:lnTo>
                  <a:pt x="303" y="457"/>
                </a:lnTo>
                <a:lnTo>
                  <a:pt x="297" y="444"/>
                </a:lnTo>
                <a:lnTo>
                  <a:pt x="292" y="429"/>
                </a:lnTo>
                <a:lnTo>
                  <a:pt x="286" y="414"/>
                </a:lnTo>
                <a:lnTo>
                  <a:pt x="280" y="395"/>
                </a:lnTo>
                <a:lnTo>
                  <a:pt x="275" y="378"/>
                </a:lnTo>
                <a:lnTo>
                  <a:pt x="269" y="361"/>
                </a:lnTo>
                <a:lnTo>
                  <a:pt x="265" y="344"/>
                </a:lnTo>
                <a:lnTo>
                  <a:pt x="261" y="325"/>
                </a:lnTo>
                <a:lnTo>
                  <a:pt x="259" y="309"/>
                </a:lnTo>
                <a:lnTo>
                  <a:pt x="263" y="279"/>
                </a:lnTo>
                <a:lnTo>
                  <a:pt x="267" y="268"/>
                </a:lnTo>
                <a:lnTo>
                  <a:pt x="271" y="262"/>
                </a:lnTo>
                <a:lnTo>
                  <a:pt x="276" y="256"/>
                </a:lnTo>
                <a:lnTo>
                  <a:pt x="286" y="249"/>
                </a:lnTo>
                <a:lnTo>
                  <a:pt x="301" y="243"/>
                </a:lnTo>
                <a:lnTo>
                  <a:pt x="328" y="245"/>
                </a:lnTo>
                <a:lnTo>
                  <a:pt x="348" y="262"/>
                </a:lnTo>
                <a:lnTo>
                  <a:pt x="356" y="275"/>
                </a:lnTo>
                <a:lnTo>
                  <a:pt x="362" y="290"/>
                </a:lnTo>
                <a:lnTo>
                  <a:pt x="367" y="308"/>
                </a:lnTo>
                <a:lnTo>
                  <a:pt x="371" y="325"/>
                </a:lnTo>
                <a:lnTo>
                  <a:pt x="377" y="344"/>
                </a:lnTo>
                <a:lnTo>
                  <a:pt x="381" y="361"/>
                </a:lnTo>
                <a:lnTo>
                  <a:pt x="385" y="376"/>
                </a:lnTo>
                <a:lnTo>
                  <a:pt x="390" y="389"/>
                </a:lnTo>
                <a:lnTo>
                  <a:pt x="402" y="410"/>
                </a:lnTo>
                <a:lnTo>
                  <a:pt x="417" y="414"/>
                </a:lnTo>
                <a:lnTo>
                  <a:pt x="424" y="408"/>
                </a:lnTo>
                <a:lnTo>
                  <a:pt x="428" y="393"/>
                </a:lnTo>
                <a:lnTo>
                  <a:pt x="430" y="374"/>
                </a:lnTo>
                <a:lnTo>
                  <a:pt x="428" y="361"/>
                </a:lnTo>
                <a:lnTo>
                  <a:pt x="428" y="347"/>
                </a:lnTo>
                <a:lnTo>
                  <a:pt x="426" y="334"/>
                </a:lnTo>
                <a:lnTo>
                  <a:pt x="424" y="317"/>
                </a:lnTo>
                <a:lnTo>
                  <a:pt x="422" y="302"/>
                </a:lnTo>
                <a:lnTo>
                  <a:pt x="421" y="285"/>
                </a:lnTo>
                <a:lnTo>
                  <a:pt x="419" y="275"/>
                </a:lnTo>
                <a:lnTo>
                  <a:pt x="417" y="268"/>
                </a:lnTo>
                <a:lnTo>
                  <a:pt x="417" y="258"/>
                </a:lnTo>
                <a:lnTo>
                  <a:pt x="415" y="249"/>
                </a:lnTo>
                <a:lnTo>
                  <a:pt x="415" y="241"/>
                </a:lnTo>
                <a:lnTo>
                  <a:pt x="413" y="232"/>
                </a:lnTo>
                <a:lnTo>
                  <a:pt x="411" y="222"/>
                </a:lnTo>
                <a:lnTo>
                  <a:pt x="411" y="215"/>
                </a:lnTo>
                <a:lnTo>
                  <a:pt x="407" y="196"/>
                </a:lnTo>
                <a:lnTo>
                  <a:pt x="407" y="186"/>
                </a:lnTo>
                <a:lnTo>
                  <a:pt x="405" y="177"/>
                </a:lnTo>
                <a:lnTo>
                  <a:pt x="405" y="169"/>
                </a:lnTo>
                <a:lnTo>
                  <a:pt x="405" y="160"/>
                </a:lnTo>
                <a:lnTo>
                  <a:pt x="404" y="144"/>
                </a:lnTo>
                <a:lnTo>
                  <a:pt x="402" y="127"/>
                </a:lnTo>
                <a:lnTo>
                  <a:pt x="402" y="112"/>
                </a:lnTo>
                <a:lnTo>
                  <a:pt x="402" y="82"/>
                </a:lnTo>
                <a:lnTo>
                  <a:pt x="405" y="59"/>
                </a:lnTo>
                <a:lnTo>
                  <a:pt x="413" y="40"/>
                </a:lnTo>
                <a:lnTo>
                  <a:pt x="424" y="29"/>
                </a:lnTo>
                <a:lnTo>
                  <a:pt x="440" y="25"/>
                </a:lnTo>
                <a:lnTo>
                  <a:pt x="470" y="36"/>
                </a:lnTo>
                <a:lnTo>
                  <a:pt x="489" y="59"/>
                </a:lnTo>
                <a:lnTo>
                  <a:pt x="495" y="76"/>
                </a:lnTo>
                <a:lnTo>
                  <a:pt x="500" y="95"/>
                </a:lnTo>
                <a:lnTo>
                  <a:pt x="502" y="116"/>
                </a:lnTo>
                <a:lnTo>
                  <a:pt x="504" y="126"/>
                </a:lnTo>
                <a:lnTo>
                  <a:pt x="504" y="137"/>
                </a:lnTo>
                <a:lnTo>
                  <a:pt x="504" y="148"/>
                </a:lnTo>
                <a:lnTo>
                  <a:pt x="504" y="160"/>
                </a:lnTo>
                <a:lnTo>
                  <a:pt x="504" y="169"/>
                </a:lnTo>
                <a:lnTo>
                  <a:pt x="504" y="181"/>
                </a:lnTo>
                <a:lnTo>
                  <a:pt x="504" y="222"/>
                </a:lnTo>
                <a:lnTo>
                  <a:pt x="504" y="232"/>
                </a:lnTo>
                <a:lnTo>
                  <a:pt x="504" y="241"/>
                </a:lnTo>
                <a:lnTo>
                  <a:pt x="504" y="251"/>
                </a:lnTo>
                <a:lnTo>
                  <a:pt x="504" y="258"/>
                </a:lnTo>
                <a:lnTo>
                  <a:pt x="506" y="273"/>
                </a:lnTo>
                <a:lnTo>
                  <a:pt x="508" y="285"/>
                </a:lnTo>
                <a:lnTo>
                  <a:pt x="514" y="289"/>
                </a:lnTo>
                <a:lnTo>
                  <a:pt x="515" y="281"/>
                </a:lnTo>
                <a:lnTo>
                  <a:pt x="519" y="268"/>
                </a:lnTo>
                <a:lnTo>
                  <a:pt x="523" y="228"/>
                </a:lnTo>
                <a:lnTo>
                  <a:pt x="529" y="179"/>
                </a:lnTo>
                <a:lnTo>
                  <a:pt x="538" y="124"/>
                </a:lnTo>
                <a:lnTo>
                  <a:pt x="551" y="74"/>
                </a:lnTo>
                <a:lnTo>
                  <a:pt x="559" y="52"/>
                </a:lnTo>
                <a:lnTo>
                  <a:pt x="570" y="33"/>
                </a:lnTo>
                <a:lnTo>
                  <a:pt x="576" y="25"/>
                </a:lnTo>
                <a:lnTo>
                  <a:pt x="582" y="19"/>
                </a:lnTo>
                <a:lnTo>
                  <a:pt x="595" y="10"/>
                </a:lnTo>
                <a:lnTo>
                  <a:pt x="608" y="6"/>
                </a:lnTo>
                <a:lnTo>
                  <a:pt x="622" y="2"/>
                </a:lnTo>
                <a:lnTo>
                  <a:pt x="642" y="0"/>
                </a:lnTo>
                <a:lnTo>
                  <a:pt x="673" y="14"/>
                </a:lnTo>
                <a:lnTo>
                  <a:pt x="680" y="25"/>
                </a:lnTo>
                <a:lnTo>
                  <a:pt x="682" y="40"/>
                </a:lnTo>
                <a:lnTo>
                  <a:pt x="680" y="55"/>
                </a:lnTo>
                <a:lnTo>
                  <a:pt x="675" y="72"/>
                </a:lnTo>
                <a:lnTo>
                  <a:pt x="669" y="80"/>
                </a:lnTo>
                <a:lnTo>
                  <a:pt x="665" y="88"/>
                </a:lnTo>
                <a:lnTo>
                  <a:pt x="656" y="103"/>
                </a:lnTo>
                <a:lnTo>
                  <a:pt x="650" y="110"/>
                </a:lnTo>
                <a:lnTo>
                  <a:pt x="646" y="118"/>
                </a:lnTo>
                <a:lnTo>
                  <a:pt x="639" y="131"/>
                </a:lnTo>
                <a:lnTo>
                  <a:pt x="631" y="150"/>
                </a:lnTo>
                <a:lnTo>
                  <a:pt x="633" y="156"/>
                </a:lnTo>
                <a:lnTo>
                  <a:pt x="642" y="158"/>
                </a:lnTo>
                <a:lnTo>
                  <a:pt x="679" y="160"/>
                </a:lnTo>
                <a:lnTo>
                  <a:pt x="726" y="167"/>
                </a:lnTo>
                <a:lnTo>
                  <a:pt x="758" y="184"/>
                </a:lnTo>
                <a:lnTo>
                  <a:pt x="758" y="190"/>
                </a:lnTo>
                <a:lnTo>
                  <a:pt x="758" y="196"/>
                </a:lnTo>
                <a:lnTo>
                  <a:pt x="754" y="203"/>
                </a:lnTo>
                <a:lnTo>
                  <a:pt x="747" y="211"/>
                </a:lnTo>
                <a:lnTo>
                  <a:pt x="735" y="218"/>
                </a:lnTo>
                <a:lnTo>
                  <a:pt x="724" y="226"/>
                </a:lnTo>
                <a:lnTo>
                  <a:pt x="711" y="232"/>
                </a:lnTo>
                <a:lnTo>
                  <a:pt x="699" y="237"/>
                </a:lnTo>
                <a:lnTo>
                  <a:pt x="673" y="245"/>
                </a:lnTo>
                <a:lnTo>
                  <a:pt x="648" y="253"/>
                </a:lnTo>
                <a:lnTo>
                  <a:pt x="625" y="262"/>
                </a:lnTo>
                <a:lnTo>
                  <a:pt x="608" y="270"/>
                </a:lnTo>
                <a:lnTo>
                  <a:pt x="597" y="281"/>
                </a:lnTo>
                <a:lnTo>
                  <a:pt x="595" y="298"/>
                </a:lnTo>
                <a:lnTo>
                  <a:pt x="599" y="306"/>
                </a:lnTo>
                <a:lnTo>
                  <a:pt x="606" y="313"/>
                </a:lnTo>
                <a:lnTo>
                  <a:pt x="631" y="323"/>
                </a:lnTo>
                <a:lnTo>
                  <a:pt x="699" y="340"/>
                </a:lnTo>
                <a:lnTo>
                  <a:pt x="762" y="357"/>
                </a:lnTo>
                <a:lnTo>
                  <a:pt x="779" y="372"/>
                </a:lnTo>
                <a:lnTo>
                  <a:pt x="781" y="380"/>
                </a:lnTo>
                <a:lnTo>
                  <a:pt x="779" y="389"/>
                </a:lnTo>
                <a:lnTo>
                  <a:pt x="773" y="399"/>
                </a:lnTo>
                <a:lnTo>
                  <a:pt x="764" y="406"/>
                </a:lnTo>
                <a:lnTo>
                  <a:pt x="754" y="414"/>
                </a:lnTo>
                <a:lnTo>
                  <a:pt x="741" y="418"/>
                </a:lnTo>
                <a:lnTo>
                  <a:pt x="715" y="423"/>
                </a:lnTo>
                <a:lnTo>
                  <a:pt x="682" y="429"/>
                </a:lnTo>
                <a:lnTo>
                  <a:pt x="652" y="431"/>
                </a:lnTo>
                <a:lnTo>
                  <a:pt x="622" y="436"/>
                </a:lnTo>
                <a:lnTo>
                  <a:pt x="572" y="454"/>
                </a:lnTo>
                <a:lnTo>
                  <a:pt x="559" y="469"/>
                </a:lnTo>
                <a:lnTo>
                  <a:pt x="550" y="484"/>
                </a:lnTo>
                <a:lnTo>
                  <a:pt x="546" y="499"/>
                </a:lnTo>
                <a:lnTo>
                  <a:pt x="548" y="505"/>
                </a:lnTo>
                <a:lnTo>
                  <a:pt x="550" y="510"/>
                </a:lnTo>
                <a:lnTo>
                  <a:pt x="557" y="522"/>
                </a:lnTo>
                <a:lnTo>
                  <a:pt x="570" y="529"/>
                </a:lnTo>
                <a:lnTo>
                  <a:pt x="612" y="537"/>
                </a:lnTo>
                <a:lnTo>
                  <a:pt x="658" y="529"/>
                </a:lnTo>
                <a:lnTo>
                  <a:pt x="677" y="524"/>
                </a:lnTo>
                <a:lnTo>
                  <a:pt x="694" y="516"/>
                </a:lnTo>
                <a:lnTo>
                  <a:pt x="711" y="510"/>
                </a:lnTo>
                <a:lnTo>
                  <a:pt x="728" y="507"/>
                </a:lnTo>
                <a:lnTo>
                  <a:pt x="768" y="510"/>
                </a:lnTo>
                <a:lnTo>
                  <a:pt x="787" y="524"/>
                </a:lnTo>
                <a:lnTo>
                  <a:pt x="796" y="543"/>
                </a:lnTo>
                <a:lnTo>
                  <a:pt x="798" y="565"/>
                </a:lnTo>
                <a:lnTo>
                  <a:pt x="792" y="592"/>
                </a:lnTo>
                <a:lnTo>
                  <a:pt x="789" y="605"/>
                </a:lnTo>
                <a:lnTo>
                  <a:pt x="781" y="619"/>
                </a:lnTo>
                <a:lnTo>
                  <a:pt x="773" y="630"/>
                </a:lnTo>
                <a:lnTo>
                  <a:pt x="764" y="639"/>
                </a:lnTo>
                <a:lnTo>
                  <a:pt x="754" y="649"/>
                </a:lnTo>
                <a:lnTo>
                  <a:pt x="741" y="656"/>
                </a:lnTo>
                <a:lnTo>
                  <a:pt x="728" y="662"/>
                </a:lnTo>
                <a:lnTo>
                  <a:pt x="715" y="664"/>
                </a:lnTo>
                <a:lnTo>
                  <a:pt x="684" y="666"/>
                </a:lnTo>
                <a:lnTo>
                  <a:pt x="646" y="662"/>
                </a:lnTo>
                <a:lnTo>
                  <a:pt x="570" y="655"/>
                </a:lnTo>
                <a:lnTo>
                  <a:pt x="506" y="655"/>
                </a:lnTo>
                <a:lnTo>
                  <a:pt x="485" y="662"/>
                </a:lnTo>
                <a:lnTo>
                  <a:pt x="476" y="675"/>
                </a:lnTo>
                <a:lnTo>
                  <a:pt x="477" y="683"/>
                </a:lnTo>
                <a:lnTo>
                  <a:pt x="481" y="691"/>
                </a:lnTo>
                <a:lnTo>
                  <a:pt x="498" y="696"/>
                </a:lnTo>
                <a:lnTo>
                  <a:pt x="557" y="700"/>
                </a:lnTo>
                <a:lnTo>
                  <a:pt x="589" y="700"/>
                </a:lnTo>
                <a:lnTo>
                  <a:pt x="620" y="704"/>
                </a:lnTo>
                <a:lnTo>
                  <a:pt x="642" y="711"/>
                </a:lnTo>
                <a:lnTo>
                  <a:pt x="654" y="728"/>
                </a:lnTo>
                <a:lnTo>
                  <a:pt x="654" y="742"/>
                </a:lnTo>
                <a:lnTo>
                  <a:pt x="652" y="755"/>
                </a:lnTo>
                <a:lnTo>
                  <a:pt x="644" y="772"/>
                </a:lnTo>
                <a:lnTo>
                  <a:pt x="641" y="782"/>
                </a:lnTo>
                <a:lnTo>
                  <a:pt x="635" y="791"/>
                </a:lnTo>
                <a:lnTo>
                  <a:pt x="629" y="801"/>
                </a:lnTo>
                <a:lnTo>
                  <a:pt x="624" y="812"/>
                </a:lnTo>
                <a:lnTo>
                  <a:pt x="616" y="823"/>
                </a:lnTo>
                <a:lnTo>
                  <a:pt x="608" y="833"/>
                </a:lnTo>
                <a:lnTo>
                  <a:pt x="603" y="844"/>
                </a:lnTo>
                <a:lnTo>
                  <a:pt x="593" y="854"/>
                </a:lnTo>
                <a:lnTo>
                  <a:pt x="586" y="865"/>
                </a:lnTo>
                <a:lnTo>
                  <a:pt x="576" y="876"/>
                </a:lnTo>
                <a:lnTo>
                  <a:pt x="567" y="886"/>
                </a:lnTo>
                <a:lnTo>
                  <a:pt x="557" y="895"/>
                </a:lnTo>
                <a:lnTo>
                  <a:pt x="546" y="905"/>
                </a:lnTo>
                <a:lnTo>
                  <a:pt x="536" y="914"/>
                </a:lnTo>
                <a:lnTo>
                  <a:pt x="525" y="924"/>
                </a:lnTo>
                <a:lnTo>
                  <a:pt x="515" y="931"/>
                </a:lnTo>
                <a:lnTo>
                  <a:pt x="504" y="939"/>
                </a:lnTo>
                <a:lnTo>
                  <a:pt x="493" y="947"/>
                </a:lnTo>
                <a:lnTo>
                  <a:pt x="483" y="952"/>
                </a:lnTo>
                <a:lnTo>
                  <a:pt x="472" y="958"/>
                </a:lnTo>
                <a:lnTo>
                  <a:pt x="451" y="967"/>
                </a:lnTo>
                <a:lnTo>
                  <a:pt x="430" y="971"/>
                </a:lnTo>
                <a:lnTo>
                  <a:pt x="409" y="971"/>
                </a:lnTo>
                <a:lnTo>
                  <a:pt x="373" y="973"/>
                </a:lnTo>
                <a:lnTo>
                  <a:pt x="339" y="981"/>
                </a:lnTo>
                <a:lnTo>
                  <a:pt x="309" y="994"/>
                </a:lnTo>
                <a:lnTo>
                  <a:pt x="297" y="1002"/>
                </a:lnTo>
                <a:lnTo>
                  <a:pt x="286" y="1009"/>
                </a:lnTo>
                <a:lnTo>
                  <a:pt x="275" y="1019"/>
                </a:lnTo>
                <a:lnTo>
                  <a:pt x="265" y="1026"/>
                </a:lnTo>
                <a:lnTo>
                  <a:pt x="250" y="1041"/>
                </a:lnTo>
                <a:lnTo>
                  <a:pt x="242" y="1051"/>
                </a:lnTo>
                <a:lnTo>
                  <a:pt x="238" y="1056"/>
                </a:lnTo>
                <a:lnTo>
                  <a:pt x="322" y="874"/>
                </a:lnTo>
                <a:lnTo>
                  <a:pt x="587" y="766"/>
                </a:lnTo>
                <a:lnTo>
                  <a:pt x="347" y="816"/>
                </a:lnTo>
                <a:lnTo>
                  <a:pt x="449" y="600"/>
                </a:lnTo>
                <a:lnTo>
                  <a:pt x="722" y="596"/>
                </a:lnTo>
                <a:lnTo>
                  <a:pt x="466" y="554"/>
                </a:lnTo>
                <a:lnTo>
                  <a:pt x="527" y="410"/>
                </a:lnTo>
                <a:lnTo>
                  <a:pt x="722" y="383"/>
                </a:lnTo>
                <a:lnTo>
                  <a:pt x="544" y="370"/>
                </a:lnTo>
                <a:lnTo>
                  <a:pt x="586" y="247"/>
                </a:lnTo>
                <a:lnTo>
                  <a:pt x="692" y="198"/>
                </a:lnTo>
                <a:lnTo>
                  <a:pt x="586" y="213"/>
                </a:lnTo>
                <a:lnTo>
                  <a:pt x="618" y="44"/>
                </a:lnTo>
                <a:lnTo>
                  <a:pt x="553" y="253"/>
                </a:lnTo>
                <a:lnTo>
                  <a:pt x="493" y="410"/>
                </a:lnTo>
                <a:lnTo>
                  <a:pt x="457" y="86"/>
                </a:lnTo>
                <a:lnTo>
                  <a:pt x="462" y="467"/>
                </a:lnTo>
                <a:lnTo>
                  <a:pt x="407" y="581"/>
                </a:lnTo>
                <a:lnTo>
                  <a:pt x="316" y="298"/>
                </a:lnTo>
                <a:lnTo>
                  <a:pt x="377" y="632"/>
                </a:lnTo>
                <a:lnTo>
                  <a:pt x="297" y="804"/>
                </a:lnTo>
                <a:lnTo>
                  <a:pt x="174" y="588"/>
                </a:lnTo>
                <a:lnTo>
                  <a:pt x="275" y="857"/>
                </a:lnTo>
                <a:lnTo>
                  <a:pt x="267" y="880"/>
                </a:lnTo>
                <a:lnTo>
                  <a:pt x="259" y="907"/>
                </a:lnTo>
                <a:lnTo>
                  <a:pt x="248" y="937"/>
                </a:lnTo>
                <a:lnTo>
                  <a:pt x="235" y="971"/>
                </a:lnTo>
                <a:lnTo>
                  <a:pt x="221" y="1005"/>
                </a:lnTo>
                <a:lnTo>
                  <a:pt x="218" y="1013"/>
                </a:lnTo>
                <a:lnTo>
                  <a:pt x="216" y="1020"/>
                </a:lnTo>
                <a:lnTo>
                  <a:pt x="212" y="1028"/>
                </a:lnTo>
                <a:lnTo>
                  <a:pt x="208" y="1036"/>
                </a:lnTo>
                <a:lnTo>
                  <a:pt x="204" y="1043"/>
                </a:lnTo>
                <a:lnTo>
                  <a:pt x="201" y="1051"/>
                </a:lnTo>
                <a:lnTo>
                  <a:pt x="193" y="1062"/>
                </a:lnTo>
                <a:lnTo>
                  <a:pt x="185" y="1074"/>
                </a:lnTo>
                <a:lnTo>
                  <a:pt x="182" y="1079"/>
                </a:lnTo>
                <a:lnTo>
                  <a:pt x="176" y="1087"/>
                </a:lnTo>
                <a:lnTo>
                  <a:pt x="170" y="1093"/>
                </a:lnTo>
                <a:lnTo>
                  <a:pt x="163" y="1100"/>
                </a:lnTo>
                <a:lnTo>
                  <a:pt x="155" y="1108"/>
                </a:lnTo>
                <a:lnTo>
                  <a:pt x="147" y="1115"/>
                </a:lnTo>
                <a:lnTo>
                  <a:pt x="140" y="1123"/>
                </a:lnTo>
                <a:lnTo>
                  <a:pt x="132" y="1130"/>
                </a:lnTo>
                <a:lnTo>
                  <a:pt x="125" y="1138"/>
                </a:lnTo>
                <a:lnTo>
                  <a:pt x="117" y="1146"/>
                </a:lnTo>
                <a:lnTo>
                  <a:pt x="108" y="1153"/>
                </a:lnTo>
                <a:lnTo>
                  <a:pt x="100" y="1161"/>
                </a:lnTo>
                <a:lnTo>
                  <a:pt x="91" y="1168"/>
                </a:lnTo>
                <a:lnTo>
                  <a:pt x="83" y="1176"/>
                </a:lnTo>
                <a:lnTo>
                  <a:pt x="66" y="1189"/>
                </a:lnTo>
                <a:lnTo>
                  <a:pt x="58" y="1197"/>
                </a:lnTo>
                <a:lnTo>
                  <a:pt x="51" y="1202"/>
                </a:lnTo>
                <a:lnTo>
                  <a:pt x="37" y="1214"/>
                </a:lnTo>
                <a:lnTo>
                  <a:pt x="24" y="1225"/>
                </a:lnTo>
                <a:lnTo>
                  <a:pt x="15" y="1233"/>
                </a:lnTo>
                <a:lnTo>
                  <a:pt x="7" y="1240"/>
                </a:lnTo>
                <a:lnTo>
                  <a:pt x="0" y="1246"/>
                </a:lnTo>
                <a:lnTo>
                  <a:pt x="34" y="1074"/>
                </a:lnTo>
                <a:lnTo>
                  <a:pt x="45" y="1077"/>
                </a:lnTo>
                <a:lnTo>
                  <a:pt x="81" y="1077"/>
                </a:lnTo>
                <a:lnTo>
                  <a:pt x="125" y="1064"/>
                </a:lnTo>
                <a:close/>
              </a:path>
            </a:pathLst>
          </a:custGeom>
          <a:gradFill rotWithShape="0">
            <a:gsLst>
              <a:gs pos="0">
                <a:srgbClr val="FFFFCC"/>
              </a:gs>
              <a:gs pos="100000">
                <a:srgbClr val="FFFFFF"/>
              </a:gs>
            </a:gsLst>
            <a:lin ang="5400000" scaled="1"/>
          </a:gradFill>
          <a:ln w="9525">
            <a:noFill/>
            <a:round/>
            <a:headEnd/>
            <a:tailEnd/>
          </a:ln>
        </p:spPr>
        <p:txBody>
          <a:bodyPr/>
          <a:lstStyle/>
          <a:p>
            <a:endParaRPr lang="en-US"/>
          </a:p>
        </p:txBody>
      </p:sp>
      <p:sp>
        <p:nvSpPr>
          <p:cNvPr id="13323" name="Freeform 20"/>
          <p:cNvSpPr>
            <a:spLocks/>
          </p:cNvSpPr>
          <p:nvPr/>
        </p:nvSpPr>
        <p:spPr bwMode="auto">
          <a:xfrm>
            <a:off x="7813675" y="11113"/>
            <a:ext cx="1270000" cy="1973262"/>
          </a:xfrm>
          <a:custGeom>
            <a:avLst/>
            <a:gdLst>
              <a:gd name="T0" fmla="*/ 395665325 w 800"/>
              <a:gd name="T1" fmla="*/ 2147483647 h 1243"/>
              <a:gd name="T2" fmla="*/ 468749063 w 800"/>
              <a:gd name="T3" fmla="*/ 2147483647 h 1243"/>
              <a:gd name="T4" fmla="*/ 428426563 w 800"/>
              <a:gd name="T5" fmla="*/ 2101809780 h 1243"/>
              <a:gd name="T6" fmla="*/ 372983125 w 800"/>
              <a:gd name="T7" fmla="*/ 1935479510 h 1243"/>
              <a:gd name="T8" fmla="*/ 304938113 w 800"/>
              <a:gd name="T9" fmla="*/ 1743947683 h 1243"/>
              <a:gd name="T10" fmla="*/ 294857488 w 800"/>
              <a:gd name="T11" fmla="*/ 1413806504 h 1243"/>
              <a:gd name="T12" fmla="*/ 380544388 w 800"/>
              <a:gd name="T13" fmla="*/ 1242435923 h 1243"/>
              <a:gd name="T14" fmla="*/ 501511888 w 800"/>
              <a:gd name="T15" fmla="*/ 1108868469 h 1243"/>
              <a:gd name="T16" fmla="*/ 529232813 w 800"/>
              <a:gd name="T17" fmla="*/ 1212194055 h 1243"/>
              <a:gd name="T18" fmla="*/ 572074675 w 800"/>
              <a:gd name="T19" fmla="*/ 1393645259 h 1243"/>
              <a:gd name="T20" fmla="*/ 748487200 w 800"/>
              <a:gd name="T21" fmla="*/ 1393645259 h 1243"/>
              <a:gd name="T22" fmla="*/ 763608138 w 800"/>
              <a:gd name="T23" fmla="*/ 1151710321 h 1243"/>
              <a:gd name="T24" fmla="*/ 677922825 w 800"/>
              <a:gd name="T25" fmla="*/ 907256020 h 1243"/>
              <a:gd name="T26" fmla="*/ 682963138 w 800"/>
              <a:gd name="T27" fmla="*/ 657759821 h 1243"/>
              <a:gd name="T28" fmla="*/ 897175625 w 800"/>
              <a:gd name="T29" fmla="*/ 693041999 h 1243"/>
              <a:gd name="T30" fmla="*/ 970260950 w 800"/>
              <a:gd name="T31" fmla="*/ 940017249 h 1243"/>
              <a:gd name="T32" fmla="*/ 1083667188 w 800"/>
              <a:gd name="T33" fmla="*/ 940017249 h 1243"/>
              <a:gd name="T34" fmla="*/ 1060984988 w 800"/>
              <a:gd name="T35" fmla="*/ 715724194 h 1243"/>
              <a:gd name="T36" fmla="*/ 1040823738 w 800"/>
              <a:gd name="T37" fmla="*/ 582155152 h 1243"/>
              <a:gd name="T38" fmla="*/ 1023183438 w 800"/>
              <a:gd name="T39" fmla="*/ 423386143 h 1243"/>
              <a:gd name="T40" fmla="*/ 1023183438 w 800"/>
              <a:gd name="T41" fmla="*/ 146169025 h 1243"/>
              <a:gd name="T42" fmla="*/ 1252516863 w 800"/>
              <a:gd name="T43" fmla="*/ 189010877 h 1243"/>
              <a:gd name="T44" fmla="*/ 1275199063 w 800"/>
              <a:gd name="T45" fmla="*/ 395663637 h 1243"/>
              <a:gd name="T46" fmla="*/ 1270158750 w 800"/>
              <a:gd name="T47" fmla="*/ 630038903 h 1243"/>
              <a:gd name="T48" fmla="*/ 1307961888 w 800"/>
              <a:gd name="T49" fmla="*/ 672880755 h 1243"/>
              <a:gd name="T50" fmla="*/ 1439010013 w 800"/>
              <a:gd name="T51" fmla="*/ 80644980 h 1243"/>
              <a:gd name="T52" fmla="*/ 1620461263 w 800"/>
              <a:gd name="T53" fmla="*/ 0 h 1243"/>
              <a:gd name="T54" fmla="*/ 1691025638 w 800"/>
              <a:gd name="T55" fmla="*/ 199091500 h 1243"/>
              <a:gd name="T56" fmla="*/ 1590219388 w 800"/>
              <a:gd name="T57" fmla="*/ 375502392 h 1243"/>
              <a:gd name="T58" fmla="*/ 1915318750 w 800"/>
              <a:gd name="T59" fmla="*/ 476308617 h 1243"/>
              <a:gd name="T60" fmla="*/ 1796872200 w 800"/>
              <a:gd name="T61" fmla="*/ 582155152 h 1243"/>
              <a:gd name="T62" fmla="*/ 1509574388 w 800"/>
              <a:gd name="T63" fmla="*/ 705643571 h 1243"/>
              <a:gd name="T64" fmla="*/ 1920359063 w 800"/>
              <a:gd name="T65" fmla="*/ 897175398 h 1243"/>
              <a:gd name="T66" fmla="*/ 1902718763 w 800"/>
              <a:gd name="T67" fmla="*/ 1035783163 h 1243"/>
              <a:gd name="T68" fmla="*/ 1441529375 w 800"/>
              <a:gd name="T69" fmla="*/ 1141629698 h 1243"/>
              <a:gd name="T70" fmla="*/ 1403727825 w 800"/>
              <a:gd name="T71" fmla="*/ 1313000280 h 1243"/>
              <a:gd name="T72" fmla="*/ 1791831888 w 800"/>
              <a:gd name="T73" fmla="*/ 1280239051 h 1243"/>
              <a:gd name="T74" fmla="*/ 2001004063 w 800"/>
              <a:gd name="T75" fmla="*/ 1489411173 h 1243"/>
              <a:gd name="T76" fmla="*/ 1872476888 w 800"/>
              <a:gd name="T77" fmla="*/ 1653222081 h 1243"/>
              <a:gd name="T78" fmla="*/ 1275199063 w 800"/>
              <a:gd name="T79" fmla="*/ 1648181770 h 1243"/>
              <a:gd name="T80" fmla="*/ 1408768138 w 800"/>
              <a:gd name="T81" fmla="*/ 1761587979 h 1243"/>
              <a:gd name="T82" fmla="*/ 1643141875 w 800"/>
              <a:gd name="T83" fmla="*/ 1900197331 h 1243"/>
              <a:gd name="T84" fmla="*/ 1557456563 w 800"/>
              <a:gd name="T85" fmla="*/ 2069046963 h 1243"/>
              <a:gd name="T86" fmla="*/ 1428929388 w 800"/>
              <a:gd name="T87" fmla="*/ 2147483647 h 1243"/>
              <a:gd name="T88" fmla="*/ 1270158750 w 800"/>
              <a:gd name="T89" fmla="*/ 2147483647 h 1243"/>
              <a:gd name="T90" fmla="*/ 1030743113 w 800"/>
              <a:gd name="T91" fmla="*/ 2147483647 h 1243"/>
              <a:gd name="T92" fmla="*/ 693043763 w 800"/>
              <a:gd name="T93" fmla="*/ 2147483647 h 1243"/>
              <a:gd name="T94" fmla="*/ 1486892188 w 800"/>
              <a:gd name="T95" fmla="*/ 1930439198 h 1243"/>
              <a:gd name="T96" fmla="*/ 1819552813 w 800"/>
              <a:gd name="T97" fmla="*/ 965218805 h 1243"/>
              <a:gd name="T98" fmla="*/ 1396166563 w 800"/>
              <a:gd name="T99" fmla="*/ 635079214 h 1243"/>
              <a:gd name="T100" fmla="*/ 950099700 w 800"/>
              <a:gd name="T101" fmla="*/ 1590217397 h 1243"/>
              <a:gd name="T102" fmla="*/ 630039063 w 800"/>
              <a:gd name="T103" fmla="*/ 2147483647 h 1243"/>
              <a:gd name="T104" fmla="*/ 524192500 w 800"/>
              <a:gd name="T105" fmla="*/ 2147483647 h 1243"/>
              <a:gd name="T106" fmla="*/ 443547500 w 800"/>
              <a:gd name="T107" fmla="*/ 2147483647 h 1243"/>
              <a:gd name="T108" fmla="*/ 332660625 w 800"/>
              <a:gd name="T109" fmla="*/ 2147483647 h 1243"/>
              <a:gd name="T110" fmla="*/ 209173763 w 800"/>
              <a:gd name="T111" fmla="*/ 2147483647 h 1243"/>
              <a:gd name="T112" fmla="*/ 37801550 w 800"/>
              <a:gd name="T113" fmla="*/ 2147483647 h 1243"/>
              <a:gd name="T114" fmla="*/ 315018738 w 800"/>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0"/>
              <a:gd name="T175" fmla="*/ 0 h 1243"/>
              <a:gd name="T176" fmla="*/ 800 w 800"/>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0" h="1243">
                <a:moveTo>
                  <a:pt x="125" y="1063"/>
                </a:moveTo>
                <a:lnTo>
                  <a:pt x="129" y="1060"/>
                </a:lnTo>
                <a:lnTo>
                  <a:pt x="138" y="1048"/>
                </a:lnTo>
                <a:lnTo>
                  <a:pt x="144" y="1041"/>
                </a:lnTo>
                <a:lnTo>
                  <a:pt x="151" y="1031"/>
                </a:lnTo>
                <a:lnTo>
                  <a:pt x="157" y="1022"/>
                </a:lnTo>
                <a:lnTo>
                  <a:pt x="165" y="1008"/>
                </a:lnTo>
                <a:lnTo>
                  <a:pt x="176" y="980"/>
                </a:lnTo>
                <a:lnTo>
                  <a:pt x="184" y="944"/>
                </a:lnTo>
                <a:lnTo>
                  <a:pt x="186" y="925"/>
                </a:lnTo>
                <a:lnTo>
                  <a:pt x="186" y="914"/>
                </a:lnTo>
                <a:lnTo>
                  <a:pt x="186" y="904"/>
                </a:lnTo>
                <a:lnTo>
                  <a:pt x="184" y="893"/>
                </a:lnTo>
                <a:lnTo>
                  <a:pt x="182" y="881"/>
                </a:lnTo>
                <a:lnTo>
                  <a:pt x="180" y="870"/>
                </a:lnTo>
                <a:lnTo>
                  <a:pt x="176" y="857"/>
                </a:lnTo>
                <a:lnTo>
                  <a:pt x="174" y="845"/>
                </a:lnTo>
                <a:lnTo>
                  <a:pt x="170" y="834"/>
                </a:lnTo>
                <a:lnTo>
                  <a:pt x="167" y="821"/>
                </a:lnTo>
                <a:lnTo>
                  <a:pt x="163" y="811"/>
                </a:lnTo>
                <a:lnTo>
                  <a:pt x="159" y="800"/>
                </a:lnTo>
                <a:lnTo>
                  <a:pt x="157" y="788"/>
                </a:lnTo>
                <a:lnTo>
                  <a:pt x="151" y="777"/>
                </a:lnTo>
                <a:lnTo>
                  <a:pt x="148" y="768"/>
                </a:lnTo>
                <a:lnTo>
                  <a:pt x="146" y="758"/>
                </a:lnTo>
                <a:lnTo>
                  <a:pt x="142" y="747"/>
                </a:lnTo>
                <a:lnTo>
                  <a:pt x="134" y="728"/>
                </a:lnTo>
                <a:lnTo>
                  <a:pt x="131" y="718"/>
                </a:lnTo>
                <a:lnTo>
                  <a:pt x="129" y="709"/>
                </a:lnTo>
                <a:lnTo>
                  <a:pt x="121" y="692"/>
                </a:lnTo>
                <a:lnTo>
                  <a:pt x="117" y="675"/>
                </a:lnTo>
                <a:lnTo>
                  <a:pt x="113" y="658"/>
                </a:lnTo>
                <a:lnTo>
                  <a:pt x="110" y="641"/>
                </a:lnTo>
                <a:lnTo>
                  <a:pt x="108" y="625"/>
                </a:lnTo>
                <a:lnTo>
                  <a:pt x="108" y="593"/>
                </a:lnTo>
                <a:lnTo>
                  <a:pt x="117" y="561"/>
                </a:lnTo>
                <a:lnTo>
                  <a:pt x="123" y="544"/>
                </a:lnTo>
                <a:lnTo>
                  <a:pt x="131" y="531"/>
                </a:lnTo>
                <a:lnTo>
                  <a:pt x="132" y="523"/>
                </a:lnTo>
                <a:lnTo>
                  <a:pt x="136" y="515"/>
                </a:lnTo>
                <a:lnTo>
                  <a:pt x="144" y="504"/>
                </a:lnTo>
                <a:lnTo>
                  <a:pt x="151" y="493"/>
                </a:lnTo>
                <a:lnTo>
                  <a:pt x="159" y="481"/>
                </a:lnTo>
                <a:lnTo>
                  <a:pt x="167" y="472"/>
                </a:lnTo>
                <a:lnTo>
                  <a:pt x="174" y="462"/>
                </a:lnTo>
                <a:lnTo>
                  <a:pt x="182" y="455"/>
                </a:lnTo>
                <a:lnTo>
                  <a:pt x="187" y="449"/>
                </a:lnTo>
                <a:lnTo>
                  <a:pt x="199" y="440"/>
                </a:lnTo>
                <a:lnTo>
                  <a:pt x="208" y="430"/>
                </a:lnTo>
                <a:lnTo>
                  <a:pt x="208" y="436"/>
                </a:lnTo>
                <a:lnTo>
                  <a:pt x="208" y="449"/>
                </a:lnTo>
                <a:lnTo>
                  <a:pt x="210" y="458"/>
                </a:lnTo>
                <a:lnTo>
                  <a:pt x="210" y="470"/>
                </a:lnTo>
                <a:lnTo>
                  <a:pt x="210" y="481"/>
                </a:lnTo>
                <a:lnTo>
                  <a:pt x="212" y="495"/>
                </a:lnTo>
                <a:lnTo>
                  <a:pt x="214" y="506"/>
                </a:lnTo>
                <a:lnTo>
                  <a:pt x="216" y="519"/>
                </a:lnTo>
                <a:lnTo>
                  <a:pt x="220" y="531"/>
                </a:lnTo>
                <a:lnTo>
                  <a:pt x="223" y="542"/>
                </a:lnTo>
                <a:lnTo>
                  <a:pt x="227" y="553"/>
                </a:lnTo>
                <a:lnTo>
                  <a:pt x="233" y="563"/>
                </a:lnTo>
                <a:lnTo>
                  <a:pt x="244" y="576"/>
                </a:lnTo>
                <a:lnTo>
                  <a:pt x="260" y="582"/>
                </a:lnTo>
                <a:lnTo>
                  <a:pt x="275" y="578"/>
                </a:lnTo>
                <a:lnTo>
                  <a:pt x="286" y="568"/>
                </a:lnTo>
                <a:lnTo>
                  <a:pt x="297" y="553"/>
                </a:lnTo>
                <a:lnTo>
                  <a:pt x="307" y="534"/>
                </a:lnTo>
                <a:lnTo>
                  <a:pt x="311" y="513"/>
                </a:lnTo>
                <a:lnTo>
                  <a:pt x="311" y="491"/>
                </a:lnTo>
                <a:lnTo>
                  <a:pt x="311" y="479"/>
                </a:lnTo>
                <a:lnTo>
                  <a:pt x="307" y="468"/>
                </a:lnTo>
                <a:lnTo>
                  <a:pt x="303" y="457"/>
                </a:lnTo>
                <a:lnTo>
                  <a:pt x="297" y="443"/>
                </a:lnTo>
                <a:lnTo>
                  <a:pt x="292" y="428"/>
                </a:lnTo>
                <a:lnTo>
                  <a:pt x="286" y="411"/>
                </a:lnTo>
                <a:lnTo>
                  <a:pt x="280" y="394"/>
                </a:lnTo>
                <a:lnTo>
                  <a:pt x="275" y="377"/>
                </a:lnTo>
                <a:lnTo>
                  <a:pt x="269" y="360"/>
                </a:lnTo>
                <a:lnTo>
                  <a:pt x="265" y="341"/>
                </a:lnTo>
                <a:lnTo>
                  <a:pt x="261" y="324"/>
                </a:lnTo>
                <a:lnTo>
                  <a:pt x="261" y="307"/>
                </a:lnTo>
                <a:lnTo>
                  <a:pt x="263" y="278"/>
                </a:lnTo>
                <a:lnTo>
                  <a:pt x="269" y="267"/>
                </a:lnTo>
                <a:lnTo>
                  <a:pt x="271" y="261"/>
                </a:lnTo>
                <a:lnTo>
                  <a:pt x="277" y="256"/>
                </a:lnTo>
                <a:lnTo>
                  <a:pt x="288" y="248"/>
                </a:lnTo>
                <a:lnTo>
                  <a:pt x="301" y="242"/>
                </a:lnTo>
                <a:lnTo>
                  <a:pt x="330" y="244"/>
                </a:lnTo>
                <a:lnTo>
                  <a:pt x="349" y="261"/>
                </a:lnTo>
                <a:lnTo>
                  <a:pt x="356" y="275"/>
                </a:lnTo>
                <a:lnTo>
                  <a:pt x="362" y="290"/>
                </a:lnTo>
                <a:lnTo>
                  <a:pt x="368" y="307"/>
                </a:lnTo>
                <a:lnTo>
                  <a:pt x="373" y="324"/>
                </a:lnTo>
                <a:lnTo>
                  <a:pt x="377" y="341"/>
                </a:lnTo>
                <a:lnTo>
                  <a:pt x="381" y="358"/>
                </a:lnTo>
                <a:lnTo>
                  <a:pt x="385" y="373"/>
                </a:lnTo>
                <a:lnTo>
                  <a:pt x="390" y="388"/>
                </a:lnTo>
                <a:lnTo>
                  <a:pt x="402" y="407"/>
                </a:lnTo>
                <a:lnTo>
                  <a:pt x="417" y="413"/>
                </a:lnTo>
                <a:lnTo>
                  <a:pt x="425" y="407"/>
                </a:lnTo>
                <a:lnTo>
                  <a:pt x="428" y="392"/>
                </a:lnTo>
                <a:lnTo>
                  <a:pt x="430" y="373"/>
                </a:lnTo>
                <a:lnTo>
                  <a:pt x="430" y="360"/>
                </a:lnTo>
                <a:lnTo>
                  <a:pt x="428" y="347"/>
                </a:lnTo>
                <a:lnTo>
                  <a:pt x="426" y="331"/>
                </a:lnTo>
                <a:lnTo>
                  <a:pt x="426" y="316"/>
                </a:lnTo>
                <a:lnTo>
                  <a:pt x="423" y="301"/>
                </a:lnTo>
                <a:lnTo>
                  <a:pt x="421" y="284"/>
                </a:lnTo>
                <a:lnTo>
                  <a:pt x="421" y="275"/>
                </a:lnTo>
                <a:lnTo>
                  <a:pt x="419" y="267"/>
                </a:lnTo>
                <a:lnTo>
                  <a:pt x="417" y="258"/>
                </a:lnTo>
                <a:lnTo>
                  <a:pt x="417" y="248"/>
                </a:lnTo>
                <a:lnTo>
                  <a:pt x="415" y="239"/>
                </a:lnTo>
                <a:lnTo>
                  <a:pt x="413" y="231"/>
                </a:lnTo>
                <a:lnTo>
                  <a:pt x="411" y="221"/>
                </a:lnTo>
                <a:lnTo>
                  <a:pt x="411" y="212"/>
                </a:lnTo>
                <a:lnTo>
                  <a:pt x="409" y="195"/>
                </a:lnTo>
                <a:lnTo>
                  <a:pt x="407" y="185"/>
                </a:lnTo>
                <a:lnTo>
                  <a:pt x="407" y="176"/>
                </a:lnTo>
                <a:lnTo>
                  <a:pt x="406" y="168"/>
                </a:lnTo>
                <a:lnTo>
                  <a:pt x="406" y="159"/>
                </a:lnTo>
                <a:lnTo>
                  <a:pt x="404" y="142"/>
                </a:lnTo>
                <a:lnTo>
                  <a:pt x="402" y="127"/>
                </a:lnTo>
                <a:lnTo>
                  <a:pt x="402" y="110"/>
                </a:lnTo>
                <a:lnTo>
                  <a:pt x="402" y="81"/>
                </a:lnTo>
                <a:lnTo>
                  <a:pt x="406" y="58"/>
                </a:lnTo>
                <a:lnTo>
                  <a:pt x="413" y="39"/>
                </a:lnTo>
                <a:lnTo>
                  <a:pt x="425" y="28"/>
                </a:lnTo>
                <a:lnTo>
                  <a:pt x="440" y="24"/>
                </a:lnTo>
                <a:lnTo>
                  <a:pt x="470" y="34"/>
                </a:lnTo>
                <a:lnTo>
                  <a:pt x="489" y="58"/>
                </a:lnTo>
                <a:lnTo>
                  <a:pt x="497" y="75"/>
                </a:lnTo>
                <a:lnTo>
                  <a:pt x="500" y="94"/>
                </a:lnTo>
                <a:lnTo>
                  <a:pt x="504" y="115"/>
                </a:lnTo>
                <a:lnTo>
                  <a:pt x="504" y="125"/>
                </a:lnTo>
                <a:lnTo>
                  <a:pt x="504" y="136"/>
                </a:lnTo>
                <a:lnTo>
                  <a:pt x="504" y="148"/>
                </a:lnTo>
                <a:lnTo>
                  <a:pt x="506" y="157"/>
                </a:lnTo>
                <a:lnTo>
                  <a:pt x="506" y="168"/>
                </a:lnTo>
                <a:lnTo>
                  <a:pt x="506" y="180"/>
                </a:lnTo>
                <a:lnTo>
                  <a:pt x="504" y="221"/>
                </a:lnTo>
                <a:lnTo>
                  <a:pt x="504" y="231"/>
                </a:lnTo>
                <a:lnTo>
                  <a:pt x="504" y="240"/>
                </a:lnTo>
                <a:lnTo>
                  <a:pt x="504" y="250"/>
                </a:lnTo>
                <a:lnTo>
                  <a:pt x="506" y="258"/>
                </a:lnTo>
                <a:lnTo>
                  <a:pt x="506" y="273"/>
                </a:lnTo>
                <a:lnTo>
                  <a:pt x="510" y="284"/>
                </a:lnTo>
                <a:lnTo>
                  <a:pt x="514" y="288"/>
                </a:lnTo>
                <a:lnTo>
                  <a:pt x="517" y="280"/>
                </a:lnTo>
                <a:lnTo>
                  <a:pt x="519" y="267"/>
                </a:lnTo>
                <a:lnTo>
                  <a:pt x="523" y="227"/>
                </a:lnTo>
                <a:lnTo>
                  <a:pt x="531" y="178"/>
                </a:lnTo>
                <a:lnTo>
                  <a:pt x="538" y="123"/>
                </a:lnTo>
                <a:lnTo>
                  <a:pt x="552" y="72"/>
                </a:lnTo>
                <a:lnTo>
                  <a:pt x="559" y="51"/>
                </a:lnTo>
                <a:lnTo>
                  <a:pt x="571" y="32"/>
                </a:lnTo>
                <a:lnTo>
                  <a:pt x="576" y="24"/>
                </a:lnTo>
                <a:lnTo>
                  <a:pt x="582" y="19"/>
                </a:lnTo>
                <a:lnTo>
                  <a:pt x="595" y="9"/>
                </a:lnTo>
                <a:lnTo>
                  <a:pt x="609" y="3"/>
                </a:lnTo>
                <a:lnTo>
                  <a:pt x="622" y="2"/>
                </a:lnTo>
                <a:lnTo>
                  <a:pt x="643" y="0"/>
                </a:lnTo>
                <a:lnTo>
                  <a:pt x="673" y="11"/>
                </a:lnTo>
                <a:lnTo>
                  <a:pt x="681" y="24"/>
                </a:lnTo>
                <a:lnTo>
                  <a:pt x="682" y="38"/>
                </a:lnTo>
                <a:lnTo>
                  <a:pt x="681" y="55"/>
                </a:lnTo>
                <a:lnTo>
                  <a:pt x="675" y="70"/>
                </a:lnTo>
                <a:lnTo>
                  <a:pt x="671" y="79"/>
                </a:lnTo>
                <a:lnTo>
                  <a:pt x="665" y="87"/>
                </a:lnTo>
                <a:lnTo>
                  <a:pt x="656" y="102"/>
                </a:lnTo>
                <a:lnTo>
                  <a:pt x="650" y="110"/>
                </a:lnTo>
                <a:lnTo>
                  <a:pt x="646" y="117"/>
                </a:lnTo>
                <a:lnTo>
                  <a:pt x="639" y="129"/>
                </a:lnTo>
                <a:lnTo>
                  <a:pt x="631" y="149"/>
                </a:lnTo>
                <a:lnTo>
                  <a:pt x="635" y="155"/>
                </a:lnTo>
                <a:lnTo>
                  <a:pt x="643" y="157"/>
                </a:lnTo>
                <a:lnTo>
                  <a:pt x="679" y="159"/>
                </a:lnTo>
                <a:lnTo>
                  <a:pt x="726" y="167"/>
                </a:lnTo>
                <a:lnTo>
                  <a:pt x="758" y="184"/>
                </a:lnTo>
                <a:lnTo>
                  <a:pt x="760" y="189"/>
                </a:lnTo>
                <a:lnTo>
                  <a:pt x="758" y="195"/>
                </a:lnTo>
                <a:lnTo>
                  <a:pt x="755" y="203"/>
                </a:lnTo>
                <a:lnTo>
                  <a:pt x="747" y="210"/>
                </a:lnTo>
                <a:lnTo>
                  <a:pt x="736" y="218"/>
                </a:lnTo>
                <a:lnTo>
                  <a:pt x="724" y="225"/>
                </a:lnTo>
                <a:lnTo>
                  <a:pt x="713" y="231"/>
                </a:lnTo>
                <a:lnTo>
                  <a:pt x="700" y="235"/>
                </a:lnTo>
                <a:lnTo>
                  <a:pt x="673" y="244"/>
                </a:lnTo>
                <a:lnTo>
                  <a:pt x="648" y="252"/>
                </a:lnTo>
                <a:lnTo>
                  <a:pt x="626" y="259"/>
                </a:lnTo>
                <a:lnTo>
                  <a:pt x="610" y="269"/>
                </a:lnTo>
                <a:lnTo>
                  <a:pt x="599" y="280"/>
                </a:lnTo>
                <a:lnTo>
                  <a:pt x="597" y="297"/>
                </a:lnTo>
                <a:lnTo>
                  <a:pt x="599" y="305"/>
                </a:lnTo>
                <a:lnTo>
                  <a:pt x="607" y="311"/>
                </a:lnTo>
                <a:lnTo>
                  <a:pt x="631" y="322"/>
                </a:lnTo>
                <a:lnTo>
                  <a:pt x="700" y="339"/>
                </a:lnTo>
                <a:lnTo>
                  <a:pt x="762" y="356"/>
                </a:lnTo>
                <a:lnTo>
                  <a:pt x="779" y="369"/>
                </a:lnTo>
                <a:lnTo>
                  <a:pt x="781" y="379"/>
                </a:lnTo>
                <a:lnTo>
                  <a:pt x="779" y="388"/>
                </a:lnTo>
                <a:lnTo>
                  <a:pt x="774" y="398"/>
                </a:lnTo>
                <a:lnTo>
                  <a:pt x="766" y="405"/>
                </a:lnTo>
                <a:lnTo>
                  <a:pt x="755" y="411"/>
                </a:lnTo>
                <a:lnTo>
                  <a:pt x="743" y="417"/>
                </a:lnTo>
                <a:lnTo>
                  <a:pt x="715" y="422"/>
                </a:lnTo>
                <a:lnTo>
                  <a:pt x="684" y="426"/>
                </a:lnTo>
                <a:lnTo>
                  <a:pt x="652" y="430"/>
                </a:lnTo>
                <a:lnTo>
                  <a:pt x="622" y="434"/>
                </a:lnTo>
                <a:lnTo>
                  <a:pt x="572" y="453"/>
                </a:lnTo>
                <a:lnTo>
                  <a:pt x="559" y="468"/>
                </a:lnTo>
                <a:lnTo>
                  <a:pt x="550" y="483"/>
                </a:lnTo>
                <a:lnTo>
                  <a:pt x="548" y="496"/>
                </a:lnTo>
                <a:lnTo>
                  <a:pt x="548" y="504"/>
                </a:lnTo>
                <a:lnTo>
                  <a:pt x="550" y="510"/>
                </a:lnTo>
                <a:lnTo>
                  <a:pt x="557" y="521"/>
                </a:lnTo>
                <a:lnTo>
                  <a:pt x="571" y="529"/>
                </a:lnTo>
                <a:lnTo>
                  <a:pt x="612" y="536"/>
                </a:lnTo>
                <a:lnTo>
                  <a:pt x="658" y="529"/>
                </a:lnTo>
                <a:lnTo>
                  <a:pt x="677" y="521"/>
                </a:lnTo>
                <a:lnTo>
                  <a:pt x="694" y="515"/>
                </a:lnTo>
                <a:lnTo>
                  <a:pt x="711" y="508"/>
                </a:lnTo>
                <a:lnTo>
                  <a:pt x="728" y="506"/>
                </a:lnTo>
                <a:lnTo>
                  <a:pt x="770" y="510"/>
                </a:lnTo>
                <a:lnTo>
                  <a:pt x="789" y="521"/>
                </a:lnTo>
                <a:lnTo>
                  <a:pt x="798" y="542"/>
                </a:lnTo>
                <a:lnTo>
                  <a:pt x="800" y="565"/>
                </a:lnTo>
                <a:lnTo>
                  <a:pt x="794" y="591"/>
                </a:lnTo>
                <a:lnTo>
                  <a:pt x="789" y="604"/>
                </a:lnTo>
                <a:lnTo>
                  <a:pt x="783" y="616"/>
                </a:lnTo>
                <a:lnTo>
                  <a:pt x="774" y="627"/>
                </a:lnTo>
                <a:lnTo>
                  <a:pt x="764" y="639"/>
                </a:lnTo>
                <a:lnTo>
                  <a:pt x="755" y="648"/>
                </a:lnTo>
                <a:lnTo>
                  <a:pt x="743" y="656"/>
                </a:lnTo>
                <a:lnTo>
                  <a:pt x="730" y="659"/>
                </a:lnTo>
                <a:lnTo>
                  <a:pt x="715" y="663"/>
                </a:lnTo>
                <a:lnTo>
                  <a:pt x="684" y="663"/>
                </a:lnTo>
                <a:lnTo>
                  <a:pt x="646" y="661"/>
                </a:lnTo>
                <a:lnTo>
                  <a:pt x="571" y="654"/>
                </a:lnTo>
                <a:lnTo>
                  <a:pt x="506" y="654"/>
                </a:lnTo>
                <a:lnTo>
                  <a:pt x="487" y="659"/>
                </a:lnTo>
                <a:lnTo>
                  <a:pt x="478" y="675"/>
                </a:lnTo>
                <a:lnTo>
                  <a:pt x="478" y="682"/>
                </a:lnTo>
                <a:lnTo>
                  <a:pt x="481" y="688"/>
                </a:lnTo>
                <a:lnTo>
                  <a:pt x="500" y="695"/>
                </a:lnTo>
                <a:lnTo>
                  <a:pt x="559" y="699"/>
                </a:lnTo>
                <a:lnTo>
                  <a:pt x="591" y="699"/>
                </a:lnTo>
                <a:lnTo>
                  <a:pt x="620" y="703"/>
                </a:lnTo>
                <a:lnTo>
                  <a:pt x="643" y="711"/>
                </a:lnTo>
                <a:lnTo>
                  <a:pt x="654" y="728"/>
                </a:lnTo>
                <a:lnTo>
                  <a:pt x="654" y="739"/>
                </a:lnTo>
                <a:lnTo>
                  <a:pt x="652" y="754"/>
                </a:lnTo>
                <a:lnTo>
                  <a:pt x="645" y="771"/>
                </a:lnTo>
                <a:lnTo>
                  <a:pt x="641" y="781"/>
                </a:lnTo>
                <a:lnTo>
                  <a:pt x="635" y="790"/>
                </a:lnTo>
                <a:lnTo>
                  <a:pt x="631" y="800"/>
                </a:lnTo>
                <a:lnTo>
                  <a:pt x="624" y="811"/>
                </a:lnTo>
                <a:lnTo>
                  <a:pt x="618" y="821"/>
                </a:lnTo>
                <a:lnTo>
                  <a:pt x="610" y="832"/>
                </a:lnTo>
                <a:lnTo>
                  <a:pt x="603" y="841"/>
                </a:lnTo>
                <a:lnTo>
                  <a:pt x="593" y="853"/>
                </a:lnTo>
                <a:lnTo>
                  <a:pt x="586" y="864"/>
                </a:lnTo>
                <a:lnTo>
                  <a:pt x="576" y="874"/>
                </a:lnTo>
                <a:lnTo>
                  <a:pt x="567" y="885"/>
                </a:lnTo>
                <a:lnTo>
                  <a:pt x="557" y="895"/>
                </a:lnTo>
                <a:lnTo>
                  <a:pt x="546" y="904"/>
                </a:lnTo>
                <a:lnTo>
                  <a:pt x="536" y="914"/>
                </a:lnTo>
                <a:lnTo>
                  <a:pt x="527" y="921"/>
                </a:lnTo>
                <a:lnTo>
                  <a:pt x="516" y="931"/>
                </a:lnTo>
                <a:lnTo>
                  <a:pt x="504" y="938"/>
                </a:lnTo>
                <a:lnTo>
                  <a:pt x="495" y="946"/>
                </a:lnTo>
                <a:lnTo>
                  <a:pt x="483" y="951"/>
                </a:lnTo>
                <a:lnTo>
                  <a:pt x="472" y="957"/>
                </a:lnTo>
                <a:lnTo>
                  <a:pt x="451" y="965"/>
                </a:lnTo>
                <a:lnTo>
                  <a:pt x="430" y="970"/>
                </a:lnTo>
                <a:lnTo>
                  <a:pt x="409" y="970"/>
                </a:lnTo>
                <a:lnTo>
                  <a:pt x="373" y="970"/>
                </a:lnTo>
                <a:lnTo>
                  <a:pt x="339" y="980"/>
                </a:lnTo>
                <a:lnTo>
                  <a:pt x="309" y="993"/>
                </a:lnTo>
                <a:lnTo>
                  <a:pt x="297" y="1001"/>
                </a:lnTo>
                <a:lnTo>
                  <a:pt x="286" y="1008"/>
                </a:lnTo>
                <a:lnTo>
                  <a:pt x="275" y="1018"/>
                </a:lnTo>
                <a:lnTo>
                  <a:pt x="265" y="1025"/>
                </a:lnTo>
                <a:lnTo>
                  <a:pt x="252" y="1041"/>
                </a:lnTo>
                <a:lnTo>
                  <a:pt x="242" y="1050"/>
                </a:lnTo>
                <a:lnTo>
                  <a:pt x="239" y="1054"/>
                </a:lnTo>
                <a:lnTo>
                  <a:pt x="322" y="872"/>
                </a:lnTo>
                <a:lnTo>
                  <a:pt x="590" y="766"/>
                </a:lnTo>
                <a:lnTo>
                  <a:pt x="347" y="813"/>
                </a:lnTo>
                <a:lnTo>
                  <a:pt x="449" y="599"/>
                </a:lnTo>
                <a:lnTo>
                  <a:pt x="722" y="593"/>
                </a:lnTo>
                <a:lnTo>
                  <a:pt x="466" y="553"/>
                </a:lnTo>
                <a:lnTo>
                  <a:pt x="529" y="409"/>
                </a:lnTo>
                <a:lnTo>
                  <a:pt x="722" y="383"/>
                </a:lnTo>
                <a:lnTo>
                  <a:pt x="546" y="367"/>
                </a:lnTo>
                <a:lnTo>
                  <a:pt x="588" y="246"/>
                </a:lnTo>
                <a:lnTo>
                  <a:pt x="694" y="197"/>
                </a:lnTo>
                <a:lnTo>
                  <a:pt x="586" y="212"/>
                </a:lnTo>
                <a:lnTo>
                  <a:pt x="618" y="41"/>
                </a:lnTo>
                <a:lnTo>
                  <a:pt x="554" y="252"/>
                </a:lnTo>
                <a:lnTo>
                  <a:pt x="495" y="409"/>
                </a:lnTo>
                <a:lnTo>
                  <a:pt x="457" y="85"/>
                </a:lnTo>
                <a:lnTo>
                  <a:pt x="462" y="464"/>
                </a:lnTo>
                <a:lnTo>
                  <a:pt x="407" y="580"/>
                </a:lnTo>
                <a:lnTo>
                  <a:pt x="316" y="297"/>
                </a:lnTo>
                <a:lnTo>
                  <a:pt x="377" y="631"/>
                </a:lnTo>
                <a:lnTo>
                  <a:pt x="297" y="804"/>
                </a:lnTo>
                <a:lnTo>
                  <a:pt x="174" y="587"/>
                </a:lnTo>
                <a:lnTo>
                  <a:pt x="277" y="855"/>
                </a:lnTo>
                <a:lnTo>
                  <a:pt x="269" y="879"/>
                </a:lnTo>
                <a:lnTo>
                  <a:pt x="260" y="904"/>
                </a:lnTo>
                <a:lnTo>
                  <a:pt x="250" y="936"/>
                </a:lnTo>
                <a:lnTo>
                  <a:pt x="235" y="970"/>
                </a:lnTo>
                <a:lnTo>
                  <a:pt x="223" y="1003"/>
                </a:lnTo>
                <a:lnTo>
                  <a:pt x="220" y="1012"/>
                </a:lnTo>
                <a:lnTo>
                  <a:pt x="216" y="1020"/>
                </a:lnTo>
                <a:lnTo>
                  <a:pt x="212" y="1027"/>
                </a:lnTo>
                <a:lnTo>
                  <a:pt x="208" y="1035"/>
                </a:lnTo>
                <a:lnTo>
                  <a:pt x="205" y="1042"/>
                </a:lnTo>
                <a:lnTo>
                  <a:pt x="203" y="1048"/>
                </a:lnTo>
                <a:lnTo>
                  <a:pt x="195" y="1060"/>
                </a:lnTo>
                <a:lnTo>
                  <a:pt x="186" y="1073"/>
                </a:lnTo>
                <a:lnTo>
                  <a:pt x="182" y="1078"/>
                </a:lnTo>
                <a:lnTo>
                  <a:pt x="176" y="1086"/>
                </a:lnTo>
                <a:lnTo>
                  <a:pt x="170" y="1092"/>
                </a:lnTo>
                <a:lnTo>
                  <a:pt x="163" y="1099"/>
                </a:lnTo>
                <a:lnTo>
                  <a:pt x="157" y="1107"/>
                </a:lnTo>
                <a:lnTo>
                  <a:pt x="150" y="1115"/>
                </a:lnTo>
                <a:lnTo>
                  <a:pt x="142" y="1122"/>
                </a:lnTo>
                <a:lnTo>
                  <a:pt x="132" y="1130"/>
                </a:lnTo>
                <a:lnTo>
                  <a:pt x="125" y="1135"/>
                </a:lnTo>
                <a:lnTo>
                  <a:pt x="117" y="1145"/>
                </a:lnTo>
                <a:lnTo>
                  <a:pt x="110" y="1152"/>
                </a:lnTo>
                <a:lnTo>
                  <a:pt x="100" y="1160"/>
                </a:lnTo>
                <a:lnTo>
                  <a:pt x="93" y="1166"/>
                </a:lnTo>
                <a:lnTo>
                  <a:pt x="83" y="1175"/>
                </a:lnTo>
                <a:lnTo>
                  <a:pt x="68" y="1188"/>
                </a:lnTo>
                <a:lnTo>
                  <a:pt x="58" y="1194"/>
                </a:lnTo>
                <a:lnTo>
                  <a:pt x="53" y="1202"/>
                </a:lnTo>
                <a:lnTo>
                  <a:pt x="38" y="1213"/>
                </a:lnTo>
                <a:lnTo>
                  <a:pt x="24" y="1223"/>
                </a:lnTo>
                <a:lnTo>
                  <a:pt x="15" y="1232"/>
                </a:lnTo>
                <a:lnTo>
                  <a:pt x="7" y="1238"/>
                </a:lnTo>
                <a:lnTo>
                  <a:pt x="0" y="1243"/>
                </a:lnTo>
                <a:lnTo>
                  <a:pt x="34" y="1073"/>
                </a:lnTo>
                <a:lnTo>
                  <a:pt x="45" y="1077"/>
                </a:lnTo>
                <a:lnTo>
                  <a:pt x="81" y="1075"/>
                </a:lnTo>
                <a:lnTo>
                  <a:pt x="125" y="1063"/>
                </a:lnTo>
                <a:close/>
              </a:path>
            </a:pathLst>
          </a:custGeom>
          <a:gradFill rotWithShape="0">
            <a:gsLst>
              <a:gs pos="0">
                <a:srgbClr val="FFFF99"/>
              </a:gs>
              <a:gs pos="100000">
                <a:srgbClr val="FFFFFF"/>
              </a:gs>
            </a:gsLst>
            <a:lin ang="5400000" scaled="1"/>
          </a:gradFill>
          <a:ln w="9525">
            <a:noFill/>
            <a:round/>
            <a:headEnd/>
            <a:tailEnd/>
          </a:ln>
        </p:spPr>
        <p:txBody>
          <a:bodyPr/>
          <a:lstStyle/>
          <a:p>
            <a:endParaRPr lang="en-US"/>
          </a:p>
        </p:txBody>
      </p:sp>
      <p:sp>
        <p:nvSpPr>
          <p:cNvPr id="13324" name="Text Box 41"/>
          <p:cNvSpPr txBox="1">
            <a:spLocks noChangeArrowheads="1"/>
          </p:cNvSpPr>
          <p:nvPr/>
        </p:nvSpPr>
        <p:spPr bwMode="auto">
          <a:xfrm>
            <a:off x="457200" y="1371600"/>
            <a:ext cx="335280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3325" name="Text Box 55"/>
          <p:cNvSpPr txBox="1">
            <a:spLocks noChangeArrowheads="1"/>
          </p:cNvSpPr>
          <p:nvPr/>
        </p:nvSpPr>
        <p:spPr bwMode="auto">
          <a:xfrm>
            <a:off x="468313" y="1095375"/>
            <a:ext cx="8064500" cy="519113"/>
          </a:xfrm>
          <a:prstGeom prst="rect">
            <a:avLst/>
          </a:prstGeom>
          <a:noFill/>
          <a:ln w="9525">
            <a:noFill/>
            <a:miter lim="800000"/>
            <a:headEnd/>
            <a:tailEnd/>
          </a:ln>
        </p:spPr>
        <p:txBody>
          <a:bodyPr>
            <a:spAutoFit/>
          </a:bodyPr>
          <a:lstStyle/>
          <a:p>
            <a:pPr eaLnBrk="0" hangingPunct="0"/>
            <a:endParaRPr lang="en-US" sz="2800"/>
          </a:p>
        </p:txBody>
      </p:sp>
      <p:sp>
        <p:nvSpPr>
          <p:cNvPr id="13326" name="Text Box 87"/>
          <p:cNvSpPr txBox="1">
            <a:spLocks noChangeArrowheads="1"/>
          </p:cNvSpPr>
          <p:nvPr/>
        </p:nvSpPr>
        <p:spPr bwMode="auto">
          <a:xfrm>
            <a:off x="2339975" y="1916113"/>
            <a:ext cx="4319588"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3327" name="Text Box 88"/>
          <p:cNvSpPr txBox="1">
            <a:spLocks noChangeArrowheads="1"/>
          </p:cNvSpPr>
          <p:nvPr/>
        </p:nvSpPr>
        <p:spPr bwMode="auto">
          <a:xfrm>
            <a:off x="2339975" y="1844675"/>
            <a:ext cx="381635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3328" name="Text Box 16"/>
          <p:cNvSpPr txBox="1">
            <a:spLocks noChangeArrowheads="1"/>
          </p:cNvSpPr>
          <p:nvPr/>
        </p:nvSpPr>
        <p:spPr bwMode="auto">
          <a:xfrm>
            <a:off x="250825" y="3429000"/>
            <a:ext cx="8893175" cy="1160463"/>
          </a:xfrm>
          <a:prstGeom prst="rect">
            <a:avLst/>
          </a:prstGeom>
          <a:noFill/>
          <a:ln w="9525">
            <a:noFill/>
            <a:miter lim="800000"/>
            <a:headEnd/>
            <a:tailEnd/>
          </a:ln>
        </p:spPr>
        <p:txBody>
          <a:bodyPr>
            <a:spAutoFit/>
          </a:bodyPr>
          <a:lstStyle/>
          <a:p>
            <a:pPr eaLnBrk="0" hangingPunct="0">
              <a:spcBef>
                <a:spcPct val="50000"/>
              </a:spcBef>
            </a:pPr>
            <a:r>
              <a:rPr lang="en-US" sz="2800"/>
              <a:t>      </a:t>
            </a:r>
            <a:endParaRPr lang="en-US" sz="2800">
              <a:solidFill>
                <a:srgbClr val="0066FF"/>
              </a:solidFill>
            </a:endParaRPr>
          </a:p>
          <a:p>
            <a:pPr eaLnBrk="0" hangingPunct="0">
              <a:spcBef>
                <a:spcPct val="50000"/>
              </a:spcBef>
            </a:pPr>
            <a:endParaRPr lang="en-US" sz="2800">
              <a:solidFill>
                <a:srgbClr val="0066FF"/>
              </a:solidFill>
            </a:endParaRPr>
          </a:p>
        </p:txBody>
      </p:sp>
      <p:sp>
        <p:nvSpPr>
          <p:cNvPr id="13329" name="AutoShape 3"/>
          <p:cNvSpPr>
            <a:spLocks noChangeArrowheads="1"/>
          </p:cNvSpPr>
          <p:nvPr/>
        </p:nvSpPr>
        <p:spPr bwMode="auto">
          <a:xfrm>
            <a:off x="0" y="0"/>
            <a:ext cx="1828800" cy="1752600"/>
          </a:xfrm>
          <a:prstGeom prst="sun">
            <a:avLst>
              <a:gd name="adj" fmla="val 25000"/>
            </a:avLst>
          </a:prstGeom>
          <a:gradFill rotWithShape="1">
            <a:gsLst>
              <a:gs pos="0">
                <a:srgbClr val="FFFF00"/>
              </a:gs>
              <a:gs pos="100000">
                <a:srgbClr val="FF1111"/>
              </a:gs>
            </a:gsLst>
            <a:path path="rect">
              <a:fillToRect l="50000" t="50000" r="50000" b="50000"/>
            </a:path>
          </a:gradFill>
          <a:ln w="9525">
            <a:solidFill>
              <a:schemeClr val="tx1"/>
            </a:solidFill>
            <a:miter lim="800000"/>
            <a:headEnd/>
            <a:tailEnd/>
          </a:ln>
        </p:spPr>
        <p:txBody>
          <a:bodyPr wrap="none" anchor="ctr"/>
          <a:lstStyle/>
          <a:p>
            <a:pPr eaLnBrk="0" hangingPunct="0"/>
            <a:endParaRPr lang="en-US" sz="2800"/>
          </a:p>
        </p:txBody>
      </p:sp>
      <p:pic>
        <p:nvPicPr>
          <p:cNvPr id="13330" name="Picture 2" descr="BAR01"/>
          <p:cNvPicPr>
            <a:picLocks noChangeAspect="1" noChangeArrowheads="1"/>
          </p:cNvPicPr>
          <p:nvPr/>
        </p:nvPicPr>
        <p:blipFill>
          <a:blip r:embed="rId2"/>
          <a:srcRect/>
          <a:stretch>
            <a:fillRect/>
          </a:stretch>
        </p:blipFill>
        <p:spPr bwMode="auto">
          <a:xfrm>
            <a:off x="42863" y="6434138"/>
            <a:ext cx="9144000" cy="549275"/>
          </a:xfrm>
          <a:prstGeom prst="rect">
            <a:avLst/>
          </a:prstGeom>
          <a:noFill/>
          <a:ln w="9525">
            <a:noFill/>
            <a:miter lim="800000"/>
            <a:headEnd/>
            <a:tailEnd/>
          </a:ln>
        </p:spPr>
      </p:pic>
      <p:sp>
        <p:nvSpPr>
          <p:cNvPr id="13331" name="Text Box 19"/>
          <p:cNvSpPr txBox="1">
            <a:spLocks noChangeArrowheads="1"/>
          </p:cNvSpPr>
          <p:nvPr/>
        </p:nvSpPr>
        <p:spPr bwMode="auto">
          <a:xfrm>
            <a:off x="1066800" y="1143000"/>
            <a:ext cx="7686675" cy="12001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66FF"/>
                </a:solidFill>
              </a:rPr>
              <a:t>Thêm trạng ngữ chỉ th</a:t>
            </a:r>
            <a:r>
              <a:rPr lang="en-US" sz="3200" b="1">
                <a:solidFill>
                  <a:srgbClr val="0066FF"/>
                </a:solidFill>
              </a:rPr>
              <a:t>ờ</a:t>
            </a:r>
            <a:r>
              <a:rPr lang="en-US" sz="3600" b="1">
                <a:solidFill>
                  <a:srgbClr val="0066FF"/>
                </a:solidFill>
              </a:rPr>
              <a:t>i gian cho câu</a:t>
            </a:r>
          </a:p>
        </p:txBody>
      </p:sp>
      <p:sp>
        <p:nvSpPr>
          <p:cNvPr id="13332" name="Text Box 20"/>
          <p:cNvSpPr txBox="1">
            <a:spLocks noChangeArrowheads="1"/>
          </p:cNvSpPr>
          <p:nvPr/>
        </p:nvSpPr>
        <p:spPr bwMode="auto">
          <a:xfrm>
            <a:off x="2057400" y="0"/>
            <a:ext cx="5975350" cy="1160463"/>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13333" name="Text Box 21"/>
          <p:cNvSpPr txBox="1">
            <a:spLocks noChangeArrowheads="1"/>
          </p:cNvSpPr>
          <p:nvPr/>
        </p:nvSpPr>
        <p:spPr bwMode="auto">
          <a:xfrm>
            <a:off x="990600" y="2438400"/>
            <a:ext cx="6019800" cy="366713"/>
          </a:xfrm>
          <a:prstGeom prst="rect">
            <a:avLst/>
          </a:prstGeom>
          <a:noFill/>
          <a:ln w="9525">
            <a:noFill/>
            <a:miter lim="800000"/>
            <a:headEnd/>
            <a:tailEnd/>
          </a:ln>
        </p:spPr>
        <p:txBody>
          <a:bodyPr>
            <a:spAutoFit/>
          </a:bodyPr>
          <a:lstStyle/>
          <a:p>
            <a:pPr>
              <a:spcBef>
                <a:spcPct val="50000"/>
              </a:spcBef>
            </a:pPr>
            <a:endParaRPr lang="en-US"/>
          </a:p>
        </p:txBody>
      </p:sp>
      <p:sp>
        <p:nvSpPr>
          <p:cNvPr id="13334" name="Text Box 22"/>
          <p:cNvSpPr txBox="1">
            <a:spLocks noChangeArrowheads="1"/>
          </p:cNvSpPr>
          <p:nvPr/>
        </p:nvSpPr>
        <p:spPr bwMode="auto">
          <a:xfrm>
            <a:off x="0" y="1828800"/>
            <a:ext cx="316865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1111"/>
                </a:solidFill>
                <a:latin typeface="Times New Roman" pitchFamily="18" charset="0"/>
              </a:rPr>
              <a:t>III. </a:t>
            </a:r>
            <a:r>
              <a:rPr lang="en-US" sz="2800">
                <a:solidFill>
                  <a:srgbClr val="FF1111"/>
                </a:solidFill>
              </a:rPr>
              <a:t>Luyện tập:</a:t>
            </a:r>
          </a:p>
        </p:txBody>
      </p:sp>
      <p:sp>
        <p:nvSpPr>
          <p:cNvPr id="13335" name="Text Box 23"/>
          <p:cNvSpPr txBox="1">
            <a:spLocks noChangeArrowheads="1"/>
          </p:cNvSpPr>
          <p:nvPr/>
        </p:nvSpPr>
        <p:spPr bwMode="auto">
          <a:xfrm>
            <a:off x="0" y="2362200"/>
            <a:ext cx="8534400" cy="830263"/>
          </a:xfrm>
          <a:prstGeom prst="rect">
            <a:avLst/>
          </a:prstGeom>
          <a:noFill/>
          <a:ln w="9525">
            <a:noFill/>
            <a:miter lim="800000"/>
            <a:headEnd/>
            <a:tailEnd/>
          </a:ln>
        </p:spPr>
        <p:txBody>
          <a:bodyPr>
            <a:spAutoFit/>
          </a:bodyPr>
          <a:lstStyle/>
          <a:p>
            <a:pPr>
              <a:spcBef>
                <a:spcPct val="50000"/>
              </a:spcBef>
            </a:pPr>
            <a:r>
              <a:rPr lang="en-US" sz="2400" b="1">
                <a:solidFill>
                  <a:schemeClr val="accent2"/>
                </a:solidFill>
              </a:rPr>
              <a:t>Bài 2:</a:t>
            </a:r>
            <a:r>
              <a:rPr lang="en-US" sz="2400" b="1"/>
              <a:t> </a:t>
            </a:r>
            <a:r>
              <a:rPr lang="en-US" sz="2400" b="1">
                <a:solidFill>
                  <a:schemeClr val="accent2"/>
                </a:solidFill>
              </a:rPr>
              <a:t>Thêm trạng ngữ cho trong ngoặc đơn vào những chỗ thích hợp để đoạn văn được mạch lạc.</a:t>
            </a:r>
          </a:p>
        </p:txBody>
      </p:sp>
      <p:sp>
        <p:nvSpPr>
          <p:cNvPr id="13336" name="Text Box 24"/>
          <p:cNvSpPr txBox="1">
            <a:spLocks noChangeArrowheads="1"/>
          </p:cNvSpPr>
          <p:nvPr/>
        </p:nvSpPr>
        <p:spPr bwMode="auto">
          <a:xfrm>
            <a:off x="381000" y="3352800"/>
            <a:ext cx="8305800" cy="366713"/>
          </a:xfrm>
          <a:prstGeom prst="rect">
            <a:avLst/>
          </a:prstGeom>
          <a:noFill/>
          <a:ln w="9525">
            <a:noFill/>
            <a:miter lim="800000"/>
            <a:headEnd/>
            <a:tailEnd/>
          </a:ln>
        </p:spPr>
        <p:txBody>
          <a:bodyPr>
            <a:spAutoFit/>
          </a:bodyPr>
          <a:lstStyle/>
          <a:p>
            <a:pPr>
              <a:spcBef>
                <a:spcPct val="50000"/>
              </a:spcBef>
            </a:pPr>
            <a:endParaRPr lang="en-US"/>
          </a:p>
        </p:txBody>
      </p:sp>
      <p:sp>
        <p:nvSpPr>
          <p:cNvPr id="13337" name="Text Box 25"/>
          <p:cNvSpPr txBox="1">
            <a:spLocks noChangeArrowheads="1"/>
          </p:cNvSpPr>
          <p:nvPr/>
        </p:nvSpPr>
        <p:spPr bwMode="auto">
          <a:xfrm>
            <a:off x="0" y="3200400"/>
            <a:ext cx="8839200" cy="2492375"/>
          </a:xfrm>
          <a:prstGeom prst="rect">
            <a:avLst/>
          </a:prstGeom>
          <a:noFill/>
          <a:ln w="9525">
            <a:noFill/>
            <a:miter lim="800000"/>
            <a:headEnd/>
            <a:tailEnd/>
          </a:ln>
        </p:spPr>
        <p:txBody>
          <a:bodyPr>
            <a:spAutoFit/>
          </a:bodyPr>
          <a:lstStyle/>
          <a:p>
            <a:pPr marL="342900" indent="-342900" algn="just">
              <a:spcBef>
                <a:spcPct val="50000"/>
              </a:spcBef>
            </a:pPr>
            <a:r>
              <a:rPr lang="en-US" sz="2400"/>
              <a:t>       </a:t>
            </a:r>
            <a:r>
              <a:rPr lang="en-US" sz="2400" b="1"/>
              <a:t>b. Ở Trường Sơn, mỗi khi trời nổi gió, cảnh tượng thật là dữ dội. Những cây đại thụ có khi cũng bị bật gốc cuốn tung xuống vực thẳm. Cánh chim đại bàng vẫn bay lượn trên bầu trời. Có lúc chim cụp cánh lao vút đi như một mũi tên. Chim lại vẫy cánh, đạp gió vút lên cao.  </a:t>
            </a:r>
          </a:p>
          <a:p>
            <a:pPr marL="342900" indent="-342900" algn="r">
              <a:spcBef>
                <a:spcPct val="50000"/>
              </a:spcBef>
            </a:pPr>
            <a:r>
              <a:rPr lang="en-US"/>
              <a:t> </a:t>
            </a:r>
            <a:r>
              <a:rPr lang="en-US" sz="2400" b="1"/>
              <a:t>Theo Thiên Lương</a:t>
            </a:r>
          </a:p>
        </p:txBody>
      </p:sp>
      <p:sp>
        <p:nvSpPr>
          <p:cNvPr id="13338" name="Text Box 26"/>
          <p:cNvSpPr txBox="1">
            <a:spLocks noChangeArrowheads="1"/>
          </p:cNvSpPr>
          <p:nvPr/>
        </p:nvSpPr>
        <p:spPr bwMode="auto">
          <a:xfrm>
            <a:off x="0" y="6019800"/>
            <a:ext cx="7848600" cy="457200"/>
          </a:xfrm>
          <a:prstGeom prst="rect">
            <a:avLst/>
          </a:prstGeom>
          <a:noFill/>
          <a:ln w="9525">
            <a:noFill/>
            <a:miter lim="800000"/>
            <a:headEnd/>
            <a:tailEnd/>
          </a:ln>
        </p:spPr>
        <p:txBody>
          <a:bodyPr>
            <a:spAutoFit/>
          </a:bodyPr>
          <a:lstStyle/>
          <a:p>
            <a:pPr>
              <a:spcBef>
                <a:spcPct val="50000"/>
              </a:spcBef>
            </a:pPr>
            <a:r>
              <a:rPr lang="en-US" sz="2400" b="1">
                <a:solidFill>
                  <a:srgbClr val="993300"/>
                </a:solidFill>
              </a:rPr>
              <a:t>(Trạng ngữ</a:t>
            </a:r>
            <a:r>
              <a:rPr lang="en-US" sz="2400"/>
              <a:t>: </a:t>
            </a:r>
            <a:r>
              <a:rPr lang="en-US" sz="2400" b="1">
                <a:solidFill>
                  <a:srgbClr val="CC3300"/>
                </a:solidFill>
              </a:rPr>
              <a:t>có lúc; giữa lúc gió đang gào thét ấy)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Large confetti"/>
          <p:cNvSpPr>
            <a:spLocks noChangeArrowheads="1"/>
          </p:cNvSpPr>
          <p:nvPr/>
        </p:nvSpPr>
        <p:spPr bwMode="auto">
          <a:xfrm>
            <a:off x="-228600" y="0"/>
            <a:ext cx="9144000" cy="6858000"/>
          </a:xfrm>
          <a:prstGeom prst="rect">
            <a:avLst/>
          </a:prstGeom>
          <a:pattFill prst="lgConfetti">
            <a:fgClr>
              <a:srgbClr val="FFFF99"/>
            </a:fgClr>
            <a:bgClr>
              <a:srgbClr val="CCFF99"/>
            </a:bgClr>
          </a:pattFill>
          <a:ln w="9525">
            <a:noFill/>
            <a:miter lim="800000"/>
            <a:headEnd/>
            <a:tailEnd/>
          </a:ln>
        </p:spPr>
        <p:txBody>
          <a:bodyPr/>
          <a:lstStyle/>
          <a:p>
            <a:pPr lvl="4" eaLnBrk="0" hangingPunct="0">
              <a:buClr>
                <a:srgbClr val="CCCC00"/>
              </a:buClr>
              <a:buSzPct val="55000"/>
              <a:buFont typeface="Wingdings" pitchFamily="2" charset="2"/>
              <a:buNone/>
            </a:pPr>
            <a:endParaRPr lang="en-US" sz="2800" u="sng"/>
          </a:p>
        </p:txBody>
      </p:sp>
      <p:sp>
        <p:nvSpPr>
          <p:cNvPr id="14339" name="Freeform 3"/>
          <p:cNvSpPr>
            <a:spLocks/>
          </p:cNvSpPr>
          <p:nvPr/>
        </p:nvSpPr>
        <p:spPr bwMode="auto">
          <a:xfrm>
            <a:off x="4029075" y="3297238"/>
            <a:ext cx="722313" cy="1454150"/>
          </a:xfrm>
          <a:custGeom>
            <a:avLst/>
            <a:gdLst>
              <a:gd name="T0" fmla="*/ 234375487 w 455"/>
              <a:gd name="T1" fmla="*/ 1882557513 h 916"/>
              <a:gd name="T2" fmla="*/ 236894851 w 455"/>
              <a:gd name="T3" fmla="*/ 1673383750 h 916"/>
              <a:gd name="T4" fmla="*/ 191532008 w 455"/>
              <a:gd name="T5" fmla="*/ 1562496875 h 916"/>
              <a:gd name="T6" fmla="*/ 128528851 w 455"/>
              <a:gd name="T7" fmla="*/ 1456650313 h 916"/>
              <a:gd name="T8" fmla="*/ 55443476 w 455"/>
              <a:gd name="T9" fmla="*/ 1343244075 h 916"/>
              <a:gd name="T10" fmla="*/ 5040316 w 455"/>
              <a:gd name="T11" fmla="*/ 1123989688 h 916"/>
              <a:gd name="T12" fmla="*/ 37803164 w 455"/>
              <a:gd name="T13" fmla="*/ 995462513 h 916"/>
              <a:gd name="T14" fmla="*/ 95766004 w 455"/>
              <a:gd name="T15" fmla="*/ 894656263 h 916"/>
              <a:gd name="T16" fmla="*/ 133569167 w 455"/>
              <a:gd name="T17" fmla="*/ 960180325 h 916"/>
              <a:gd name="T18" fmla="*/ 186491692 w 455"/>
              <a:gd name="T19" fmla="*/ 1076107513 h 916"/>
              <a:gd name="T20" fmla="*/ 304939911 w 455"/>
              <a:gd name="T21" fmla="*/ 1045865638 h 916"/>
              <a:gd name="T22" fmla="*/ 277217379 w 455"/>
              <a:gd name="T23" fmla="*/ 884575638 h 916"/>
              <a:gd name="T24" fmla="*/ 186491692 w 455"/>
              <a:gd name="T25" fmla="*/ 730845313 h 916"/>
              <a:gd name="T26" fmla="*/ 156249796 w 455"/>
              <a:gd name="T27" fmla="*/ 569555313 h 916"/>
              <a:gd name="T28" fmla="*/ 299899595 w 455"/>
              <a:gd name="T29" fmla="*/ 564515000 h 916"/>
              <a:gd name="T30" fmla="*/ 385584967 w 455"/>
              <a:gd name="T31" fmla="*/ 718245325 h 916"/>
              <a:gd name="T32" fmla="*/ 458668755 w 455"/>
              <a:gd name="T33" fmla="*/ 698084075 h 916"/>
              <a:gd name="T34" fmla="*/ 415826863 w 455"/>
              <a:gd name="T35" fmla="*/ 554434375 h 916"/>
              <a:gd name="T36" fmla="*/ 380544651 w 455"/>
              <a:gd name="T37" fmla="*/ 468749063 h 916"/>
              <a:gd name="T38" fmla="*/ 347781803 w 455"/>
              <a:gd name="T39" fmla="*/ 362902500 h 916"/>
              <a:gd name="T40" fmla="*/ 309980227 w 455"/>
              <a:gd name="T41" fmla="*/ 181451250 h 916"/>
              <a:gd name="T42" fmla="*/ 468749387 w 455"/>
              <a:gd name="T43" fmla="*/ 176410938 h 916"/>
              <a:gd name="T44" fmla="*/ 511592867 w 455"/>
              <a:gd name="T45" fmla="*/ 309978425 h 916"/>
              <a:gd name="T46" fmla="*/ 544354127 w 455"/>
              <a:gd name="T47" fmla="*/ 463708750 h 916"/>
              <a:gd name="T48" fmla="*/ 572076659 w 455"/>
              <a:gd name="T49" fmla="*/ 488910313 h 916"/>
              <a:gd name="T50" fmla="*/ 572076659 w 455"/>
              <a:gd name="T51" fmla="*/ 80645000 h 916"/>
              <a:gd name="T52" fmla="*/ 688003926 w 455"/>
              <a:gd name="T53" fmla="*/ 0 h 916"/>
              <a:gd name="T54" fmla="*/ 758568350 w 455"/>
              <a:gd name="T55" fmla="*/ 123488450 h 916"/>
              <a:gd name="T56" fmla="*/ 715724870 w 455"/>
              <a:gd name="T57" fmla="*/ 254536575 h 916"/>
              <a:gd name="T58" fmla="*/ 945060042 w 455"/>
              <a:gd name="T59" fmla="*/ 272176875 h 916"/>
              <a:gd name="T60" fmla="*/ 884576250 w 455"/>
              <a:gd name="T61" fmla="*/ 357862188 h 916"/>
              <a:gd name="T62" fmla="*/ 710684554 w 455"/>
              <a:gd name="T63" fmla="*/ 488910313 h 916"/>
              <a:gd name="T64" fmla="*/ 1013103514 w 455"/>
              <a:gd name="T65" fmla="*/ 554434375 h 916"/>
              <a:gd name="T66" fmla="*/ 1018143830 w 455"/>
              <a:gd name="T67" fmla="*/ 650200313 h 916"/>
              <a:gd name="T68" fmla="*/ 725805502 w 455"/>
              <a:gd name="T69" fmla="*/ 783769388 h 916"/>
              <a:gd name="T70" fmla="*/ 725805502 w 455"/>
              <a:gd name="T71" fmla="*/ 902215938 h 916"/>
              <a:gd name="T72" fmla="*/ 977821302 w 455"/>
              <a:gd name="T73" fmla="*/ 826611250 h 916"/>
              <a:gd name="T74" fmla="*/ 1146672681 w 455"/>
              <a:gd name="T75" fmla="*/ 937498125 h 916"/>
              <a:gd name="T76" fmla="*/ 1083667938 w 455"/>
              <a:gd name="T77" fmla="*/ 1060986575 h 916"/>
              <a:gd name="T78" fmla="*/ 688003926 w 455"/>
              <a:gd name="T79" fmla="*/ 1141631575 h 916"/>
              <a:gd name="T80" fmla="*/ 791329610 w 455"/>
              <a:gd name="T81" fmla="*/ 1199594375 h 916"/>
              <a:gd name="T82" fmla="*/ 965221306 w 455"/>
              <a:gd name="T83" fmla="*/ 1257557175 h 916"/>
              <a:gd name="T84" fmla="*/ 932458458 w 455"/>
              <a:gd name="T85" fmla="*/ 1381045625 h 916"/>
              <a:gd name="T86" fmla="*/ 869455302 w 455"/>
              <a:gd name="T87" fmla="*/ 1504534075 h 916"/>
              <a:gd name="T88" fmla="*/ 788810246 w 455"/>
              <a:gd name="T89" fmla="*/ 1620461263 h 916"/>
              <a:gd name="T90" fmla="*/ 640120131 w 455"/>
              <a:gd name="T91" fmla="*/ 1706146575 h 916"/>
              <a:gd name="T92" fmla="*/ 428426859 w 455"/>
              <a:gd name="T93" fmla="*/ 1829633438 h 916"/>
              <a:gd name="T94" fmla="*/ 864414986 w 455"/>
              <a:gd name="T95" fmla="*/ 1300400625 h 916"/>
              <a:gd name="T96" fmla="*/ 955140674 w 455"/>
              <a:gd name="T97" fmla="*/ 612397175 h 916"/>
              <a:gd name="T98" fmla="*/ 624999183 w 455"/>
              <a:gd name="T99" fmla="*/ 453628125 h 916"/>
              <a:gd name="T100" fmla="*/ 463709071 w 455"/>
              <a:gd name="T101" fmla="*/ 1151712200 h 916"/>
              <a:gd name="T102" fmla="*/ 357862435 w 455"/>
              <a:gd name="T103" fmla="*/ 1706146575 h 916"/>
              <a:gd name="T104" fmla="*/ 325101175 w 455"/>
              <a:gd name="T105" fmla="*/ 1882557513 h 916"/>
              <a:gd name="T106" fmla="*/ 284778647 w 455"/>
              <a:gd name="T107" fmla="*/ 1983363763 h 916"/>
              <a:gd name="T108" fmla="*/ 234375487 w 455"/>
              <a:gd name="T109" fmla="*/ 2069049075 h 916"/>
              <a:gd name="T110" fmla="*/ 166330428 w 455"/>
              <a:gd name="T111" fmla="*/ 2147483647 h 916"/>
              <a:gd name="T112" fmla="*/ 70564424 w 455"/>
              <a:gd name="T113" fmla="*/ 2147483647 h 916"/>
              <a:gd name="T114" fmla="*/ 194052959 w 455"/>
              <a:gd name="T115" fmla="*/ 1960681563 h 9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6"/>
              <a:gd name="T176" fmla="*/ 455 w 455"/>
              <a:gd name="T177" fmla="*/ 916 h 9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6">
                <a:moveTo>
                  <a:pt x="77" y="778"/>
                </a:moveTo>
                <a:lnTo>
                  <a:pt x="79" y="776"/>
                </a:lnTo>
                <a:lnTo>
                  <a:pt x="83" y="768"/>
                </a:lnTo>
                <a:lnTo>
                  <a:pt x="87" y="760"/>
                </a:lnTo>
                <a:lnTo>
                  <a:pt x="91" y="755"/>
                </a:lnTo>
                <a:lnTo>
                  <a:pt x="93" y="747"/>
                </a:lnTo>
                <a:lnTo>
                  <a:pt x="94" y="738"/>
                </a:lnTo>
                <a:lnTo>
                  <a:pt x="98" y="717"/>
                </a:lnTo>
                <a:lnTo>
                  <a:pt x="98" y="692"/>
                </a:lnTo>
                <a:lnTo>
                  <a:pt x="98" y="679"/>
                </a:lnTo>
                <a:lnTo>
                  <a:pt x="96" y="671"/>
                </a:lnTo>
                <a:lnTo>
                  <a:pt x="94" y="664"/>
                </a:lnTo>
                <a:lnTo>
                  <a:pt x="93" y="656"/>
                </a:lnTo>
                <a:lnTo>
                  <a:pt x="89" y="649"/>
                </a:lnTo>
                <a:lnTo>
                  <a:pt x="87" y="643"/>
                </a:lnTo>
                <a:lnTo>
                  <a:pt x="83" y="635"/>
                </a:lnTo>
                <a:lnTo>
                  <a:pt x="79" y="628"/>
                </a:lnTo>
                <a:lnTo>
                  <a:pt x="76" y="620"/>
                </a:lnTo>
                <a:lnTo>
                  <a:pt x="72" y="613"/>
                </a:lnTo>
                <a:lnTo>
                  <a:pt x="66" y="605"/>
                </a:lnTo>
                <a:lnTo>
                  <a:pt x="62" y="599"/>
                </a:lnTo>
                <a:lnTo>
                  <a:pt x="58" y="592"/>
                </a:lnTo>
                <a:lnTo>
                  <a:pt x="55" y="586"/>
                </a:lnTo>
                <a:lnTo>
                  <a:pt x="51" y="578"/>
                </a:lnTo>
                <a:lnTo>
                  <a:pt x="47" y="573"/>
                </a:lnTo>
                <a:lnTo>
                  <a:pt x="43" y="567"/>
                </a:lnTo>
                <a:lnTo>
                  <a:pt x="36" y="556"/>
                </a:lnTo>
                <a:lnTo>
                  <a:pt x="34" y="550"/>
                </a:lnTo>
                <a:lnTo>
                  <a:pt x="30" y="542"/>
                </a:lnTo>
                <a:lnTo>
                  <a:pt x="22" y="533"/>
                </a:lnTo>
                <a:lnTo>
                  <a:pt x="17" y="522"/>
                </a:lnTo>
                <a:lnTo>
                  <a:pt x="13" y="510"/>
                </a:lnTo>
                <a:lnTo>
                  <a:pt x="7" y="501"/>
                </a:lnTo>
                <a:lnTo>
                  <a:pt x="3" y="489"/>
                </a:lnTo>
                <a:lnTo>
                  <a:pt x="0" y="468"/>
                </a:lnTo>
                <a:lnTo>
                  <a:pt x="2" y="446"/>
                </a:lnTo>
                <a:lnTo>
                  <a:pt x="3" y="434"/>
                </a:lnTo>
                <a:lnTo>
                  <a:pt x="5" y="425"/>
                </a:lnTo>
                <a:lnTo>
                  <a:pt x="7" y="419"/>
                </a:lnTo>
                <a:lnTo>
                  <a:pt x="9" y="413"/>
                </a:lnTo>
                <a:lnTo>
                  <a:pt x="11" y="404"/>
                </a:lnTo>
                <a:lnTo>
                  <a:pt x="15" y="395"/>
                </a:lnTo>
                <a:lnTo>
                  <a:pt x="19" y="387"/>
                </a:lnTo>
                <a:lnTo>
                  <a:pt x="22" y="379"/>
                </a:lnTo>
                <a:lnTo>
                  <a:pt x="26" y="374"/>
                </a:lnTo>
                <a:lnTo>
                  <a:pt x="30" y="368"/>
                </a:lnTo>
                <a:lnTo>
                  <a:pt x="32" y="362"/>
                </a:lnTo>
                <a:lnTo>
                  <a:pt x="38" y="355"/>
                </a:lnTo>
                <a:lnTo>
                  <a:pt x="43" y="347"/>
                </a:lnTo>
                <a:lnTo>
                  <a:pt x="45" y="351"/>
                </a:lnTo>
                <a:lnTo>
                  <a:pt x="47" y="360"/>
                </a:lnTo>
                <a:lnTo>
                  <a:pt x="49" y="366"/>
                </a:lnTo>
                <a:lnTo>
                  <a:pt x="51" y="374"/>
                </a:lnTo>
                <a:lnTo>
                  <a:pt x="53" y="381"/>
                </a:lnTo>
                <a:lnTo>
                  <a:pt x="55" y="389"/>
                </a:lnTo>
                <a:lnTo>
                  <a:pt x="58" y="396"/>
                </a:lnTo>
                <a:lnTo>
                  <a:pt x="62" y="404"/>
                </a:lnTo>
                <a:lnTo>
                  <a:pt x="64" y="412"/>
                </a:lnTo>
                <a:lnTo>
                  <a:pt x="70" y="419"/>
                </a:lnTo>
                <a:lnTo>
                  <a:pt x="74" y="427"/>
                </a:lnTo>
                <a:lnTo>
                  <a:pt x="77" y="431"/>
                </a:lnTo>
                <a:lnTo>
                  <a:pt x="89" y="438"/>
                </a:lnTo>
                <a:lnTo>
                  <a:pt x="98" y="440"/>
                </a:lnTo>
                <a:lnTo>
                  <a:pt x="108" y="434"/>
                </a:lnTo>
                <a:lnTo>
                  <a:pt x="115" y="427"/>
                </a:lnTo>
                <a:lnTo>
                  <a:pt x="121" y="415"/>
                </a:lnTo>
                <a:lnTo>
                  <a:pt x="123" y="402"/>
                </a:lnTo>
                <a:lnTo>
                  <a:pt x="123" y="387"/>
                </a:lnTo>
                <a:lnTo>
                  <a:pt x="121" y="372"/>
                </a:lnTo>
                <a:lnTo>
                  <a:pt x="117" y="364"/>
                </a:lnTo>
                <a:lnTo>
                  <a:pt x="113" y="358"/>
                </a:lnTo>
                <a:lnTo>
                  <a:pt x="110" y="351"/>
                </a:lnTo>
                <a:lnTo>
                  <a:pt x="106" y="343"/>
                </a:lnTo>
                <a:lnTo>
                  <a:pt x="98" y="334"/>
                </a:lnTo>
                <a:lnTo>
                  <a:pt x="93" y="324"/>
                </a:lnTo>
                <a:lnTo>
                  <a:pt x="87" y="313"/>
                </a:lnTo>
                <a:lnTo>
                  <a:pt x="79" y="302"/>
                </a:lnTo>
                <a:lnTo>
                  <a:pt x="74" y="290"/>
                </a:lnTo>
                <a:lnTo>
                  <a:pt x="70" y="281"/>
                </a:lnTo>
                <a:lnTo>
                  <a:pt x="64" y="269"/>
                </a:lnTo>
                <a:lnTo>
                  <a:pt x="62" y="258"/>
                </a:lnTo>
                <a:lnTo>
                  <a:pt x="58" y="237"/>
                </a:lnTo>
                <a:lnTo>
                  <a:pt x="60" y="230"/>
                </a:lnTo>
                <a:lnTo>
                  <a:pt x="62" y="226"/>
                </a:lnTo>
                <a:lnTo>
                  <a:pt x="64" y="222"/>
                </a:lnTo>
                <a:lnTo>
                  <a:pt x="70" y="214"/>
                </a:lnTo>
                <a:lnTo>
                  <a:pt x="79" y="209"/>
                </a:lnTo>
                <a:lnTo>
                  <a:pt x="98" y="207"/>
                </a:lnTo>
                <a:lnTo>
                  <a:pt x="113" y="214"/>
                </a:lnTo>
                <a:lnTo>
                  <a:pt x="119" y="224"/>
                </a:lnTo>
                <a:lnTo>
                  <a:pt x="127" y="231"/>
                </a:lnTo>
                <a:lnTo>
                  <a:pt x="132" y="243"/>
                </a:lnTo>
                <a:lnTo>
                  <a:pt x="138" y="252"/>
                </a:lnTo>
                <a:lnTo>
                  <a:pt x="144" y="264"/>
                </a:lnTo>
                <a:lnTo>
                  <a:pt x="149" y="275"/>
                </a:lnTo>
                <a:lnTo>
                  <a:pt x="153" y="285"/>
                </a:lnTo>
                <a:lnTo>
                  <a:pt x="159" y="294"/>
                </a:lnTo>
                <a:lnTo>
                  <a:pt x="168" y="305"/>
                </a:lnTo>
                <a:lnTo>
                  <a:pt x="180" y="305"/>
                </a:lnTo>
                <a:lnTo>
                  <a:pt x="184" y="300"/>
                </a:lnTo>
                <a:lnTo>
                  <a:pt x="184" y="290"/>
                </a:lnTo>
                <a:lnTo>
                  <a:pt x="182" y="277"/>
                </a:lnTo>
                <a:lnTo>
                  <a:pt x="180" y="269"/>
                </a:lnTo>
                <a:lnTo>
                  <a:pt x="178" y="260"/>
                </a:lnTo>
                <a:lnTo>
                  <a:pt x="174" y="250"/>
                </a:lnTo>
                <a:lnTo>
                  <a:pt x="172" y="241"/>
                </a:lnTo>
                <a:lnTo>
                  <a:pt x="168" y="230"/>
                </a:lnTo>
                <a:lnTo>
                  <a:pt x="165" y="220"/>
                </a:lnTo>
                <a:lnTo>
                  <a:pt x="163" y="214"/>
                </a:lnTo>
                <a:lnTo>
                  <a:pt x="159" y="209"/>
                </a:lnTo>
                <a:lnTo>
                  <a:pt x="159" y="203"/>
                </a:lnTo>
                <a:lnTo>
                  <a:pt x="155" y="197"/>
                </a:lnTo>
                <a:lnTo>
                  <a:pt x="153" y="192"/>
                </a:lnTo>
                <a:lnTo>
                  <a:pt x="151" y="186"/>
                </a:lnTo>
                <a:lnTo>
                  <a:pt x="149" y="180"/>
                </a:lnTo>
                <a:lnTo>
                  <a:pt x="148" y="175"/>
                </a:lnTo>
                <a:lnTo>
                  <a:pt x="144" y="161"/>
                </a:lnTo>
                <a:lnTo>
                  <a:pt x="142" y="156"/>
                </a:lnTo>
                <a:lnTo>
                  <a:pt x="140" y="150"/>
                </a:lnTo>
                <a:lnTo>
                  <a:pt x="138" y="144"/>
                </a:lnTo>
                <a:lnTo>
                  <a:pt x="136" y="139"/>
                </a:lnTo>
                <a:lnTo>
                  <a:pt x="132" y="129"/>
                </a:lnTo>
                <a:lnTo>
                  <a:pt x="131" y="118"/>
                </a:lnTo>
                <a:lnTo>
                  <a:pt x="127" y="106"/>
                </a:lnTo>
                <a:lnTo>
                  <a:pt x="123" y="87"/>
                </a:lnTo>
                <a:lnTo>
                  <a:pt x="123" y="72"/>
                </a:lnTo>
                <a:lnTo>
                  <a:pt x="125" y="59"/>
                </a:lnTo>
                <a:lnTo>
                  <a:pt x="131" y="49"/>
                </a:lnTo>
                <a:lnTo>
                  <a:pt x="142" y="44"/>
                </a:lnTo>
                <a:lnTo>
                  <a:pt x="163" y="48"/>
                </a:lnTo>
                <a:lnTo>
                  <a:pt x="178" y="61"/>
                </a:lnTo>
                <a:lnTo>
                  <a:pt x="186" y="70"/>
                </a:lnTo>
                <a:lnTo>
                  <a:pt x="191" y="84"/>
                </a:lnTo>
                <a:lnTo>
                  <a:pt x="195" y="95"/>
                </a:lnTo>
                <a:lnTo>
                  <a:pt x="197" y="103"/>
                </a:lnTo>
                <a:lnTo>
                  <a:pt x="199" y="110"/>
                </a:lnTo>
                <a:lnTo>
                  <a:pt x="201" y="116"/>
                </a:lnTo>
                <a:lnTo>
                  <a:pt x="203" y="123"/>
                </a:lnTo>
                <a:lnTo>
                  <a:pt x="204" y="131"/>
                </a:lnTo>
                <a:lnTo>
                  <a:pt x="206" y="139"/>
                </a:lnTo>
                <a:lnTo>
                  <a:pt x="212" y="167"/>
                </a:lnTo>
                <a:lnTo>
                  <a:pt x="212" y="173"/>
                </a:lnTo>
                <a:lnTo>
                  <a:pt x="214" y="180"/>
                </a:lnTo>
                <a:lnTo>
                  <a:pt x="216" y="184"/>
                </a:lnTo>
                <a:lnTo>
                  <a:pt x="216" y="190"/>
                </a:lnTo>
                <a:lnTo>
                  <a:pt x="220" y="199"/>
                </a:lnTo>
                <a:lnTo>
                  <a:pt x="223" y="207"/>
                </a:lnTo>
                <a:lnTo>
                  <a:pt x="227" y="209"/>
                </a:lnTo>
                <a:lnTo>
                  <a:pt x="227" y="203"/>
                </a:lnTo>
                <a:lnTo>
                  <a:pt x="227" y="194"/>
                </a:lnTo>
                <a:lnTo>
                  <a:pt x="225" y="167"/>
                </a:lnTo>
                <a:lnTo>
                  <a:pt x="222" y="133"/>
                </a:lnTo>
                <a:lnTo>
                  <a:pt x="220" y="97"/>
                </a:lnTo>
                <a:lnTo>
                  <a:pt x="222" y="61"/>
                </a:lnTo>
                <a:lnTo>
                  <a:pt x="223" y="46"/>
                </a:lnTo>
                <a:lnTo>
                  <a:pt x="227" y="32"/>
                </a:lnTo>
                <a:lnTo>
                  <a:pt x="231" y="25"/>
                </a:lnTo>
                <a:lnTo>
                  <a:pt x="233" y="21"/>
                </a:lnTo>
                <a:lnTo>
                  <a:pt x="242" y="13"/>
                </a:lnTo>
                <a:lnTo>
                  <a:pt x="250" y="8"/>
                </a:lnTo>
                <a:lnTo>
                  <a:pt x="258" y="4"/>
                </a:lnTo>
                <a:lnTo>
                  <a:pt x="273" y="0"/>
                </a:lnTo>
                <a:lnTo>
                  <a:pt x="294" y="4"/>
                </a:lnTo>
                <a:lnTo>
                  <a:pt x="299" y="12"/>
                </a:lnTo>
                <a:lnTo>
                  <a:pt x="303" y="19"/>
                </a:lnTo>
                <a:lnTo>
                  <a:pt x="305" y="30"/>
                </a:lnTo>
                <a:lnTo>
                  <a:pt x="303" y="42"/>
                </a:lnTo>
                <a:lnTo>
                  <a:pt x="301" y="49"/>
                </a:lnTo>
                <a:lnTo>
                  <a:pt x="299" y="55"/>
                </a:lnTo>
                <a:lnTo>
                  <a:pt x="296" y="66"/>
                </a:lnTo>
                <a:lnTo>
                  <a:pt x="292" y="72"/>
                </a:lnTo>
                <a:lnTo>
                  <a:pt x="290" y="78"/>
                </a:lnTo>
                <a:lnTo>
                  <a:pt x="288" y="87"/>
                </a:lnTo>
                <a:lnTo>
                  <a:pt x="284" y="101"/>
                </a:lnTo>
                <a:lnTo>
                  <a:pt x="288" y="104"/>
                </a:lnTo>
                <a:lnTo>
                  <a:pt x="294" y="104"/>
                </a:lnTo>
                <a:lnTo>
                  <a:pt x="318" y="101"/>
                </a:lnTo>
                <a:lnTo>
                  <a:pt x="351" y="99"/>
                </a:lnTo>
                <a:lnTo>
                  <a:pt x="373" y="104"/>
                </a:lnTo>
                <a:lnTo>
                  <a:pt x="375" y="108"/>
                </a:lnTo>
                <a:lnTo>
                  <a:pt x="375" y="112"/>
                </a:lnTo>
                <a:lnTo>
                  <a:pt x="375" y="118"/>
                </a:lnTo>
                <a:lnTo>
                  <a:pt x="370" y="125"/>
                </a:lnTo>
                <a:lnTo>
                  <a:pt x="364" y="131"/>
                </a:lnTo>
                <a:lnTo>
                  <a:pt x="356" y="137"/>
                </a:lnTo>
                <a:lnTo>
                  <a:pt x="351" y="142"/>
                </a:lnTo>
                <a:lnTo>
                  <a:pt x="343" y="148"/>
                </a:lnTo>
                <a:lnTo>
                  <a:pt x="326" y="157"/>
                </a:lnTo>
                <a:lnTo>
                  <a:pt x="311" y="167"/>
                </a:lnTo>
                <a:lnTo>
                  <a:pt x="297" y="175"/>
                </a:lnTo>
                <a:lnTo>
                  <a:pt x="288" y="184"/>
                </a:lnTo>
                <a:lnTo>
                  <a:pt x="282" y="194"/>
                </a:lnTo>
                <a:lnTo>
                  <a:pt x="282" y="203"/>
                </a:lnTo>
                <a:lnTo>
                  <a:pt x="286" y="209"/>
                </a:lnTo>
                <a:lnTo>
                  <a:pt x="292" y="212"/>
                </a:lnTo>
                <a:lnTo>
                  <a:pt x="309" y="216"/>
                </a:lnTo>
                <a:lnTo>
                  <a:pt x="356" y="216"/>
                </a:lnTo>
                <a:lnTo>
                  <a:pt x="402" y="220"/>
                </a:lnTo>
                <a:lnTo>
                  <a:pt x="415" y="226"/>
                </a:lnTo>
                <a:lnTo>
                  <a:pt x="417" y="231"/>
                </a:lnTo>
                <a:lnTo>
                  <a:pt x="417" y="239"/>
                </a:lnTo>
                <a:lnTo>
                  <a:pt x="415" y="247"/>
                </a:lnTo>
                <a:lnTo>
                  <a:pt x="409" y="252"/>
                </a:lnTo>
                <a:lnTo>
                  <a:pt x="404" y="258"/>
                </a:lnTo>
                <a:lnTo>
                  <a:pt x="396" y="262"/>
                </a:lnTo>
                <a:lnTo>
                  <a:pt x="379" y="271"/>
                </a:lnTo>
                <a:lnTo>
                  <a:pt x="358" y="277"/>
                </a:lnTo>
                <a:lnTo>
                  <a:pt x="337" y="285"/>
                </a:lnTo>
                <a:lnTo>
                  <a:pt x="318" y="292"/>
                </a:lnTo>
                <a:lnTo>
                  <a:pt x="288" y="311"/>
                </a:lnTo>
                <a:lnTo>
                  <a:pt x="282" y="322"/>
                </a:lnTo>
                <a:lnTo>
                  <a:pt x="278" y="334"/>
                </a:lnTo>
                <a:lnTo>
                  <a:pt x="278" y="343"/>
                </a:lnTo>
                <a:lnTo>
                  <a:pt x="278" y="347"/>
                </a:lnTo>
                <a:lnTo>
                  <a:pt x="282" y="351"/>
                </a:lnTo>
                <a:lnTo>
                  <a:pt x="288" y="358"/>
                </a:lnTo>
                <a:lnTo>
                  <a:pt x="299" y="362"/>
                </a:lnTo>
                <a:lnTo>
                  <a:pt x="328" y="360"/>
                </a:lnTo>
                <a:lnTo>
                  <a:pt x="356" y="349"/>
                </a:lnTo>
                <a:lnTo>
                  <a:pt x="368" y="341"/>
                </a:lnTo>
                <a:lnTo>
                  <a:pt x="377" y="334"/>
                </a:lnTo>
                <a:lnTo>
                  <a:pt x="388" y="328"/>
                </a:lnTo>
                <a:lnTo>
                  <a:pt x="400" y="324"/>
                </a:lnTo>
                <a:lnTo>
                  <a:pt x="426" y="321"/>
                </a:lnTo>
                <a:lnTo>
                  <a:pt x="442" y="326"/>
                </a:lnTo>
                <a:lnTo>
                  <a:pt x="451" y="338"/>
                </a:lnTo>
                <a:lnTo>
                  <a:pt x="455" y="353"/>
                </a:lnTo>
                <a:lnTo>
                  <a:pt x="455" y="372"/>
                </a:lnTo>
                <a:lnTo>
                  <a:pt x="453" y="381"/>
                </a:lnTo>
                <a:lnTo>
                  <a:pt x="451" y="391"/>
                </a:lnTo>
                <a:lnTo>
                  <a:pt x="447" y="398"/>
                </a:lnTo>
                <a:lnTo>
                  <a:pt x="442" y="408"/>
                </a:lnTo>
                <a:lnTo>
                  <a:pt x="436" y="413"/>
                </a:lnTo>
                <a:lnTo>
                  <a:pt x="430" y="421"/>
                </a:lnTo>
                <a:lnTo>
                  <a:pt x="421" y="427"/>
                </a:lnTo>
                <a:lnTo>
                  <a:pt x="413" y="431"/>
                </a:lnTo>
                <a:lnTo>
                  <a:pt x="392" y="434"/>
                </a:lnTo>
                <a:lnTo>
                  <a:pt x="368" y="438"/>
                </a:lnTo>
                <a:lnTo>
                  <a:pt x="314" y="444"/>
                </a:lnTo>
                <a:lnTo>
                  <a:pt x="273" y="453"/>
                </a:lnTo>
                <a:lnTo>
                  <a:pt x="261" y="461"/>
                </a:lnTo>
                <a:lnTo>
                  <a:pt x="256" y="470"/>
                </a:lnTo>
                <a:lnTo>
                  <a:pt x="258" y="476"/>
                </a:lnTo>
                <a:lnTo>
                  <a:pt x="261" y="480"/>
                </a:lnTo>
                <a:lnTo>
                  <a:pt x="275" y="482"/>
                </a:lnTo>
                <a:lnTo>
                  <a:pt x="314" y="476"/>
                </a:lnTo>
                <a:lnTo>
                  <a:pt x="335" y="470"/>
                </a:lnTo>
                <a:lnTo>
                  <a:pt x="356" y="470"/>
                </a:lnTo>
                <a:lnTo>
                  <a:pt x="371" y="472"/>
                </a:lnTo>
                <a:lnTo>
                  <a:pt x="381" y="482"/>
                </a:lnTo>
                <a:lnTo>
                  <a:pt x="383" y="489"/>
                </a:lnTo>
                <a:lnTo>
                  <a:pt x="383" y="499"/>
                </a:lnTo>
                <a:lnTo>
                  <a:pt x="381" y="512"/>
                </a:lnTo>
                <a:lnTo>
                  <a:pt x="381" y="518"/>
                </a:lnTo>
                <a:lnTo>
                  <a:pt x="379" y="525"/>
                </a:lnTo>
                <a:lnTo>
                  <a:pt x="375" y="533"/>
                </a:lnTo>
                <a:lnTo>
                  <a:pt x="373" y="540"/>
                </a:lnTo>
                <a:lnTo>
                  <a:pt x="370" y="548"/>
                </a:lnTo>
                <a:lnTo>
                  <a:pt x="366" y="558"/>
                </a:lnTo>
                <a:lnTo>
                  <a:pt x="364" y="565"/>
                </a:lnTo>
                <a:lnTo>
                  <a:pt x="358" y="573"/>
                </a:lnTo>
                <a:lnTo>
                  <a:pt x="354" y="582"/>
                </a:lnTo>
                <a:lnTo>
                  <a:pt x="351" y="590"/>
                </a:lnTo>
                <a:lnTo>
                  <a:pt x="345" y="597"/>
                </a:lnTo>
                <a:lnTo>
                  <a:pt x="341" y="605"/>
                </a:lnTo>
                <a:lnTo>
                  <a:pt x="335" y="614"/>
                </a:lnTo>
                <a:lnTo>
                  <a:pt x="330" y="622"/>
                </a:lnTo>
                <a:lnTo>
                  <a:pt x="324" y="628"/>
                </a:lnTo>
                <a:lnTo>
                  <a:pt x="318" y="635"/>
                </a:lnTo>
                <a:lnTo>
                  <a:pt x="313" y="643"/>
                </a:lnTo>
                <a:lnTo>
                  <a:pt x="305" y="649"/>
                </a:lnTo>
                <a:lnTo>
                  <a:pt x="299" y="654"/>
                </a:lnTo>
                <a:lnTo>
                  <a:pt x="294" y="658"/>
                </a:lnTo>
                <a:lnTo>
                  <a:pt x="280" y="668"/>
                </a:lnTo>
                <a:lnTo>
                  <a:pt x="267" y="673"/>
                </a:lnTo>
                <a:lnTo>
                  <a:pt x="254" y="677"/>
                </a:lnTo>
                <a:lnTo>
                  <a:pt x="229" y="683"/>
                </a:lnTo>
                <a:lnTo>
                  <a:pt x="206" y="692"/>
                </a:lnTo>
                <a:lnTo>
                  <a:pt x="189" y="705"/>
                </a:lnTo>
                <a:lnTo>
                  <a:pt x="182" y="713"/>
                </a:lnTo>
                <a:lnTo>
                  <a:pt x="176" y="721"/>
                </a:lnTo>
                <a:lnTo>
                  <a:pt x="170" y="726"/>
                </a:lnTo>
                <a:lnTo>
                  <a:pt x="165" y="734"/>
                </a:lnTo>
                <a:lnTo>
                  <a:pt x="157" y="745"/>
                </a:lnTo>
                <a:lnTo>
                  <a:pt x="153" y="753"/>
                </a:lnTo>
                <a:lnTo>
                  <a:pt x="151" y="757"/>
                </a:lnTo>
                <a:lnTo>
                  <a:pt x="182" y="624"/>
                </a:lnTo>
                <a:lnTo>
                  <a:pt x="343" y="516"/>
                </a:lnTo>
                <a:lnTo>
                  <a:pt x="189" y="582"/>
                </a:lnTo>
                <a:lnTo>
                  <a:pt x="227" y="425"/>
                </a:lnTo>
                <a:lnTo>
                  <a:pt x="407" y="383"/>
                </a:lnTo>
                <a:lnTo>
                  <a:pt x="233" y="393"/>
                </a:lnTo>
                <a:lnTo>
                  <a:pt x="252" y="286"/>
                </a:lnTo>
                <a:lnTo>
                  <a:pt x="379" y="243"/>
                </a:lnTo>
                <a:lnTo>
                  <a:pt x="258" y="258"/>
                </a:lnTo>
                <a:lnTo>
                  <a:pt x="269" y="171"/>
                </a:lnTo>
                <a:lnTo>
                  <a:pt x="333" y="123"/>
                </a:lnTo>
                <a:lnTo>
                  <a:pt x="263" y="148"/>
                </a:lnTo>
                <a:lnTo>
                  <a:pt x="261" y="32"/>
                </a:lnTo>
                <a:lnTo>
                  <a:pt x="248" y="180"/>
                </a:lnTo>
                <a:lnTo>
                  <a:pt x="231" y="292"/>
                </a:lnTo>
                <a:lnTo>
                  <a:pt x="161" y="84"/>
                </a:lnTo>
                <a:lnTo>
                  <a:pt x="218" y="334"/>
                </a:lnTo>
                <a:lnTo>
                  <a:pt x="197" y="417"/>
                </a:lnTo>
                <a:lnTo>
                  <a:pt x="96" y="243"/>
                </a:lnTo>
                <a:lnTo>
                  <a:pt x="184" y="457"/>
                </a:lnTo>
                <a:lnTo>
                  <a:pt x="155" y="582"/>
                </a:lnTo>
                <a:lnTo>
                  <a:pt x="43" y="455"/>
                </a:lnTo>
                <a:lnTo>
                  <a:pt x="148" y="620"/>
                </a:lnTo>
                <a:lnTo>
                  <a:pt x="146" y="637"/>
                </a:lnTo>
                <a:lnTo>
                  <a:pt x="144" y="654"/>
                </a:lnTo>
                <a:lnTo>
                  <a:pt x="142" y="677"/>
                </a:lnTo>
                <a:lnTo>
                  <a:pt x="138" y="702"/>
                </a:lnTo>
                <a:lnTo>
                  <a:pt x="134" y="724"/>
                </a:lnTo>
                <a:lnTo>
                  <a:pt x="132" y="732"/>
                </a:lnTo>
                <a:lnTo>
                  <a:pt x="131" y="738"/>
                </a:lnTo>
                <a:lnTo>
                  <a:pt x="131" y="743"/>
                </a:lnTo>
                <a:lnTo>
                  <a:pt x="129" y="747"/>
                </a:lnTo>
                <a:lnTo>
                  <a:pt x="127" y="753"/>
                </a:lnTo>
                <a:lnTo>
                  <a:pt x="127" y="759"/>
                </a:lnTo>
                <a:lnTo>
                  <a:pt x="123" y="766"/>
                </a:lnTo>
                <a:lnTo>
                  <a:pt x="119" y="776"/>
                </a:lnTo>
                <a:lnTo>
                  <a:pt x="117" y="781"/>
                </a:lnTo>
                <a:lnTo>
                  <a:pt x="113" y="787"/>
                </a:lnTo>
                <a:lnTo>
                  <a:pt x="112" y="791"/>
                </a:lnTo>
                <a:lnTo>
                  <a:pt x="108" y="796"/>
                </a:lnTo>
                <a:lnTo>
                  <a:pt x="104" y="802"/>
                </a:lnTo>
                <a:lnTo>
                  <a:pt x="100" y="808"/>
                </a:lnTo>
                <a:lnTo>
                  <a:pt x="96" y="815"/>
                </a:lnTo>
                <a:lnTo>
                  <a:pt x="93" y="821"/>
                </a:lnTo>
                <a:lnTo>
                  <a:pt x="87" y="827"/>
                </a:lnTo>
                <a:lnTo>
                  <a:pt x="83" y="832"/>
                </a:lnTo>
                <a:lnTo>
                  <a:pt x="79" y="840"/>
                </a:lnTo>
                <a:lnTo>
                  <a:pt x="74" y="846"/>
                </a:lnTo>
                <a:lnTo>
                  <a:pt x="70" y="851"/>
                </a:lnTo>
                <a:lnTo>
                  <a:pt x="66" y="857"/>
                </a:lnTo>
                <a:lnTo>
                  <a:pt x="57" y="870"/>
                </a:lnTo>
                <a:lnTo>
                  <a:pt x="53" y="876"/>
                </a:lnTo>
                <a:lnTo>
                  <a:pt x="47" y="880"/>
                </a:lnTo>
                <a:lnTo>
                  <a:pt x="39" y="891"/>
                </a:lnTo>
                <a:lnTo>
                  <a:pt x="34" y="899"/>
                </a:lnTo>
                <a:lnTo>
                  <a:pt x="28" y="906"/>
                </a:lnTo>
                <a:lnTo>
                  <a:pt x="24" y="912"/>
                </a:lnTo>
                <a:lnTo>
                  <a:pt x="19" y="916"/>
                </a:lnTo>
                <a:lnTo>
                  <a:pt x="19" y="796"/>
                </a:lnTo>
                <a:lnTo>
                  <a:pt x="26" y="798"/>
                </a:lnTo>
                <a:lnTo>
                  <a:pt x="51" y="793"/>
                </a:lnTo>
                <a:lnTo>
                  <a:pt x="77" y="778"/>
                </a:lnTo>
                <a:close/>
              </a:path>
            </a:pathLst>
          </a:custGeom>
          <a:solidFill>
            <a:srgbClr val="FFFFCC"/>
          </a:solidFill>
          <a:ln w="9525">
            <a:noFill/>
            <a:round/>
            <a:headEnd/>
            <a:tailEnd/>
          </a:ln>
        </p:spPr>
        <p:txBody>
          <a:bodyPr/>
          <a:lstStyle/>
          <a:p>
            <a:endParaRPr lang="en-US"/>
          </a:p>
        </p:txBody>
      </p:sp>
      <p:sp>
        <p:nvSpPr>
          <p:cNvPr id="14340" name="Freeform 5"/>
          <p:cNvSpPr>
            <a:spLocks/>
          </p:cNvSpPr>
          <p:nvPr/>
        </p:nvSpPr>
        <p:spPr bwMode="auto">
          <a:xfrm>
            <a:off x="0" y="11113"/>
            <a:ext cx="906463" cy="1287462"/>
          </a:xfrm>
          <a:custGeom>
            <a:avLst/>
            <a:gdLst>
              <a:gd name="T0" fmla="*/ 1146672520 w 571"/>
              <a:gd name="T1" fmla="*/ 362902359 h 811"/>
              <a:gd name="T2" fmla="*/ 1086188737 w 571"/>
              <a:gd name="T3" fmla="*/ 556953521 h 811"/>
              <a:gd name="T4" fmla="*/ 1098788731 w 571"/>
              <a:gd name="T5" fmla="*/ 677920974 h 811"/>
              <a:gd name="T6" fmla="*/ 1131551574 w 571"/>
              <a:gd name="T7" fmla="*/ 791328755 h 811"/>
              <a:gd name="T8" fmla="*/ 1166833781 w 571"/>
              <a:gd name="T9" fmla="*/ 924896191 h 811"/>
              <a:gd name="T10" fmla="*/ 1161793466 w 571"/>
              <a:gd name="T11" fmla="*/ 1151710165 h 811"/>
              <a:gd name="T12" fmla="*/ 1093748416 w 571"/>
              <a:gd name="T13" fmla="*/ 1265117946 h 811"/>
              <a:gd name="T14" fmla="*/ 1008063056 w 571"/>
              <a:gd name="T15" fmla="*/ 1350803225 h 811"/>
              <a:gd name="T16" fmla="*/ 992942110 w 571"/>
              <a:gd name="T17" fmla="*/ 1275198567 h 811"/>
              <a:gd name="T18" fmla="*/ 975301800 w 571"/>
              <a:gd name="T19" fmla="*/ 1151710165 h 811"/>
              <a:gd name="T20" fmla="*/ 851813282 w 571"/>
              <a:gd name="T21" fmla="*/ 1141629544 h 811"/>
              <a:gd name="T22" fmla="*/ 831652021 w 571"/>
              <a:gd name="T23" fmla="*/ 1307959792 h 811"/>
              <a:gd name="T24" fmla="*/ 874495495 w 571"/>
              <a:gd name="T25" fmla="*/ 1476810989 h 811"/>
              <a:gd name="T26" fmla="*/ 859374549 w 571"/>
              <a:gd name="T27" fmla="*/ 1643141237 h 811"/>
              <a:gd name="T28" fmla="*/ 715724770 w 571"/>
              <a:gd name="T29" fmla="*/ 1610378425 h 811"/>
              <a:gd name="T30" fmla="*/ 677923199 w 571"/>
              <a:gd name="T31" fmla="*/ 1436488505 h 811"/>
              <a:gd name="T32" fmla="*/ 602318470 w 571"/>
              <a:gd name="T33" fmla="*/ 1431448194 h 811"/>
              <a:gd name="T34" fmla="*/ 607358785 w 571"/>
              <a:gd name="T35" fmla="*/ 1585176872 h 811"/>
              <a:gd name="T36" fmla="*/ 617439416 w 571"/>
              <a:gd name="T37" fmla="*/ 1675902462 h 811"/>
              <a:gd name="T38" fmla="*/ 622479731 w 571"/>
              <a:gd name="T39" fmla="*/ 1786789294 h 811"/>
              <a:gd name="T40" fmla="*/ 607358785 w 571"/>
              <a:gd name="T41" fmla="*/ 1973280784 h 811"/>
              <a:gd name="T42" fmla="*/ 458668690 w 571"/>
              <a:gd name="T43" fmla="*/ 1935479248 h 811"/>
              <a:gd name="T44" fmla="*/ 448588060 w 571"/>
              <a:gd name="T45" fmla="*/ 1791829604 h 811"/>
              <a:gd name="T46" fmla="*/ 463709006 w 571"/>
              <a:gd name="T47" fmla="*/ 1638100926 h 811"/>
              <a:gd name="T48" fmla="*/ 438507429 w 571"/>
              <a:gd name="T49" fmla="*/ 1605338114 h 811"/>
              <a:gd name="T50" fmla="*/ 325101129 w 571"/>
              <a:gd name="T51" fmla="*/ 2001003285 h 811"/>
              <a:gd name="T52" fmla="*/ 196572296 w 571"/>
              <a:gd name="T53" fmla="*/ 2043845131 h 811"/>
              <a:gd name="T54" fmla="*/ 158770725 w 571"/>
              <a:gd name="T55" fmla="*/ 1905237385 h 811"/>
              <a:gd name="T56" fmla="*/ 234375454 w 571"/>
              <a:gd name="T57" fmla="*/ 1791829604 h 811"/>
              <a:gd name="T58" fmla="*/ 20161261 w 571"/>
              <a:gd name="T59" fmla="*/ 1708665274 h 811"/>
              <a:gd name="T60" fmla="*/ 105846621 w 571"/>
              <a:gd name="T61" fmla="*/ 1643141237 h 811"/>
              <a:gd name="T62" fmla="*/ 304939868 w 571"/>
              <a:gd name="T63" fmla="*/ 1570055940 h 811"/>
              <a:gd name="T64" fmla="*/ 32762843 w 571"/>
              <a:gd name="T65" fmla="*/ 1423886935 h 811"/>
              <a:gd name="T66" fmla="*/ 57964419 w 571"/>
              <a:gd name="T67" fmla="*/ 1328121034 h 811"/>
              <a:gd name="T68" fmla="*/ 367943015 w 571"/>
              <a:gd name="T69" fmla="*/ 1280238878 h 811"/>
              <a:gd name="T70" fmla="*/ 400705859 w 571"/>
              <a:gd name="T71" fmla="*/ 1164311735 h 811"/>
              <a:gd name="T72" fmla="*/ 143649779 w 571"/>
              <a:gd name="T73" fmla="*/ 1169352046 h 811"/>
              <a:gd name="T74" fmla="*/ 10080631 w 571"/>
              <a:gd name="T75" fmla="*/ 1018142730 h 811"/>
              <a:gd name="T76" fmla="*/ 105846621 w 571"/>
              <a:gd name="T77" fmla="*/ 917336519 h 811"/>
              <a:gd name="T78" fmla="*/ 506552479 w 571"/>
              <a:gd name="T79" fmla="*/ 945057433 h 811"/>
              <a:gd name="T80" fmla="*/ 425907435 w 571"/>
              <a:gd name="T81" fmla="*/ 864412464 h 811"/>
              <a:gd name="T82" fmla="*/ 272177025 w 571"/>
              <a:gd name="T83" fmla="*/ 758565943 h 811"/>
              <a:gd name="T84" fmla="*/ 340222075 w 571"/>
              <a:gd name="T85" fmla="*/ 650200060 h 811"/>
              <a:gd name="T86" fmla="*/ 430947750 w 571"/>
              <a:gd name="T87" fmla="*/ 544353539 h 811"/>
              <a:gd name="T88" fmla="*/ 544354050 w 571"/>
              <a:gd name="T89" fmla="*/ 463708570 h 811"/>
              <a:gd name="T90" fmla="*/ 708165091 w 571"/>
              <a:gd name="T91" fmla="*/ 415824826 h 811"/>
              <a:gd name="T92" fmla="*/ 947579273 w 571"/>
              <a:gd name="T93" fmla="*/ 352821738 h 811"/>
              <a:gd name="T94" fmla="*/ 383063961 w 571"/>
              <a:gd name="T95" fmla="*/ 743445011 h 811"/>
              <a:gd name="T96" fmla="*/ 105846621 w 571"/>
              <a:gd name="T97" fmla="*/ 1381045089 h 811"/>
              <a:gd name="T98" fmla="*/ 378023646 w 571"/>
              <a:gd name="T99" fmla="*/ 1622979995 h 811"/>
              <a:gd name="T100" fmla="*/ 725805400 w 571"/>
              <a:gd name="T101" fmla="*/ 1003021798 h 811"/>
              <a:gd name="T102" fmla="*/ 980342116 w 571"/>
              <a:gd name="T103" fmla="*/ 496469795 h 811"/>
              <a:gd name="T104" fmla="*/ 1060987160 w 571"/>
              <a:gd name="T105" fmla="*/ 327620185 h 811"/>
              <a:gd name="T106" fmla="*/ 1123990307 w 571"/>
              <a:gd name="T107" fmla="*/ 246975217 h 811"/>
              <a:gd name="T108" fmla="*/ 1199595037 w 571"/>
              <a:gd name="T109" fmla="*/ 181451180 h 811"/>
              <a:gd name="T110" fmla="*/ 1290320712 w 571"/>
              <a:gd name="T111" fmla="*/ 108365883 h 811"/>
              <a:gd name="T112" fmla="*/ 1413809230 w 571"/>
              <a:gd name="T113" fmla="*/ 17640293 h 811"/>
              <a:gd name="T114" fmla="*/ 1204635352 w 571"/>
              <a:gd name="T115" fmla="*/ 294857373 h 8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1"/>
              <a:gd name="T175" fmla="*/ 0 h 811"/>
              <a:gd name="T176" fmla="*/ 571 w 571"/>
              <a:gd name="T177" fmla="*/ 811 h 8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1" h="811">
                <a:moveTo>
                  <a:pt x="478" y="117"/>
                </a:moveTo>
                <a:lnTo>
                  <a:pt x="476" y="119"/>
                </a:lnTo>
                <a:lnTo>
                  <a:pt x="468" y="125"/>
                </a:lnTo>
                <a:lnTo>
                  <a:pt x="465" y="130"/>
                </a:lnTo>
                <a:lnTo>
                  <a:pt x="459" y="136"/>
                </a:lnTo>
                <a:lnTo>
                  <a:pt x="455" y="144"/>
                </a:lnTo>
                <a:lnTo>
                  <a:pt x="449" y="151"/>
                </a:lnTo>
                <a:lnTo>
                  <a:pt x="440" y="170"/>
                </a:lnTo>
                <a:lnTo>
                  <a:pt x="434" y="193"/>
                </a:lnTo>
                <a:lnTo>
                  <a:pt x="431" y="206"/>
                </a:lnTo>
                <a:lnTo>
                  <a:pt x="431" y="214"/>
                </a:lnTo>
                <a:lnTo>
                  <a:pt x="431" y="221"/>
                </a:lnTo>
                <a:lnTo>
                  <a:pt x="431" y="229"/>
                </a:lnTo>
                <a:lnTo>
                  <a:pt x="431" y="237"/>
                </a:lnTo>
                <a:lnTo>
                  <a:pt x="432" y="244"/>
                </a:lnTo>
                <a:lnTo>
                  <a:pt x="434" y="254"/>
                </a:lnTo>
                <a:lnTo>
                  <a:pt x="436" y="261"/>
                </a:lnTo>
                <a:lnTo>
                  <a:pt x="436" y="269"/>
                </a:lnTo>
                <a:lnTo>
                  <a:pt x="438" y="278"/>
                </a:lnTo>
                <a:lnTo>
                  <a:pt x="440" y="286"/>
                </a:lnTo>
                <a:lnTo>
                  <a:pt x="444" y="294"/>
                </a:lnTo>
                <a:lnTo>
                  <a:pt x="444" y="301"/>
                </a:lnTo>
                <a:lnTo>
                  <a:pt x="448" y="309"/>
                </a:lnTo>
                <a:lnTo>
                  <a:pt x="449" y="314"/>
                </a:lnTo>
                <a:lnTo>
                  <a:pt x="451" y="322"/>
                </a:lnTo>
                <a:lnTo>
                  <a:pt x="453" y="330"/>
                </a:lnTo>
                <a:lnTo>
                  <a:pt x="457" y="343"/>
                </a:lnTo>
                <a:lnTo>
                  <a:pt x="459" y="349"/>
                </a:lnTo>
                <a:lnTo>
                  <a:pt x="461" y="356"/>
                </a:lnTo>
                <a:lnTo>
                  <a:pt x="463" y="367"/>
                </a:lnTo>
                <a:lnTo>
                  <a:pt x="467" y="379"/>
                </a:lnTo>
                <a:lnTo>
                  <a:pt x="468" y="392"/>
                </a:lnTo>
                <a:lnTo>
                  <a:pt x="470" y="404"/>
                </a:lnTo>
                <a:lnTo>
                  <a:pt x="470" y="415"/>
                </a:lnTo>
                <a:lnTo>
                  <a:pt x="468" y="436"/>
                </a:lnTo>
                <a:lnTo>
                  <a:pt x="461" y="457"/>
                </a:lnTo>
                <a:lnTo>
                  <a:pt x="455" y="468"/>
                </a:lnTo>
                <a:lnTo>
                  <a:pt x="451" y="477"/>
                </a:lnTo>
                <a:lnTo>
                  <a:pt x="448" y="481"/>
                </a:lnTo>
                <a:lnTo>
                  <a:pt x="446" y="485"/>
                </a:lnTo>
                <a:lnTo>
                  <a:pt x="440" y="495"/>
                </a:lnTo>
                <a:lnTo>
                  <a:pt x="434" y="502"/>
                </a:lnTo>
                <a:lnTo>
                  <a:pt x="429" y="508"/>
                </a:lnTo>
                <a:lnTo>
                  <a:pt x="423" y="515"/>
                </a:lnTo>
                <a:lnTo>
                  <a:pt x="417" y="519"/>
                </a:lnTo>
                <a:lnTo>
                  <a:pt x="412" y="525"/>
                </a:lnTo>
                <a:lnTo>
                  <a:pt x="408" y="529"/>
                </a:lnTo>
                <a:lnTo>
                  <a:pt x="400" y="536"/>
                </a:lnTo>
                <a:lnTo>
                  <a:pt x="393" y="540"/>
                </a:lnTo>
                <a:lnTo>
                  <a:pt x="393" y="536"/>
                </a:lnTo>
                <a:lnTo>
                  <a:pt x="393" y="527"/>
                </a:lnTo>
                <a:lnTo>
                  <a:pt x="393" y="521"/>
                </a:lnTo>
                <a:lnTo>
                  <a:pt x="393" y="513"/>
                </a:lnTo>
                <a:lnTo>
                  <a:pt x="394" y="506"/>
                </a:lnTo>
                <a:lnTo>
                  <a:pt x="393" y="498"/>
                </a:lnTo>
                <a:lnTo>
                  <a:pt x="393" y="489"/>
                </a:lnTo>
                <a:lnTo>
                  <a:pt x="391" y="479"/>
                </a:lnTo>
                <a:lnTo>
                  <a:pt x="391" y="472"/>
                </a:lnTo>
                <a:lnTo>
                  <a:pt x="389" y="464"/>
                </a:lnTo>
                <a:lnTo>
                  <a:pt x="387" y="457"/>
                </a:lnTo>
                <a:lnTo>
                  <a:pt x="383" y="449"/>
                </a:lnTo>
                <a:lnTo>
                  <a:pt x="374" y="440"/>
                </a:lnTo>
                <a:lnTo>
                  <a:pt x="364" y="436"/>
                </a:lnTo>
                <a:lnTo>
                  <a:pt x="355" y="438"/>
                </a:lnTo>
                <a:lnTo>
                  <a:pt x="345" y="443"/>
                </a:lnTo>
                <a:lnTo>
                  <a:pt x="338" y="453"/>
                </a:lnTo>
                <a:lnTo>
                  <a:pt x="332" y="466"/>
                </a:lnTo>
                <a:lnTo>
                  <a:pt x="326" y="479"/>
                </a:lnTo>
                <a:lnTo>
                  <a:pt x="326" y="495"/>
                </a:lnTo>
                <a:lnTo>
                  <a:pt x="326" y="502"/>
                </a:lnTo>
                <a:lnTo>
                  <a:pt x="328" y="510"/>
                </a:lnTo>
                <a:lnTo>
                  <a:pt x="330" y="519"/>
                </a:lnTo>
                <a:lnTo>
                  <a:pt x="332" y="527"/>
                </a:lnTo>
                <a:lnTo>
                  <a:pt x="336" y="538"/>
                </a:lnTo>
                <a:lnTo>
                  <a:pt x="339" y="550"/>
                </a:lnTo>
                <a:lnTo>
                  <a:pt x="341" y="561"/>
                </a:lnTo>
                <a:lnTo>
                  <a:pt x="345" y="574"/>
                </a:lnTo>
                <a:lnTo>
                  <a:pt x="347" y="586"/>
                </a:lnTo>
                <a:lnTo>
                  <a:pt x="351" y="597"/>
                </a:lnTo>
                <a:lnTo>
                  <a:pt x="351" y="610"/>
                </a:lnTo>
                <a:lnTo>
                  <a:pt x="351" y="622"/>
                </a:lnTo>
                <a:lnTo>
                  <a:pt x="347" y="641"/>
                </a:lnTo>
                <a:lnTo>
                  <a:pt x="343" y="648"/>
                </a:lnTo>
                <a:lnTo>
                  <a:pt x="341" y="652"/>
                </a:lnTo>
                <a:lnTo>
                  <a:pt x="338" y="656"/>
                </a:lnTo>
                <a:lnTo>
                  <a:pt x="330" y="659"/>
                </a:lnTo>
                <a:lnTo>
                  <a:pt x="321" y="663"/>
                </a:lnTo>
                <a:lnTo>
                  <a:pt x="302" y="661"/>
                </a:lnTo>
                <a:lnTo>
                  <a:pt x="290" y="648"/>
                </a:lnTo>
                <a:lnTo>
                  <a:pt x="284" y="639"/>
                </a:lnTo>
                <a:lnTo>
                  <a:pt x="281" y="627"/>
                </a:lnTo>
                <a:lnTo>
                  <a:pt x="279" y="616"/>
                </a:lnTo>
                <a:lnTo>
                  <a:pt x="277" y="604"/>
                </a:lnTo>
                <a:lnTo>
                  <a:pt x="275" y="593"/>
                </a:lnTo>
                <a:lnTo>
                  <a:pt x="271" y="580"/>
                </a:lnTo>
                <a:lnTo>
                  <a:pt x="269" y="570"/>
                </a:lnTo>
                <a:lnTo>
                  <a:pt x="267" y="561"/>
                </a:lnTo>
                <a:lnTo>
                  <a:pt x="260" y="546"/>
                </a:lnTo>
                <a:lnTo>
                  <a:pt x="250" y="542"/>
                </a:lnTo>
                <a:lnTo>
                  <a:pt x="245" y="546"/>
                </a:lnTo>
                <a:lnTo>
                  <a:pt x="241" y="555"/>
                </a:lnTo>
                <a:lnTo>
                  <a:pt x="239" y="568"/>
                </a:lnTo>
                <a:lnTo>
                  <a:pt x="239" y="578"/>
                </a:lnTo>
                <a:lnTo>
                  <a:pt x="239" y="587"/>
                </a:lnTo>
                <a:lnTo>
                  <a:pt x="239" y="597"/>
                </a:lnTo>
                <a:lnTo>
                  <a:pt x="241" y="606"/>
                </a:lnTo>
                <a:lnTo>
                  <a:pt x="241" y="618"/>
                </a:lnTo>
                <a:lnTo>
                  <a:pt x="241" y="629"/>
                </a:lnTo>
                <a:lnTo>
                  <a:pt x="243" y="635"/>
                </a:lnTo>
                <a:lnTo>
                  <a:pt x="243" y="642"/>
                </a:lnTo>
                <a:lnTo>
                  <a:pt x="243" y="648"/>
                </a:lnTo>
                <a:lnTo>
                  <a:pt x="243" y="654"/>
                </a:lnTo>
                <a:lnTo>
                  <a:pt x="245" y="659"/>
                </a:lnTo>
                <a:lnTo>
                  <a:pt x="245" y="665"/>
                </a:lnTo>
                <a:lnTo>
                  <a:pt x="245" y="673"/>
                </a:lnTo>
                <a:lnTo>
                  <a:pt x="245" y="678"/>
                </a:lnTo>
                <a:lnTo>
                  <a:pt x="247" y="690"/>
                </a:lnTo>
                <a:lnTo>
                  <a:pt x="247" y="697"/>
                </a:lnTo>
                <a:lnTo>
                  <a:pt x="247" y="703"/>
                </a:lnTo>
                <a:lnTo>
                  <a:pt x="247" y="709"/>
                </a:lnTo>
                <a:lnTo>
                  <a:pt x="247" y="714"/>
                </a:lnTo>
                <a:lnTo>
                  <a:pt x="247" y="726"/>
                </a:lnTo>
                <a:lnTo>
                  <a:pt x="247" y="737"/>
                </a:lnTo>
                <a:lnTo>
                  <a:pt x="247" y="749"/>
                </a:lnTo>
                <a:lnTo>
                  <a:pt x="245" y="768"/>
                </a:lnTo>
                <a:lnTo>
                  <a:pt x="241" y="783"/>
                </a:lnTo>
                <a:lnTo>
                  <a:pt x="235" y="796"/>
                </a:lnTo>
                <a:lnTo>
                  <a:pt x="228" y="804"/>
                </a:lnTo>
                <a:lnTo>
                  <a:pt x="216" y="804"/>
                </a:lnTo>
                <a:lnTo>
                  <a:pt x="197" y="796"/>
                </a:lnTo>
                <a:lnTo>
                  <a:pt x="184" y="779"/>
                </a:lnTo>
                <a:lnTo>
                  <a:pt x="182" y="768"/>
                </a:lnTo>
                <a:lnTo>
                  <a:pt x="178" y="754"/>
                </a:lnTo>
                <a:lnTo>
                  <a:pt x="178" y="741"/>
                </a:lnTo>
                <a:lnTo>
                  <a:pt x="178" y="733"/>
                </a:lnTo>
                <a:lnTo>
                  <a:pt x="178" y="726"/>
                </a:lnTo>
                <a:lnTo>
                  <a:pt x="178" y="718"/>
                </a:lnTo>
                <a:lnTo>
                  <a:pt x="178" y="711"/>
                </a:lnTo>
                <a:lnTo>
                  <a:pt x="178" y="703"/>
                </a:lnTo>
                <a:lnTo>
                  <a:pt x="180" y="695"/>
                </a:lnTo>
                <a:lnTo>
                  <a:pt x="182" y="667"/>
                </a:lnTo>
                <a:lnTo>
                  <a:pt x="182" y="661"/>
                </a:lnTo>
                <a:lnTo>
                  <a:pt x="182" y="656"/>
                </a:lnTo>
                <a:lnTo>
                  <a:pt x="184" y="650"/>
                </a:lnTo>
                <a:lnTo>
                  <a:pt x="184" y="644"/>
                </a:lnTo>
                <a:lnTo>
                  <a:pt x="182" y="633"/>
                </a:lnTo>
                <a:lnTo>
                  <a:pt x="182" y="625"/>
                </a:lnTo>
                <a:lnTo>
                  <a:pt x="178" y="623"/>
                </a:lnTo>
                <a:lnTo>
                  <a:pt x="176" y="627"/>
                </a:lnTo>
                <a:lnTo>
                  <a:pt x="174" y="637"/>
                </a:lnTo>
                <a:lnTo>
                  <a:pt x="169" y="663"/>
                </a:lnTo>
                <a:lnTo>
                  <a:pt x="163" y="697"/>
                </a:lnTo>
                <a:lnTo>
                  <a:pt x="154" y="733"/>
                </a:lnTo>
                <a:lnTo>
                  <a:pt x="144" y="768"/>
                </a:lnTo>
                <a:lnTo>
                  <a:pt x="137" y="781"/>
                </a:lnTo>
                <a:lnTo>
                  <a:pt x="129" y="794"/>
                </a:lnTo>
                <a:lnTo>
                  <a:pt x="125" y="798"/>
                </a:lnTo>
                <a:lnTo>
                  <a:pt x="119" y="802"/>
                </a:lnTo>
                <a:lnTo>
                  <a:pt x="110" y="807"/>
                </a:lnTo>
                <a:lnTo>
                  <a:pt x="101" y="809"/>
                </a:lnTo>
                <a:lnTo>
                  <a:pt x="93" y="811"/>
                </a:lnTo>
                <a:lnTo>
                  <a:pt x="78" y="811"/>
                </a:lnTo>
                <a:lnTo>
                  <a:pt x="59" y="802"/>
                </a:lnTo>
                <a:lnTo>
                  <a:pt x="53" y="794"/>
                </a:lnTo>
                <a:lnTo>
                  <a:pt x="53" y="783"/>
                </a:lnTo>
                <a:lnTo>
                  <a:pt x="55" y="773"/>
                </a:lnTo>
                <a:lnTo>
                  <a:pt x="59" y="762"/>
                </a:lnTo>
                <a:lnTo>
                  <a:pt x="63" y="756"/>
                </a:lnTo>
                <a:lnTo>
                  <a:pt x="66" y="752"/>
                </a:lnTo>
                <a:lnTo>
                  <a:pt x="74" y="741"/>
                </a:lnTo>
                <a:lnTo>
                  <a:pt x="78" y="737"/>
                </a:lnTo>
                <a:lnTo>
                  <a:pt x="82" y="732"/>
                </a:lnTo>
                <a:lnTo>
                  <a:pt x="87" y="724"/>
                </a:lnTo>
                <a:lnTo>
                  <a:pt x="93" y="711"/>
                </a:lnTo>
                <a:lnTo>
                  <a:pt x="91" y="707"/>
                </a:lnTo>
                <a:lnTo>
                  <a:pt x="85" y="705"/>
                </a:lnTo>
                <a:lnTo>
                  <a:pt x="61" y="701"/>
                </a:lnTo>
                <a:lnTo>
                  <a:pt x="28" y="694"/>
                </a:lnTo>
                <a:lnTo>
                  <a:pt x="9" y="682"/>
                </a:lnTo>
                <a:lnTo>
                  <a:pt x="8" y="678"/>
                </a:lnTo>
                <a:lnTo>
                  <a:pt x="9" y="675"/>
                </a:lnTo>
                <a:lnTo>
                  <a:pt x="11" y="669"/>
                </a:lnTo>
                <a:lnTo>
                  <a:pt x="17" y="663"/>
                </a:lnTo>
                <a:lnTo>
                  <a:pt x="25" y="659"/>
                </a:lnTo>
                <a:lnTo>
                  <a:pt x="34" y="656"/>
                </a:lnTo>
                <a:lnTo>
                  <a:pt x="42" y="652"/>
                </a:lnTo>
                <a:lnTo>
                  <a:pt x="51" y="650"/>
                </a:lnTo>
                <a:lnTo>
                  <a:pt x="68" y="644"/>
                </a:lnTo>
                <a:lnTo>
                  <a:pt x="85" y="641"/>
                </a:lnTo>
                <a:lnTo>
                  <a:pt x="102" y="637"/>
                </a:lnTo>
                <a:lnTo>
                  <a:pt x="114" y="631"/>
                </a:lnTo>
                <a:lnTo>
                  <a:pt x="121" y="623"/>
                </a:lnTo>
                <a:lnTo>
                  <a:pt x="123" y="612"/>
                </a:lnTo>
                <a:lnTo>
                  <a:pt x="121" y="608"/>
                </a:lnTo>
                <a:lnTo>
                  <a:pt x="118" y="603"/>
                </a:lnTo>
                <a:lnTo>
                  <a:pt x="101" y="593"/>
                </a:lnTo>
                <a:lnTo>
                  <a:pt x="55" y="580"/>
                </a:lnTo>
                <a:lnTo>
                  <a:pt x="13" y="565"/>
                </a:lnTo>
                <a:lnTo>
                  <a:pt x="4" y="553"/>
                </a:lnTo>
                <a:lnTo>
                  <a:pt x="2" y="548"/>
                </a:lnTo>
                <a:lnTo>
                  <a:pt x="4" y="542"/>
                </a:lnTo>
                <a:lnTo>
                  <a:pt x="9" y="536"/>
                </a:lnTo>
                <a:lnTo>
                  <a:pt x="15" y="531"/>
                </a:lnTo>
                <a:lnTo>
                  <a:pt x="23" y="527"/>
                </a:lnTo>
                <a:lnTo>
                  <a:pt x="30" y="525"/>
                </a:lnTo>
                <a:lnTo>
                  <a:pt x="49" y="521"/>
                </a:lnTo>
                <a:lnTo>
                  <a:pt x="70" y="521"/>
                </a:lnTo>
                <a:lnTo>
                  <a:pt x="93" y="519"/>
                </a:lnTo>
                <a:lnTo>
                  <a:pt x="114" y="519"/>
                </a:lnTo>
                <a:lnTo>
                  <a:pt x="146" y="508"/>
                </a:lnTo>
                <a:lnTo>
                  <a:pt x="157" y="498"/>
                </a:lnTo>
                <a:lnTo>
                  <a:pt x="163" y="489"/>
                </a:lnTo>
                <a:lnTo>
                  <a:pt x="167" y="479"/>
                </a:lnTo>
                <a:lnTo>
                  <a:pt x="167" y="476"/>
                </a:lnTo>
                <a:lnTo>
                  <a:pt x="165" y="470"/>
                </a:lnTo>
                <a:lnTo>
                  <a:pt x="159" y="462"/>
                </a:lnTo>
                <a:lnTo>
                  <a:pt x="152" y="457"/>
                </a:lnTo>
                <a:lnTo>
                  <a:pt x="123" y="449"/>
                </a:lnTo>
                <a:lnTo>
                  <a:pt x="93" y="453"/>
                </a:lnTo>
                <a:lnTo>
                  <a:pt x="80" y="457"/>
                </a:lnTo>
                <a:lnTo>
                  <a:pt x="68" y="460"/>
                </a:lnTo>
                <a:lnTo>
                  <a:pt x="57" y="464"/>
                </a:lnTo>
                <a:lnTo>
                  <a:pt x="44" y="464"/>
                </a:lnTo>
                <a:lnTo>
                  <a:pt x="17" y="460"/>
                </a:lnTo>
                <a:lnTo>
                  <a:pt x="4" y="451"/>
                </a:lnTo>
                <a:lnTo>
                  <a:pt x="0" y="438"/>
                </a:lnTo>
                <a:lnTo>
                  <a:pt x="0" y="422"/>
                </a:lnTo>
                <a:lnTo>
                  <a:pt x="4" y="404"/>
                </a:lnTo>
                <a:lnTo>
                  <a:pt x="8" y="396"/>
                </a:lnTo>
                <a:lnTo>
                  <a:pt x="13" y="386"/>
                </a:lnTo>
                <a:lnTo>
                  <a:pt x="19" y="381"/>
                </a:lnTo>
                <a:lnTo>
                  <a:pt x="27" y="373"/>
                </a:lnTo>
                <a:lnTo>
                  <a:pt x="32" y="367"/>
                </a:lnTo>
                <a:lnTo>
                  <a:pt x="42" y="364"/>
                </a:lnTo>
                <a:lnTo>
                  <a:pt x="51" y="360"/>
                </a:lnTo>
                <a:lnTo>
                  <a:pt x="61" y="360"/>
                </a:lnTo>
                <a:lnTo>
                  <a:pt x="82" y="360"/>
                </a:lnTo>
                <a:lnTo>
                  <a:pt x="106" y="364"/>
                </a:lnTo>
                <a:lnTo>
                  <a:pt x="157" y="373"/>
                </a:lnTo>
                <a:lnTo>
                  <a:pt x="201" y="375"/>
                </a:lnTo>
                <a:lnTo>
                  <a:pt x="214" y="371"/>
                </a:lnTo>
                <a:lnTo>
                  <a:pt x="222" y="362"/>
                </a:lnTo>
                <a:lnTo>
                  <a:pt x="222" y="356"/>
                </a:lnTo>
                <a:lnTo>
                  <a:pt x="220" y="352"/>
                </a:lnTo>
                <a:lnTo>
                  <a:pt x="209" y="347"/>
                </a:lnTo>
                <a:lnTo>
                  <a:pt x="169" y="343"/>
                </a:lnTo>
                <a:lnTo>
                  <a:pt x="146" y="341"/>
                </a:lnTo>
                <a:lnTo>
                  <a:pt x="127" y="337"/>
                </a:lnTo>
                <a:lnTo>
                  <a:pt x="112" y="330"/>
                </a:lnTo>
                <a:lnTo>
                  <a:pt x="104" y="318"/>
                </a:lnTo>
                <a:lnTo>
                  <a:pt x="104" y="311"/>
                </a:lnTo>
                <a:lnTo>
                  <a:pt x="108" y="301"/>
                </a:lnTo>
                <a:lnTo>
                  <a:pt x="114" y="288"/>
                </a:lnTo>
                <a:lnTo>
                  <a:pt x="116" y="284"/>
                </a:lnTo>
                <a:lnTo>
                  <a:pt x="119" y="276"/>
                </a:lnTo>
                <a:lnTo>
                  <a:pt x="125" y="271"/>
                </a:lnTo>
                <a:lnTo>
                  <a:pt x="129" y="263"/>
                </a:lnTo>
                <a:lnTo>
                  <a:pt x="135" y="258"/>
                </a:lnTo>
                <a:lnTo>
                  <a:pt x="140" y="250"/>
                </a:lnTo>
                <a:lnTo>
                  <a:pt x="144" y="242"/>
                </a:lnTo>
                <a:lnTo>
                  <a:pt x="152" y="237"/>
                </a:lnTo>
                <a:lnTo>
                  <a:pt x="157" y="229"/>
                </a:lnTo>
                <a:lnTo>
                  <a:pt x="165" y="223"/>
                </a:lnTo>
                <a:lnTo>
                  <a:pt x="171" y="216"/>
                </a:lnTo>
                <a:lnTo>
                  <a:pt x="178" y="210"/>
                </a:lnTo>
                <a:lnTo>
                  <a:pt x="186" y="204"/>
                </a:lnTo>
                <a:lnTo>
                  <a:pt x="193" y="199"/>
                </a:lnTo>
                <a:lnTo>
                  <a:pt x="201" y="193"/>
                </a:lnTo>
                <a:lnTo>
                  <a:pt x="209" y="187"/>
                </a:lnTo>
                <a:lnTo>
                  <a:pt x="216" y="184"/>
                </a:lnTo>
                <a:lnTo>
                  <a:pt x="224" y="178"/>
                </a:lnTo>
                <a:lnTo>
                  <a:pt x="231" y="174"/>
                </a:lnTo>
                <a:lnTo>
                  <a:pt x="239" y="172"/>
                </a:lnTo>
                <a:lnTo>
                  <a:pt x="254" y="167"/>
                </a:lnTo>
                <a:lnTo>
                  <a:pt x="267" y="165"/>
                </a:lnTo>
                <a:lnTo>
                  <a:pt x="281" y="165"/>
                </a:lnTo>
                <a:lnTo>
                  <a:pt x="307" y="167"/>
                </a:lnTo>
                <a:lnTo>
                  <a:pt x="330" y="163"/>
                </a:lnTo>
                <a:lnTo>
                  <a:pt x="351" y="155"/>
                </a:lnTo>
                <a:lnTo>
                  <a:pt x="358" y="151"/>
                </a:lnTo>
                <a:lnTo>
                  <a:pt x="368" y="146"/>
                </a:lnTo>
                <a:lnTo>
                  <a:pt x="376" y="140"/>
                </a:lnTo>
                <a:lnTo>
                  <a:pt x="381" y="134"/>
                </a:lnTo>
                <a:lnTo>
                  <a:pt x="393" y="127"/>
                </a:lnTo>
                <a:lnTo>
                  <a:pt x="398" y="119"/>
                </a:lnTo>
                <a:lnTo>
                  <a:pt x="400" y="117"/>
                </a:lnTo>
                <a:lnTo>
                  <a:pt x="336" y="237"/>
                </a:lnTo>
                <a:lnTo>
                  <a:pt x="152" y="295"/>
                </a:lnTo>
                <a:lnTo>
                  <a:pt x="317" y="275"/>
                </a:lnTo>
                <a:lnTo>
                  <a:pt x="237" y="415"/>
                </a:lnTo>
                <a:lnTo>
                  <a:pt x="53" y="405"/>
                </a:lnTo>
                <a:lnTo>
                  <a:pt x="224" y="445"/>
                </a:lnTo>
                <a:lnTo>
                  <a:pt x="174" y="540"/>
                </a:lnTo>
                <a:lnTo>
                  <a:pt x="42" y="548"/>
                </a:lnTo>
                <a:lnTo>
                  <a:pt x="161" y="567"/>
                </a:lnTo>
                <a:lnTo>
                  <a:pt x="127" y="646"/>
                </a:lnTo>
                <a:lnTo>
                  <a:pt x="53" y="675"/>
                </a:lnTo>
                <a:lnTo>
                  <a:pt x="127" y="671"/>
                </a:lnTo>
                <a:lnTo>
                  <a:pt x="97" y="785"/>
                </a:lnTo>
                <a:lnTo>
                  <a:pt x="150" y="644"/>
                </a:lnTo>
                <a:lnTo>
                  <a:pt x="199" y="542"/>
                </a:lnTo>
                <a:lnTo>
                  <a:pt x="209" y="762"/>
                </a:lnTo>
                <a:lnTo>
                  <a:pt x="222" y="506"/>
                </a:lnTo>
                <a:lnTo>
                  <a:pt x="266" y="430"/>
                </a:lnTo>
                <a:lnTo>
                  <a:pt x="313" y="625"/>
                </a:lnTo>
                <a:lnTo>
                  <a:pt x="288" y="398"/>
                </a:lnTo>
                <a:lnTo>
                  <a:pt x="349" y="284"/>
                </a:lnTo>
                <a:lnTo>
                  <a:pt x="423" y="436"/>
                </a:lnTo>
                <a:lnTo>
                  <a:pt x="366" y="250"/>
                </a:lnTo>
                <a:lnTo>
                  <a:pt x="374" y="235"/>
                </a:lnTo>
                <a:lnTo>
                  <a:pt x="379" y="218"/>
                </a:lnTo>
                <a:lnTo>
                  <a:pt x="389" y="197"/>
                </a:lnTo>
                <a:lnTo>
                  <a:pt x="398" y="174"/>
                </a:lnTo>
                <a:lnTo>
                  <a:pt x="410" y="151"/>
                </a:lnTo>
                <a:lnTo>
                  <a:pt x="413" y="146"/>
                </a:lnTo>
                <a:lnTo>
                  <a:pt x="415" y="142"/>
                </a:lnTo>
                <a:lnTo>
                  <a:pt x="417" y="136"/>
                </a:lnTo>
                <a:lnTo>
                  <a:pt x="421" y="130"/>
                </a:lnTo>
                <a:lnTo>
                  <a:pt x="423" y="127"/>
                </a:lnTo>
                <a:lnTo>
                  <a:pt x="427" y="123"/>
                </a:lnTo>
                <a:lnTo>
                  <a:pt x="431" y="115"/>
                </a:lnTo>
                <a:lnTo>
                  <a:pt x="438" y="108"/>
                </a:lnTo>
                <a:lnTo>
                  <a:pt x="442" y="104"/>
                </a:lnTo>
                <a:lnTo>
                  <a:pt x="446" y="98"/>
                </a:lnTo>
                <a:lnTo>
                  <a:pt x="449" y="94"/>
                </a:lnTo>
                <a:lnTo>
                  <a:pt x="455" y="91"/>
                </a:lnTo>
                <a:lnTo>
                  <a:pt x="459" y="85"/>
                </a:lnTo>
                <a:lnTo>
                  <a:pt x="465" y="81"/>
                </a:lnTo>
                <a:lnTo>
                  <a:pt x="470" y="75"/>
                </a:lnTo>
                <a:lnTo>
                  <a:pt x="476" y="72"/>
                </a:lnTo>
                <a:lnTo>
                  <a:pt x="482" y="66"/>
                </a:lnTo>
                <a:lnTo>
                  <a:pt x="487" y="62"/>
                </a:lnTo>
                <a:lnTo>
                  <a:pt x="493" y="57"/>
                </a:lnTo>
                <a:lnTo>
                  <a:pt x="501" y="53"/>
                </a:lnTo>
                <a:lnTo>
                  <a:pt x="506" y="47"/>
                </a:lnTo>
                <a:lnTo>
                  <a:pt x="512" y="43"/>
                </a:lnTo>
                <a:lnTo>
                  <a:pt x="523" y="34"/>
                </a:lnTo>
                <a:lnTo>
                  <a:pt x="529" y="30"/>
                </a:lnTo>
                <a:lnTo>
                  <a:pt x="535" y="26"/>
                </a:lnTo>
                <a:lnTo>
                  <a:pt x="544" y="19"/>
                </a:lnTo>
                <a:lnTo>
                  <a:pt x="554" y="13"/>
                </a:lnTo>
                <a:lnTo>
                  <a:pt x="561" y="7"/>
                </a:lnTo>
                <a:lnTo>
                  <a:pt x="567" y="3"/>
                </a:lnTo>
                <a:lnTo>
                  <a:pt x="571" y="0"/>
                </a:lnTo>
                <a:lnTo>
                  <a:pt x="541" y="113"/>
                </a:lnTo>
                <a:lnTo>
                  <a:pt x="533" y="110"/>
                </a:lnTo>
                <a:lnTo>
                  <a:pt x="508" y="110"/>
                </a:lnTo>
                <a:lnTo>
                  <a:pt x="478" y="117"/>
                </a:lnTo>
                <a:close/>
              </a:path>
            </a:pathLst>
          </a:custGeom>
          <a:gradFill rotWithShape="0">
            <a:gsLst>
              <a:gs pos="0">
                <a:srgbClr val="CCFF99"/>
              </a:gs>
              <a:gs pos="100000">
                <a:srgbClr val="FFFFCC"/>
              </a:gs>
            </a:gsLst>
            <a:lin ang="5400000" scaled="1"/>
          </a:gradFill>
          <a:ln w="9525">
            <a:noFill/>
            <a:round/>
            <a:headEnd/>
            <a:tailEnd/>
          </a:ln>
        </p:spPr>
        <p:txBody>
          <a:bodyPr/>
          <a:lstStyle/>
          <a:p>
            <a:endParaRPr lang="en-US"/>
          </a:p>
        </p:txBody>
      </p:sp>
      <p:sp>
        <p:nvSpPr>
          <p:cNvPr id="14341" name="Freeform 8"/>
          <p:cNvSpPr>
            <a:spLocks/>
          </p:cNvSpPr>
          <p:nvPr/>
        </p:nvSpPr>
        <p:spPr bwMode="auto">
          <a:xfrm>
            <a:off x="1622425" y="11113"/>
            <a:ext cx="1268413" cy="1973262"/>
          </a:xfrm>
          <a:custGeom>
            <a:avLst/>
            <a:gdLst>
              <a:gd name="T0" fmla="*/ 398184844 w 799"/>
              <a:gd name="T1" fmla="*/ 2147483647 h 1243"/>
              <a:gd name="T2" fmla="*/ 463708933 w 799"/>
              <a:gd name="T3" fmla="*/ 2147483647 h 1243"/>
              <a:gd name="T4" fmla="*/ 430947682 w 799"/>
              <a:gd name="T5" fmla="*/ 2101809780 h 1243"/>
              <a:gd name="T6" fmla="*/ 372983272 w 799"/>
              <a:gd name="T7" fmla="*/ 1935479510 h 1243"/>
              <a:gd name="T8" fmla="*/ 307459184 w 799"/>
              <a:gd name="T9" fmla="*/ 1743947683 h 1243"/>
              <a:gd name="T10" fmla="*/ 292338240 w 799"/>
              <a:gd name="T11" fmla="*/ 1413806504 h 1243"/>
              <a:gd name="T12" fmla="*/ 383063901 w 799"/>
              <a:gd name="T13" fmla="*/ 1242435923 h 1243"/>
              <a:gd name="T14" fmla="*/ 501512085 w 799"/>
              <a:gd name="T15" fmla="*/ 1108868469 h 1243"/>
              <a:gd name="T16" fmla="*/ 531753972 w 799"/>
              <a:gd name="T17" fmla="*/ 1212194055 h 1243"/>
              <a:gd name="T18" fmla="*/ 574595852 w 799"/>
              <a:gd name="T19" fmla="*/ 1393645259 h 1243"/>
              <a:gd name="T20" fmla="*/ 751006859 w 799"/>
              <a:gd name="T21" fmla="*/ 1393645259 h 1243"/>
              <a:gd name="T22" fmla="*/ 766127802 w 799"/>
              <a:gd name="T23" fmla="*/ 1151710321 h 1243"/>
              <a:gd name="T24" fmla="*/ 680442456 w 799"/>
              <a:gd name="T25" fmla="*/ 907256020 h 1243"/>
              <a:gd name="T26" fmla="*/ 682963407 w 799"/>
              <a:gd name="T27" fmla="*/ 657759821 h 1243"/>
              <a:gd name="T28" fmla="*/ 899696930 w 799"/>
              <a:gd name="T29" fmla="*/ 693041999 h 1243"/>
              <a:gd name="T30" fmla="*/ 970261332 w 799"/>
              <a:gd name="T31" fmla="*/ 940017249 h 1243"/>
              <a:gd name="T32" fmla="*/ 1086188566 w 799"/>
              <a:gd name="T33" fmla="*/ 940017249 h 1243"/>
              <a:gd name="T34" fmla="*/ 1060986993 w 799"/>
              <a:gd name="T35" fmla="*/ 715724194 h 1243"/>
              <a:gd name="T36" fmla="*/ 1043345099 w 799"/>
              <a:gd name="T37" fmla="*/ 582155152 h 1243"/>
              <a:gd name="T38" fmla="*/ 1023183841 w 799"/>
              <a:gd name="T39" fmla="*/ 423386143 h 1243"/>
              <a:gd name="T40" fmla="*/ 1023183841 w 799"/>
              <a:gd name="T41" fmla="*/ 146169025 h 1243"/>
              <a:gd name="T42" fmla="*/ 1252518944 w 799"/>
              <a:gd name="T43" fmla="*/ 189010877 h 1243"/>
              <a:gd name="T44" fmla="*/ 1277720516 w 799"/>
              <a:gd name="T45" fmla="*/ 395663637 h 1243"/>
              <a:gd name="T46" fmla="*/ 1272680202 w 799"/>
              <a:gd name="T47" fmla="*/ 630038903 h 1243"/>
              <a:gd name="T48" fmla="*/ 1310481767 w 799"/>
              <a:gd name="T49" fmla="*/ 672880755 h 1243"/>
              <a:gd name="T50" fmla="*/ 1439010580 w 799"/>
              <a:gd name="T51" fmla="*/ 80644980 h 1243"/>
              <a:gd name="T52" fmla="*/ 1620461901 w 799"/>
              <a:gd name="T53" fmla="*/ 0 h 1243"/>
              <a:gd name="T54" fmla="*/ 1688505353 w 799"/>
              <a:gd name="T55" fmla="*/ 199091500 h 1243"/>
              <a:gd name="T56" fmla="*/ 1592739378 w 799"/>
              <a:gd name="T57" fmla="*/ 375502392 h 1243"/>
              <a:gd name="T58" fmla="*/ 1917840456 w 799"/>
              <a:gd name="T59" fmla="*/ 476308617 h 1243"/>
              <a:gd name="T60" fmla="*/ 1796872908 w 799"/>
              <a:gd name="T61" fmla="*/ 582155152 h 1243"/>
              <a:gd name="T62" fmla="*/ 1512094346 w 799"/>
              <a:gd name="T63" fmla="*/ 705643571 h 1243"/>
              <a:gd name="T64" fmla="*/ 1922880770 w 799"/>
              <a:gd name="T65" fmla="*/ 897175398 h 1243"/>
              <a:gd name="T66" fmla="*/ 1902719513 w 799"/>
              <a:gd name="T67" fmla="*/ 1035783163 h 1243"/>
              <a:gd name="T68" fmla="*/ 1444050894 w 799"/>
              <a:gd name="T69" fmla="*/ 1141629698 h 1243"/>
              <a:gd name="T70" fmla="*/ 1406247742 w 799"/>
              <a:gd name="T71" fmla="*/ 1313000280 h 1243"/>
              <a:gd name="T72" fmla="*/ 1794351957 w 799"/>
              <a:gd name="T73" fmla="*/ 1280239051 h 1243"/>
              <a:gd name="T74" fmla="*/ 2003525802 w 799"/>
              <a:gd name="T75" fmla="*/ 1489411173 h 1243"/>
              <a:gd name="T76" fmla="*/ 1869956675 w 799"/>
              <a:gd name="T77" fmla="*/ 1653222081 h 1243"/>
              <a:gd name="T78" fmla="*/ 1277720516 w 799"/>
              <a:gd name="T79" fmla="*/ 1648181770 h 1243"/>
              <a:gd name="T80" fmla="*/ 1406247742 w 799"/>
              <a:gd name="T81" fmla="*/ 1761587979 h 1243"/>
              <a:gd name="T82" fmla="*/ 1640623159 w 799"/>
              <a:gd name="T83" fmla="*/ 1900197331 h 1243"/>
              <a:gd name="T84" fmla="*/ 1554937813 w 799"/>
              <a:gd name="T85" fmla="*/ 2069046963 h 1243"/>
              <a:gd name="T86" fmla="*/ 1428929951 w 799"/>
              <a:gd name="T87" fmla="*/ 2147483647 h 1243"/>
              <a:gd name="T88" fmla="*/ 1272680202 w 799"/>
              <a:gd name="T89" fmla="*/ 2147483647 h 1243"/>
              <a:gd name="T90" fmla="*/ 1033264470 w 799"/>
              <a:gd name="T91" fmla="*/ 2147483647 h 1243"/>
              <a:gd name="T92" fmla="*/ 693044036 w 799"/>
              <a:gd name="T93" fmla="*/ 2147483647 h 1243"/>
              <a:gd name="T94" fmla="*/ 1481852459 w 799"/>
              <a:gd name="T95" fmla="*/ 1930439198 h 1243"/>
              <a:gd name="T96" fmla="*/ 1822074481 w 799"/>
              <a:gd name="T97" fmla="*/ 965218805 h 1243"/>
              <a:gd name="T98" fmla="*/ 1396167113 w 799"/>
              <a:gd name="T99" fmla="*/ 635079214 h 1243"/>
              <a:gd name="T100" fmla="*/ 952619438 w 799"/>
              <a:gd name="T101" fmla="*/ 1590217397 h 1243"/>
              <a:gd name="T102" fmla="*/ 627519947 w 799"/>
              <a:gd name="T103" fmla="*/ 2147483647 h 1243"/>
              <a:gd name="T104" fmla="*/ 526713658 w 799"/>
              <a:gd name="T105" fmla="*/ 2147483647 h 1243"/>
              <a:gd name="T106" fmla="*/ 446068626 w 799"/>
              <a:gd name="T107" fmla="*/ 2147483647 h 1243"/>
              <a:gd name="T108" fmla="*/ 335181707 w 799"/>
              <a:gd name="T109" fmla="*/ 2147483647 h 1243"/>
              <a:gd name="T110" fmla="*/ 211693208 w 799"/>
              <a:gd name="T111" fmla="*/ 2147483647 h 1243"/>
              <a:gd name="T112" fmla="*/ 37803152 w 799"/>
              <a:gd name="T113" fmla="*/ 2147483647 h 1243"/>
              <a:gd name="T114" fmla="*/ 315020449 w 799"/>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9"/>
              <a:gd name="T175" fmla="*/ 0 h 1243"/>
              <a:gd name="T176" fmla="*/ 799 w 799"/>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9" h="1243">
                <a:moveTo>
                  <a:pt x="125" y="1063"/>
                </a:moveTo>
                <a:lnTo>
                  <a:pt x="129" y="1060"/>
                </a:lnTo>
                <a:lnTo>
                  <a:pt x="139" y="1048"/>
                </a:lnTo>
                <a:lnTo>
                  <a:pt x="144" y="1041"/>
                </a:lnTo>
                <a:lnTo>
                  <a:pt x="150" y="1031"/>
                </a:lnTo>
                <a:lnTo>
                  <a:pt x="158" y="1022"/>
                </a:lnTo>
                <a:lnTo>
                  <a:pt x="163" y="1008"/>
                </a:lnTo>
                <a:lnTo>
                  <a:pt x="177" y="980"/>
                </a:lnTo>
                <a:lnTo>
                  <a:pt x="184" y="944"/>
                </a:lnTo>
                <a:lnTo>
                  <a:pt x="184" y="925"/>
                </a:lnTo>
                <a:lnTo>
                  <a:pt x="184" y="914"/>
                </a:lnTo>
                <a:lnTo>
                  <a:pt x="184" y="904"/>
                </a:lnTo>
                <a:lnTo>
                  <a:pt x="184" y="893"/>
                </a:lnTo>
                <a:lnTo>
                  <a:pt x="182" y="881"/>
                </a:lnTo>
                <a:lnTo>
                  <a:pt x="180" y="870"/>
                </a:lnTo>
                <a:lnTo>
                  <a:pt x="177" y="857"/>
                </a:lnTo>
                <a:lnTo>
                  <a:pt x="175" y="845"/>
                </a:lnTo>
                <a:lnTo>
                  <a:pt x="171" y="834"/>
                </a:lnTo>
                <a:lnTo>
                  <a:pt x="167" y="821"/>
                </a:lnTo>
                <a:lnTo>
                  <a:pt x="163" y="811"/>
                </a:lnTo>
                <a:lnTo>
                  <a:pt x="160" y="800"/>
                </a:lnTo>
                <a:lnTo>
                  <a:pt x="156" y="788"/>
                </a:lnTo>
                <a:lnTo>
                  <a:pt x="152" y="777"/>
                </a:lnTo>
                <a:lnTo>
                  <a:pt x="148" y="768"/>
                </a:lnTo>
                <a:lnTo>
                  <a:pt x="144" y="758"/>
                </a:lnTo>
                <a:lnTo>
                  <a:pt x="141" y="747"/>
                </a:lnTo>
                <a:lnTo>
                  <a:pt x="135" y="728"/>
                </a:lnTo>
                <a:lnTo>
                  <a:pt x="131" y="718"/>
                </a:lnTo>
                <a:lnTo>
                  <a:pt x="127" y="709"/>
                </a:lnTo>
                <a:lnTo>
                  <a:pt x="122" y="692"/>
                </a:lnTo>
                <a:lnTo>
                  <a:pt x="116" y="675"/>
                </a:lnTo>
                <a:lnTo>
                  <a:pt x="112" y="658"/>
                </a:lnTo>
                <a:lnTo>
                  <a:pt x="110" y="641"/>
                </a:lnTo>
                <a:lnTo>
                  <a:pt x="108" y="625"/>
                </a:lnTo>
                <a:lnTo>
                  <a:pt x="108" y="593"/>
                </a:lnTo>
                <a:lnTo>
                  <a:pt x="116" y="561"/>
                </a:lnTo>
                <a:lnTo>
                  <a:pt x="122" y="544"/>
                </a:lnTo>
                <a:lnTo>
                  <a:pt x="129" y="531"/>
                </a:lnTo>
                <a:lnTo>
                  <a:pt x="133" y="523"/>
                </a:lnTo>
                <a:lnTo>
                  <a:pt x="137" y="515"/>
                </a:lnTo>
                <a:lnTo>
                  <a:pt x="144" y="504"/>
                </a:lnTo>
                <a:lnTo>
                  <a:pt x="152" y="493"/>
                </a:lnTo>
                <a:lnTo>
                  <a:pt x="160" y="481"/>
                </a:lnTo>
                <a:lnTo>
                  <a:pt x="167" y="472"/>
                </a:lnTo>
                <a:lnTo>
                  <a:pt x="175" y="462"/>
                </a:lnTo>
                <a:lnTo>
                  <a:pt x="180" y="455"/>
                </a:lnTo>
                <a:lnTo>
                  <a:pt x="188" y="449"/>
                </a:lnTo>
                <a:lnTo>
                  <a:pt x="199" y="440"/>
                </a:lnTo>
                <a:lnTo>
                  <a:pt x="209" y="430"/>
                </a:lnTo>
                <a:lnTo>
                  <a:pt x="209" y="436"/>
                </a:lnTo>
                <a:lnTo>
                  <a:pt x="209" y="449"/>
                </a:lnTo>
                <a:lnTo>
                  <a:pt x="209" y="458"/>
                </a:lnTo>
                <a:lnTo>
                  <a:pt x="211" y="470"/>
                </a:lnTo>
                <a:lnTo>
                  <a:pt x="211" y="481"/>
                </a:lnTo>
                <a:lnTo>
                  <a:pt x="211" y="495"/>
                </a:lnTo>
                <a:lnTo>
                  <a:pt x="215" y="506"/>
                </a:lnTo>
                <a:lnTo>
                  <a:pt x="216" y="519"/>
                </a:lnTo>
                <a:lnTo>
                  <a:pt x="218" y="531"/>
                </a:lnTo>
                <a:lnTo>
                  <a:pt x="222" y="542"/>
                </a:lnTo>
                <a:lnTo>
                  <a:pt x="228" y="553"/>
                </a:lnTo>
                <a:lnTo>
                  <a:pt x="232" y="563"/>
                </a:lnTo>
                <a:lnTo>
                  <a:pt x="245" y="576"/>
                </a:lnTo>
                <a:lnTo>
                  <a:pt x="260" y="582"/>
                </a:lnTo>
                <a:lnTo>
                  <a:pt x="273" y="578"/>
                </a:lnTo>
                <a:lnTo>
                  <a:pt x="287" y="568"/>
                </a:lnTo>
                <a:lnTo>
                  <a:pt x="298" y="553"/>
                </a:lnTo>
                <a:lnTo>
                  <a:pt x="306" y="534"/>
                </a:lnTo>
                <a:lnTo>
                  <a:pt x="311" y="513"/>
                </a:lnTo>
                <a:lnTo>
                  <a:pt x="311" y="491"/>
                </a:lnTo>
                <a:lnTo>
                  <a:pt x="309" y="479"/>
                </a:lnTo>
                <a:lnTo>
                  <a:pt x="308" y="468"/>
                </a:lnTo>
                <a:lnTo>
                  <a:pt x="304" y="457"/>
                </a:lnTo>
                <a:lnTo>
                  <a:pt x="298" y="443"/>
                </a:lnTo>
                <a:lnTo>
                  <a:pt x="292" y="428"/>
                </a:lnTo>
                <a:lnTo>
                  <a:pt x="287" y="411"/>
                </a:lnTo>
                <a:lnTo>
                  <a:pt x="281" y="394"/>
                </a:lnTo>
                <a:lnTo>
                  <a:pt x="275" y="377"/>
                </a:lnTo>
                <a:lnTo>
                  <a:pt x="270" y="360"/>
                </a:lnTo>
                <a:lnTo>
                  <a:pt x="266" y="341"/>
                </a:lnTo>
                <a:lnTo>
                  <a:pt x="262" y="324"/>
                </a:lnTo>
                <a:lnTo>
                  <a:pt x="260" y="307"/>
                </a:lnTo>
                <a:lnTo>
                  <a:pt x="264" y="278"/>
                </a:lnTo>
                <a:lnTo>
                  <a:pt x="268" y="267"/>
                </a:lnTo>
                <a:lnTo>
                  <a:pt x="271" y="261"/>
                </a:lnTo>
                <a:lnTo>
                  <a:pt x="277" y="256"/>
                </a:lnTo>
                <a:lnTo>
                  <a:pt x="287" y="248"/>
                </a:lnTo>
                <a:lnTo>
                  <a:pt x="302" y="242"/>
                </a:lnTo>
                <a:lnTo>
                  <a:pt x="328" y="244"/>
                </a:lnTo>
                <a:lnTo>
                  <a:pt x="349" y="261"/>
                </a:lnTo>
                <a:lnTo>
                  <a:pt x="357" y="275"/>
                </a:lnTo>
                <a:lnTo>
                  <a:pt x="363" y="290"/>
                </a:lnTo>
                <a:lnTo>
                  <a:pt x="368" y="307"/>
                </a:lnTo>
                <a:lnTo>
                  <a:pt x="372" y="324"/>
                </a:lnTo>
                <a:lnTo>
                  <a:pt x="378" y="341"/>
                </a:lnTo>
                <a:lnTo>
                  <a:pt x="381" y="358"/>
                </a:lnTo>
                <a:lnTo>
                  <a:pt x="385" y="373"/>
                </a:lnTo>
                <a:lnTo>
                  <a:pt x="391" y="388"/>
                </a:lnTo>
                <a:lnTo>
                  <a:pt x="402" y="407"/>
                </a:lnTo>
                <a:lnTo>
                  <a:pt x="418" y="413"/>
                </a:lnTo>
                <a:lnTo>
                  <a:pt x="425" y="407"/>
                </a:lnTo>
                <a:lnTo>
                  <a:pt x="429" y="392"/>
                </a:lnTo>
                <a:lnTo>
                  <a:pt x="431" y="373"/>
                </a:lnTo>
                <a:lnTo>
                  <a:pt x="429" y="360"/>
                </a:lnTo>
                <a:lnTo>
                  <a:pt x="429" y="347"/>
                </a:lnTo>
                <a:lnTo>
                  <a:pt x="427" y="331"/>
                </a:lnTo>
                <a:lnTo>
                  <a:pt x="425" y="316"/>
                </a:lnTo>
                <a:lnTo>
                  <a:pt x="423" y="301"/>
                </a:lnTo>
                <a:lnTo>
                  <a:pt x="421" y="284"/>
                </a:lnTo>
                <a:lnTo>
                  <a:pt x="419" y="275"/>
                </a:lnTo>
                <a:lnTo>
                  <a:pt x="418" y="267"/>
                </a:lnTo>
                <a:lnTo>
                  <a:pt x="418" y="258"/>
                </a:lnTo>
                <a:lnTo>
                  <a:pt x="416" y="248"/>
                </a:lnTo>
                <a:lnTo>
                  <a:pt x="416" y="239"/>
                </a:lnTo>
                <a:lnTo>
                  <a:pt x="414" y="231"/>
                </a:lnTo>
                <a:lnTo>
                  <a:pt x="412" y="221"/>
                </a:lnTo>
                <a:lnTo>
                  <a:pt x="412" y="212"/>
                </a:lnTo>
                <a:lnTo>
                  <a:pt x="408" y="195"/>
                </a:lnTo>
                <a:lnTo>
                  <a:pt x="408" y="185"/>
                </a:lnTo>
                <a:lnTo>
                  <a:pt x="406" y="176"/>
                </a:lnTo>
                <a:lnTo>
                  <a:pt x="406" y="168"/>
                </a:lnTo>
                <a:lnTo>
                  <a:pt x="406" y="159"/>
                </a:lnTo>
                <a:lnTo>
                  <a:pt x="404" y="142"/>
                </a:lnTo>
                <a:lnTo>
                  <a:pt x="402" y="127"/>
                </a:lnTo>
                <a:lnTo>
                  <a:pt x="402" y="110"/>
                </a:lnTo>
                <a:lnTo>
                  <a:pt x="402" y="81"/>
                </a:lnTo>
                <a:lnTo>
                  <a:pt x="406" y="58"/>
                </a:lnTo>
                <a:lnTo>
                  <a:pt x="414" y="39"/>
                </a:lnTo>
                <a:lnTo>
                  <a:pt x="425" y="28"/>
                </a:lnTo>
                <a:lnTo>
                  <a:pt x="440" y="24"/>
                </a:lnTo>
                <a:lnTo>
                  <a:pt x="471" y="34"/>
                </a:lnTo>
                <a:lnTo>
                  <a:pt x="490" y="58"/>
                </a:lnTo>
                <a:lnTo>
                  <a:pt x="497" y="75"/>
                </a:lnTo>
                <a:lnTo>
                  <a:pt x="501" y="94"/>
                </a:lnTo>
                <a:lnTo>
                  <a:pt x="503" y="115"/>
                </a:lnTo>
                <a:lnTo>
                  <a:pt x="505" y="125"/>
                </a:lnTo>
                <a:lnTo>
                  <a:pt x="505" y="136"/>
                </a:lnTo>
                <a:lnTo>
                  <a:pt x="505" y="148"/>
                </a:lnTo>
                <a:lnTo>
                  <a:pt x="507" y="157"/>
                </a:lnTo>
                <a:lnTo>
                  <a:pt x="507" y="168"/>
                </a:lnTo>
                <a:lnTo>
                  <a:pt x="507" y="180"/>
                </a:lnTo>
                <a:lnTo>
                  <a:pt x="505" y="221"/>
                </a:lnTo>
                <a:lnTo>
                  <a:pt x="505" y="231"/>
                </a:lnTo>
                <a:lnTo>
                  <a:pt x="505" y="240"/>
                </a:lnTo>
                <a:lnTo>
                  <a:pt x="505" y="250"/>
                </a:lnTo>
                <a:lnTo>
                  <a:pt x="505" y="258"/>
                </a:lnTo>
                <a:lnTo>
                  <a:pt x="507" y="273"/>
                </a:lnTo>
                <a:lnTo>
                  <a:pt x="509" y="284"/>
                </a:lnTo>
                <a:lnTo>
                  <a:pt x="514" y="288"/>
                </a:lnTo>
                <a:lnTo>
                  <a:pt x="516" y="280"/>
                </a:lnTo>
                <a:lnTo>
                  <a:pt x="520" y="267"/>
                </a:lnTo>
                <a:lnTo>
                  <a:pt x="524" y="227"/>
                </a:lnTo>
                <a:lnTo>
                  <a:pt x="529" y="178"/>
                </a:lnTo>
                <a:lnTo>
                  <a:pt x="539" y="123"/>
                </a:lnTo>
                <a:lnTo>
                  <a:pt x="552" y="72"/>
                </a:lnTo>
                <a:lnTo>
                  <a:pt x="560" y="51"/>
                </a:lnTo>
                <a:lnTo>
                  <a:pt x="571" y="32"/>
                </a:lnTo>
                <a:lnTo>
                  <a:pt x="577" y="24"/>
                </a:lnTo>
                <a:lnTo>
                  <a:pt x="583" y="19"/>
                </a:lnTo>
                <a:lnTo>
                  <a:pt x="596" y="9"/>
                </a:lnTo>
                <a:lnTo>
                  <a:pt x="609" y="3"/>
                </a:lnTo>
                <a:lnTo>
                  <a:pt x="622" y="2"/>
                </a:lnTo>
                <a:lnTo>
                  <a:pt x="643" y="0"/>
                </a:lnTo>
                <a:lnTo>
                  <a:pt x="674" y="11"/>
                </a:lnTo>
                <a:lnTo>
                  <a:pt x="681" y="24"/>
                </a:lnTo>
                <a:lnTo>
                  <a:pt x="683" y="38"/>
                </a:lnTo>
                <a:lnTo>
                  <a:pt x="681" y="55"/>
                </a:lnTo>
                <a:lnTo>
                  <a:pt x="675" y="70"/>
                </a:lnTo>
                <a:lnTo>
                  <a:pt x="670" y="79"/>
                </a:lnTo>
                <a:lnTo>
                  <a:pt x="666" y="87"/>
                </a:lnTo>
                <a:lnTo>
                  <a:pt x="656" y="102"/>
                </a:lnTo>
                <a:lnTo>
                  <a:pt x="651" y="110"/>
                </a:lnTo>
                <a:lnTo>
                  <a:pt x="647" y="117"/>
                </a:lnTo>
                <a:lnTo>
                  <a:pt x="639" y="129"/>
                </a:lnTo>
                <a:lnTo>
                  <a:pt x="632" y="149"/>
                </a:lnTo>
                <a:lnTo>
                  <a:pt x="634" y="155"/>
                </a:lnTo>
                <a:lnTo>
                  <a:pt x="643" y="157"/>
                </a:lnTo>
                <a:lnTo>
                  <a:pt x="679" y="159"/>
                </a:lnTo>
                <a:lnTo>
                  <a:pt x="727" y="167"/>
                </a:lnTo>
                <a:lnTo>
                  <a:pt x="759" y="184"/>
                </a:lnTo>
                <a:lnTo>
                  <a:pt x="761" y="189"/>
                </a:lnTo>
                <a:lnTo>
                  <a:pt x="759" y="195"/>
                </a:lnTo>
                <a:lnTo>
                  <a:pt x="755" y="203"/>
                </a:lnTo>
                <a:lnTo>
                  <a:pt x="748" y="210"/>
                </a:lnTo>
                <a:lnTo>
                  <a:pt x="736" y="218"/>
                </a:lnTo>
                <a:lnTo>
                  <a:pt x="725" y="225"/>
                </a:lnTo>
                <a:lnTo>
                  <a:pt x="713" y="231"/>
                </a:lnTo>
                <a:lnTo>
                  <a:pt x="700" y="235"/>
                </a:lnTo>
                <a:lnTo>
                  <a:pt x="674" y="244"/>
                </a:lnTo>
                <a:lnTo>
                  <a:pt x="649" y="252"/>
                </a:lnTo>
                <a:lnTo>
                  <a:pt x="626" y="259"/>
                </a:lnTo>
                <a:lnTo>
                  <a:pt x="609" y="269"/>
                </a:lnTo>
                <a:lnTo>
                  <a:pt x="600" y="280"/>
                </a:lnTo>
                <a:lnTo>
                  <a:pt x="596" y="297"/>
                </a:lnTo>
                <a:lnTo>
                  <a:pt x="600" y="305"/>
                </a:lnTo>
                <a:lnTo>
                  <a:pt x="607" y="311"/>
                </a:lnTo>
                <a:lnTo>
                  <a:pt x="632" y="322"/>
                </a:lnTo>
                <a:lnTo>
                  <a:pt x="700" y="339"/>
                </a:lnTo>
                <a:lnTo>
                  <a:pt x="763" y="356"/>
                </a:lnTo>
                <a:lnTo>
                  <a:pt x="780" y="369"/>
                </a:lnTo>
                <a:lnTo>
                  <a:pt x="782" y="379"/>
                </a:lnTo>
                <a:lnTo>
                  <a:pt x="780" y="388"/>
                </a:lnTo>
                <a:lnTo>
                  <a:pt x="774" y="398"/>
                </a:lnTo>
                <a:lnTo>
                  <a:pt x="765" y="405"/>
                </a:lnTo>
                <a:lnTo>
                  <a:pt x="755" y="411"/>
                </a:lnTo>
                <a:lnTo>
                  <a:pt x="742" y="417"/>
                </a:lnTo>
                <a:lnTo>
                  <a:pt x="715" y="422"/>
                </a:lnTo>
                <a:lnTo>
                  <a:pt x="685" y="426"/>
                </a:lnTo>
                <a:lnTo>
                  <a:pt x="651" y="430"/>
                </a:lnTo>
                <a:lnTo>
                  <a:pt x="620" y="434"/>
                </a:lnTo>
                <a:lnTo>
                  <a:pt x="573" y="453"/>
                </a:lnTo>
                <a:lnTo>
                  <a:pt x="560" y="468"/>
                </a:lnTo>
                <a:lnTo>
                  <a:pt x="550" y="483"/>
                </a:lnTo>
                <a:lnTo>
                  <a:pt x="546" y="496"/>
                </a:lnTo>
                <a:lnTo>
                  <a:pt x="548" y="504"/>
                </a:lnTo>
                <a:lnTo>
                  <a:pt x="550" y="510"/>
                </a:lnTo>
                <a:lnTo>
                  <a:pt x="558" y="521"/>
                </a:lnTo>
                <a:lnTo>
                  <a:pt x="571" y="529"/>
                </a:lnTo>
                <a:lnTo>
                  <a:pt x="613" y="536"/>
                </a:lnTo>
                <a:lnTo>
                  <a:pt x="658" y="529"/>
                </a:lnTo>
                <a:lnTo>
                  <a:pt x="677" y="521"/>
                </a:lnTo>
                <a:lnTo>
                  <a:pt x="694" y="515"/>
                </a:lnTo>
                <a:lnTo>
                  <a:pt x="712" y="508"/>
                </a:lnTo>
                <a:lnTo>
                  <a:pt x="729" y="506"/>
                </a:lnTo>
                <a:lnTo>
                  <a:pt x="768" y="510"/>
                </a:lnTo>
                <a:lnTo>
                  <a:pt x="787" y="521"/>
                </a:lnTo>
                <a:lnTo>
                  <a:pt x="797" y="542"/>
                </a:lnTo>
                <a:lnTo>
                  <a:pt x="799" y="565"/>
                </a:lnTo>
                <a:lnTo>
                  <a:pt x="795" y="591"/>
                </a:lnTo>
                <a:lnTo>
                  <a:pt x="789" y="604"/>
                </a:lnTo>
                <a:lnTo>
                  <a:pt x="782" y="616"/>
                </a:lnTo>
                <a:lnTo>
                  <a:pt x="774" y="627"/>
                </a:lnTo>
                <a:lnTo>
                  <a:pt x="765" y="639"/>
                </a:lnTo>
                <a:lnTo>
                  <a:pt x="755" y="648"/>
                </a:lnTo>
                <a:lnTo>
                  <a:pt x="742" y="656"/>
                </a:lnTo>
                <a:lnTo>
                  <a:pt x="729" y="659"/>
                </a:lnTo>
                <a:lnTo>
                  <a:pt x="715" y="663"/>
                </a:lnTo>
                <a:lnTo>
                  <a:pt x="685" y="663"/>
                </a:lnTo>
                <a:lnTo>
                  <a:pt x="647" y="661"/>
                </a:lnTo>
                <a:lnTo>
                  <a:pt x="571" y="654"/>
                </a:lnTo>
                <a:lnTo>
                  <a:pt x="507" y="654"/>
                </a:lnTo>
                <a:lnTo>
                  <a:pt x="486" y="659"/>
                </a:lnTo>
                <a:lnTo>
                  <a:pt x="478" y="675"/>
                </a:lnTo>
                <a:lnTo>
                  <a:pt x="478" y="682"/>
                </a:lnTo>
                <a:lnTo>
                  <a:pt x="482" y="688"/>
                </a:lnTo>
                <a:lnTo>
                  <a:pt x="499" y="695"/>
                </a:lnTo>
                <a:lnTo>
                  <a:pt x="558" y="699"/>
                </a:lnTo>
                <a:lnTo>
                  <a:pt x="590" y="699"/>
                </a:lnTo>
                <a:lnTo>
                  <a:pt x="620" y="703"/>
                </a:lnTo>
                <a:lnTo>
                  <a:pt x="643" y="711"/>
                </a:lnTo>
                <a:lnTo>
                  <a:pt x="655" y="728"/>
                </a:lnTo>
                <a:lnTo>
                  <a:pt x="655" y="739"/>
                </a:lnTo>
                <a:lnTo>
                  <a:pt x="651" y="754"/>
                </a:lnTo>
                <a:lnTo>
                  <a:pt x="645" y="771"/>
                </a:lnTo>
                <a:lnTo>
                  <a:pt x="641" y="781"/>
                </a:lnTo>
                <a:lnTo>
                  <a:pt x="636" y="790"/>
                </a:lnTo>
                <a:lnTo>
                  <a:pt x="630" y="800"/>
                </a:lnTo>
                <a:lnTo>
                  <a:pt x="624" y="811"/>
                </a:lnTo>
                <a:lnTo>
                  <a:pt x="617" y="821"/>
                </a:lnTo>
                <a:lnTo>
                  <a:pt x="611" y="832"/>
                </a:lnTo>
                <a:lnTo>
                  <a:pt x="603" y="841"/>
                </a:lnTo>
                <a:lnTo>
                  <a:pt x="594" y="853"/>
                </a:lnTo>
                <a:lnTo>
                  <a:pt x="586" y="864"/>
                </a:lnTo>
                <a:lnTo>
                  <a:pt x="577" y="874"/>
                </a:lnTo>
                <a:lnTo>
                  <a:pt x="567" y="885"/>
                </a:lnTo>
                <a:lnTo>
                  <a:pt x="558" y="895"/>
                </a:lnTo>
                <a:lnTo>
                  <a:pt x="546" y="904"/>
                </a:lnTo>
                <a:lnTo>
                  <a:pt x="537" y="914"/>
                </a:lnTo>
                <a:lnTo>
                  <a:pt x="526" y="921"/>
                </a:lnTo>
                <a:lnTo>
                  <a:pt x="516" y="931"/>
                </a:lnTo>
                <a:lnTo>
                  <a:pt x="505" y="938"/>
                </a:lnTo>
                <a:lnTo>
                  <a:pt x="495" y="946"/>
                </a:lnTo>
                <a:lnTo>
                  <a:pt x="484" y="951"/>
                </a:lnTo>
                <a:lnTo>
                  <a:pt x="473" y="957"/>
                </a:lnTo>
                <a:lnTo>
                  <a:pt x="452" y="965"/>
                </a:lnTo>
                <a:lnTo>
                  <a:pt x="431" y="970"/>
                </a:lnTo>
                <a:lnTo>
                  <a:pt x="410" y="970"/>
                </a:lnTo>
                <a:lnTo>
                  <a:pt x="374" y="970"/>
                </a:lnTo>
                <a:lnTo>
                  <a:pt x="340" y="980"/>
                </a:lnTo>
                <a:lnTo>
                  <a:pt x="309" y="993"/>
                </a:lnTo>
                <a:lnTo>
                  <a:pt x="298" y="1001"/>
                </a:lnTo>
                <a:lnTo>
                  <a:pt x="287" y="1008"/>
                </a:lnTo>
                <a:lnTo>
                  <a:pt x="275" y="1018"/>
                </a:lnTo>
                <a:lnTo>
                  <a:pt x="266" y="1025"/>
                </a:lnTo>
                <a:lnTo>
                  <a:pt x="251" y="1041"/>
                </a:lnTo>
                <a:lnTo>
                  <a:pt x="243" y="1050"/>
                </a:lnTo>
                <a:lnTo>
                  <a:pt x="239" y="1054"/>
                </a:lnTo>
                <a:lnTo>
                  <a:pt x="323" y="872"/>
                </a:lnTo>
                <a:lnTo>
                  <a:pt x="588" y="766"/>
                </a:lnTo>
                <a:lnTo>
                  <a:pt x="347" y="813"/>
                </a:lnTo>
                <a:lnTo>
                  <a:pt x="450" y="599"/>
                </a:lnTo>
                <a:lnTo>
                  <a:pt x="723" y="593"/>
                </a:lnTo>
                <a:lnTo>
                  <a:pt x="467" y="553"/>
                </a:lnTo>
                <a:lnTo>
                  <a:pt x="528" y="409"/>
                </a:lnTo>
                <a:lnTo>
                  <a:pt x="723" y="383"/>
                </a:lnTo>
                <a:lnTo>
                  <a:pt x="545" y="367"/>
                </a:lnTo>
                <a:lnTo>
                  <a:pt x="588" y="246"/>
                </a:lnTo>
                <a:lnTo>
                  <a:pt x="694" y="197"/>
                </a:lnTo>
                <a:lnTo>
                  <a:pt x="586" y="212"/>
                </a:lnTo>
                <a:lnTo>
                  <a:pt x="619" y="41"/>
                </a:lnTo>
                <a:lnTo>
                  <a:pt x="554" y="252"/>
                </a:lnTo>
                <a:lnTo>
                  <a:pt x="493" y="409"/>
                </a:lnTo>
                <a:lnTo>
                  <a:pt x="457" y="85"/>
                </a:lnTo>
                <a:lnTo>
                  <a:pt x="463" y="464"/>
                </a:lnTo>
                <a:lnTo>
                  <a:pt x="408" y="580"/>
                </a:lnTo>
                <a:lnTo>
                  <a:pt x="317" y="297"/>
                </a:lnTo>
                <a:lnTo>
                  <a:pt x="378" y="631"/>
                </a:lnTo>
                <a:lnTo>
                  <a:pt x="298" y="804"/>
                </a:lnTo>
                <a:lnTo>
                  <a:pt x="175" y="587"/>
                </a:lnTo>
                <a:lnTo>
                  <a:pt x="275" y="855"/>
                </a:lnTo>
                <a:lnTo>
                  <a:pt x="268" y="879"/>
                </a:lnTo>
                <a:lnTo>
                  <a:pt x="260" y="904"/>
                </a:lnTo>
                <a:lnTo>
                  <a:pt x="249" y="936"/>
                </a:lnTo>
                <a:lnTo>
                  <a:pt x="235" y="970"/>
                </a:lnTo>
                <a:lnTo>
                  <a:pt x="222" y="1003"/>
                </a:lnTo>
                <a:lnTo>
                  <a:pt x="220" y="1012"/>
                </a:lnTo>
                <a:lnTo>
                  <a:pt x="216" y="1020"/>
                </a:lnTo>
                <a:lnTo>
                  <a:pt x="213" y="1027"/>
                </a:lnTo>
                <a:lnTo>
                  <a:pt x="209" y="1035"/>
                </a:lnTo>
                <a:lnTo>
                  <a:pt x="205" y="1042"/>
                </a:lnTo>
                <a:lnTo>
                  <a:pt x="201" y="1048"/>
                </a:lnTo>
                <a:lnTo>
                  <a:pt x="194" y="1060"/>
                </a:lnTo>
                <a:lnTo>
                  <a:pt x="186" y="1073"/>
                </a:lnTo>
                <a:lnTo>
                  <a:pt x="182" y="1078"/>
                </a:lnTo>
                <a:lnTo>
                  <a:pt x="177" y="1086"/>
                </a:lnTo>
                <a:lnTo>
                  <a:pt x="171" y="1092"/>
                </a:lnTo>
                <a:lnTo>
                  <a:pt x="163" y="1099"/>
                </a:lnTo>
                <a:lnTo>
                  <a:pt x="156" y="1107"/>
                </a:lnTo>
                <a:lnTo>
                  <a:pt x="148" y="1115"/>
                </a:lnTo>
                <a:lnTo>
                  <a:pt x="141" y="1122"/>
                </a:lnTo>
                <a:lnTo>
                  <a:pt x="133" y="1130"/>
                </a:lnTo>
                <a:lnTo>
                  <a:pt x="125" y="1135"/>
                </a:lnTo>
                <a:lnTo>
                  <a:pt x="118" y="1145"/>
                </a:lnTo>
                <a:lnTo>
                  <a:pt x="108" y="1152"/>
                </a:lnTo>
                <a:lnTo>
                  <a:pt x="101" y="1160"/>
                </a:lnTo>
                <a:lnTo>
                  <a:pt x="91" y="1166"/>
                </a:lnTo>
                <a:lnTo>
                  <a:pt x="84" y="1175"/>
                </a:lnTo>
                <a:lnTo>
                  <a:pt x="67" y="1188"/>
                </a:lnTo>
                <a:lnTo>
                  <a:pt x="59" y="1194"/>
                </a:lnTo>
                <a:lnTo>
                  <a:pt x="51" y="1202"/>
                </a:lnTo>
                <a:lnTo>
                  <a:pt x="38" y="1213"/>
                </a:lnTo>
                <a:lnTo>
                  <a:pt x="25" y="1223"/>
                </a:lnTo>
                <a:lnTo>
                  <a:pt x="15" y="1232"/>
                </a:lnTo>
                <a:lnTo>
                  <a:pt x="8" y="1238"/>
                </a:lnTo>
                <a:lnTo>
                  <a:pt x="0" y="1243"/>
                </a:lnTo>
                <a:lnTo>
                  <a:pt x="34" y="1073"/>
                </a:lnTo>
                <a:lnTo>
                  <a:pt x="46" y="1077"/>
                </a:lnTo>
                <a:lnTo>
                  <a:pt x="82" y="1075"/>
                </a:lnTo>
                <a:lnTo>
                  <a:pt x="125" y="1063"/>
                </a:lnTo>
                <a:close/>
              </a:path>
            </a:pathLst>
          </a:custGeom>
          <a:solidFill>
            <a:srgbClr val="FFFF99"/>
          </a:solidFill>
          <a:ln w="9525">
            <a:noFill/>
            <a:round/>
            <a:headEnd/>
            <a:tailEnd/>
          </a:ln>
        </p:spPr>
        <p:txBody>
          <a:bodyPr/>
          <a:lstStyle/>
          <a:p>
            <a:endParaRPr lang="en-US"/>
          </a:p>
        </p:txBody>
      </p:sp>
      <p:sp>
        <p:nvSpPr>
          <p:cNvPr id="14342" name="Freeform 10"/>
          <p:cNvSpPr>
            <a:spLocks/>
          </p:cNvSpPr>
          <p:nvPr/>
        </p:nvSpPr>
        <p:spPr bwMode="auto">
          <a:xfrm>
            <a:off x="3824288" y="11113"/>
            <a:ext cx="1474787" cy="727075"/>
          </a:xfrm>
          <a:custGeom>
            <a:avLst/>
            <a:gdLst>
              <a:gd name="T0" fmla="*/ 463708593 w 929"/>
              <a:gd name="T1" fmla="*/ 783769388 h 458"/>
              <a:gd name="T2" fmla="*/ 645159781 w 929"/>
              <a:gd name="T3" fmla="*/ 688003450 h 458"/>
              <a:gd name="T4" fmla="*/ 720764443 w 929"/>
              <a:gd name="T5" fmla="*/ 587195613 h 458"/>
              <a:gd name="T6" fmla="*/ 778727223 w 929"/>
              <a:gd name="T7" fmla="*/ 486390950 h 458"/>
              <a:gd name="T8" fmla="*/ 844251264 w 929"/>
              <a:gd name="T9" fmla="*/ 367942813 h 458"/>
              <a:gd name="T10" fmla="*/ 1008062158 w 929"/>
              <a:gd name="T11" fmla="*/ 209173763 h 458"/>
              <a:gd name="T12" fmla="*/ 1136589290 w 929"/>
              <a:gd name="T13" fmla="*/ 176410938 h 458"/>
              <a:gd name="T14" fmla="*/ 1257556749 w 929"/>
              <a:gd name="T15" fmla="*/ 176410938 h 458"/>
              <a:gd name="T16" fmla="*/ 1212193952 w 929"/>
              <a:gd name="T17" fmla="*/ 236894688 h 458"/>
              <a:gd name="T18" fmla="*/ 1141629600 w 929"/>
              <a:gd name="T19" fmla="*/ 342741250 h 458"/>
              <a:gd name="T20" fmla="*/ 1222274573 w 929"/>
              <a:gd name="T21" fmla="*/ 433466875 h 458"/>
              <a:gd name="T22" fmla="*/ 1350803292 w 929"/>
              <a:gd name="T23" fmla="*/ 327620313 h 458"/>
              <a:gd name="T24" fmla="*/ 1439007937 w 929"/>
              <a:gd name="T25" fmla="*/ 176410938 h 458"/>
              <a:gd name="T26" fmla="*/ 1567536656 w 929"/>
              <a:gd name="T27" fmla="*/ 70564375 h 458"/>
              <a:gd name="T28" fmla="*/ 1643141318 w 929"/>
              <a:gd name="T29" fmla="*/ 194052825 h 458"/>
              <a:gd name="T30" fmla="*/ 1552415724 w 929"/>
              <a:gd name="T31" fmla="*/ 342741250 h 458"/>
              <a:gd name="T32" fmla="*/ 1605338193 w 929"/>
              <a:gd name="T33" fmla="*/ 395665325 h 458"/>
              <a:gd name="T34" fmla="*/ 1706144409 w 929"/>
              <a:gd name="T35" fmla="*/ 284778450 h 458"/>
              <a:gd name="T36" fmla="*/ 1766628139 w 929"/>
              <a:gd name="T37" fmla="*/ 219254388 h 458"/>
              <a:gd name="T38" fmla="*/ 1839713439 w 929"/>
              <a:gd name="T39" fmla="*/ 133569075 h 458"/>
              <a:gd name="T40" fmla="*/ 1978321192 w 929"/>
              <a:gd name="T41" fmla="*/ 12601575 h 458"/>
              <a:gd name="T42" fmla="*/ 2058966164 w 929"/>
              <a:gd name="T43" fmla="*/ 146169063 h 458"/>
              <a:gd name="T44" fmla="*/ 1963200259 w 929"/>
              <a:gd name="T45" fmla="*/ 252015625 h 458"/>
              <a:gd name="T46" fmla="*/ 1844753750 w 929"/>
              <a:gd name="T47" fmla="*/ 352821875 h 458"/>
              <a:gd name="T48" fmla="*/ 1839713439 w 929"/>
              <a:gd name="T49" fmla="*/ 390625013 h 458"/>
              <a:gd name="T50" fmla="*/ 2147483647 w 929"/>
              <a:gd name="T51" fmla="*/ 189012513 h 458"/>
              <a:gd name="T52" fmla="*/ 2147483647 w 929"/>
              <a:gd name="T53" fmla="*/ 246975313 h 458"/>
              <a:gd name="T54" fmla="*/ 2147483647 w 929"/>
              <a:gd name="T55" fmla="*/ 372983125 h 458"/>
              <a:gd name="T56" fmla="*/ 2116930532 w 929"/>
              <a:gd name="T57" fmla="*/ 405745950 h 458"/>
              <a:gd name="T58" fmla="*/ 2147483647 w 929"/>
              <a:gd name="T59" fmla="*/ 609877813 h 458"/>
              <a:gd name="T60" fmla="*/ 2106849911 w 929"/>
              <a:gd name="T61" fmla="*/ 602316550 h 458"/>
              <a:gd name="T62" fmla="*/ 1910277790 w 929"/>
              <a:gd name="T63" fmla="*/ 511592513 h 458"/>
              <a:gd name="T64" fmla="*/ 2001003384 w 929"/>
              <a:gd name="T65" fmla="*/ 806450000 h 458"/>
              <a:gd name="T66" fmla="*/ 1920358411 w 929"/>
              <a:gd name="T67" fmla="*/ 859374075 h 458"/>
              <a:gd name="T68" fmla="*/ 1663302561 w 929"/>
              <a:gd name="T69" fmla="*/ 672882513 h 458"/>
              <a:gd name="T70" fmla="*/ 1557456034 w 929"/>
              <a:gd name="T71" fmla="*/ 730845313 h 458"/>
              <a:gd name="T72" fmla="*/ 1748987845 w 929"/>
              <a:gd name="T73" fmla="*/ 912296563 h 458"/>
              <a:gd name="T74" fmla="*/ 1738907223 w 929"/>
              <a:gd name="T75" fmla="*/ 1111389700 h 458"/>
              <a:gd name="T76" fmla="*/ 1595257572 w 929"/>
              <a:gd name="T77" fmla="*/ 1116430013 h 458"/>
              <a:gd name="T78" fmla="*/ 1333161411 w 929"/>
              <a:gd name="T79" fmla="*/ 816530625 h 458"/>
              <a:gd name="T80" fmla="*/ 1333161411 w 929"/>
              <a:gd name="T81" fmla="*/ 929938450 h 458"/>
              <a:gd name="T82" fmla="*/ 1365924224 w 929"/>
              <a:gd name="T83" fmla="*/ 1116430013 h 458"/>
              <a:gd name="T84" fmla="*/ 1242435816 w 929"/>
              <a:gd name="T85" fmla="*/ 1146671888 h 458"/>
              <a:gd name="T86" fmla="*/ 1103828063 w 929"/>
              <a:gd name="T87" fmla="*/ 1154231563 h 458"/>
              <a:gd name="T88" fmla="*/ 965218723 w 929"/>
              <a:gd name="T89" fmla="*/ 1136591263 h 458"/>
              <a:gd name="T90" fmla="*/ 816530348 w 929"/>
              <a:gd name="T91" fmla="*/ 1050905950 h 458"/>
              <a:gd name="T92" fmla="*/ 607356657 w 929"/>
              <a:gd name="T93" fmla="*/ 929938450 h 458"/>
              <a:gd name="T94" fmla="*/ 1280238941 w 929"/>
              <a:gd name="T95" fmla="*/ 1045865638 h 458"/>
              <a:gd name="T96" fmla="*/ 1920358411 w 929"/>
              <a:gd name="T97" fmla="*/ 783769388 h 458"/>
              <a:gd name="T98" fmla="*/ 1897676219 w 929"/>
              <a:gd name="T99" fmla="*/ 420866888 h 458"/>
              <a:gd name="T100" fmla="*/ 1212193952 w 929"/>
              <a:gd name="T101" fmla="*/ 624998750 h 458"/>
              <a:gd name="T102" fmla="*/ 677921008 w 929"/>
              <a:gd name="T103" fmla="*/ 806450000 h 458"/>
              <a:gd name="T104" fmla="*/ 506550441 w 929"/>
              <a:gd name="T105" fmla="*/ 864414388 h 458"/>
              <a:gd name="T106" fmla="*/ 400703914 w 929"/>
              <a:gd name="T107" fmla="*/ 879535325 h 458"/>
              <a:gd name="T108" fmla="*/ 299897698 w 929"/>
              <a:gd name="T109" fmla="*/ 874495013 h 458"/>
              <a:gd name="T110" fmla="*/ 186491499 w 929"/>
              <a:gd name="T111" fmla="*/ 864414388 h 458"/>
              <a:gd name="T112" fmla="*/ 32761226 w 929"/>
              <a:gd name="T113" fmla="*/ 839212825 h 458"/>
              <a:gd name="T114" fmla="*/ 378023309 w 929"/>
              <a:gd name="T115" fmla="*/ 786288750 h 4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58"/>
              <a:gd name="T176" fmla="*/ 929 w 929"/>
              <a:gd name="T177" fmla="*/ 458 h 4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58">
                <a:moveTo>
                  <a:pt x="150" y="312"/>
                </a:moveTo>
                <a:lnTo>
                  <a:pt x="153" y="314"/>
                </a:lnTo>
                <a:lnTo>
                  <a:pt x="161" y="314"/>
                </a:lnTo>
                <a:lnTo>
                  <a:pt x="168" y="314"/>
                </a:lnTo>
                <a:lnTo>
                  <a:pt x="176" y="312"/>
                </a:lnTo>
                <a:lnTo>
                  <a:pt x="184" y="311"/>
                </a:lnTo>
                <a:lnTo>
                  <a:pt x="193" y="309"/>
                </a:lnTo>
                <a:lnTo>
                  <a:pt x="214" y="301"/>
                </a:lnTo>
                <a:lnTo>
                  <a:pt x="235" y="290"/>
                </a:lnTo>
                <a:lnTo>
                  <a:pt x="246" y="282"/>
                </a:lnTo>
                <a:lnTo>
                  <a:pt x="252" y="276"/>
                </a:lnTo>
                <a:lnTo>
                  <a:pt x="256" y="273"/>
                </a:lnTo>
                <a:lnTo>
                  <a:pt x="261" y="267"/>
                </a:lnTo>
                <a:lnTo>
                  <a:pt x="267" y="261"/>
                </a:lnTo>
                <a:lnTo>
                  <a:pt x="271" y="254"/>
                </a:lnTo>
                <a:lnTo>
                  <a:pt x="277" y="248"/>
                </a:lnTo>
                <a:lnTo>
                  <a:pt x="280" y="240"/>
                </a:lnTo>
                <a:lnTo>
                  <a:pt x="286" y="233"/>
                </a:lnTo>
                <a:lnTo>
                  <a:pt x="290" y="225"/>
                </a:lnTo>
                <a:lnTo>
                  <a:pt x="294" y="220"/>
                </a:lnTo>
                <a:lnTo>
                  <a:pt x="297" y="212"/>
                </a:lnTo>
                <a:lnTo>
                  <a:pt x="303" y="206"/>
                </a:lnTo>
                <a:lnTo>
                  <a:pt x="305" y="199"/>
                </a:lnTo>
                <a:lnTo>
                  <a:pt x="309" y="193"/>
                </a:lnTo>
                <a:lnTo>
                  <a:pt x="313" y="185"/>
                </a:lnTo>
                <a:lnTo>
                  <a:pt x="316" y="180"/>
                </a:lnTo>
                <a:lnTo>
                  <a:pt x="322" y="168"/>
                </a:lnTo>
                <a:lnTo>
                  <a:pt x="326" y="163"/>
                </a:lnTo>
                <a:lnTo>
                  <a:pt x="330" y="155"/>
                </a:lnTo>
                <a:lnTo>
                  <a:pt x="335" y="146"/>
                </a:lnTo>
                <a:lnTo>
                  <a:pt x="341" y="134"/>
                </a:lnTo>
                <a:lnTo>
                  <a:pt x="349" y="125"/>
                </a:lnTo>
                <a:lnTo>
                  <a:pt x="356" y="115"/>
                </a:lnTo>
                <a:lnTo>
                  <a:pt x="364" y="108"/>
                </a:lnTo>
                <a:lnTo>
                  <a:pt x="381" y="93"/>
                </a:lnTo>
                <a:lnTo>
                  <a:pt x="400" y="83"/>
                </a:lnTo>
                <a:lnTo>
                  <a:pt x="411" y="79"/>
                </a:lnTo>
                <a:lnTo>
                  <a:pt x="421" y="75"/>
                </a:lnTo>
                <a:lnTo>
                  <a:pt x="426" y="74"/>
                </a:lnTo>
                <a:lnTo>
                  <a:pt x="432" y="74"/>
                </a:lnTo>
                <a:lnTo>
                  <a:pt x="442" y="72"/>
                </a:lnTo>
                <a:lnTo>
                  <a:pt x="451" y="70"/>
                </a:lnTo>
                <a:lnTo>
                  <a:pt x="459" y="70"/>
                </a:lnTo>
                <a:lnTo>
                  <a:pt x="468" y="68"/>
                </a:lnTo>
                <a:lnTo>
                  <a:pt x="476" y="68"/>
                </a:lnTo>
                <a:lnTo>
                  <a:pt x="481" y="68"/>
                </a:lnTo>
                <a:lnTo>
                  <a:pt x="489" y="70"/>
                </a:lnTo>
                <a:lnTo>
                  <a:pt x="499" y="70"/>
                </a:lnTo>
                <a:lnTo>
                  <a:pt x="508" y="72"/>
                </a:lnTo>
                <a:lnTo>
                  <a:pt x="504" y="74"/>
                </a:lnTo>
                <a:lnTo>
                  <a:pt x="497" y="79"/>
                </a:lnTo>
                <a:lnTo>
                  <a:pt x="493" y="85"/>
                </a:lnTo>
                <a:lnTo>
                  <a:pt x="487" y="91"/>
                </a:lnTo>
                <a:lnTo>
                  <a:pt x="481" y="94"/>
                </a:lnTo>
                <a:lnTo>
                  <a:pt x="476" y="102"/>
                </a:lnTo>
                <a:lnTo>
                  <a:pt x="470" y="108"/>
                </a:lnTo>
                <a:lnTo>
                  <a:pt x="466" y="115"/>
                </a:lnTo>
                <a:lnTo>
                  <a:pt x="461" y="121"/>
                </a:lnTo>
                <a:lnTo>
                  <a:pt x="457" y="129"/>
                </a:lnTo>
                <a:lnTo>
                  <a:pt x="453" y="136"/>
                </a:lnTo>
                <a:lnTo>
                  <a:pt x="451" y="144"/>
                </a:lnTo>
                <a:lnTo>
                  <a:pt x="449" y="155"/>
                </a:lnTo>
                <a:lnTo>
                  <a:pt x="453" y="165"/>
                </a:lnTo>
                <a:lnTo>
                  <a:pt x="462" y="170"/>
                </a:lnTo>
                <a:lnTo>
                  <a:pt x="472" y="174"/>
                </a:lnTo>
                <a:lnTo>
                  <a:pt x="485" y="172"/>
                </a:lnTo>
                <a:lnTo>
                  <a:pt x="499" y="168"/>
                </a:lnTo>
                <a:lnTo>
                  <a:pt x="512" y="161"/>
                </a:lnTo>
                <a:lnTo>
                  <a:pt x="523" y="151"/>
                </a:lnTo>
                <a:lnTo>
                  <a:pt x="529" y="146"/>
                </a:lnTo>
                <a:lnTo>
                  <a:pt x="533" y="138"/>
                </a:lnTo>
                <a:lnTo>
                  <a:pt x="536" y="130"/>
                </a:lnTo>
                <a:lnTo>
                  <a:pt x="540" y="123"/>
                </a:lnTo>
                <a:lnTo>
                  <a:pt x="546" y="113"/>
                </a:lnTo>
                <a:lnTo>
                  <a:pt x="552" y="102"/>
                </a:lnTo>
                <a:lnTo>
                  <a:pt x="557" y="93"/>
                </a:lnTo>
                <a:lnTo>
                  <a:pt x="563" y="81"/>
                </a:lnTo>
                <a:lnTo>
                  <a:pt x="571" y="70"/>
                </a:lnTo>
                <a:lnTo>
                  <a:pt x="578" y="60"/>
                </a:lnTo>
                <a:lnTo>
                  <a:pt x="586" y="51"/>
                </a:lnTo>
                <a:lnTo>
                  <a:pt x="593" y="43"/>
                </a:lnTo>
                <a:lnTo>
                  <a:pt x="609" y="32"/>
                </a:lnTo>
                <a:lnTo>
                  <a:pt x="618" y="28"/>
                </a:lnTo>
                <a:lnTo>
                  <a:pt x="622" y="28"/>
                </a:lnTo>
                <a:lnTo>
                  <a:pt x="626" y="28"/>
                </a:lnTo>
                <a:lnTo>
                  <a:pt x="635" y="30"/>
                </a:lnTo>
                <a:lnTo>
                  <a:pt x="645" y="34"/>
                </a:lnTo>
                <a:lnTo>
                  <a:pt x="656" y="49"/>
                </a:lnTo>
                <a:lnTo>
                  <a:pt x="656" y="66"/>
                </a:lnTo>
                <a:lnTo>
                  <a:pt x="652" y="77"/>
                </a:lnTo>
                <a:lnTo>
                  <a:pt x="648" y="87"/>
                </a:lnTo>
                <a:lnTo>
                  <a:pt x="641" y="96"/>
                </a:lnTo>
                <a:lnTo>
                  <a:pt x="635" y="108"/>
                </a:lnTo>
                <a:lnTo>
                  <a:pt x="627" y="117"/>
                </a:lnTo>
                <a:lnTo>
                  <a:pt x="622" y="127"/>
                </a:lnTo>
                <a:lnTo>
                  <a:pt x="616" y="136"/>
                </a:lnTo>
                <a:lnTo>
                  <a:pt x="610" y="146"/>
                </a:lnTo>
                <a:lnTo>
                  <a:pt x="605" y="159"/>
                </a:lnTo>
                <a:lnTo>
                  <a:pt x="610" y="170"/>
                </a:lnTo>
                <a:lnTo>
                  <a:pt x="616" y="170"/>
                </a:lnTo>
                <a:lnTo>
                  <a:pt x="626" y="167"/>
                </a:lnTo>
                <a:lnTo>
                  <a:pt x="637" y="157"/>
                </a:lnTo>
                <a:lnTo>
                  <a:pt x="643" y="151"/>
                </a:lnTo>
                <a:lnTo>
                  <a:pt x="648" y="146"/>
                </a:lnTo>
                <a:lnTo>
                  <a:pt x="656" y="138"/>
                </a:lnTo>
                <a:lnTo>
                  <a:pt x="662" y="130"/>
                </a:lnTo>
                <a:lnTo>
                  <a:pt x="669" y="121"/>
                </a:lnTo>
                <a:lnTo>
                  <a:pt x="677" y="113"/>
                </a:lnTo>
                <a:lnTo>
                  <a:pt x="681" y="110"/>
                </a:lnTo>
                <a:lnTo>
                  <a:pt x="684" y="104"/>
                </a:lnTo>
                <a:lnTo>
                  <a:pt x="688" y="100"/>
                </a:lnTo>
                <a:lnTo>
                  <a:pt x="694" y="94"/>
                </a:lnTo>
                <a:lnTo>
                  <a:pt x="698" y="91"/>
                </a:lnTo>
                <a:lnTo>
                  <a:pt x="701" y="87"/>
                </a:lnTo>
                <a:lnTo>
                  <a:pt x="705" y="81"/>
                </a:lnTo>
                <a:lnTo>
                  <a:pt x="709" y="77"/>
                </a:lnTo>
                <a:lnTo>
                  <a:pt x="717" y="68"/>
                </a:lnTo>
                <a:lnTo>
                  <a:pt x="720" y="62"/>
                </a:lnTo>
                <a:lnTo>
                  <a:pt x="724" y="58"/>
                </a:lnTo>
                <a:lnTo>
                  <a:pt x="730" y="53"/>
                </a:lnTo>
                <a:lnTo>
                  <a:pt x="734" y="49"/>
                </a:lnTo>
                <a:lnTo>
                  <a:pt x="741" y="41"/>
                </a:lnTo>
                <a:lnTo>
                  <a:pt x="749" y="34"/>
                </a:lnTo>
                <a:lnTo>
                  <a:pt x="756" y="26"/>
                </a:lnTo>
                <a:lnTo>
                  <a:pt x="772" y="13"/>
                </a:lnTo>
                <a:lnTo>
                  <a:pt x="785" y="5"/>
                </a:lnTo>
                <a:lnTo>
                  <a:pt x="798" y="0"/>
                </a:lnTo>
                <a:lnTo>
                  <a:pt x="810" y="0"/>
                </a:lnTo>
                <a:lnTo>
                  <a:pt x="817" y="7"/>
                </a:lnTo>
                <a:lnTo>
                  <a:pt x="827" y="26"/>
                </a:lnTo>
                <a:lnTo>
                  <a:pt x="823" y="47"/>
                </a:lnTo>
                <a:lnTo>
                  <a:pt x="817" y="58"/>
                </a:lnTo>
                <a:lnTo>
                  <a:pt x="810" y="68"/>
                </a:lnTo>
                <a:lnTo>
                  <a:pt x="800" y="79"/>
                </a:lnTo>
                <a:lnTo>
                  <a:pt x="794" y="85"/>
                </a:lnTo>
                <a:lnTo>
                  <a:pt x="791" y="91"/>
                </a:lnTo>
                <a:lnTo>
                  <a:pt x="785" y="94"/>
                </a:lnTo>
                <a:lnTo>
                  <a:pt x="779" y="100"/>
                </a:lnTo>
                <a:lnTo>
                  <a:pt x="774" y="104"/>
                </a:lnTo>
                <a:lnTo>
                  <a:pt x="768" y="110"/>
                </a:lnTo>
                <a:lnTo>
                  <a:pt x="747" y="129"/>
                </a:lnTo>
                <a:lnTo>
                  <a:pt x="741" y="132"/>
                </a:lnTo>
                <a:lnTo>
                  <a:pt x="737" y="136"/>
                </a:lnTo>
                <a:lnTo>
                  <a:pt x="732" y="140"/>
                </a:lnTo>
                <a:lnTo>
                  <a:pt x="728" y="146"/>
                </a:lnTo>
                <a:lnTo>
                  <a:pt x="722" y="151"/>
                </a:lnTo>
                <a:lnTo>
                  <a:pt x="717" y="159"/>
                </a:lnTo>
                <a:lnTo>
                  <a:pt x="717" y="163"/>
                </a:lnTo>
                <a:lnTo>
                  <a:pt x="722" y="161"/>
                </a:lnTo>
                <a:lnTo>
                  <a:pt x="730" y="155"/>
                </a:lnTo>
                <a:lnTo>
                  <a:pt x="753" y="140"/>
                </a:lnTo>
                <a:lnTo>
                  <a:pt x="779" y="121"/>
                </a:lnTo>
                <a:lnTo>
                  <a:pt x="811" y="102"/>
                </a:lnTo>
                <a:lnTo>
                  <a:pt x="844" y="85"/>
                </a:lnTo>
                <a:lnTo>
                  <a:pt x="859" y="79"/>
                </a:lnTo>
                <a:lnTo>
                  <a:pt x="872" y="75"/>
                </a:lnTo>
                <a:lnTo>
                  <a:pt x="878" y="75"/>
                </a:lnTo>
                <a:lnTo>
                  <a:pt x="884" y="75"/>
                </a:lnTo>
                <a:lnTo>
                  <a:pt x="895" y="79"/>
                </a:lnTo>
                <a:lnTo>
                  <a:pt x="904" y="83"/>
                </a:lnTo>
                <a:lnTo>
                  <a:pt x="912" y="89"/>
                </a:lnTo>
                <a:lnTo>
                  <a:pt x="921" y="98"/>
                </a:lnTo>
                <a:lnTo>
                  <a:pt x="929" y="119"/>
                </a:lnTo>
                <a:lnTo>
                  <a:pt x="925" y="129"/>
                </a:lnTo>
                <a:lnTo>
                  <a:pt x="920" y="136"/>
                </a:lnTo>
                <a:lnTo>
                  <a:pt x="910" y="144"/>
                </a:lnTo>
                <a:lnTo>
                  <a:pt x="899" y="148"/>
                </a:lnTo>
                <a:lnTo>
                  <a:pt x="893" y="148"/>
                </a:lnTo>
                <a:lnTo>
                  <a:pt x="887" y="149"/>
                </a:lnTo>
                <a:lnTo>
                  <a:pt x="874" y="151"/>
                </a:lnTo>
                <a:lnTo>
                  <a:pt x="868" y="153"/>
                </a:lnTo>
                <a:lnTo>
                  <a:pt x="863" y="153"/>
                </a:lnTo>
                <a:lnTo>
                  <a:pt x="853" y="155"/>
                </a:lnTo>
                <a:lnTo>
                  <a:pt x="840" y="161"/>
                </a:lnTo>
                <a:lnTo>
                  <a:pt x="838" y="165"/>
                </a:lnTo>
                <a:lnTo>
                  <a:pt x="842" y="168"/>
                </a:lnTo>
                <a:lnTo>
                  <a:pt x="857" y="189"/>
                </a:lnTo>
                <a:lnTo>
                  <a:pt x="874" y="216"/>
                </a:lnTo>
                <a:lnTo>
                  <a:pt x="880" y="239"/>
                </a:lnTo>
                <a:lnTo>
                  <a:pt x="878" y="242"/>
                </a:lnTo>
                <a:lnTo>
                  <a:pt x="874" y="246"/>
                </a:lnTo>
                <a:lnTo>
                  <a:pt x="868" y="246"/>
                </a:lnTo>
                <a:lnTo>
                  <a:pt x="861" y="246"/>
                </a:lnTo>
                <a:lnTo>
                  <a:pt x="853" y="244"/>
                </a:lnTo>
                <a:lnTo>
                  <a:pt x="844" y="240"/>
                </a:lnTo>
                <a:lnTo>
                  <a:pt x="836" y="239"/>
                </a:lnTo>
                <a:lnTo>
                  <a:pt x="827" y="233"/>
                </a:lnTo>
                <a:lnTo>
                  <a:pt x="811" y="225"/>
                </a:lnTo>
                <a:lnTo>
                  <a:pt x="796" y="216"/>
                </a:lnTo>
                <a:lnTo>
                  <a:pt x="781" y="208"/>
                </a:lnTo>
                <a:lnTo>
                  <a:pt x="770" y="203"/>
                </a:lnTo>
                <a:lnTo>
                  <a:pt x="758" y="203"/>
                </a:lnTo>
                <a:lnTo>
                  <a:pt x="749" y="208"/>
                </a:lnTo>
                <a:lnTo>
                  <a:pt x="747" y="214"/>
                </a:lnTo>
                <a:lnTo>
                  <a:pt x="747" y="221"/>
                </a:lnTo>
                <a:lnTo>
                  <a:pt x="753" y="239"/>
                </a:lnTo>
                <a:lnTo>
                  <a:pt x="775" y="280"/>
                </a:lnTo>
                <a:lnTo>
                  <a:pt x="794" y="320"/>
                </a:lnTo>
                <a:lnTo>
                  <a:pt x="794" y="333"/>
                </a:lnTo>
                <a:lnTo>
                  <a:pt x="791" y="339"/>
                </a:lnTo>
                <a:lnTo>
                  <a:pt x="785" y="343"/>
                </a:lnTo>
                <a:lnTo>
                  <a:pt x="777" y="343"/>
                </a:lnTo>
                <a:lnTo>
                  <a:pt x="770" y="343"/>
                </a:lnTo>
                <a:lnTo>
                  <a:pt x="762" y="341"/>
                </a:lnTo>
                <a:lnTo>
                  <a:pt x="755" y="337"/>
                </a:lnTo>
                <a:lnTo>
                  <a:pt x="739" y="326"/>
                </a:lnTo>
                <a:lnTo>
                  <a:pt x="722" y="311"/>
                </a:lnTo>
                <a:lnTo>
                  <a:pt x="707" y="297"/>
                </a:lnTo>
                <a:lnTo>
                  <a:pt x="690" y="284"/>
                </a:lnTo>
                <a:lnTo>
                  <a:pt x="660" y="267"/>
                </a:lnTo>
                <a:lnTo>
                  <a:pt x="646" y="267"/>
                </a:lnTo>
                <a:lnTo>
                  <a:pt x="635" y="269"/>
                </a:lnTo>
                <a:lnTo>
                  <a:pt x="626" y="273"/>
                </a:lnTo>
                <a:lnTo>
                  <a:pt x="624" y="276"/>
                </a:lnTo>
                <a:lnTo>
                  <a:pt x="620" y="280"/>
                </a:lnTo>
                <a:lnTo>
                  <a:pt x="618" y="290"/>
                </a:lnTo>
                <a:lnTo>
                  <a:pt x="620" y="301"/>
                </a:lnTo>
                <a:lnTo>
                  <a:pt x="635" y="324"/>
                </a:lnTo>
                <a:lnTo>
                  <a:pt x="660" y="345"/>
                </a:lnTo>
                <a:lnTo>
                  <a:pt x="671" y="350"/>
                </a:lnTo>
                <a:lnTo>
                  <a:pt x="682" y="356"/>
                </a:lnTo>
                <a:lnTo>
                  <a:pt x="694" y="362"/>
                </a:lnTo>
                <a:lnTo>
                  <a:pt x="703" y="369"/>
                </a:lnTo>
                <a:lnTo>
                  <a:pt x="719" y="392"/>
                </a:lnTo>
                <a:lnTo>
                  <a:pt x="720" y="407"/>
                </a:lnTo>
                <a:lnTo>
                  <a:pt x="717" y="421"/>
                </a:lnTo>
                <a:lnTo>
                  <a:pt x="705" y="432"/>
                </a:lnTo>
                <a:lnTo>
                  <a:pt x="690" y="441"/>
                </a:lnTo>
                <a:lnTo>
                  <a:pt x="681" y="445"/>
                </a:lnTo>
                <a:lnTo>
                  <a:pt x="671" y="447"/>
                </a:lnTo>
                <a:lnTo>
                  <a:pt x="662" y="447"/>
                </a:lnTo>
                <a:lnTo>
                  <a:pt x="652" y="447"/>
                </a:lnTo>
                <a:lnTo>
                  <a:pt x="643" y="447"/>
                </a:lnTo>
                <a:lnTo>
                  <a:pt x="633" y="443"/>
                </a:lnTo>
                <a:lnTo>
                  <a:pt x="624" y="440"/>
                </a:lnTo>
                <a:lnTo>
                  <a:pt x="616" y="434"/>
                </a:lnTo>
                <a:lnTo>
                  <a:pt x="603" y="419"/>
                </a:lnTo>
                <a:lnTo>
                  <a:pt x="588" y="398"/>
                </a:lnTo>
                <a:lnTo>
                  <a:pt x="557" y="356"/>
                </a:lnTo>
                <a:lnTo>
                  <a:pt x="529" y="324"/>
                </a:lnTo>
                <a:lnTo>
                  <a:pt x="516" y="316"/>
                </a:lnTo>
                <a:lnTo>
                  <a:pt x="504" y="318"/>
                </a:lnTo>
                <a:lnTo>
                  <a:pt x="500" y="322"/>
                </a:lnTo>
                <a:lnTo>
                  <a:pt x="499" y="328"/>
                </a:lnTo>
                <a:lnTo>
                  <a:pt x="504" y="339"/>
                </a:lnTo>
                <a:lnTo>
                  <a:pt x="529" y="369"/>
                </a:lnTo>
                <a:lnTo>
                  <a:pt x="542" y="386"/>
                </a:lnTo>
                <a:lnTo>
                  <a:pt x="554" y="404"/>
                </a:lnTo>
                <a:lnTo>
                  <a:pt x="559" y="419"/>
                </a:lnTo>
                <a:lnTo>
                  <a:pt x="557" y="432"/>
                </a:lnTo>
                <a:lnTo>
                  <a:pt x="552" y="438"/>
                </a:lnTo>
                <a:lnTo>
                  <a:pt x="542" y="443"/>
                </a:lnTo>
                <a:lnTo>
                  <a:pt x="531" y="447"/>
                </a:lnTo>
                <a:lnTo>
                  <a:pt x="523" y="449"/>
                </a:lnTo>
                <a:lnTo>
                  <a:pt x="517" y="451"/>
                </a:lnTo>
                <a:lnTo>
                  <a:pt x="510" y="453"/>
                </a:lnTo>
                <a:lnTo>
                  <a:pt x="500" y="453"/>
                </a:lnTo>
                <a:lnTo>
                  <a:pt x="493" y="455"/>
                </a:lnTo>
                <a:lnTo>
                  <a:pt x="483" y="457"/>
                </a:lnTo>
                <a:lnTo>
                  <a:pt x="476" y="457"/>
                </a:lnTo>
                <a:lnTo>
                  <a:pt x="466" y="457"/>
                </a:lnTo>
                <a:lnTo>
                  <a:pt x="457" y="458"/>
                </a:lnTo>
                <a:lnTo>
                  <a:pt x="447" y="458"/>
                </a:lnTo>
                <a:lnTo>
                  <a:pt x="438" y="458"/>
                </a:lnTo>
                <a:lnTo>
                  <a:pt x="428" y="457"/>
                </a:lnTo>
                <a:lnTo>
                  <a:pt x="419" y="457"/>
                </a:lnTo>
                <a:lnTo>
                  <a:pt x="409" y="455"/>
                </a:lnTo>
                <a:lnTo>
                  <a:pt x="400" y="455"/>
                </a:lnTo>
                <a:lnTo>
                  <a:pt x="392" y="453"/>
                </a:lnTo>
                <a:lnTo>
                  <a:pt x="383" y="451"/>
                </a:lnTo>
                <a:lnTo>
                  <a:pt x="375" y="449"/>
                </a:lnTo>
                <a:lnTo>
                  <a:pt x="366" y="445"/>
                </a:lnTo>
                <a:lnTo>
                  <a:pt x="360" y="443"/>
                </a:lnTo>
                <a:lnTo>
                  <a:pt x="345" y="436"/>
                </a:lnTo>
                <a:lnTo>
                  <a:pt x="333" y="426"/>
                </a:lnTo>
                <a:lnTo>
                  <a:pt x="324" y="417"/>
                </a:lnTo>
                <a:lnTo>
                  <a:pt x="307" y="398"/>
                </a:lnTo>
                <a:lnTo>
                  <a:pt x="288" y="385"/>
                </a:lnTo>
                <a:lnTo>
                  <a:pt x="267" y="375"/>
                </a:lnTo>
                <a:lnTo>
                  <a:pt x="258" y="373"/>
                </a:lnTo>
                <a:lnTo>
                  <a:pt x="248" y="371"/>
                </a:lnTo>
                <a:lnTo>
                  <a:pt x="241" y="369"/>
                </a:lnTo>
                <a:lnTo>
                  <a:pt x="231" y="367"/>
                </a:lnTo>
                <a:lnTo>
                  <a:pt x="218" y="367"/>
                </a:lnTo>
                <a:lnTo>
                  <a:pt x="208" y="367"/>
                </a:lnTo>
                <a:lnTo>
                  <a:pt x="205" y="367"/>
                </a:lnTo>
                <a:lnTo>
                  <a:pt x="333" y="328"/>
                </a:lnTo>
                <a:lnTo>
                  <a:pt x="508" y="415"/>
                </a:lnTo>
                <a:lnTo>
                  <a:pt x="375" y="314"/>
                </a:lnTo>
                <a:lnTo>
                  <a:pt x="531" y="269"/>
                </a:lnTo>
                <a:lnTo>
                  <a:pt x="656" y="405"/>
                </a:lnTo>
                <a:lnTo>
                  <a:pt x="561" y="258"/>
                </a:lnTo>
                <a:lnTo>
                  <a:pt x="662" y="223"/>
                </a:lnTo>
                <a:lnTo>
                  <a:pt x="762" y="311"/>
                </a:lnTo>
                <a:lnTo>
                  <a:pt x="690" y="214"/>
                </a:lnTo>
                <a:lnTo>
                  <a:pt x="772" y="182"/>
                </a:lnTo>
                <a:lnTo>
                  <a:pt x="844" y="212"/>
                </a:lnTo>
                <a:lnTo>
                  <a:pt x="787" y="165"/>
                </a:lnTo>
                <a:lnTo>
                  <a:pt x="889" y="104"/>
                </a:lnTo>
                <a:lnTo>
                  <a:pt x="753" y="167"/>
                </a:lnTo>
                <a:lnTo>
                  <a:pt x="646" y="208"/>
                </a:lnTo>
                <a:lnTo>
                  <a:pt x="794" y="43"/>
                </a:lnTo>
                <a:lnTo>
                  <a:pt x="605" y="216"/>
                </a:lnTo>
                <a:lnTo>
                  <a:pt x="521" y="239"/>
                </a:lnTo>
                <a:lnTo>
                  <a:pt x="624" y="66"/>
                </a:lnTo>
                <a:lnTo>
                  <a:pt x="481" y="248"/>
                </a:lnTo>
                <a:lnTo>
                  <a:pt x="358" y="284"/>
                </a:lnTo>
                <a:lnTo>
                  <a:pt x="413" y="125"/>
                </a:lnTo>
                <a:lnTo>
                  <a:pt x="322" y="297"/>
                </a:lnTo>
                <a:lnTo>
                  <a:pt x="307" y="303"/>
                </a:lnTo>
                <a:lnTo>
                  <a:pt x="290" y="311"/>
                </a:lnTo>
                <a:lnTo>
                  <a:pt x="269" y="320"/>
                </a:lnTo>
                <a:lnTo>
                  <a:pt x="246" y="328"/>
                </a:lnTo>
                <a:lnTo>
                  <a:pt x="223" y="337"/>
                </a:lnTo>
                <a:lnTo>
                  <a:pt x="218" y="339"/>
                </a:lnTo>
                <a:lnTo>
                  <a:pt x="212" y="341"/>
                </a:lnTo>
                <a:lnTo>
                  <a:pt x="206" y="341"/>
                </a:lnTo>
                <a:lnTo>
                  <a:pt x="201" y="343"/>
                </a:lnTo>
                <a:lnTo>
                  <a:pt x="195" y="345"/>
                </a:lnTo>
                <a:lnTo>
                  <a:pt x="191" y="347"/>
                </a:lnTo>
                <a:lnTo>
                  <a:pt x="182" y="347"/>
                </a:lnTo>
                <a:lnTo>
                  <a:pt x="172" y="349"/>
                </a:lnTo>
                <a:lnTo>
                  <a:pt x="167" y="349"/>
                </a:lnTo>
                <a:lnTo>
                  <a:pt x="159" y="349"/>
                </a:lnTo>
                <a:lnTo>
                  <a:pt x="153" y="349"/>
                </a:lnTo>
                <a:lnTo>
                  <a:pt x="148" y="349"/>
                </a:lnTo>
                <a:lnTo>
                  <a:pt x="140" y="349"/>
                </a:lnTo>
                <a:lnTo>
                  <a:pt x="134" y="349"/>
                </a:lnTo>
                <a:lnTo>
                  <a:pt x="127" y="349"/>
                </a:lnTo>
                <a:lnTo>
                  <a:pt x="119" y="347"/>
                </a:lnTo>
                <a:lnTo>
                  <a:pt x="112" y="347"/>
                </a:lnTo>
                <a:lnTo>
                  <a:pt x="104" y="347"/>
                </a:lnTo>
                <a:lnTo>
                  <a:pt x="96" y="345"/>
                </a:lnTo>
                <a:lnTo>
                  <a:pt x="89" y="345"/>
                </a:lnTo>
                <a:lnTo>
                  <a:pt x="81" y="343"/>
                </a:lnTo>
                <a:lnTo>
                  <a:pt x="74" y="343"/>
                </a:lnTo>
                <a:lnTo>
                  <a:pt x="58" y="341"/>
                </a:lnTo>
                <a:lnTo>
                  <a:pt x="53" y="339"/>
                </a:lnTo>
                <a:lnTo>
                  <a:pt x="45" y="339"/>
                </a:lnTo>
                <a:lnTo>
                  <a:pt x="34" y="337"/>
                </a:lnTo>
                <a:lnTo>
                  <a:pt x="22" y="335"/>
                </a:lnTo>
                <a:lnTo>
                  <a:pt x="13" y="333"/>
                </a:lnTo>
                <a:lnTo>
                  <a:pt x="5" y="331"/>
                </a:lnTo>
                <a:lnTo>
                  <a:pt x="0" y="331"/>
                </a:lnTo>
                <a:lnTo>
                  <a:pt x="102" y="271"/>
                </a:lnTo>
                <a:lnTo>
                  <a:pt x="106" y="278"/>
                </a:lnTo>
                <a:lnTo>
                  <a:pt x="123" y="297"/>
                </a:lnTo>
                <a:lnTo>
                  <a:pt x="150" y="312"/>
                </a:lnTo>
                <a:close/>
              </a:path>
            </a:pathLst>
          </a:custGeom>
          <a:gradFill rotWithShape="0">
            <a:gsLst>
              <a:gs pos="0">
                <a:srgbClr val="FFCC00"/>
              </a:gs>
              <a:gs pos="100000">
                <a:srgbClr val="FFFFCC"/>
              </a:gs>
            </a:gsLst>
            <a:path path="rect">
              <a:fillToRect r="100000" b="100000"/>
            </a:path>
          </a:gradFill>
          <a:ln w="9525">
            <a:noFill/>
            <a:round/>
            <a:headEnd/>
            <a:tailEnd/>
          </a:ln>
        </p:spPr>
        <p:txBody>
          <a:bodyPr/>
          <a:lstStyle/>
          <a:p>
            <a:endParaRPr lang="en-US"/>
          </a:p>
        </p:txBody>
      </p:sp>
      <p:sp>
        <p:nvSpPr>
          <p:cNvPr id="14343" name="Freeform 12"/>
          <p:cNvSpPr>
            <a:spLocks/>
          </p:cNvSpPr>
          <p:nvPr/>
        </p:nvSpPr>
        <p:spPr bwMode="auto">
          <a:xfrm>
            <a:off x="6362700" y="230188"/>
            <a:ext cx="1471613" cy="728662"/>
          </a:xfrm>
          <a:custGeom>
            <a:avLst/>
            <a:gdLst>
              <a:gd name="T0" fmla="*/ 463708908 w 927"/>
              <a:gd name="T1" fmla="*/ 788807571 h 459"/>
              <a:gd name="T2" fmla="*/ 640119905 w 927"/>
              <a:gd name="T3" fmla="*/ 688001390 h 459"/>
              <a:gd name="T4" fmla="*/ 715724618 w 927"/>
              <a:gd name="T5" fmla="*/ 592235519 h 459"/>
              <a:gd name="T6" fmla="*/ 778729340 w 927"/>
              <a:gd name="T7" fmla="*/ 486389029 h 459"/>
              <a:gd name="T8" fmla="*/ 844253424 w 927"/>
              <a:gd name="T9" fmla="*/ 367942560 h 459"/>
              <a:gd name="T10" fmla="*/ 1003022528 w 927"/>
              <a:gd name="T11" fmla="*/ 209172031 h 459"/>
              <a:gd name="T12" fmla="*/ 1131551334 w 927"/>
              <a:gd name="T13" fmla="*/ 181451125 h 459"/>
              <a:gd name="T14" fmla="*/ 1249997925 w 927"/>
              <a:gd name="T15" fmla="*/ 181451125 h 459"/>
              <a:gd name="T16" fmla="*/ 1207156048 w 927"/>
              <a:gd name="T17" fmla="*/ 244454195 h 459"/>
              <a:gd name="T18" fmla="*/ 1136591649 w 927"/>
              <a:gd name="T19" fmla="*/ 345260376 h 459"/>
              <a:gd name="T20" fmla="*/ 1217236676 w 927"/>
              <a:gd name="T21" fmla="*/ 435985938 h 459"/>
              <a:gd name="T22" fmla="*/ 1345763895 w 927"/>
              <a:gd name="T23" fmla="*/ 335179758 h 459"/>
              <a:gd name="T24" fmla="*/ 1433970187 w 927"/>
              <a:gd name="T25" fmla="*/ 181451125 h 459"/>
              <a:gd name="T26" fmla="*/ 1562497406 w 927"/>
              <a:gd name="T27" fmla="*/ 73083687 h 459"/>
              <a:gd name="T28" fmla="*/ 1643142433 w 927"/>
              <a:gd name="T29" fmla="*/ 196572053 h 459"/>
              <a:gd name="T30" fmla="*/ 1547376463 w 927"/>
              <a:gd name="T31" fmla="*/ 345260376 h 459"/>
              <a:gd name="T32" fmla="*/ 1600300556 w 927"/>
              <a:gd name="T33" fmla="*/ 400703775 h 459"/>
              <a:gd name="T34" fmla="*/ 1701106840 w 927"/>
              <a:gd name="T35" fmla="*/ 287297615 h 459"/>
              <a:gd name="T36" fmla="*/ 1761590611 w 927"/>
              <a:gd name="T37" fmla="*/ 219252650 h 459"/>
              <a:gd name="T38" fmla="*/ 1834674373 w 927"/>
              <a:gd name="T39" fmla="*/ 138607705 h 459"/>
              <a:gd name="T40" fmla="*/ 1978324122 w 927"/>
              <a:gd name="T41" fmla="*/ 15120927 h 459"/>
              <a:gd name="T42" fmla="*/ 2053928835 w 927"/>
              <a:gd name="T43" fmla="*/ 148688323 h 459"/>
              <a:gd name="T44" fmla="*/ 1958162865 w 927"/>
              <a:gd name="T45" fmla="*/ 254534813 h 459"/>
              <a:gd name="T46" fmla="*/ 1839714688 w 927"/>
              <a:gd name="T47" fmla="*/ 357861942 h 459"/>
              <a:gd name="T48" fmla="*/ 1834674373 w 927"/>
              <a:gd name="T49" fmla="*/ 395663466 h 459"/>
              <a:gd name="T50" fmla="*/ 2147483647 w 927"/>
              <a:gd name="T51" fmla="*/ 196572053 h 459"/>
              <a:gd name="T52" fmla="*/ 2147483647 w 927"/>
              <a:gd name="T53" fmla="*/ 254534813 h 459"/>
              <a:gd name="T54" fmla="*/ 2147483647 w 927"/>
              <a:gd name="T55" fmla="*/ 378023178 h 459"/>
              <a:gd name="T56" fmla="*/ 2111891655 w 927"/>
              <a:gd name="T57" fmla="*/ 405744084 h 459"/>
              <a:gd name="T58" fmla="*/ 2147483647 w 927"/>
              <a:gd name="T59" fmla="*/ 617437064 h 459"/>
              <a:gd name="T60" fmla="*/ 2101811027 w 927"/>
              <a:gd name="T61" fmla="*/ 602316137 h 459"/>
              <a:gd name="T62" fmla="*/ 1905238772 w 927"/>
              <a:gd name="T63" fmla="*/ 511590574 h 459"/>
              <a:gd name="T64" fmla="*/ 1995964428 w 927"/>
              <a:gd name="T65" fmla="*/ 806449447 h 459"/>
              <a:gd name="T66" fmla="*/ 1915319401 w 927"/>
              <a:gd name="T67" fmla="*/ 859371898 h 459"/>
              <a:gd name="T68" fmla="*/ 1658263376 w 927"/>
              <a:gd name="T69" fmla="*/ 672880463 h 459"/>
              <a:gd name="T70" fmla="*/ 1552416777 w 927"/>
              <a:gd name="T71" fmla="*/ 730844811 h 459"/>
              <a:gd name="T72" fmla="*/ 1743948718 w 927"/>
              <a:gd name="T73" fmla="*/ 917336246 h 459"/>
              <a:gd name="T74" fmla="*/ 1733868089 w 927"/>
              <a:gd name="T75" fmla="*/ 1113908298 h 459"/>
              <a:gd name="T76" fmla="*/ 1590219928 w 927"/>
              <a:gd name="T77" fmla="*/ 1123988916 h 459"/>
              <a:gd name="T78" fmla="*/ 1328123589 w 927"/>
              <a:gd name="T79" fmla="*/ 816530065 h 459"/>
              <a:gd name="T80" fmla="*/ 1328123589 w 927"/>
              <a:gd name="T81" fmla="*/ 937497482 h 459"/>
              <a:gd name="T82" fmla="*/ 1360884837 w 927"/>
              <a:gd name="T83" fmla="*/ 1118948607 h 459"/>
              <a:gd name="T84" fmla="*/ 1237397933 w 927"/>
              <a:gd name="T85" fmla="*/ 1151709822 h 459"/>
              <a:gd name="T86" fmla="*/ 1098788498 w 927"/>
              <a:gd name="T87" fmla="*/ 1156750131 h 459"/>
              <a:gd name="T88" fmla="*/ 960180651 w 927"/>
              <a:gd name="T89" fmla="*/ 1136588895 h 459"/>
              <a:gd name="T90" fmla="*/ 811490588 w 927"/>
              <a:gd name="T91" fmla="*/ 1050903641 h 459"/>
              <a:gd name="T92" fmla="*/ 602318342 w 927"/>
              <a:gd name="T93" fmla="*/ 932457173 h 459"/>
              <a:gd name="T94" fmla="*/ 1275199496 w 927"/>
              <a:gd name="T95" fmla="*/ 1050903641 h 459"/>
              <a:gd name="T96" fmla="*/ 1915319401 w 927"/>
              <a:gd name="T97" fmla="*/ 788807571 h 459"/>
              <a:gd name="T98" fmla="*/ 1892638781 w 927"/>
              <a:gd name="T99" fmla="*/ 425905320 h 459"/>
              <a:gd name="T100" fmla="*/ 1207156048 w 927"/>
              <a:gd name="T101" fmla="*/ 624998321 h 459"/>
              <a:gd name="T102" fmla="*/ 672882741 w 927"/>
              <a:gd name="T103" fmla="*/ 806449447 h 459"/>
              <a:gd name="T104" fmla="*/ 501512058 w 927"/>
              <a:gd name="T105" fmla="*/ 869452516 h 459"/>
              <a:gd name="T106" fmla="*/ 400705774 w 927"/>
              <a:gd name="T107" fmla="*/ 884573443 h 459"/>
              <a:gd name="T108" fmla="*/ 294859175 w 927"/>
              <a:gd name="T109" fmla="*/ 879533134 h 459"/>
              <a:gd name="T110" fmla="*/ 181451312 w 927"/>
              <a:gd name="T111" fmla="*/ 864412207 h 459"/>
              <a:gd name="T112" fmla="*/ 27722522 w 927"/>
              <a:gd name="T113" fmla="*/ 846771919 h 459"/>
              <a:gd name="T114" fmla="*/ 370463888 w 927"/>
              <a:gd name="T115" fmla="*/ 793847880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7" y="315"/>
                </a:moveTo>
                <a:lnTo>
                  <a:pt x="151" y="315"/>
                </a:lnTo>
                <a:lnTo>
                  <a:pt x="161" y="315"/>
                </a:lnTo>
                <a:lnTo>
                  <a:pt x="166" y="315"/>
                </a:lnTo>
                <a:lnTo>
                  <a:pt x="174" y="315"/>
                </a:lnTo>
                <a:lnTo>
                  <a:pt x="184" y="313"/>
                </a:lnTo>
                <a:lnTo>
                  <a:pt x="191" y="311"/>
                </a:lnTo>
                <a:lnTo>
                  <a:pt x="212" y="303"/>
                </a:lnTo>
                <a:lnTo>
                  <a:pt x="233" y="290"/>
                </a:lnTo>
                <a:lnTo>
                  <a:pt x="244" y="283"/>
                </a:lnTo>
                <a:lnTo>
                  <a:pt x="250" y="279"/>
                </a:lnTo>
                <a:lnTo>
                  <a:pt x="254" y="273"/>
                </a:lnTo>
                <a:lnTo>
                  <a:pt x="259" y="267"/>
                </a:lnTo>
                <a:lnTo>
                  <a:pt x="265" y="262"/>
                </a:lnTo>
                <a:lnTo>
                  <a:pt x="271" y="256"/>
                </a:lnTo>
                <a:lnTo>
                  <a:pt x="275" y="248"/>
                </a:lnTo>
                <a:lnTo>
                  <a:pt x="280" y="241"/>
                </a:lnTo>
                <a:lnTo>
                  <a:pt x="284" y="235"/>
                </a:lnTo>
                <a:lnTo>
                  <a:pt x="288" y="228"/>
                </a:lnTo>
                <a:lnTo>
                  <a:pt x="292" y="220"/>
                </a:lnTo>
                <a:lnTo>
                  <a:pt x="297" y="214"/>
                </a:lnTo>
                <a:lnTo>
                  <a:pt x="301" y="207"/>
                </a:lnTo>
                <a:lnTo>
                  <a:pt x="305" y="201"/>
                </a:lnTo>
                <a:lnTo>
                  <a:pt x="309" y="193"/>
                </a:lnTo>
                <a:lnTo>
                  <a:pt x="311" y="188"/>
                </a:lnTo>
                <a:lnTo>
                  <a:pt x="314" y="182"/>
                </a:lnTo>
                <a:lnTo>
                  <a:pt x="322" y="169"/>
                </a:lnTo>
                <a:lnTo>
                  <a:pt x="324" y="163"/>
                </a:lnTo>
                <a:lnTo>
                  <a:pt x="328" y="157"/>
                </a:lnTo>
                <a:lnTo>
                  <a:pt x="335" y="146"/>
                </a:lnTo>
                <a:lnTo>
                  <a:pt x="341" y="135"/>
                </a:lnTo>
                <a:lnTo>
                  <a:pt x="347" y="125"/>
                </a:lnTo>
                <a:lnTo>
                  <a:pt x="354" y="118"/>
                </a:lnTo>
                <a:lnTo>
                  <a:pt x="362" y="108"/>
                </a:lnTo>
                <a:lnTo>
                  <a:pt x="379" y="95"/>
                </a:lnTo>
                <a:lnTo>
                  <a:pt x="398" y="83"/>
                </a:lnTo>
                <a:lnTo>
                  <a:pt x="409" y="80"/>
                </a:lnTo>
                <a:lnTo>
                  <a:pt x="421" y="78"/>
                </a:lnTo>
                <a:lnTo>
                  <a:pt x="424" y="76"/>
                </a:lnTo>
                <a:lnTo>
                  <a:pt x="430" y="74"/>
                </a:lnTo>
                <a:lnTo>
                  <a:pt x="440" y="74"/>
                </a:lnTo>
                <a:lnTo>
                  <a:pt x="449" y="72"/>
                </a:lnTo>
                <a:lnTo>
                  <a:pt x="459" y="70"/>
                </a:lnTo>
                <a:lnTo>
                  <a:pt x="466" y="70"/>
                </a:lnTo>
                <a:lnTo>
                  <a:pt x="474" y="70"/>
                </a:lnTo>
                <a:lnTo>
                  <a:pt x="481" y="70"/>
                </a:lnTo>
                <a:lnTo>
                  <a:pt x="487" y="70"/>
                </a:lnTo>
                <a:lnTo>
                  <a:pt x="496" y="72"/>
                </a:lnTo>
                <a:lnTo>
                  <a:pt x="506" y="72"/>
                </a:lnTo>
                <a:lnTo>
                  <a:pt x="502" y="74"/>
                </a:lnTo>
                <a:lnTo>
                  <a:pt x="496" y="82"/>
                </a:lnTo>
                <a:lnTo>
                  <a:pt x="491" y="85"/>
                </a:lnTo>
                <a:lnTo>
                  <a:pt x="485" y="91"/>
                </a:lnTo>
                <a:lnTo>
                  <a:pt x="479" y="97"/>
                </a:lnTo>
                <a:lnTo>
                  <a:pt x="476" y="102"/>
                </a:lnTo>
                <a:lnTo>
                  <a:pt x="470" y="110"/>
                </a:lnTo>
                <a:lnTo>
                  <a:pt x="464" y="116"/>
                </a:lnTo>
                <a:lnTo>
                  <a:pt x="459" y="123"/>
                </a:lnTo>
                <a:lnTo>
                  <a:pt x="455" y="131"/>
                </a:lnTo>
                <a:lnTo>
                  <a:pt x="451" y="137"/>
                </a:lnTo>
                <a:lnTo>
                  <a:pt x="449" y="144"/>
                </a:lnTo>
                <a:lnTo>
                  <a:pt x="449" y="157"/>
                </a:lnTo>
                <a:lnTo>
                  <a:pt x="453" y="167"/>
                </a:lnTo>
                <a:lnTo>
                  <a:pt x="460" y="173"/>
                </a:lnTo>
                <a:lnTo>
                  <a:pt x="470" y="174"/>
                </a:lnTo>
                <a:lnTo>
                  <a:pt x="483" y="173"/>
                </a:lnTo>
                <a:lnTo>
                  <a:pt x="496" y="169"/>
                </a:lnTo>
                <a:lnTo>
                  <a:pt x="510" y="161"/>
                </a:lnTo>
                <a:lnTo>
                  <a:pt x="521" y="152"/>
                </a:lnTo>
                <a:lnTo>
                  <a:pt x="527" y="146"/>
                </a:lnTo>
                <a:lnTo>
                  <a:pt x="531" y="140"/>
                </a:lnTo>
                <a:lnTo>
                  <a:pt x="534" y="133"/>
                </a:lnTo>
                <a:lnTo>
                  <a:pt x="540" y="123"/>
                </a:lnTo>
                <a:lnTo>
                  <a:pt x="544" y="114"/>
                </a:lnTo>
                <a:lnTo>
                  <a:pt x="550" y="104"/>
                </a:lnTo>
                <a:lnTo>
                  <a:pt x="555" y="93"/>
                </a:lnTo>
                <a:lnTo>
                  <a:pt x="563" y="82"/>
                </a:lnTo>
                <a:lnTo>
                  <a:pt x="569" y="72"/>
                </a:lnTo>
                <a:lnTo>
                  <a:pt x="576" y="61"/>
                </a:lnTo>
                <a:lnTo>
                  <a:pt x="584" y="51"/>
                </a:lnTo>
                <a:lnTo>
                  <a:pt x="591" y="44"/>
                </a:lnTo>
                <a:lnTo>
                  <a:pt x="608" y="32"/>
                </a:lnTo>
                <a:lnTo>
                  <a:pt x="616" y="30"/>
                </a:lnTo>
                <a:lnTo>
                  <a:pt x="620" y="29"/>
                </a:lnTo>
                <a:lnTo>
                  <a:pt x="625" y="29"/>
                </a:lnTo>
                <a:lnTo>
                  <a:pt x="633" y="30"/>
                </a:lnTo>
                <a:lnTo>
                  <a:pt x="642" y="36"/>
                </a:lnTo>
                <a:lnTo>
                  <a:pt x="654" y="49"/>
                </a:lnTo>
                <a:lnTo>
                  <a:pt x="654" y="68"/>
                </a:lnTo>
                <a:lnTo>
                  <a:pt x="652" y="78"/>
                </a:lnTo>
                <a:lnTo>
                  <a:pt x="646" y="87"/>
                </a:lnTo>
                <a:lnTo>
                  <a:pt x="641" y="99"/>
                </a:lnTo>
                <a:lnTo>
                  <a:pt x="633" y="108"/>
                </a:lnTo>
                <a:lnTo>
                  <a:pt x="625" y="118"/>
                </a:lnTo>
                <a:lnTo>
                  <a:pt x="620" y="129"/>
                </a:lnTo>
                <a:lnTo>
                  <a:pt x="614" y="137"/>
                </a:lnTo>
                <a:lnTo>
                  <a:pt x="608" y="146"/>
                </a:lnTo>
                <a:lnTo>
                  <a:pt x="605" y="161"/>
                </a:lnTo>
                <a:lnTo>
                  <a:pt x="608" y="171"/>
                </a:lnTo>
                <a:lnTo>
                  <a:pt x="616" y="173"/>
                </a:lnTo>
                <a:lnTo>
                  <a:pt x="624" y="167"/>
                </a:lnTo>
                <a:lnTo>
                  <a:pt x="635" y="159"/>
                </a:lnTo>
                <a:lnTo>
                  <a:pt x="641" y="154"/>
                </a:lnTo>
                <a:lnTo>
                  <a:pt x="646" y="146"/>
                </a:lnTo>
                <a:lnTo>
                  <a:pt x="654" y="140"/>
                </a:lnTo>
                <a:lnTo>
                  <a:pt x="661" y="131"/>
                </a:lnTo>
                <a:lnTo>
                  <a:pt x="667" y="123"/>
                </a:lnTo>
                <a:lnTo>
                  <a:pt x="675" y="114"/>
                </a:lnTo>
                <a:lnTo>
                  <a:pt x="679" y="110"/>
                </a:lnTo>
                <a:lnTo>
                  <a:pt x="682" y="104"/>
                </a:lnTo>
                <a:lnTo>
                  <a:pt x="688" y="101"/>
                </a:lnTo>
                <a:lnTo>
                  <a:pt x="692" y="97"/>
                </a:lnTo>
                <a:lnTo>
                  <a:pt x="696" y="91"/>
                </a:lnTo>
                <a:lnTo>
                  <a:pt x="699" y="87"/>
                </a:lnTo>
                <a:lnTo>
                  <a:pt x="703" y="82"/>
                </a:lnTo>
                <a:lnTo>
                  <a:pt x="707" y="78"/>
                </a:lnTo>
                <a:lnTo>
                  <a:pt x="715" y="68"/>
                </a:lnTo>
                <a:lnTo>
                  <a:pt x="720" y="65"/>
                </a:lnTo>
                <a:lnTo>
                  <a:pt x="724" y="59"/>
                </a:lnTo>
                <a:lnTo>
                  <a:pt x="728" y="55"/>
                </a:lnTo>
                <a:lnTo>
                  <a:pt x="732" y="51"/>
                </a:lnTo>
                <a:lnTo>
                  <a:pt x="739" y="42"/>
                </a:lnTo>
                <a:lnTo>
                  <a:pt x="747" y="34"/>
                </a:lnTo>
                <a:lnTo>
                  <a:pt x="754" y="27"/>
                </a:lnTo>
                <a:lnTo>
                  <a:pt x="770" y="15"/>
                </a:lnTo>
                <a:lnTo>
                  <a:pt x="785" y="6"/>
                </a:lnTo>
                <a:lnTo>
                  <a:pt x="796" y="0"/>
                </a:lnTo>
                <a:lnTo>
                  <a:pt x="807" y="2"/>
                </a:lnTo>
                <a:lnTo>
                  <a:pt x="817" y="8"/>
                </a:lnTo>
                <a:lnTo>
                  <a:pt x="825" y="29"/>
                </a:lnTo>
                <a:lnTo>
                  <a:pt x="821" y="49"/>
                </a:lnTo>
                <a:lnTo>
                  <a:pt x="815" y="59"/>
                </a:lnTo>
                <a:lnTo>
                  <a:pt x="807" y="70"/>
                </a:lnTo>
                <a:lnTo>
                  <a:pt x="798" y="80"/>
                </a:lnTo>
                <a:lnTo>
                  <a:pt x="792" y="85"/>
                </a:lnTo>
                <a:lnTo>
                  <a:pt x="789" y="91"/>
                </a:lnTo>
                <a:lnTo>
                  <a:pt x="783" y="97"/>
                </a:lnTo>
                <a:lnTo>
                  <a:pt x="777" y="101"/>
                </a:lnTo>
                <a:lnTo>
                  <a:pt x="771" y="106"/>
                </a:lnTo>
                <a:lnTo>
                  <a:pt x="766" y="110"/>
                </a:lnTo>
                <a:lnTo>
                  <a:pt x="745" y="129"/>
                </a:lnTo>
                <a:lnTo>
                  <a:pt x="739" y="133"/>
                </a:lnTo>
                <a:lnTo>
                  <a:pt x="735" y="138"/>
                </a:lnTo>
                <a:lnTo>
                  <a:pt x="730" y="142"/>
                </a:lnTo>
                <a:lnTo>
                  <a:pt x="728" y="146"/>
                </a:lnTo>
                <a:lnTo>
                  <a:pt x="720" y="154"/>
                </a:lnTo>
                <a:lnTo>
                  <a:pt x="716" y="159"/>
                </a:lnTo>
                <a:lnTo>
                  <a:pt x="716" y="163"/>
                </a:lnTo>
                <a:lnTo>
                  <a:pt x="720" y="161"/>
                </a:lnTo>
                <a:lnTo>
                  <a:pt x="728" y="157"/>
                </a:lnTo>
                <a:lnTo>
                  <a:pt x="751" y="142"/>
                </a:lnTo>
                <a:lnTo>
                  <a:pt x="779" y="121"/>
                </a:lnTo>
                <a:lnTo>
                  <a:pt x="809" y="102"/>
                </a:lnTo>
                <a:lnTo>
                  <a:pt x="842" y="87"/>
                </a:lnTo>
                <a:lnTo>
                  <a:pt x="857" y="80"/>
                </a:lnTo>
                <a:lnTo>
                  <a:pt x="870" y="78"/>
                </a:lnTo>
                <a:lnTo>
                  <a:pt x="878" y="78"/>
                </a:lnTo>
                <a:lnTo>
                  <a:pt x="883" y="78"/>
                </a:lnTo>
                <a:lnTo>
                  <a:pt x="893" y="80"/>
                </a:lnTo>
                <a:lnTo>
                  <a:pt x="902" y="85"/>
                </a:lnTo>
                <a:lnTo>
                  <a:pt x="910" y="89"/>
                </a:lnTo>
                <a:lnTo>
                  <a:pt x="919" y="101"/>
                </a:lnTo>
                <a:lnTo>
                  <a:pt x="927" y="120"/>
                </a:lnTo>
                <a:lnTo>
                  <a:pt x="923" y="129"/>
                </a:lnTo>
                <a:lnTo>
                  <a:pt x="917" y="138"/>
                </a:lnTo>
                <a:lnTo>
                  <a:pt x="908" y="144"/>
                </a:lnTo>
                <a:lnTo>
                  <a:pt x="899" y="148"/>
                </a:lnTo>
                <a:lnTo>
                  <a:pt x="891" y="150"/>
                </a:lnTo>
                <a:lnTo>
                  <a:pt x="885" y="150"/>
                </a:lnTo>
                <a:lnTo>
                  <a:pt x="874" y="152"/>
                </a:lnTo>
                <a:lnTo>
                  <a:pt x="868" y="154"/>
                </a:lnTo>
                <a:lnTo>
                  <a:pt x="862" y="154"/>
                </a:lnTo>
                <a:lnTo>
                  <a:pt x="851" y="156"/>
                </a:lnTo>
                <a:lnTo>
                  <a:pt x="838" y="161"/>
                </a:lnTo>
                <a:lnTo>
                  <a:pt x="838" y="165"/>
                </a:lnTo>
                <a:lnTo>
                  <a:pt x="840" y="171"/>
                </a:lnTo>
                <a:lnTo>
                  <a:pt x="855" y="190"/>
                </a:lnTo>
                <a:lnTo>
                  <a:pt x="872" y="218"/>
                </a:lnTo>
                <a:lnTo>
                  <a:pt x="878" y="241"/>
                </a:lnTo>
                <a:lnTo>
                  <a:pt x="876" y="245"/>
                </a:lnTo>
                <a:lnTo>
                  <a:pt x="874" y="247"/>
                </a:lnTo>
                <a:lnTo>
                  <a:pt x="868" y="248"/>
                </a:lnTo>
                <a:lnTo>
                  <a:pt x="859" y="247"/>
                </a:lnTo>
                <a:lnTo>
                  <a:pt x="851" y="245"/>
                </a:lnTo>
                <a:lnTo>
                  <a:pt x="842" y="243"/>
                </a:lnTo>
                <a:lnTo>
                  <a:pt x="834" y="239"/>
                </a:lnTo>
                <a:lnTo>
                  <a:pt x="825" y="235"/>
                </a:lnTo>
                <a:lnTo>
                  <a:pt x="809" y="226"/>
                </a:lnTo>
                <a:lnTo>
                  <a:pt x="794" y="216"/>
                </a:lnTo>
                <a:lnTo>
                  <a:pt x="781" y="209"/>
                </a:lnTo>
                <a:lnTo>
                  <a:pt x="768" y="205"/>
                </a:lnTo>
                <a:lnTo>
                  <a:pt x="756" y="203"/>
                </a:lnTo>
                <a:lnTo>
                  <a:pt x="749" y="209"/>
                </a:lnTo>
                <a:lnTo>
                  <a:pt x="745" y="214"/>
                </a:lnTo>
                <a:lnTo>
                  <a:pt x="745" y="222"/>
                </a:lnTo>
                <a:lnTo>
                  <a:pt x="751" y="239"/>
                </a:lnTo>
                <a:lnTo>
                  <a:pt x="773" y="281"/>
                </a:lnTo>
                <a:lnTo>
                  <a:pt x="792" y="320"/>
                </a:lnTo>
                <a:lnTo>
                  <a:pt x="792" y="336"/>
                </a:lnTo>
                <a:lnTo>
                  <a:pt x="790" y="341"/>
                </a:lnTo>
                <a:lnTo>
                  <a:pt x="785" y="343"/>
                </a:lnTo>
                <a:lnTo>
                  <a:pt x="775" y="345"/>
                </a:lnTo>
                <a:lnTo>
                  <a:pt x="768" y="345"/>
                </a:lnTo>
                <a:lnTo>
                  <a:pt x="760" y="341"/>
                </a:lnTo>
                <a:lnTo>
                  <a:pt x="752" y="338"/>
                </a:lnTo>
                <a:lnTo>
                  <a:pt x="737" y="326"/>
                </a:lnTo>
                <a:lnTo>
                  <a:pt x="722" y="313"/>
                </a:lnTo>
                <a:lnTo>
                  <a:pt x="705" y="298"/>
                </a:lnTo>
                <a:lnTo>
                  <a:pt x="690" y="284"/>
                </a:lnTo>
                <a:lnTo>
                  <a:pt x="658" y="267"/>
                </a:lnTo>
                <a:lnTo>
                  <a:pt x="644" y="267"/>
                </a:lnTo>
                <a:lnTo>
                  <a:pt x="633" y="269"/>
                </a:lnTo>
                <a:lnTo>
                  <a:pt x="624" y="275"/>
                </a:lnTo>
                <a:lnTo>
                  <a:pt x="622" y="279"/>
                </a:lnTo>
                <a:lnTo>
                  <a:pt x="620" y="283"/>
                </a:lnTo>
                <a:lnTo>
                  <a:pt x="616" y="290"/>
                </a:lnTo>
                <a:lnTo>
                  <a:pt x="618" y="302"/>
                </a:lnTo>
                <a:lnTo>
                  <a:pt x="635" y="326"/>
                </a:lnTo>
                <a:lnTo>
                  <a:pt x="658" y="345"/>
                </a:lnTo>
                <a:lnTo>
                  <a:pt x="671" y="351"/>
                </a:lnTo>
                <a:lnTo>
                  <a:pt x="680" y="357"/>
                </a:lnTo>
                <a:lnTo>
                  <a:pt x="692" y="364"/>
                </a:lnTo>
                <a:lnTo>
                  <a:pt x="701" y="370"/>
                </a:lnTo>
                <a:lnTo>
                  <a:pt x="716" y="393"/>
                </a:lnTo>
                <a:lnTo>
                  <a:pt x="720" y="408"/>
                </a:lnTo>
                <a:lnTo>
                  <a:pt x="715" y="423"/>
                </a:lnTo>
                <a:lnTo>
                  <a:pt x="703" y="434"/>
                </a:lnTo>
                <a:lnTo>
                  <a:pt x="688" y="442"/>
                </a:lnTo>
                <a:lnTo>
                  <a:pt x="679" y="446"/>
                </a:lnTo>
                <a:lnTo>
                  <a:pt x="669" y="448"/>
                </a:lnTo>
                <a:lnTo>
                  <a:pt x="660" y="449"/>
                </a:lnTo>
                <a:lnTo>
                  <a:pt x="650" y="449"/>
                </a:lnTo>
                <a:lnTo>
                  <a:pt x="641" y="448"/>
                </a:lnTo>
                <a:lnTo>
                  <a:pt x="631" y="446"/>
                </a:lnTo>
                <a:lnTo>
                  <a:pt x="624" y="442"/>
                </a:lnTo>
                <a:lnTo>
                  <a:pt x="616" y="434"/>
                </a:lnTo>
                <a:lnTo>
                  <a:pt x="601" y="419"/>
                </a:lnTo>
                <a:lnTo>
                  <a:pt x="586" y="400"/>
                </a:lnTo>
                <a:lnTo>
                  <a:pt x="555" y="357"/>
                </a:lnTo>
                <a:lnTo>
                  <a:pt x="527" y="324"/>
                </a:lnTo>
                <a:lnTo>
                  <a:pt x="514" y="317"/>
                </a:lnTo>
                <a:lnTo>
                  <a:pt x="502" y="319"/>
                </a:lnTo>
                <a:lnTo>
                  <a:pt x="498" y="322"/>
                </a:lnTo>
                <a:lnTo>
                  <a:pt x="498" y="328"/>
                </a:lnTo>
                <a:lnTo>
                  <a:pt x="502" y="339"/>
                </a:lnTo>
                <a:lnTo>
                  <a:pt x="527" y="372"/>
                </a:lnTo>
                <a:lnTo>
                  <a:pt x="542" y="389"/>
                </a:lnTo>
                <a:lnTo>
                  <a:pt x="553" y="404"/>
                </a:lnTo>
                <a:lnTo>
                  <a:pt x="559" y="419"/>
                </a:lnTo>
                <a:lnTo>
                  <a:pt x="555" y="432"/>
                </a:lnTo>
                <a:lnTo>
                  <a:pt x="550" y="438"/>
                </a:lnTo>
                <a:lnTo>
                  <a:pt x="540" y="444"/>
                </a:lnTo>
                <a:lnTo>
                  <a:pt x="529" y="448"/>
                </a:lnTo>
                <a:lnTo>
                  <a:pt x="523" y="449"/>
                </a:lnTo>
                <a:lnTo>
                  <a:pt x="515" y="451"/>
                </a:lnTo>
                <a:lnTo>
                  <a:pt x="508" y="453"/>
                </a:lnTo>
                <a:lnTo>
                  <a:pt x="500" y="455"/>
                </a:lnTo>
                <a:lnTo>
                  <a:pt x="491" y="457"/>
                </a:lnTo>
                <a:lnTo>
                  <a:pt x="483" y="457"/>
                </a:lnTo>
                <a:lnTo>
                  <a:pt x="474" y="459"/>
                </a:lnTo>
                <a:lnTo>
                  <a:pt x="464" y="459"/>
                </a:lnTo>
                <a:lnTo>
                  <a:pt x="455" y="459"/>
                </a:lnTo>
                <a:lnTo>
                  <a:pt x="445" y="459"/>
                </a:lnTo>
                <a:lnTo>
                  <a:pt x="436" y="459"/>
                </a:lnTo>
                <a:lnTo>
                  <a:pt x="426" y="459"/>
                </a:lnTo>
                <a:lnTo>
                  <a:pt x="417" y="457"/>
                </a:lnTo>
                <a:lnTo>
                  <a:pt x="409" y="457"/>
                </a:lnTo>
                <a:lnTo>
                  <a:pt x="400" y="455"/>
                </a:lnTo>
                <a:lnTo>
                  <a:pt x="390" y="453"/>
                </a:lnTo>
                <a:lnTo>
                  <a:pt x="381" y="451"/>
                </a:lnTo>
                <a:lnTo>
                  <a:pt x="373" y="449"/>
                </a:lnTo>
                <a:lnTo>
                  <a:pt x="366" y="448"/>
                </a:lnTo>
                <a:lnTo>
                  <a:pt x="358" y="444"/>
                </a:lnTo>
                <a:lnTo>
                  <a:pt x="343" y="436"/>
                </a:lnTo>
                <a:lnTo>
                  <a:pt x="331" y="429"/>
                </a:lnTo>
                <a:lnTo>
                  <a:pt x="322" y="417"/>
                </a:lnTo>
                <a:lnTo>
                  <a:pt x="305" y="400"/>
                </a:lnTo>
                <a:lnTo>
                  <a:pt x="286" y="385"/>
                </a:lnTo>
                <a:lnTo>
                  <a:pt x="265" y="377"/>
                </a:lnTo>
                <a:lnTo>
                  <a:pt x="256" y="374"/>
                </a:lnTo>
                <a:lnTo>
                  <a:pt x="246" y="372"/>
                </a:lnTo>
                <a:lnTo>
                  <a:pt x="239" y="370"/>
                </a:lnTo>
                <a:lnTo>
                  <a:pt x="229" y="370"/>
                </a:lnTo>
                <a:lnTo>
                  <a:pt x="216" y="368"/>
                </a:lnTo>
                <a:lnTo>
                  <a:pt x="206" y="368"/>
                </a:lnTo>
                <a:lnTo>
                  <a:pt x="202" y="368"/>
                </a:lnTo>
                <a:lnTo>
                  <a:pt x="333" y="330"/>
                </a:lnTo>
                <a:lnTo>
                  <a:pt x="506" y="417"/>
                </a:lnTo>
                <a:lnTo>
                  <a:pt x="373" y="315"/>
                </a:lnTo>
                <a:lnTo>
                  <a:pt x="529" y="271"/>
                </a:lnTo>
                <a:lnTo>
                  <a:pt x="654" y="408"/>
                </a:lnTo>
                <a:lnTo>
                  <a:pt x="559" y="258"/>
                </a:lnTo>
                <a:lnTo>
                  <a:pt x="661" y="226"/>
                </a:lnTo>
                <a:lnTo>
                  <a:pt x="760" y="313"/>
                </a:lnTo>
                <a:lnTo>
                  <a:pt x="688" y="216"/>
                </a:lnTo>
                <a:lnTo>
                  <a:pt x="770" y="182"/>
                </a:lnTo>
                <a:lnTo>
                  <a:pt x="842" y="214"/>
                </a:lnTo>
                <a:lnTo>
                  <a:pt x="787" y="167"/>
                </a:lnTo>
                <a:lnTo>
                  <a:pt x="887" y="106"/>
                </a:lnTo>
                <a:lnTo>
                  <a:pt x="751" y="169"/>
                </a:lnTo>
                <a:lnTo>
                  <a:pt x="644" y="209"/>
                </a:lnTo>
                <a:lnTo>
                  <a:pt x="792" y="44"/>
                </a:lnTo>
                <a:lnTo>
                  <a:pt x="603" y="218"/>
                </a:lnTo>
                <a:lnTo>
                  <a:pt x="519" y="241"/>
                </a:lnTo>
                <a:lnTo>
                  <a:pt x="622" y="68"/>
                </a:lnTo>
                <a:lnTo>
                  <a:pt x="479" y="248"/>
                </a:lnTo>
                <a:lnTo>
                  <a:pt x="356" y="286"/>
                </a:lnTo>
                <a:lnTo>
                  <a:pt x="411" y="125"/>
                </a:lnTo>
                <a:lnTo>
                  <a:pt x="320" y="298"/>
                </a:lnTo>
                <a:lnTo>
                  <a:pt x="305" y="305"/>
                </a:lnTo>
                <a:lnTo>
                  <a:pt x="288" y="311"/>
                </a:lnTo>
                <a:lnTo>
                  <a:pt x="267" y="320"/>
                </a:lnTo>
                <a:lnTo>
                  <a:pt x="244" y="330"/>
                </a:lnTo>
                <a:lnTo>
                  <a:pt x="221" y="338"/>
                </a:lnTo>
                <a:lnTo>
                  <a:pt x="216" y="339"/>
                </a:lnTo>
                <a:lnTo>
                  <a:pt x="210" y="341"/>
                </a:lnTo>
                <a:lnTo>
                  <a:pt x="204" y="343"/>
                </a:lnTo>
                <a:lnTo>
                  <a:pt x="199" y="345"/>
                </a:lnTo>
                <a:lnTo>
                  <a:pt x="193" y="347"/>
                </a:lnTo>
                <a:lnTo>
                  <a:pt x="189" y="347"/>
                </a:lnTo>
                <a:lnTo>
                  <a:pt x="180" y="349"/>
                </a:lnTo>
                <a:lnTo>
                  <a:pt x="170" y="351"/>
                </a:lnTo>
                <a:lnTo>
                  <a:pt x="165" y="351"/>
                </a:lnTo>
                <a:lnTo>
                  <a:pt x="159" y="351"/>
                </a:lnTo>
                <a:lnTo>
                  <a:pt x="153" y="351"/>
                </a:lnTo>
                <a:lnTo>
                  <a:pt x="146" y="351"/>
                </a:lnTo>
                <a:lnTo>
                  <a:pt x="140" y="351"/>
                </a:lnTo>
                <a:lnTo>
                  <a:pt x="132" y="349"/>
                </a:lnTo>
                <a:lnTo>
                  <a:pt x="125" y="349"/>
                </a:lnTo>
                <a:lnTo>
                  <a:pt x="117" y="349"/>
                </a:lnTo>
                <a:lnTo>
                  <a:pt x="110" y="347"/>
                </a:lnTo>
                <a:lnTo>
                  <a:pt x="102" y="347"/>
                </a:lnTo>
                <a:lnTo>
                  <a:pt x="94" y="347"/>
                </a:lnTo>
                <a:lnTo>
                  <a:pt x="87" y="345"/>
                </a:lnTo>
                <a:lnTo>
                  <a:pt x="79" y="345"/>
                </a:lnTo>
                <a:lnTo>
                  <a:pt x="72" y="343"/>
                </a:lnTo>
                <a:lnTo>
                  <a:pt x="58" y="341"/>
                </a:lnTo>
                <a:lnTo>
                  <a:pt x="51" y="341"/>
                </a:lnTo>
                <a:lnTo>
                  <a:pt x="43" y="339"/>
                </a:lnTo>
                <a:lnTo>
                  <a:pt x="32" y="338"/>
                </a:lnTo>
                <a:lnTo>
                  <a:pt x="20" y="336"/>
                </a:lnTo>
                <a:lnTo>
                  <a:pt x="11" y="336"/>
                </a:lnTo>
                <a:lnTo>
                  <a:pt x="5" y="334"/>
                </a:lnTo>
                <a:lnTo>
                  <a:pt x="0" y="332"/>
                </a:lnTo>
                <a:lnTo>
                  <a:pt x="102" y="273"/>
                </a:lnTo>
                <a:lnTo>
                  <a:pt x="104" y="281"/>
                </a:lnTo>
                <a:lnTo>
                  <a:pt x="121" y="298"/>
                </a:lnTo>
                <a:lnTo>
                  <a:pt x="147" y="315"/>
                </a:lnTo>
                <a:close/>
              </a:path>
            </a:pathLst>
          </a:custGeom>
          <a:gradFill rotWithShape="0">
            <a:gsLst>
              <a:gs pos="0">
                <a:srgbClr val="FFFFFF"/>
              </a:gs>
              <a:gs pos="100000">
                <a:srgbClr val="FFFFCC"/>
              </a:gs>
            </a:gsLst>
            <a:lin ang="5400000" scaled="1"/>
          </a:gradFill>
          <a:ln w="9525">
            <a:noFill/>
            <a:round/>
            <a:headEnd/>
            <a:tailEnd/>
          </a:ln>
        </p:spPr>
        <p:txBody>
          <a:bodyPr/>
          <a:lstStyle/>
          <a:p>
            <a:endParaRPr lang="en-US"/>
          </a:p>
        </p:txBody>
      </p:sp>
      <p:sp>
        <p:nvSpPr>
          <p:cNvPr id="14344" name="Freeform 14"/>
          <p:cNvSpPr>
            <a:spLocks/>
          </p:cNvSpPr>
          <p:nvPr/>
        </p:nvSpPr>
        <p:spPr bwMode="auto">
          <a:xfrm>
            <a:off x="5245100" y="3857625"/>
            <a:ext cx="1471613" cy="728663"/>
          </a:xfrm>
          <a:custGeom>
            <a:avLst/>
            <a:gdLst>
              <a:gd name="T0" fmla="*/ 463708908 w 927"/>
              <a:gd name="T1" fmla="*/ 783769925 h 459"/>
              <a:gd name="T2" fmla="*/ 645160219 w 927"/>
              <a:gd name="T3" fmla="*/ 688003922 h 459"/>
              <a:gd name="T4" fmla="*/ 715724618 w 927"/>
              <a:gd name="T5" fmla="*/ 587197603 h 459"/>
              <a:gd name="T6" fmla="*/ 778729340 w 927"/>
              <a:gd name="T7" fmla="*/ 486391284 h 459"/>
              <a:gd name="T8" fmla="*/ 846772788 w 927"/>
              <a:gd name="T9" fmla="*/ 362902749 h 459"/>
              <a:gd name="T10" fmla="*/ 1008062843 w 927"/>
              <a:gd name="T11" fmla="*/ 209173906 h 459"/>
              <a:gd name="T12" fmla="*/ 1136591649 w 927"/>
              <a:gd name="T13" fmla="*/ 176411059 h 459"/>
              <a:gd name="T14" fmla="*/ 1257559190 w 927"/>
              <a:gd name="T15" fmla="*/ 176411059 h 459"/>
              <a:gd name="T16" fmla="*/ 1214715725 w 927"/>
              <a:gd name="T17" fmla="*/ 239415802 h 459"/>
              <a:gd name="T18" fmla="*/ 1141631963 w 927"/>
              <a:gd name="T19" fmla="*/ 342741485 h 459"/>
              <a:gd name="T20" fmla="*/ 1222276990 w 927"/>
              <a:gd name="T21" fmla="*/ 433467172 h 459"/>
              <a:gd name="T22" fmla="*/ 1353325160 w 927"/>
              <a:gd name="T23" fmla="*/ 330141489 h 459"/>
              <a:gd name="T24" fmla="*/ 1439010501 w 927"/>
              <a:gd name="T25" fmla="*/ 176411059 h 459"/>
              <a:gd name="T26" fmla="*/ 1567537720 w 927"/>
              <a:gd name="T27" fmla="*/ 65524107 h 459"/>
              <a:gd name="T28" fmla="*/ 1643142433 w 927"/>
              <a:gd name="T29" fmla="*/ 196572322 h 459"/>
              <a:gd name="T30" fmla="*/ 1547376463 w 927"/>
              <a:gd name="T31" fmla="*/ 342741485 h 459"/>
              <a:gd name="T32" fmla="*/ 1600300556 w 927"/>
              <a:gd name="T33" fmla="*/ 395665597 h 459"/>
              <a:gd name="T34" fmla="*/ 1706147155 w 927"/>
              <a:gd name="T35" fmla="*/ 287298010 h 459"/>
              <a:gd name="T36" fmla="*/ 1764109974 w 927"/>
              <a:gd name="T37" fmla="*/ 214214222 h 459"/>
              <a:gd name="T38" fmla="*/ 1834674373 w 927"/>
              <a:gd name="T39" fmla="*/ 133569167 h 459"/>
              <a:gd name="T40" fmla="*/ 1978324122 w 927"/>
              <a:gd name="T41" fmla="*/ 10080632 h 459"/>
              <a:gd name="T42" fmla="*/ 2053928835 w 927"/>
              <a:gd name="T43" fmla="*/ 148690115 h 459"/>
              <a:gd name="T44" fmla="*/ 1963203180 w 927"/>
              <a:gd name="T45" fmla="*/ 252015798 h 459"/>
              <a:gd name="T46" fmla="*/ 1844755002 w 927"/>
              <a:gd name="T47" fmla="*/ 352822117 h 459"/>
              <a:gd name="T48" fmla="*/ 1839714688 w 927"/>
              <a:gd name="T49" fmla="*/ 390625281 h 459"/>
              <a:gd name="T50" fmla="*/ 2147483647 w 927"/>
              <a:gd name="T51" fmla="*/ 191532006 h 459"/>
              <a:gd name="T52" fmla="*/ 2147483647 w 927"/>
              <a:gd name="T53" fmla="*/ 246975482 h 459"/>
              <a:gd name="T54" fmla="*/ 2147483647 w 927"/>
              <a:gd name="T55" fmla="*/ 372983381 h 459"/>
              <a:gd name="T56" fmla="*/ 2116931969 w 927"/>
              <a:gd name="T57" fmla="*/ 400705912 h 459"/>
              <a:gd name="T58" fmla="*/ 2147483647 w 927"/>
              <a:gd name="T59" fmla="*/ 609878231 h 459"/>
              <a:gd name="T60" fmla="*/ 2101811027 w 927"/>
              <a:gd name="T61" fmla="*/ 597278235 h 459"/>
              <a:gd name="T62" fmla="*/ 1912800037 w 927"/>
              <a:gd name="T63" fmla="*/ 511592864 h 459"/>
              <a:gd name="T64" fmla="*/ 2003525693 w 927"/>
              <a:gd name="T65" fmla="*/ 806450553 h 459"/>
              <a:gd name="T66" fmla="*/ 1920359715 w 927"/>
              <a:gd name="T67" fmla="*/ 859374665 h 459"/>
              <a:gd name="T68" fmla="*/ 1663303690 w 927"/>
              <a:gd name="T69" fmla="*/ 672882974 h 459"/>
              <a:gd name="T70" fmla="*/ 1557457092 w 927"/>
              <a:gd name="T71" fmla="*/ 730845814 h 459"/>
              <a:gd name="T72" fmla="*/ 1748989032 w 927"/>
              <a:gd name="T73" fmla="*/ 912297189 h 459"/>
              <a:gd name="T74" fmla="*/ 1733868089 w 927"/>
              <a:gd name="T75" fmla="*/ 1113909827 h 459"/>
              <a:gd name="T76" fmla="*/ 1595260242 w 927"/>
              <a:gd name="T77" fmla="*/ 1116430779 h 459"/>
              <a:gd name="T78" fmla="*/ 1333163903 w 927"/>
              <a:gd name="T79" fmla="*/ 811490869 h 459"/>
              <a:gd name="T80" fmla="*/ 1333163903 w 927"/>
              <a:gd name="T81" fmla="*/ 932458452 h 459"/>
              <a:gd name="T82" fmla="*/ 1365925152 w 927"/>
              <a:gd name="T83" fmla="*/ 1113909827 h 459"/>
              <a:gd name="T84" fmla="*/ 1242438247 w 927"/>
              <a:gd name="T85" fmla="*/ 1146672674 h 459"/>
              <a:gd name="T86" fmla="*/ 1103828813 w 927"/>
              <a:gd name="T87" fmla="*/ 1151712990 h 459"/>
              <a:gd name="T88" fmla="*/ 965220965 w 927"/>
              <a:gd name="T89" fmla="*/ 1131551726 h 459"/>
              <a:gd name="T90" fmla="*/ 816530902 w 927"/>
              <a:gd name="T91" fmla="*/ 1050906671 h 459"/>
              <a:gd name="T92" fmla="*/ 602318342 w 927"/>
              <a:gd name="T93" fmla="*/ 932458452 h 459"/>
              <a:gd name="T94" fmla="*/ 1280239810 w 927"/>
              <a:gd name="T95" fmla="*/ 1045866355 h 459"/>
              <a:gd name="T96" fmla="*/ 1920359715 w 927"/>
              <a:gd name="T97" fmla="*/ 783769925 h 459"/>
              <a:gd name="T98" fmla="*/ 1897679095 w 927"/>
              <a:gd name="T99" fmla="*/ 420867176 h 459"/>
              <a:gd name="T100" fmla="*/ 1214715725 w 927"/>
              <a:gd name="T101" fmla="*/ 619958863 h 459"/>
              <a:gd name="T102" fmla="*/ 677923055 w 927"/>
              <a:gd name="T103" fmla="*/ 806450553 h 459"/>
              <a:gd name="T104" fmla="*/ 506552372 w 927"/>
              <a:gd name="T105" fmla="*/ 864414981 h 459"/>
              <a:gd name="T106" fmla="*/ 400705774 w 927"/>
              <a:gd name="T107" fmla="*/ 879535929 h 459"/>
              <a:gd name="T108" fmla="*/ 299899489 w 927"/>
              <a:gd name="T109" fmla="*/ 874495613 h 459"/>
              <a:gd name="T110" fmla="*/ 186491626 w 927"/>
              <a:gd name="T111" fmla="*/ 864414981 h 459"/>
              <a:gd name="T112" fmla="*/ 32762836 w 927"/>
              <a:gd name="T113" fmla="*/ 839213401 h 459"/>
              <a:gd name="T114" fmla="*/ 372983252 w 927"/>
              <a:gd name="T115" fmla="*/ 788810241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8" y="313"/>
                </a:moveTo>
                <a:lnTo>
                  <a:pt x="152" y="315"/>
                </a:lnTo>
                <a:lnTo>
                  <a:pt x="161" y="315"/>
                </a:lnTo>
                <a:lnTo>
                  <a:pt x="169" y="313"/>
                </a:lnTo>
                <a:lnTo>
                  <a:pt x="176" y="313"/>
                </a:lnTo>
                <a:lnTo>
                  <a:pt x="184" y="311"/>
                </a:lnTo>
                <a:lnTo>
                  <a:pt x="193" y="309"/>
                </a:lnTo>
                <a:lnTo>
                  <a:pt x="212" y="301"/>
                </a:lnTo>
                <a:lnTo>
                  <a:pt x="235" y="290"/>
                </a:lnTo>
                <a:lnTo>
                  <a:pt x="245" y="282"/>
                </a:lnTo>
                <a:lnTo>
                  <a:pt x="250" y="277"/>
                </a:lnTo>
                <a:lnTo>
                  <a:pt x="256" y="273"/>
                </a:lnTo>
                <a:lnTo>
                  <a:pt x="262" y="267"/>
                </a:lnTo>
                <a:lnTo>
                  <a:pt x="267" y="261"/>
                </a:lnTo>
                <a:lnTo>
                  <a:pt x="271" y="254"/>
                </a:lnTo>
                <a:lnTo>
                  <a:pt x="277" y="246"/>
                </a:lnTo>
                <a:lnTo>
                  <a:pt x="281" y="241"/>
                </a:lnTo>
                <a:lnTo>
                  <a:pt x="284" y="233"/>
                </a:lnTo>
                <a:lnTo>
                  <a:pt x="290" y="225"/>
                </a:lnTo>
                <a:lnTo>
                  <a:pt x="294" y="220"/>
                </a:lnTo>
                <a:lnTo>
                  <a:pt x="298" y="212"/>
                </a:lnTo>
                <a:lnTo>
                  <a:pt x="301" y="206"/>
                </a:lnTo>
                <a:lnTo>
                  <a:pt x="305" y="199"/>
                </a:lnTo>
                <a:lnTo>
                  <a:pt x="309" y="193"/>
                </a:lnTo>
                <a:lnTo>
                  <a:pt x="313" y="186"/>
                </a:lnTo>
                <a:lnTo>
                  <a:pt x="315" y="180"/>
                </a:lnTo>
                <a:lnTo>
                  <a:pt x="322" y="169"/>
                </a:lnTo>
                <a:lnTo>
                  <a:pt x="326" y="161"/>
                </a:lnTo>
                <a:lnTo>
                  <a:pt x="330" y="155"/>
                </a:lnTo>
                <a:lnTo>
                  <a:pt x="336" y="144"/>
                </a:lnTo>
                <a:lnTo>
                  <a:pt x="341" y="134"/>
                </a:lnTo>
                <a:lnTo>
                  <a:pt x="349" y="125"/>
                </a:lnTo>
                <a:lnTo>
                  <a:pt x="355" y="115"/>
                </a:lnTo>
                <a:lnTo>
                  <a:pt x="362" y="108"/>
                </a:lnTo>
                <a:lnTo>
                  <a:pt x="379" y="93"/>
                </a:lnTo>
                <a:lnTo>
                  <a:pt x="400" y="83"/>
                </a:lnTo>
                <a:lnTo>
                  <a:pt x="410" y="79"/>
                </a:lnTo>
                <a:lnTo>
                  <a:pt x="421" y="76"/>
                </a:lnTo>
                <a:lnTo>
                  <a:pt x="427" y="74"/>
                </a:lnTo>
                <a:lnTo>
                  <a:pt x="430" y="74"/>
                </a:lnTo>
                <a:lnTo>
                  <a:pt x="442" y="72"/>
                </a:lnTo>
                <a:lnTo>
                  <a:pt x="451" y="70"/>
                </a:lnTo>
                <a:lnTo>
                  <a:pt x="459" y="70"/>
                </a:lnTo>
                <a:lnTo>
                  <a:pt x="468" y="68"/>
                </a:lnTo>
                <a:lnTo>
                  <a:pt x="474" y="68"/>
                </a:lnTo>
                <a:lnTo>
                  <a:pt x="482" y="68"/>
                </a:lnTo>
                <a:lnTo>
                  <a:pt x="487" y="68"/>
                </a:lnTo>
                <a:lnTo>
                  <a:pt x="499" y="70"/>
                </a:lnTo>
                <a:lnTo>
                  <a:pt x="506" y="72"/>
                </a:lnTo>
                <a:lnTo>
                  <a:pt x="504" y="74"/>
                </a:lnTo>
                <a:lnTo>
                  <a:pt x="497" y="79"/>
                </a:lnTo>
                <a:lnTo>
                  <a:pt x="493" y="85"/>
                </a:lnTo>
                <a:lnTo>
                  <a:pt x="487" y="89"/>
                </a:lnTo>
                <a:lnTo>
                  <a:pt x="482" y="95"/>
                </a:lnTo>
                <a:lnTo>
                  <a:pt x="476" y="100"/>
                </a:lnTo>
                <a:lnTo>
                  <a:pt x="470" y="108"/>
                </a:lnTo>
                <a:lnTo>
                  <a:pt x="465" y="115"/>
                </a:lnTo>
                <a:lnTo>
                  <a:pt x="461" y="121"/>
                </a:lnTo>
                <a:lnTo>
                  <a:pt x="457" y="129"/>
                </a:lnTo>
                <a:lnTo>
                  <a:pt x="453" y="136"/>
                </a:lnTo>
                <a:lnTo>
                  <a:pt x="451" y="142"/>
                </a:lnTo>
                <a:lnTo>
                  <a:pt x="449" y="155"/>
                </a:lnTo>
                <a:lnTo>
                  <a:pt x="453" y="165"/>
                </a:lnTo>
                <a:lnTo>
                  <a:pt x="461" y="170"/>
                </a:lnTo>
                <a:lnTo>
                  <a:pt x="472" y="172"/>
                </a:lnTo>
                <a:lnTo>
                  <a:pt x="485" y="172"/>
                </a:lnTo>
                <a:lnTo>
                  <a:pt x="499" y="169"/>
                </a:lnTo>
                <a:lnTo>
                  <a:pt x="512" y="161"/>
                </a:lnTo>
                <a:lnTo>
                  <a:pt x="523" y="150"/>
                </a:lnTo>
                <a:lnTo>
                  <a:pt x="527" y="144"/>
                </a:lnTo>
                <a:lnTo>
                  <a:pt x="533" y="138"/>
                </a:lnTo>
                <a:lnTo>
                  <a:pt x="537" y="131"/>
                </a:lnTo>
                <a:lnTo>
                  <a:pt x="540" y="123"/>
                </a:lnTo>
                <a:lnTo>
                  <a:pt x="546" y="114"/>
                </a:lnTo>
                <a:lnTo>
                  <a:pt x="552" y="102"/>
                </a:lnTo>
                <a:lnTo>
                  <a:pt x="557" y="91"/>
                </a:lnTo>
                <a:lnTo>
                  <a:pt x="563" y="81"/>
                </a:lnTo>
                <a:lnTo>
                  <a:pt x="571" y="70"/>
                </a:lnTo>
                <a:lnTo>
                  <a:pt x="578" y="60"/>
                </a:lnTo>
                <a:lnTo>
                  <a:pt x="584" y="51"/>
                </a:lnTo>
                <a:lnTo>
                  <a:pt x="594" y="43"/>
                </a:lnTo>
                <a:lnTo>
                  <a:pt x="609" y="30"/>
                </a:lnTo>
                <a:lnTo>
                  <a:pt x="616" y="28"/>
                </a:lnTo>
                <a:lnTo>
                  <a:pt x="622" y="26"/>
                </a:lnTo>
                <a:lnTo>
                  <a:pt x="626" y="26"/>
                </a:lnTo>
                <a:lnTo>
                  <a:pt x="635" y="28"/>
                </a:lnTo>
                <a:lnTo>
                  <a:pt x="645" y="34"/>
                </a:lnTo>
                <a:lnTo>
                  <a:pt x="656" y="49"/>
                </a:lnTo>
                <a:lnTo>
                  <a:pt x="656" y="66"/>
                </a:lnTo>
                <a:lnTo>
                  <a:pt x="652" y="78"/>
                </a:lnTo>
                <a:lnTo>
                  <a:pt x="647" y="87"/>
                </a:lnTo>
                <a:lnTo>
                  <a:pt x="641" y="96"/>
                </a:lnTo>
                <a:lnTo>
                  <a:pt x="635" y="106"/>
                </a:lnTo>
                <a:lnTo>
                  <a:pt x="628" y="117"/>
                </a:lnTo>
                <a:lnTo>
                  <a:pt x="620" y="127"/>
                </a:lnTo>
                <a:lnTo>
                  <a:pt x="614" y="136"/>
                </a:lnTo>
                <a:lnTo>
                  <a:pt x="611" y="144"/>
                </a:lnTo>
                <a:lnTo>
                  <a:pt x="605" y="159"/>
                </a:lnTo>
                <a:lnTo>
                  <a:pt x="611" y="170"/>
                </a:lnTo>
                <a:lnTo>
                  <a:pt x="616" y="170"/>
                </a:lnTo>
                <a:lnTo>
                  <a:pt x="626" y="167"/>
                </a:lnTo>
                <a:lnTo>
                  <a:pt x="635" y="157"/>
                </a:lnTo>
                <a:lnTo>
                  <a:pt x="641" y="151"/>
                </a:lnTo>
                <a:lnTo>
                  <a:pt x="649" y="146"/>
                </a:lnTo>
                <a:lnTo>
                  <a:pt x="656" y="138"/>
                </a:lnTo>
                <a:lnTo>
                  <a:pt x="662" y="131"/>
                </a:lnTo>
                <a:lnTo>
                  <a:pt x="669" y="121"/>
                </a:lnTo>
                <a:lnTo>
                  <a:pt x="677" y="114"/>
                </a:lnTo>
                <a:lnTo>
                  <a:pt x="681" y="110"/>
                </a:lnTo>
                <a:lnTo>
                  <a:pt x="685" y="104"/>
                </a:lnTo>
                <a:lnTo>
                  <a:pt x="688" y="100"/>
                </a:lnTo>
                <a:lnTo>
                  <a:pt x="692" y="95"/>
                </a:lnTo>
                <a:lnTo>
                  <a:pt x="696" y="91"/>
                </a:lnTo>
                <a:lnTo>
                  <a:pt x="700" y="85"/>
                </a:lnTo>
                <a:lnTo>
                  <a:pt x="704" y="81"/>
                </a:lnTo>
                <a:lnTo>
                  <a:pt x="709" y="76"/>
                </a:lnTo>
                <a:lnTo>
                  <a:pt x="717" y="66"/>
                </a:lnTo>
                <a:lnTo>
                  <a:pt x="721" y="62"/>
                </a:lnTo>
                <a:lnTo>
                  <a:pt x="724" y="59"/>
                </a:lnTo>
                <a:lnTo>
                  <a:pt x="728" y="53"/>
                </a:lnTo>
                <a:lnTo>
                  <a:pt x="732" y="49"/>
                </a:lnTo>
                <a:lnTo>
                  <a:pt x="741" y="42"/>
                </a:lnTo>
                <a:lnTo>
                  <a:pt x="749" y="32"/>
                </a:lnTo>
                <a:lnTo>
                  <a:pt x="757" y="26"/>
                </a:lnTo>
                <a:lnTo>
                  <a:pt x="772" y="13"/>
                </a:lnTo>
                <a:lnTo>
                  <a:pt x="785" y="4"/>
                </a:lnTo>
                <a:lnTo>
                  <a:pt x="798" y="0"/>
                </a:lnTo>
                <a:lnTo>
                  <a:pt x="808" y="0"/>
                </a:lnTo>
                <a:lnTo>
                  <a:pt x="817" y="5"/>
                </a:lnTo>
                <a:lnTo>
                  <a:pt x="827" y="26"/>
                </a:lnTo>
                <a:lnTo>
                  <a:pt x="823" y="47"/>
                </a:lnTo>
                <a:lnTo>
                  <a:pt x="815" y="59"/>
                </a:lnTo>
                <a:lnTo>
                  <a:pt x="808" y="68"/>
                </a:lnTo>
                <a:lnTo>
                  <a:pt x="800" y="79"/>
                </a:lnTo>
                <a:lnTo>
                  <a:pt x="795" y="83"/>
                </a:lnTo>
                <a:lnTo>
                  <a:pt x="791" y="89"/>
                </a:lnTo>
                <a:lnTo>
                  <a:pt x="785" y="95"/>
                </a:lnTo>
                <a:lnTo>
                  <a:pt x="779" y="100"/>
                </a:lnTo>
                <a:lnTo>
                  <a:pt x="774" y="104"/>
                </a:lnTo>
                <a:lnTo>
                  <a:pt x="768" y="110"/>
                </a:lnTo>
                <a:lnTo>
                  <a:pt x="747" y="129"/>
                </a:lnTo>
                <a:lnTo>
                  <a:pt x="741" y="133"/>
                </a:lnTo>
                <a:lnTo>
                  <a:pt x="736" y="136"/>
                </a:lnTo>
                <a:lnTo>
                  <a:pt x="732" y="140"/>
                </a:lnTo>
                <a:lnTo>
                  <a:pt x="728" y="144"/>
                </a:lnTo>
                <a:lnTo>
                  <a:pt x="721" y="151"/>
                </a:lnTo>
                <a:lnTo>
                  <a:pt x="717" y="157"/>
                </a:lnTo>
                <a:lnTo>
                  <a:pt x="717" y="163"/>
                </a:lnTo>
                <a:lnTo>
                  <a:pt x="722" y="161"/>
                </a:lnTo>
                <a:lnTo>
                  <a:pt x="730" y="155"/>
                </a:lnTo>
                <a:lnTo>
                  <a:pt x="751" y="140"/>
                </a:lnTo>
                <a:lnTo>
                  <a:pt x="779" y="121"/>
                </a:lnTo>
                <a:lnTo>
                  <a:pt x="812" y="100"/>
                </a:lnTo>
                <a:lnTo>
                  <a:pt x="844" y="85"/>
                </a:lnTo>
                <a:lnTo>
                  <a:pt x="857" y="79"/>
                </a:lnTo>
                <a:lnTo>
                  <a:pt x="872" y="76"/>
                </a:lnTo>
                <a:lnTo>
                  <a:pt x="878" y="76"/>
                </a:lnTo>
                <a:lnTo>
                  <a:pt x="884" y="76"/>
                </a:lnTo>
                <a:lnTo>
                  <a:pt x="895" y="78"/>
                </a:lnTo>
                <a:lnTo>
                  <a:pt x="903" y="83"/>
                </a:lnTo>
                <a:lnTo>
                  <a:pt x="910" y="89"/>
                </a:lnTo>
                <a:lnTo>
                  <a:pt x="922" y="98"/>
                </a:lnTo>
                <a:lnTo>
                  <a:pt x="927" y="119"/>
                </a:lnTo>
                <a:lnTo>
                  <a:pt x="925" y="129"/>
                </a:lnTo>
                <a:lnTo>
                  <a:pt x="920" y="136"/>
                </a:lnTo>
                <a:lnTo>
                  <a:pt x="910" y="142"/>
                </a:lnTo>
                <a:lnTo>
                  <a:pt x="899" y="146"/>
                </a:lnTo>
                <a:lnTo>
                  <a:pt x="893" y="148"/>
                </a:lnTo>
                <a:lnTo>
                  <a:pt x="888" y="150"/>
                </a:lnTo>
                <a:lnTo>
                  <a:pt x="874" y="151"/>
                </a:lnTo>
                <a:lnTo>
                  <a:pt x="869" y="151"/>
                </a:lnTo>
                <a:lnTo>
                  <a:pt x="863" y="153"/>
                </a:lnTo>
                <a:lnTo>
                  <a:pt x="853" y="155"/>
                </a:lnTo>
                <a:lnTo>
                  <a:pt x="840" y="159"/>
                </a:lnTo>
                <a:lnTo>
                  <a:pt x="838" y="163"/>
                </a:lnTo>
                <a:lnTo>
                  <a:pt x="840" y="169"/>
                </a:lnTo>
                <a:lnTo>
                  <a:pt x="857" y="189"/>
                </a:lnTo>
                <a:lnTo>
                  <a:pt x="874" y="216"/>
                </a:lnTo>
                <a:lnTo>
                  <a:pt x="880" y="239"/>
                </a:lnTo>
                <a:lnTo>
                  <a:pt x="878" y="242"/>
                </a:lnTo>
                <a:lnTo>
                  <a:pt x="874" y="244"/>
                </a:lnTo>
                <a:lnTo>
                  <a:pt x="869" y="246"/>
                </a:lnTo>
                <a:lnTo>
                  <a:pt x="861" y="246"/>
                </a:lnTo>
                <a:lnTo>
                  <a:pt x="851" y="244"/>
                </a:lnTo>
                <a:lnTo>
                  <a:pt x="844" y="241"/>
                </a:lnTo>
                <a:lnTo>
                  <a:pt x="834" y="237"/>
                </a:lnTo>
                <a:lnTo>
                  <a:pt x="827" y="233"/>
                </a:lnTo>
                <a:lnTo>
                  <a:pt x="810" y="224"/>
                </a:lnTo>
                <a:lnTo>
                  <a:pt x="796" y="216"/>
                </a:lnTo>
                <a:lnTo>
                  <a:pt x="781" y="206"/>
                </a:lnTo>
                <a:lnTo>
                  <a:pt x="770" y="203"/>
                </a:lnTo>
                <a:lnTo>
                  <a:pt x="759" y="203"/>
                </a:lnTo>
                <a:lnTo>
                  <a:pt x="749" y="208"/>
                </a:lnTo>
                <a:lnTo>
                  <a:pt x="747" y="214"/>
                </a:lnTo>
                <a:lnTo>
                  <a:pt x="747" y="222"/>
                </a:lnTo>
                <a:lnTo>
                  <a:pt x="753" y="239"/>
                </a:lnTo>
                <a:lnTo>
                  <a:pt x="774" y="280"/>
                </a:lnTo>
                <a:lnTo>
                  <a:pt x="795" y="320"/>
                </a:lnTo>
                <a:lnTo>
                  <a:pt x="795" y="333"/>
                </a:lnTo>
                <a:lnTo>
                  <a:pt x="791" y="339"/>
                </a:lnTo>
                <a:lnTo>
                  <a:pt x="785" y="343"/>
                </a:lnTo>
                <a:lnTo>
                  <a:pt x="778" y="343"/>
                </a:lnTo>
                <a:lnTo>
                  <a:pt x="770" y="343"/>
                </a:lnTo>
                <a:lnTo>
                  <a:pt x="762" y="341"/>
                </a:lnTo>
                <a:lnTo>
                  <a:pt x="755" y="337"/>
                </a:lnTo>
                <a:lnTo>
                  <a:pt x="738" y="326"/>
                </a:lnTo>
                <a:lnTo>
                  <a:pt x="722" y="311"/>
                </a:lnTo>
                <a:lnTo>
                  <a:pt x="707" y="296"/>
                </a:lnTo>
                <a:lnTo>
                  <a:pt x="690" y="282"/>
                </a:lnTo>
                <a:lnTo>
                  <a:pt x="660" y="267"/>
                </a:lnTo>
                <a:lnTo>
                  <a:pt x="645" y="265"/>
                </a:lnTo>
                <a:lnTo>
                  <a:pt x="633" y="269"/>
                </a:lnTo>
                <a:lnTo>
                  <a:pt x="626" y="273"/>
                </a:lnTo>
                <a:lnTo>
                  <a:pt x="622" y="277"/>
                </a:lnTo>
                <a:lnTo>
                  <a:pt x="620" y="280"/>
                </a:lnTo>
                <a:lnTo>
                  <a:pt x="618" y="290"/>
                </a:lnTo>
                <a:lnTo>
                  <a:pt x="620" y="299"/>
                </a:lnTo>
                <a:lnTo>
                  <a:pt x="635" y="324"/>
                </a:lnTo>
                <a:lnTo>
                  <a:pt x="660" y="343"/>
                </a:lnTo>
                <a:lnTo>
                  <a:pt x="671" y="351"/>
                </a:lnTo>
                <a:lnTo>
                  <a:pt x="683" y="356"/>
                </a:lnTo>
                <a:lnTo>
                  <a:pt x="694" y="362"/>
                </a:lnTo>
                <a:lnTo>
                  <a:pt x="704" y="370"/>
                </a:lnTo>
                <a:lnTo>
                  <a:pt x="719" y="392"/>
                </a:lnTo>
                <a:lnTo>
                  <a:pt x="721" y="407"/>
                </a:lnTo>
                <a:lnTo>
                  <a:pt x="715" y="421"/>
                </a:lnTo>
                <a:lnTo>
                  <a:pt x="704" y="432"/>
                </a:lnTo>
                <a:lnTo>
                  <a:pt x="688" y="442"/>
                </a:lnTo>
                <a:lnTo>
                  <a:pt x="679" y="443"/>
                </a:lnTo>
                <a:lnTo>
                  <a:pt x="671" y="447"/>
                </a:lnTo>
                <a:lnTo>
                  <a:pt x="660" y="447"/>
                </a:lnTo>
                <a:lnTo>
                  <a:pt x="650" y="447"/>
                </a:lnTo>
                <a:lnTo>
                  <a:pt x="643" y="447"/>
                </a:lnTo>
                <a:lnTo>
                  <a:pt x="633" y="443"/>
                </a:lnTo>
                <a:lnTo>
                  <a:pt x="624" y="440"/>
                </a:lnTo>
                <a:lnTo>
                  <a:pt x="616" y="434"/>
                </a:lnTo>
                <a:lnTo>
                  <a:pt x="603" y="417"/>
                </a:lnTo>
                <a:lnTo>
                  <a:pt x="588" y="398"/>
                </a:lnTo>
                <a:lnTo>
                  <a:pt x="557" y="354"/>
                </a:lnTo>
                <a:lnTo>
                  <a:pt x="529" y="322"/>
                </a:lnTo>
                <a:lnTo>
                  <a:pt x="516" y="316"/>
                </a:lnTo>
                <a:lnTo>
                  <a:pt x="504" y="318"/>
                </a:lnTo>
                <a:lnTo>
                  <a:pt x="501" y="322"/>
                </a:lnTo>
                <a:lnTo>
                  <a:pt x="499" y="326"/>
                </a:lnTo>
                <a:lnTo>
                  <a:pt x="504" y="339"/>
                </a:lnTo>
                <a:lnTo>
                  <a:pt x="529" y="370"/>
                </a:lnTo>
                <a:lnTo>
                  <a:pt x="542" y="387"/>
                </a:lnTo>
                <a:lnTo>
                  <a:pt x="554" y="404"/>
                </a:lnTo>
                <a:lnTo>
                  <a:pt x="559" y="419"/>
                </a:lnTo>
                <a:lnTo>
                  <a:pt x="557" y="432"/>
                </a:lnTo>
                <a:lnTo>
                  <a:pt x="550" y="438"/>
                </a:lnTo>
                <a:lnTo>
                  <a:pt x="542" y="442"/>
                </a:lnTo>
                <a:lnTo>
                  <a:pt x="531" y="447"/>
                </a:lnTo>
                <a:lnTo>
                  <a:pt x="523" y="449"/>
                </a:lnTo>
                <a:lnTo>
                  <a:pt x="516" y="451"/>
                </a:lnTo>
                <a:lnTo>
                  <a:pt x="508" y="453"/>
                </a:lnTo>
                <a:lnTo>
                  <a:pt x="501" y="453"/>
                </a:lnTo>
                <a:lnTo>
                  <a:pt x="493" y="455"/>
                </a:lnTo>
                <a:lnTo>
                  <a:pt x="484" y="455"/>
                </a:lnTo>
                <a:lnTo>
                  <a:pt x="476" y="457"/>
                </a:lnTo>
                <a:lnTo>
                  <a:pt x="466" y="457"/>
                </a:lnTo>
                <a:lnTo>
                  <a:pt x="457" y="457"/>
                </a:lnTo>
                <a:lnTo>
                  <a:pt x="447" y="459"/>
                </a:lnTo>
                <a:lnTo>
                  <a:pt x="438" y="457"/>
                </a:lnTo>
                <a:lnTo>
                  <a:pt x="429" y="457"/>
                </a:lnTo>
                <a:lnTo>
                  <a:pt x="419" y="457"/>
                </a:lnTo>
                <a:lnTo>
                  <a:pt x="410" y="455"/>
                </a:lnTo>
                <a:lnTo>
                  <a:pt x="400" y="453"/>
                </a:lnTo>
                <a:lnTo>
                  <a:pt x="391" y="453"/>
                </a:lnTo>
                <a:lnTo>
                  <a:pt x="383" y="449"/>
                </a:lnTo>
                <a:lnTo>
                  <a:pt x="374" y="447"/>
                </a:lnTo>
                <a:lnTo>
                  <a:pt x="366" y="445"/>
                </a:lnTo>
                <a:lnTo>
                  <a:pt x="358" y="442"/>
                </a:lnTo>
                <a:lnTo>
                  <a:pt x="345" y="436"/>
                </a:lnTo>
                <a:lnTo>
                  <a:pt x="332" y="426"/>
                </a:lnTo>
                <a:lnTo>
                  <a:pt x="324" y="417"/>
                </a:lnTo>
                <a:lnTo>
                  <a:pt x="305" y="398"/>
                </a:lnTo>
                <a:lnTo>
                  <a:pt x="286" y="385"/>
                </a:lnTo>
                <a:lnTo>
                  <a:pt x="267" y="375"/>
                </a:lnTo>
                <a:lnTo>
                  <a:pt x="258" y="373"/>
                </a:lnTo>
                <a:lnTo>
                  <a:pt x="248" y="370"/>
                </a:lnTo>
                <a:lnTo>
                  <a:pt x="239" y="370"/>
                </a:lnTo>
                <a:lnTo>
                  <a:pt x="231" y="368"/>
                </a:lnTo>
                <a:lnTo>
                  <a:pt x="218" y="368"/>
                </a:lnTo>
                <a:lnTo>
                  <a:pt x="209" y="368"/>
                </a:lnTo>
                <a:lnTo>
                  <a:pt x="205" y="368"/>
                </a:lnTo>
                <a:lnTo>
                  <a:pt x="334" y="328"/>
                </a:lnTo>
                <a:lnTo>
                  <a:pt x="508" y="415"/>
                </a:lnTo>
                <a:lnTo>
                  <a:pt x="374" y="315"/>
                </a:lnTo>
                <a:lnTo>
                  <a:pt x="531" y="269"/>
                </a:lnTo>
                <a:lnTo>
                  <a:pt x="654" y="406"/>
                </a:lnTo>
                <a:lnTo>
                  <a:pt x="561" y="258"/>
                </a:lnTo>
                <a:lnTo>
                  <a:pt x="662" y="224"/>
                </a:lnTo>
                <a:lnTo>
                  <a:pt x="762" y="311"/>
                </a:lnTo>
                <a:lnTo>
                  <a:pt x="690" y="214"/>
                </a:lnTo>
                <a:lnTo>
                  <a:pt x="770" y="182"/>
                </a:lnTo>
                <a:lnTo>
                  <a:pt x="844" y="212"/>
                </a:lnTo>
                <a:lnTo>
                  <a:pt x="787" y="165"/>
                </a:lnTo>
                <a:lnTo>
                  <a:pt x="888" y="104"/>
                </a:lnTo>
                <a:lnTo>
                  <a:pt x="753" y="167"/>
                </a:lnTo>
                <a:lnTo>
                  <a:pt x="647" y="206"/>
                </a:lnTo>
                <a:lnTo>
                  <a:pt x="795" y="42"/>
                </a:lnTo>
                <a:lnTo>
                  <a:pt x="603" y="216"/>
                </a:lnTo>
                <a:lnTo>
                  <a:pt x="521" y="239"/>
                </a:lnTo>
                <a:lnTo>
                  <a:pt x="624" y="66"/>
                </a:lnTo>
                <a:lnTo>
                  <a:pt x="482" y="246"/>
                </a:lnTo>
                <a:lnTo>
                  <a:pt x="358" y="284"/>
                </a:lnTo>
                <a:lnTo>
                  <a:pt x="413" y="123"/>
                </a:lnTo>
                <a:lnTo>
                  <a:pt x="322" y="296"/>
                </a:lnTo>
                <a:lnTo>
                  <a:pt x="305" y="303"/>
                </a:lnTo>
                <a:lnTo>
                  <a:pt x="288" y="311"/>
                </a:lnTo>
                <a:lnTo>
                  <a:pt x="269" y="320"/>
                </a:lnTo>
                <a:lnTo>
                  <a:pt x="245" y="328"/>
                </a:lnTo>
                <a:lnTo>
                  <a:pt x="222" y="335"/>
                </a:lnTo>
                <a:lnTo>
                  <a:pt x="216" y="337"/>
                </a:lnTo>
                <a:lnTo>
                  <a:pt x="210" y="339"/>
                </a:lnTo>
                <a:lnTo>
                  <a:pt x="205" y="341"/>
                </a:lnTo>
                <a:lnTo>
                  <a:pt x="201" y="343"/>
                </a:lnTo>
                <a:lnTo>
                  <a:pt x="195" y="345"/>
                </a:lnTo>
                <a:lnTo>
                  <a:pt x="190" y="347"/>
                </a:lnTo>
                <a:lnTo>
                  <a:pt x="180" y="347"/>
                </a:lnTo>
                <a:lnTo>
                  <a:pt x="171" y="349"/>
                </a:lnTo>
                <a:lnTo>
                  <a:pt x="165" y="349"/>
                </a:lnTo>
                <a:lnTo>
                  <a:pt x="159" y="349"/>
                </a:lnTo>
                <a:lnTo>
                  <a:pt x="154" y="349"/>
                </a:lnTo>
                <a:lnTo>
                  <a:pt x="148" y="349"/>
                </a:lnTo>
                <a:lnTo>
                  <a:pt x="140" y="349"/>
                </a:lnTo>
                <a:lnTo>
                  <a:pt x="133" y="349"/>
                </a:lnTo>
                <a:lnTo>
                  <a:pt x="125" y="347"/>
                </a:lnTo>
                <a:lnTo>
                  <a:pt x="119" y="347"/>
                </a:lnTo>
                <a:lnTo>
                  <a:pt x="112" y="347"/>
                </a:lnTo>
                <a:lnTo>
                  <a:pt x="104" y="347"/>
                </a:lnTo>
                <a:lnTo>
                  <a:pt x="97" y="345"/>
                </a:lnTo>
                <a:lnTo>
                  <a:pt x="89" y="345"/>
                </a:lnTo>
                <a:lnTo>
                  <a:pt x="81" y="343"/>
                </a:lnTo>
                <a:lnTo>
                  <a:pt x="74" y="343"/>
                </a:lnTo>
                <a:lnTo>
                  <a:pt x="59" y="341"/>
                </a:lnTo>
                <a:lnTo>
                  <a:pt x="51" y="339"/>
                </a:lnTo>
                <a:lnTo>
                  <a:pt x="45" y="337"/>
                </a:lnTo>
                <a:lnTo>
                  <a:pt x="32" y="337"/>
                </a:lnTo>
                <a:lnTo>
                  <a:pt x="23" y="335"/>
                </a:lnTo>
                <a:lnTo>
                  <a:pt x="13" y="333"/>
                </a:lnTo>
                <a:lnTo>
                  <a:pt x="6" y="332"/>
                </a:lnTo>
                <a:lnTo>
                  <a:pt x="0" y="332"/>
                </a:lnTo>
                <a:lnTo>
                  <a:pt x="102" y="271"/>
                </a:lnTo>
                <a:lnTo>
                  <a:pt x="104" y="279"/>
                </a:lnTo>
                <a:lnTo>
                  <a:pt x="123" y="297"/>
                </a:lnTo>
                <a:lnTo>
                  <a:pt x="148" y="313"/>
                </a:lnTo>
                <a:close/>
              </a:path>
            </a:pathLst>
          </a:custGeom>
          <a:solidFill>
            <a:srgbClr val="FFFFCC"/>
          </a:solidFill>
          <a:ln w="9525">
            <a:noFill/>
            <a:round/>
            <a:headEnd/>
            <a:tailEnd/>
          </a:ln>
        </p:spPr>
        <p:txBody>
          <a:bodyPr/>
          <a:lstStyle/>
          <a:p>
            <a:endParaRPr lang="en-US"/>
          </a:p>
        </p:txBody>
      </p:sp>
      <p:sp>
        <p:nvSpPr>
          <p:cNvPr id="14345" name="Freeform 15"/>
          <p:cNvSpPr>
            <a:spLocks/>
          </p:cNvSpPr>
          <p:nvPr/>
        </p:nvSpPr>
        <p:spPr bwMode="auto">
          <a:xfrm>
            <a:off x="8421688" y="5400675"/>
            <a:ext cx="722312" cy="1457325"/>
          </a:xfrm>
          <a:custGeom>
            <a:avLst/>
            <a:gdLst>
              <a:gd name="T0" fmla="*/ 234373575 w 455"/>
              <a:gd name="T1" fmla="*/ 1882557513 h 918"/>
              <a:gd name="T2" fmla="*/ 239413884 w 455"/>
              <a:gd name="T3" fmla="*/ 1675904700 h 918"/>
              <a:gd name="T4" fmla="*/ 186491433 w 455"/>
              <a:gd name="T5" fmla="*/ 1562496875 h 918"/>
              <a:gd name="T6" fmla="*/ 128527086 w 455"/>
              <a:gd name="T7" fmla="*/ 1461690625 h 918"/>
              <a:gd name="T8" fmla="*/ 57962760 w 455"/>
              <a:gd name="T9" fmla="*/ 1343244075 h 918"/>
              <a:gd name="T10" fmla="*/ 0 w 455"/>
              <a:gd name="T11" fmla="*/ 1126510638 h 918"/>
              <a:gd name="T12" fmla="*/ 37801524 w 455"/>
              <a:gd name="T13" fmla="*/ 997981875 h 918"/>
              <a:gd name="T14" fmla="*/ 95765871 w 455"/>
              <a:gd name="T15" fmla="*/ 892135313 h 918"/>
              <a:gd name="T16" fmla="*/ 128527086 w 455"/>
              <a:gd name="T17" fmla="*/ 965220638 h 918"/>
              <a:gd name="T18" fmla="*/ 181451124 w 455"/>
              <a:gd name="T19" fmla="*/ 1076107513 h 918"/>
              <a:gd name="T20" fmla="*/ 299897592 w 455"/>
              <a:gd name="T21" fmla="*/ 1050905950 h 918"/>
              <a:gd name="T22" fmla="*/ 277216996 w 455"/>
              <a:gd name="T23" fmla="*/ 889615950 h 918"/>
              <a:gd name="T24" fmla="*/ 186491433 w 455"/>
              <a:gd name="T25" fmla="*/ 735885625 h 918"/>
              <a:gd name="T26" fmla="*/ 156249579 w 455"/>
              <a:gd name="T27" fmla="*/ 569555313 h 918"/>
              <a:gd name="T28" fmla="*/ 299897592 w 455"/>
              <a:gd name="T29" fmla="*/ 564515000 h 918"/>
              <a:gd name="T30" fmla="*/ 388103794 w 455"/>
              <a:gd name="T31" fmla="*/ 720764688 h 918"/>
              <a:gd name="T32" fmla="*/ 458668120 w 455"/>
              <a:gd name="T33" fmla="*/ 703124388 h 918"/>
              <a:gd name="T34" fmla="*/ 410784391 w 455"/>
              <a:gd name="T35" fmla="*/ 559474688 h 918"/>
              <a:gd name="T36" fmla="*/ 383063485 w 455"/>
              <a:gd name="T37" fmla="*/ 468749063 h 918"/>
              <a:gd name="T38" fmla="*/ 347781322 w 455"/>
              <a:gd name="T39" fmla="*/ 367942813 h 918"/>
              <a:gd name="T40" fmla="*/ 309978210 w 455"/>
              <a:gd name="T41" fmla="*/ 186491563 h 918"/>
              <a:gd name="T42" fmla="*/ 463708429 w 455"/>
              <a:gd name="T43" fmla="*/ 181451250 h 918"/>
              <a:gd name="T44" fmla="*/ 511590571 w 455"/>
              <a:gd name="T45" fmla="*/ 315018738 h 918"/>
              <a:gd name="T46" fmla="*/ 539313064 w 455"/>
              <a:gd name="T47" fmla="*/ 468749063 h 918"/>
              <a:gd name="T48" fmla="*/ 569554918 w 455"/>
              <a:gd name="T49" fmla="*/ 491431263 h 918"/>
              <a:gd name="T50" fmla="*/ 572074279 w 455"/>
              <a:gd name="T51" fmla="*/ 80645000 h 918"/>
              <a:gd name="T52" fmla="*/ 682961077 w 455"/>
              <a:gd name="T53" fmla="*/ 0 h 918"/>
              <a:gd name="T54" fmla="*/ 758565712 w 455"/>
              <a:gd name="T55" fmla="*/ 123488450 h 918"/>
              <a:gd name="T56" fmla="*/ 715723880 w 455"/>
              <a:gd name="T57" fmla="*/ 257055938 h 918"/>
              <a:gd name="T58" fmla="*/ 945057146 w 455"/>
              <a:gd name="T59" fmla="*/ 277217188 h 918"/>
              <a:gd name="T60" fmla="*/ 879533129 w 455"/>
              <a:gd name="T61" fmla="*/ 362902500 h 918"/>
              <a:gd name="T62" fmla="*/ 708162622 w 455"/>
              <a:gd name="T63" fmla="*/ 486390950 h 918"/>
              <a:gd name="T64" fmla="*/ 1008061802 w 455"/>
              <a:gd name="T65" fmla="*/ 559474688 h 918"/>
              <a:gd name="T66" fmla="*/ 1018142420 w 455"/>
              <a:gd name="T67" fmla="*/ 655240625 h 918"/>
              <a:gd name="T68" fmla="*/ 725804498 w 455"/>
              <a:gd name="T69" fmla="*/ 783769388 h 918"/>
              <a:gd name="T70" fmla="*/ 725804498 w 455"/>
              <a:gd name="T71" fmla="*/ 902215938 h 918"/>
              <a:gd name="T72" fmla="*/ 980339309 w 455"/>
              <a:gd name="T73" fmla="*/ 831651563 h 918"/>
              <a:gd name="T74" fmla="*/ 1146669506 w 455"/>
              <a:gd name="T75" fmla="*/ 937498125 h 918"/>
              <a:gd name="T76" fmla="*/ 1081145489 w 455"/>
              <a:gd name="T77" fmla="*/ 1066026888 h 918"/>
              <a:gd name="T78" fmla="*/ 688001386 w 455"/>
              <a:gd name="T79" fmla="*/ 1141631575 h 918"/>
              <a:gd name="T80" fmla="*/ 788807566 w 455"/>
              <a:gd name="T81" fmla="*/ 1199594375 h 918"/>
              <a:gd name="T82" fmla="*/ 965218382 w 455"/>
              <a:gd name="T83" fmla="*/ 1260078125 h 918"/>
              <a:gd name="T84" fmla="*/ 932457167 w 455"/>
              <a:gd name="T85" fmla="*/ 1386085938 h 918"/>
              <a:gd name="T86" fmla="*/ 869452511 w 455"/>
              <a:gd name="T87" fmla="*/ 1509574388 h 918"/>
              <a:gd name="T88" fmla="*/ 783767257 w 455"/>
              <a:gd name="T89" fmla="*/ 1620461263 h 918"/>
              <a:gd name="T90" fmla="*/ 635078935 w 455"/>
              <a:gd name="T91" fmla="*/ 1711186888 h 918"/>
              <a:gd name="T92" fmla="*/ 430945627 w 455"/>
              <a:gd name="T93" fmla="*/ 1834673750 h 918"/>
              <a:gd name="T94" fmla="*/ 864412202 w 455"/>
              <a:gd name="T95" fmla="*/ 1305440938 h 918"/>
              <a:gd name="T96" fmla="*/ 950097455 w 455"/>
              <a:gd name="T97" fmla="*/ 617437488 h 918"/>
              <a:gd name="T98" fmla="*/ 624998317 w 455"/>
              <a:gd name="T99" fmla="*/ 458668438 h 918"/>
              <a:gd name="T100" fmla="*/ 463708429 w 455"/>
              <a:gd name="T101" fmla="*/ 1151712200 h 918"/>
              <a:gd name="T102" fmla="*/ 357861940 w 455"/>
              <a:gd name="T103" fmla="*/ 1711186888 h 918"/>
              <a:gd name="T104" fmla="*/ 325099137 w 455"/>
              <a:gd name="T105" fmla="*/ 1887597825 h 918"/>
              <a:gd name="T106" fmla="*/ 287297614 w 455"/>
              <a:gd name="T107" fmla="*/ 1983363763 h 918"/>
              <a:gd name="T108" fmla="*/ 229333266 w 455"/>
              <a:gd name="T109" fmla="*/ 2074089388 h 918"/>
              <a:gd name="T110" fmla="*/ 161289888 w 455"/>
              <a:gd name="T111" fmla="*/ 2147483647 h 918"/>
              <a:gd name="T112" fmla="*/ 65524017 w 455"/>
              <a:gd name="T113" fmla="*/ 2147483647 h 918"/>
              <a:gd name="T114" fmla="*/ 196572051 w 455"/>
              <a:gd name="T115" fmla="*/ 1963202513 h 9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8"/>
              <a:gd name="T176" fmla="*/ 455 w 455"/>
              <a:gd name="T177" fmla="*/ 918 h 9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8">
                <a:moveTo>
                  <a:pt x="78" y="779"/>
                </a:moveTo>
                <a:lnTo>
                  <a:pt x="80" y="777"/>
                </a:lnTo>
                <a:lnTo>
                  <a:pt x="83" y="768"/>
                </a:lnTo>
                <a:lnTo>
                  <a:pt x="87" y="762"/>
                </a:lnTo>
                <a:lnTo>
                  <a:pt x="89" y="756"/>
                </a:lnTo>
                <a:lnTo>
                  <a:pt x="93" y="747"/>
                </a:lnTo>
                <a:lnTo>
                  <a:pt x="95" y="737"/>
                </a:lnTo>
                <a:lnTo>
                  <a:pt x="99" y="717"/>
                </a:lnTo>
                <a:lnTo>
                  <a:pt x="99" y="692"/>
                </a:lnTo>
                <a:lnTo>
                  <a:pt x="97" y="679"/>
                </a:lnTo>
                <a:lnTo>
                  <a:pt x="95" y="673"/>
                </a:lnTo>
                <a:lnTo>
                  <a:pt x="95" y="665"/>
                </a:lnTo>
                <a:lnTo>
                  <a:pt x="91" y="658"/>
                </a:lnTo>
                <a:lnTo>
                  <a:pt x="89" y="650"/>
                </a:lnTo>
                <a:lnTo>
                  <a:pt x="85" y="643"/>
                </a:lnTo>
                <a:lnTo>
                  <a:pt x="81" y="635"/>
                </a:lnTo>
                <a:lnTo>
                  <a:pt x="78" y="628"/>
                </a:lnTo>
                <a:lnTo>
                  <a:pt x="74" y="620"/>
                </a:lnTo>
                <a:lnTo>
                  <a:pt x="70" y="614"/>
                </a:lnTo>
                <a:lnTo>
                  <a:pt x="66" y="607"/>
                </a:lnTo>
                <a:lnTo>
                  <a:pt x="62" y="599"/>
                </a:lnTo>
                <a:lnTo>
                  <a:pt x="59" y="593"/>
                </a:lnTo>
                <a:lnTo>
                  <a:pt x="55" y="588"/>
                </a:lnTo>
                <a:lnTo>
                  <a:pt x="51" y="580"/>
                </a:lnTo>
                <a:lnTo>
                  <a:pt x="47" y="574"/>
                </a:lnTo>
                <a:lnTo>
                  <a:pt x="44" y="569"/>
                </a:lnTo>
                <a:lnTo>
                  <a:pt x="36" y="555"/>
                </a:lnTo>
                <a:lnTo>
                  <a:pt x="32" y="550"/>
                </a:lnTo>
                <a:lnTo>
                  <a:pt x="28" y="544"/>
                </a:lnTo>
                <a:lnTo>
                  <a:pt x="23" y="533"/>
                </a:lnTo>
                <a:lnTo>
                  <a:pt x="17" y="523"/>
                </a:lnTo>
                <a:lnTo>
                  <a:pt x="11" y="512"/>
                </a:lnTo>
                <a:lnTo>
                  <a:pt x="7" y="502"/>
                </a:lnTo>
                <a:lnTo>
                  <a:pt x="4" y="491"/>
                </a:lnTo>
                <a:lnTo>
                  <a:pt x="0" y="470"/>
                </a:lnTo>
                <a:lnTo>
                  <a:pt x="0" y="447"/>
                </a:lnTo>
                <a:lnTo>
                  <a:pt x="2" y="436"/>
                </a:lnTo>
                <a:lnTo>
                  <a:pt x="6" y="425"/>
                </a:lnTo>
                <a:lnTo>
                  <a:pt x="6" y="421"/>
                </a:lnTo>
                <a:lnTo>
                  <a:pt x="7" y="415"/>
                </a:lnTo>
                <a:lnTo>
                  <a:pt x="11" y="406"/>
                </a:lnTo>
                <a:lnTo>
                  <a:pt x="15" y="396"/>
                </a:lnTo>
                <a:lnTo>
                  <a:pt x="19" y="389"/>
                </a:lnTo>
                <a:lnTo>
                  <a:pt x="23" y="381"/>
                </a:lnTo>
                <a:lnTo>
                  <a:pt x="25" y="375"/>
                </a:lnTo>
                <a:lnTo>
                  <a:pt x="28" y="368"/>
                </a:lnTo>
                <a:lnTo>
                  <a:pt x="32" y="364"/>
                </a:lnTo>
                <a:lnTo>
                  <a:pt x="38" y="354"/>
                </a:lnTo>
                <a:lnTo>
                  <a:pt x="44" y="349"/>
                </a:lnTo>
                <a:lnTo>
                  <a:pt x="44" y="353"/>
                </a:lnTo>
                <a:lnTo>
                  <a:pt x="45" y="360"/>
                </a:lnTo>
                <a:lnTo>
                  <a:pt x="47" y="368"/>
                </a:lnTo>
                <a:lnTo>
                  <a:pt x="49" y="373"/>
                </a:lnTo>
                <a:lnTo>
                  <a:pt x="51" y="383"/>
                </a:lnTo>
                <a:lnTo>
                  <a:pt x="55" y="391"/>
                </a:lnTo>
                <a:lnTo>
                  <a:pt x="57" y="398"/>
                </a:lnTo>
                <a:lnTo>
                  <a:pt x="61" y="406"/>
                </a:lnTo>
                <a:lnTo>
                  <a:pt x="64" y="413"/>
                </a:lnTo>
                <a:lnTo>
                  <a:pt x="68" y="421"/>
                </a:lnTo>
                <a:lnTo>
                  <a:pt x="72" y="427"/>
                </a:lnTo>
                <a:lnTo>
                  <a:pt x="78" y="432"/>
                </a:lnTo>
                <a:lnTo>
                  <a:pt x="87" y="440"/>
                </a:lnTo>
                <a:lnTo>
                  <a:pt x="99" y="442"/>
                </a:lnTo>
                <a:lnTo>
                  <a:pt x="108" y="436"/>
                </a:lnTo>
                <a:lnTo>
                  <a:pt x="116" y="428"/>
                </a:lnTo>
                <a:lnTo>
                  <a:pt x="119" y="417"/>
                </a:lnTo>
                <a:lnTo>
                  <a:pt x="123" y="404"/>
                </a:lnTo>
                <a:lnTo>
                  <a:pt x="123" y="389"/>
                </a:lnTo>
                <a:lnTo>
                  <a:pt x="119" y="373"/>
                </a:lnTo>
                <a:lnTo>
                  <a:pt x="117" y="366"/>
                </a:lnTo>
                <a:lnTo>
                  <a:pt x="114" y="358"/>
                </a:lnTo>
                <a:lnTo>
                  <a:pt x="110" y="353"/>
                </a:lnTo>
                <a:lnTo>
                  <a:pt x="104" y="343"/>
                </a:lnTo>
                <a:lnTo>
                  <a:pt x="99" y="336"/>
                </a:lnTo>
                <a:lnTo>
                  <a:pt x="93" y="324"/>
                </a:lnTo>
                <a:lnTo>
                  <a:pt x="85" y="315"/>
                </a:lnTo>
                <a:lnTo>
                  <a:pt x="80" y="303"/>
                </a:lnTo>
                <a:lnTo>
                  <a:pt x="74" y="292"/>
                </a:lnTo>
                <a:lnTo>
                  <a:pt x="68" y="281"/>
                </a:lnTo>
                <a:lnTo>
                  <a:pt x="64" y="269"/>
                </a:lnTo>
                <a:lnTo>
                  <a:pt x="61" y="260"/>
                </a:lnTo>
                <a:lnTo>
                  <a:pt x="59" y="239"/>
                </a:lnTo>
                <a:lnTo>
                  <a:pt x="61" y="231"/>
                </a:lnTo>
                <a:lnTo>
                  <a:pt x="62" y="226"/>
                </a:lnTo>
                <a:lnTo>
                  <a:pt x="64" y="222"/>
                </a:lnTo>
                <a:lnTo>
                  <a:pt x="70" y="216"/>
                </a:lnTo>
                <a:lnTo>
                  <a:pt x="80" y="210"/>
                </a:lnTo>
                <a:lnTo>
                  <a:pt x="97" y="207"/>
                </a:lnTo>
                <a:lnTo>
                  <a:pt x="112" y="216"/>
                </a:lnTo>
                <a:lnTo>
                  <a:pt x="119" y="224"/>
                </a:lnTo>
                <a:lnTo>
                  <a:pt x="127" y="233"/>
                </a:lnTo>
                <a:lnTo>
                  <a:pt x="133" y="243"/>
                </a:lnTo>
                <a:lnTo>
                  <a:pt x="138" y="254"/>
                </a:lnTo>
                <a:lnTo>
                  <a:pt x="142" y="265"/>
                </a:lnTo>
                <a:lnTo>
                  <a:pt x="148" y="277"/>
                </a:lnTo>
                <a:lnTo>
                  <a:pt x="154" y="286"/>
                </a:lnTo>
                <a:lnTo>
                  <a:pt x="157" y="294"/>
                </a:lnTo>
                <a:lnTo>
                  <a:pt x="169" y="305"/>
                </a:lnTo>
                <a:lnTo>
                  <a:pt x="180" y="307"/>
                </a:lnTo>
                <a:lnTo>
                  <a:pt x="184" y="301"/>
                </a:lnTo>
                <a:lnTo>
                  <a:pt x="184" y="292"/>
                </a:lnTo>
                <a:lnTo>
                  <a:pt x="182" y="279"/>
                </a:lnTo>
                <a:lnTo>
                  <a:pt x="180" y="271"/>
                </a:lnTo>
                <a:lnTo>
                  <a:pt x="178" y="262"/>
                </a:lnTo>
                <a:lnTo>
                  <a:pt x="174" y="252"/>
                </a:lnTo>
                <a:lnTo>
                  <a:pt x="171" y="243"/>
                </a:lnTo>
                <a:lnTo>
                  <a:pt x="167" y="231"/>
                </a:lnTo>
                <a:lnTo>
                  <a:pt x="163" y="222"/>
                </a:lnTo>
                <a:lnTo>
                  <a:pt x="161" y="216"/>
                </a:lnTo>
                <a:lnTo>
                  <a:pt x="159" y="210"/>
                </a:lnTo>
                <a:lnTo>
                  <a:pt x="157" y="205"/>
                </a:lnTo>
                <a:lnTo>
                  <a:pt x="155" y="199"/>
                </a:lnTo>
                <a:lnTo>
                  <a:pt x="154" y="193"/>
                </a:lnTo>
                <a:lnTo>
                  <a:pt x="152" y="186"/>
                </a:lnTo>
                <a:lnTo>
                  <a:pt x="150" y="180"/>
                </a:lnTo>
                <a:lnTo>
                  <a:pt x="148" y="174"/>
                </a:lnTo>
                <a:lnTo>
                  <a:pt x="142" y="163"/>
                </a:lnTo>
                <a:lnTo>
                  <a:pt x="142" y="157"/>
                </a:lnTo>
                <a:lnTo>
                  <a:pt x="138" y="152"/>
                </a:lnTo>
                <a:lnTo>
                  <a:pt x="138" y="146"/>
                </a:lnTo>
                <a:lnTo>
                  <a:pt x="136" y="140"/>
                </a:lnTo>
                <a:lnTo>
                  <a:pt x="133" y="129"/>
                </a:lnTo>
                <a:lnTo>
                  <a:pt x="129" y="119"/>
                </a:lnTo>
                <a:lnTo>
                  <a:pt x="127" y="108"/>
                </a:lnTo>
                <a:lnTo>
                  <a:pt x="123" y="89"/>
                </a:lnTo>
                <a:lnTo>
                  <a:pt x="123" y="74"/>
                </a:lnTo>
                <a:lnTo>
                  <a:pt x="125" y="59"/>
                </a:lnTo>
                <a:lnTo>
                  <a:pt x="131" y="51"/>
                </a:lnTo>
                <a:lnTo>
                  <a:pt x="140" y="45"/>
                </a:lnTo>
                <a:lnTo>
                  <a:pt x="161" y="49"/>
                </a:lnTo>
                <a:lnTo>
                  <a:pt x="178" y="62"/>
                </a:lnTo>
                <a:lnTo>
                  <a:pt x="184" y="72"/>
                </a:lnTo>
                <a:lnTo>
                  <a:pt x="190" y="83"/>
                </a:lnTo>
                <a:lnTo>
                  <a:pt x="195" y="97"/>
                </a:lnTo>
                <a:lnTo>
                  <a:pt x="197" y="104"/>
                </a:lnTo>
                <a:lnTo>
                  <a:pt x="199" y="110"/>
                </a:lnTo>
                <a:lnTo>
                  <a:pt x="201" y="117"/>
                </a:lnTo>
                <a:lnTo>
                  <a:pt x="203" y="125"/>
                </a:lnTo>
                <a:lnTo>
                  <a:pt x="205" y="133"/>
                </a:lnTo>
                <a:lnTo>
                  <a:pt x="205" y="140"/>
                </a:lnTo>
                <a:lnTo>
                  <a:pt x="210" y="169"/>
                </a:lnTo>
                <a:lnTo>
                  <a:pt x="212" y="174"/>
                </a:lnTo>
                <a:lnTo>
                  <a:pt x="214" y="180"/>
                </a:lnTo>
                <a:lnTo>
                  <a:pt x="214" y="186"/>
                </a:lnTo>
                <a:lnTo>
                  <a:pt x="216" y="191"/>
                </a:lnTo>
                <a:lnTo>
                  <a:pt x="220" y="201"/>
                </a:lnTo>
                <a:lnTo>
                  <a:pt x="222" y="208"/>
                </a:lnTo>
                <a:lnTo>
                  <a:pt x="226" y="210"/>
                </a:lnTo>
                <a:lnTo>
                  <a:pt x="227" y="205"/>
                </a:lnTo>
                <a:lnTo>
                  <a:pt x="226" y="195"/>
                </a:lnTo>
                <a:lnTo>
                  <a:pt x="224" y="169"/>
                </a:lnTo>
                <a:lnTo>
                  <a:pt x="222" y="135"/>
                </a:lnTo>
                <a:lnTo>
                  <a:pt x="220" y="99"/>
                </a:lnTo>
                <a:lnTo>
                  <a:pt x="222" y="62"/>
                </a:lnTo>
                <a:lnTo>
                  <a:pt x="224" y="47"/>
                </a:lnTo>
                <a:lnTo>
                  <a:pt x="227" y="32"/>
                </a:lnTo>
                <a:lnTo>
                  <a:pt x="231" y="26"/>
                </a:lnTo>
                <a:lnTo>
                  <a:pt x="233" y="23"/>
                </a:lnTo>
                <a:lnTo>
                  <a:pt x="241" y="13"/>
                </a:lnTo>
                <a:lnTo>
                  <a:pt x="248" y="9"/>
                </a:lnTo>
                <a:lnTo>
                  <a:pt x="258" y="6"/>
                </a:lnTo>
                <a:lnTo>
                  <a:pt x="271" y="0"/>
                </a:lnTo>
                <a:lnTo>
                  <a:pt x="292" y="6"/>
                </a:lnTo>
                <a:lnTo>
                  <a:pt x="300" y="11"/>
                </a:lnTo>
                <a:lnTo>
                  <a:pt x="303" y="21"/>
                </a:lnTo>
                <a:lnTo>
                  <a:pt x="305" y="32"/>
                </a:lnTo>
                <a:lnTo>
                  <a:pt x="303" y="44"/>
                </a:lnTo>
                <a:lnTo>
                  <a:pt x="301" y="49"/>
                </a:lnTo>
                <a:lnTo>
                  <a:pt x="300" y="57"/>
                </a:lnTo>
                <a:lnTo>
                  <a:pt x="294" y="68"/>
                </a:lnTo>
                <a:lnTo>
                  <a:pt x="292" y="74"/>
                </a:lnTo>
                <a:lnTo>
                  <a:pt x="290" y="78"/>
                </a:lnTo>
                <a:lnTo>
                  <a:pt x="286" y="87"/>
                </a:lnTo>
                <a:lnTo>
                  <a:pt x="284" y="102"/>
                </a:lnTo>
                <a:lnTo>
                  <a:pt x="288" y="104"/>
                </a:lnTo>
                <a:lnTo>
                  <a:pt x="294" y="106"/>
                </a:lnTo>
                <a:lnTo>
                  <a:pt x="319" y="102"/>
                </a:lnTo>
                <a:lnTo>
                  <a:pt x="351" y="100"/>
                </a:lnTo>
                <a:lnTo>
                  <a:pt x="374" y="106"/>
                </a:lnTo>
                <a:lnTo>
                  <a:pt x="375" y="110"/>
                </a:lnTo>
                <a:lnTo>
                  <a:pt x="375" y="114"/>
                </a:lnTo>
                <a:lnTo>
                  <a:pt x="374" y="119"/>
                </a:lnTo>
                <a:lnTo>
                  <a:pt x="370" y="127"/>
                </a:lnTo>
                <a:lnTo>
                  <a:pt x="364" y="133"/>
                </a:lnTo>
                <a:lnTo>
                  <a:pt x="356" y="138"/>
                </a:lnTo>
                <a:lnTo>
                  <a:pt x="349" y="144"/>
                </a:lnTo>
                <a:lnTo>
                  <a:pt x="341" y="150"/>
                </a:lnTo>
                <a:lnTo>
                  <a:pt x="326" y="159"/>
                </a:lnTo>
                <a:lnTo>
                  <a:pt x="311" y="169"/>
                </a:lnTo>
                <a:lnTo>
                  <a:pt x="298" y="176"/>
                </a:lnTo>
                <a:lnTo>
                  <a:pt x="286" y="184"/>
                </a:lnTo>
                <a:lnTo>
                  <a:pt x="281" y="193"/>
                </a:lnTo>
                <a:lnTo>
                  <a:pt x="282" y="205"/>
                </a:lnTo>
                <a:lnTo>
                  <a:pt x="284" y="208"/>
                </a:lnTo>
                <a:lnTo>
                  <a:pt x="292" y="212"/>
                </a:lnTo>
                <a:lnTo>
                  <a:pt x="309" y="216"/>
                </a:lnTo>
                <a:lnTo>
                  <a:pt x="356" y="218"/>
                </a:lnTo>
                <a:lnTo>
                  <a:pt x="400" y="222"/>
                </a:lnTo>
                <a:lnTo>
                  <a:pt x="413" y="227"/>
                </a:lnTo>
                <a:lnTo>
                  <a:pt x="417" y="233"/>
                </a:lnTo>
                <a:lnTo>
                  <a:pt x="417" y="239"/>
                </a:lnTo>
                <a:lnTo>
                  <a:pt x="413" y="246"/>
                </a:lnTo>
                <a:lnTo>
                  <a:pt x="410" y="254"/>
                </a:lnTo>
                <a:lnTo>
                  <a:pt x="404" y="260"/>
                </a:lnTo>
                <a:lnTo>
                  <a:pt x="396" y="263"/>
                </a:lnTo>
                <a:lnTo>
                  <a:pt x="379" y="271"/>
                </a:lnTo>
                <a:lnTo>
                  <a:pt x="358" y="279"/>
                </a:lnTo>
                <a:lnTo>
                  <a:pt x="337" y="286"/>
                </a:lnTo>
                <a:lnTo>
                  <a:pt x="319" y="294"/>
                </a:lnTo>
                <a:lnTo>
                  <a:pt x="288" y="311"/>
                </a:lnTo>
                <a:lnTo>
                  <a:pt x="281" y="324"/>
                </a:lnTo>
                <a:lnTo>
                  <a:pt x="277" y="336"/>
                </a:lnTo>
                <a:lnTo>
                  <a:pt x="277" y="345"/>
                </a:lnTo>
                <a:lnTo>
                  <a:pt x="279" y="349"/>
                </a:lnTo>
                <a:lnTo>
                  <a:pt x="281" y="353"/>
                </a:lnTo>
                <a:lnTo>
                  <a:pt x="288" y="358"/>
                </a:lnTo>
                <a:lnTo>
                  <a:pt x="298" y="362"/>
                </a:lnTo>
                <a:lnTo>
                  <a:pt x="326" y="362"/>
                </a:lnTo>
                <a:lnTo>
                  <a:pt x="355" y="351"/>
                </a:lnTo>
                <a:lnTo>
                  <a:pt x="366" y="343"/>
                </a:lnTo>
                <a:lnTo>
                  <a:pt x="377" y="336"/>
                </a:lnTo>
                <a:lnTo>
                  <a:pt x="389" y="330"/>
                </a:lnTo>
                <a:lnTo>
                  <a:pt x="398" y="324"/>
                </a:lnTo>
                <a:lnTo>
                  <a:pt x="427" y="322"/>
                </a:lnTo>
                <a:lnTo>
                  <a:pt x="440" y="328"/>
                </a:lnTo>
                <a:lnTo>
                  <a:pt x="449" y="339"/>
                </a:lnTo>
                <a:lnTo>
                  <a:pt x="455" y="354"/>
                </a:lnTo>
                <a:lnTo>
                  <a:pt x="455" y="372"/>
                </a:lnTo>
                <a:lnTo>
                  <a:pt x="453" y="383"/>
                </a:lnTo>
                <a:lnTo>
                  <a:pt x="449" y="391"/>
                </a:lnTo>
                <a:lnTo>
                  <a:pt x="447" y="400"/>
                </a:lnTo>
                <a:lnTo>
                  <a:pt x="442" y="408"/>
                </a:lnTo>
                <a:lnTo>
                  <a:pt x="436" y="415"/>
                </a:lnTo>
                <a:lnTo>
                  <a:pt x="429" y="423"/>
                </a:lnTo>
                <a:lnTo>
                  <a:pt x="421" y="427"/>
                </a:lnTo>
                <a:lnTo>
                  <a:pt x="411" y="432"/>
                </a:lnTo>
                <a:lnTo>
                  <a:pt x="392" y="436"/>
                </a:lnTo>
                <a:lnTo>
                  <a:pt x="366" y="440"/>
                </a:lnTo>
                <a:lnTo>
                  <a:pt x="315" y="445"/>
                </a:lnTo>
                <a:lnTo>
                  <a:pt x="273" y="453"/>
                </a:lnTo>
                <a:lnTo>
                  <a:pt x="260" y="463"/>
                </a:lnTo>
                <a:lnTo>
                  <a:pt x="256" y="472"/>
                </a:lnTo>
                <a:lnTo>
                  <a:pt x="258" y="478"/>
                </a:lnTo>
                <a:lnTo>
                  <a:pt x="262" y="482"/>
                </a:lnTo>
                <a:lnTo>
                  <a:pt x="275" y="483"/>
                </a:lnTo>
                <a:lnTo>
                  <a:pt x="313" y="476"/>
                </a:lnTo>
                <a:lnTo>
                  <a:pt x="336" y="472"/>
                </a:lnTo>
                <a:lnTo>
                  <a:pt x="355" y="470"/>
                </a:lnTo>
                <a:lnTo>
                  <a:pt x="372" y="474"/>
                </a:lnTo>
                <a:lnTo>
                  <a:pt x="381" y="483"/>
                </a:lnTo>
                <a:lnTo>
                  <a:pt x="383" y="491"/>
                </a:lnTo>
                <a:lnTo>
                  <a:pt x="383" y="500"/>
                </a:lnTo>
                <a:lnTo>
                  <a:pt x="381" y="514"/>
                </a:lnTo>
                <a:lnTo>
                  <a:pt x="379" y="519"/>
                </a:lnTo>
                <a:lnTo>
                  <a:pt x="377" y="527"/>
                </a:lnTo>
                <a:lnTo>
                  <a:pt x="375" y="535"/>
                </a:lnTo>
                <a:lnTo>
                  <a:pt x="372" y="542"/>
                </a:lnTo>
                <a:lnTo>
                  <a:pt x="370" y="550"/>
                </a:lnTo>
                <a:lnTo>
                  <a:pt x="366" y="557"/>
                </a:lnTo>
                <a:lnTo>
                  <a:pt x="362" y="567"/>
                </a:lnTo>
                <a:lnTo>
                  <a:pt x="358" y="574"/>
                </a:lnTo>
                <a:lnTo>
                  <a:pt x="355" y="582"/>
                </a:lnTo>
                <a:lnTo>
                  <a:pt x="349" y="591"/>
                </a:lnTo>
                <a:lnTo>
                  <a:pt x="345" y="599"/>
                </a:lnTo>
                <a:lnTo>
                  <a:pt x="339" y="607"/>
                </a:lnTo>
                <a:lnTo>
                  <a:pt x="334" y="614"/>
                </a:lnTo>
                <a:lnTo>
                  <a:pt x="328" y="622"/>
                </a:lnTo>
                <a:lnTo>
                  <a:pt x="324" y="629"/>
                </a:lnTo>
                <a:lnTo>
                  <a:pt x="317" y="637"/>
                </a:lnTo>
                <a:lnTo>
                  <a:pt x="311" y="643"/>
                </a:lnTo>
                <a:lnTo>
                  <a:pt x="305" y="650"/>
                </a:lnTo>
                <a:lnTo>
                  <a:pt x="300" y="656"/>
                </a:lnTo>
                <a:lnTo>
                  <a:pt x="292" y="660"/>
                </a:lnTo>
                <a:lnTo>
                  <a:pt x="279" y="669"/>
                </a:lnTo>
                <a:lnTo>
                  <a:pt x="267" y="675"/>
                </a:lnTo>
                <a:lnTo>
                  <a:pt x="252" y="679"/>
                </a:lnTo>
                <a:lnTo>
                  <a:pt x="227" y="684"/>
                </a:lnTo>
                <a:lnTo>
                  <a:pt x="207" y="694"/>
                </a:lnTo>
                <a:lnTo>
                  <a:pt x="190" y="707"/>
                </a:lnTo>
                <a:lnTo>
                  <a:pt x="182" y="713"/>
                </a:lnTo>
                <a:lnTo>
                  <a:pt x="176" y="720"/>
                </a:lnTo>
                <a:lnTo>
                  <a:pt x="171" y="728"/>
                </a:lnTo>
                <a:lnTo>
                  <a:pt x="165" y="736"/>
                </a:lnTo>
                <a:lnTo>
                  <a:pt x="157" y="747"/>
                </a:lnTo>
                <a:lnTo>
                  <a:pt x="154" y="755"/>
                </a:lnTo>
                <a:lnTo>
                  <a:pt x="152" y="758"/>
                </a:lnTo>
                <a:lnTo>
                  <a:pt x="182" y="626"/>
                </a:lnTo>
                <a:lnTo>
                  <a:pt x="343" y="518"/>
                </a:lnTo>
                <a:lnTo>
                  <a:pt x="188" y="584"/>
                </a:lnTo>
                <a:lnTo>
                  <a:pt x="227" y="427"/>
                </a:lnTo>
                <a:lnTo>
                  <a:pt x="408" y="385"/>
                </a:lnTo>
                <a:lnTo>
                  <a:pt x="231" y="392"/>
                </a:lnTo>
                <a:lnTo>
                  <a:pt x="252" y="288"/>
                </a:lnTo>
                <a:lnTo>
                  <a:pt x="377" y="245"/>
                </a:lnTo>
                <a:lnTo>
                  <a:pt x="258" y="260"/>
                </a:lnTo>
                <a:lnTo>
                  <a:pt x="269" y="172"/>
                </a:lnTo>
                <a:lnTo>
                  <a:pt x="332" y="125"/>
                </a:lnTo>
                <a:lnTo>
                  <a:pt x="264" y="150"/>
                </a:lnTo>
                <a:lnTo>
                  <a:pt x="260" y="32"/>
                </a:lnTo>
                <a:lnTo>
                  <a:pt x="248" y="182"/>
                </a:lnTo>
                <a:lnTo>
                  <a:pt x="229" y="294"/>
                </a:lnTo>
                <a:lnTo>
                  <a:pt x="159" y="83"/>
                </a:lnTo>
                <a:lnTo>
                  <a:pt x="216" y="336"/>
                </a:lnTo>
                <a:lnTo>
                  <a:pt x="195" y="419"/>
                </a:lnTo>
                <a:lnTo>
                  <a:pt x="97" y="245"/>
                </a:lnTo>
                <a:lnTo>
                  <a:pt x="184" y="457"/>
                </a:lnTo>
                <a:lnTo>
                  <a:pt x="155" y="582"/>
                </a:lnTo>
                <a:lnTo>
                  <a:pt x="42" y="457"/>
                </a:lnTo>
                <a:lnTo>
                  <a:pt x="148" y="620"/>
                </a:lnTo>
                <a:lnTo>
                  <a:pt x="146" y="637"/>
                </a:lnTo>
                <a:lnTo>
                  <a:pt x="144" y="656"/>
                </a:lnTo>
                <a:lnTo>
                  <a:pt x="142" y="679"/>
                </a:lnTo>
                <a:lnTo>
                  <a:pt x="138" y="701"/>
                </a:lnTo>
                <a:lnTo>
                  <a:pt x="133" y="726"/>
                </a:lnTo>
                <a:lnTo>
                  <a:pt x="133" y="732"/>
                </a:lnTo>
                <a:lnTo>
                  <a:pt x="131" y="737"/>
                </a:lnTo>
                <a:lnTo>
                  <a:pt x="129" y="743"/>
                </a:lnTo>
                <a:lnTo>
                  <a:pt x="129" y="749"/>
                </a:lnTo>
                <a:lnTo>
                  <a:pt x="127" y="755"/>
                </a:lnTo>
                <a:lnTo>
                  <a:pt x="125" y="760"/>
                </a:lnTo>
                <a:lnTo>
                  <a:pt x="123" y="768"/>
                </a:lnTo>
                <a:lnTo>
                  <a:pt x="119" y="777"/>
                </a:lnTo>
                <a:lnTo>
                  <a:pt x="116" y="781"/>
                </a:lnTo>
                <a:lnTo>
                  <a:pt x="114" y="787"/>
                </a:lnTo>
                <a:lnTo>
                  <a:pt x="110" y="792"/>
                </a:lnTo>
                <a:lnTo>
                  <a:pt x="108" y="798"/>
                </a:lnTo>
                <a:lnTo>
                  <a:pt x="104" y="804"/>
                </a:lnTo>
                <a:lnTo>
                  <a:pt x="100" y="810"/>
                </a:lnTo>
                <a:lnTo>
                  <a:pt x="95" y="817"/>
                </a:lnTo>
                <a:lnTo>
                  <a:pt x="91" y="823"/>
                </a:lnTo>
                <a:lnTo>
                  <a:pt x="87" y="828"/>
                </a:lnTo>
                <a:lnTo>
                  <a:pt x="83" y="834"/>
                </a:lnTo>
                <a:lnTo>
                  <a:pt x="78" y="842"/>
                </a:lnTo>
                <a:lnTo>
                  <a:pt x="74" y="847"/>
                </a:lnTo>
                <a:lnTo>
                  <a:pt x="70" y="853"/>
                </a:lnTo>
                <a:lnTo>
                  <a:pt x="64" y="859"/>
                </a:lnTo>
                <a:lnTo>
                  <a:pt x="55" y="870"/>
                </a:lnTo>
                <a:lnTo>
                  <a:pt x="51" y="876"/>
                </a:lnTo>
                <a:lnTo>
                  <a:pt x="47" y="882"/>
                </a:lnTo>
                <a:lnTo>
                  <a:pt x="40" y="891"/>
                </a:lnTo>
                <a:lnTo>
                  <a:pt x="34" y="901"/>
                </a:lnTo>
                <a:lnTo>
                  <a:pt x="26" y="908"/>
                </a:lnTo>
                <a:lnTo>
                  <a:pt x="23" y="914"/>
                </a:lnTo>
                <a:lnTo>
                  <a:pt x="19" y="918"/>
                </a:lnTo>
                <a:lnTo>
                  <a:pt x="17" y="798"/>
                </a:lnTo>
                <a:lnTo>
                  <a:pt x="26" y="800"/>
                </a:lnTo>
                <a:lnTo>
                  <a:pt x="49" y="794"/>
                </a:lnTo>
                <a:lnTo>
                  <a:pt x="78" y="779"/>
                </a:lnTo>
                <a:close/>
              </a:path>
            </a:pathLst>
          </a:custGeom>
          <a:gradFill rotWithShape="0">
            <a:gsLst>
              <a:gs pos="0">
                <a:srgbClr val="FFFFFF"/>
              </a:gs>
              <a:gs pos="100000">
                <a:srgbClr val="CCCC00"/>
              </a:gs>
            </a:gsLst>
            <a:path path="rect">
              <a:fillToRect l="50000" t="50000" r="50000" b="50000"/>
            </a:path>
          </a:gradFill>
          <a:ln w="9525">
            <a:noFill/>
            <a:round/>
            <a:headEnd/>
            <a:tailEnd/>
          </a:ln>
        </p:spPr>
        <p:txBody>
          <a:bodyPr/>
          <a:lstStyle/>
          <a:p>
            <a:endParaRPr lang="en-US"/>
          </a:p>
        </p:txBody>
      </p:sp>
      <p:sp>
        <p:nvSpPr>
          <p:cNvPr id="14346" name="Freeform 17"/>
          <p:cNvSpPr>
            <a:spLocks/>
          </p:cNvSpPr>
          <p:nvPr/>
        </p:nvSpPr>
        <p:spPr bwMode="auto">
          <a:xfrm>
            <a:off x="334963" y="4765675"/>
            <a:ext cx="1266825" cy="1978025"/>
          </a:xfrm>
          <a:custGeom>
            <a:avLst/>
            <a:gdLst>
              <a:gd name="T0" fmla="*/ 395665325 w 798"/>
              <a:gd name="T1" fmla="*/ 2147483647 h 1246"/>
              <a:gd name="T2" fmla="*/ 461189388 w 798"/>
              <a:gd name="T3" fmla="*/ 2147483647 h 1246"/>
              <a:gd name="T4" fmla="*/ 428426563 w 798"/>
              <a:gd name="T5" fmla="*/ 2104329675 h 1246"/>
              <a:gd name="T6" fmla="*/ 370463763 w 798"/>
              <a:gd name="T7" fmla="*/ 1935480000 h 1246"/>
              <a:gd name="T8" fmla="*/ 304938113 w 798"/>
              <a:gd name="T9" fmla="*/ 1743948125 h 1246"/>
              <a:gd name="T10" fmla="*/ 289817175 w 798"/>
              <a:gd name="T11" fmla="*/ 1416327813 h 1246"/>
              <a:gd name="T12" fmla="*/ 380544388 w 798"/>
              <a:gd name="T13" fmla="*/ 1242436238 h 1246"/>
              <a:gd name="T14" fmla="*/ 496471575 w 798"/>
              <a:gd name="T15" fmla="*/ 1108868750 h 1246"/>
              <a:gd name="T16" fmla="*/ 529232813 w 798"/>
              <a:gd name="T17" fmla="*/ 1214715313 h 1246"/>
              <a:gd name="T18" fmla="*/ 567034363 w 798"/>
              <a:gd name="T19" fmla="*/ 1396166563 h 1246"/>
              <a:gd name="T20" fmla="*/ 748487200 w 798"/>
              <a:gd name="T21" fmla="*/ 1396166563 h 1246"/>
              <a:gd name="T22" fmla="*/ 763608138 w 798"/>
              <a:gd name="T23" fmla="*/ 1151710613 h 1246"/>
              <a:gd name="T24" fmla="*/ 677922825 w 798"/>
              <a:gd name="T25" fmla="*/ 909775613 h 1246"/>
              <a:gd name="T26" fmla="*/ 682963138 w 798"/>
              <a:gd name="T27" fmla="*/ 660280938 h 1246"/>
              <a:gd name="T28" fmla="*/ 897175625 w 798"/>
              <a:gd name="T29" fmla="*/ 693043763 h 1246"/>
              <a:gd name="T30" fmla="*/ 970260950 w 798"/>
              <a:gd name="T31" fmla="*/ 947578750 h 1246"/>
              <a:gd name="T32" fmla="*/ 1083667188 w 798"/>
              <a:gd name="T33" fmla="*/ 942538438 h 1246"/>
              <a:gd name="T34" fmla="*/ 1060984988 w 798"/>
              <a:gd name="T35" fmla="*/ 718245325 h 1246"/>
              <a:gd name="T36" fmla="*/ 1040823738 w 798"/>
              <a:gd name="T37" fmla="*/ 584676250 h 1246"/>
              <a:gd name="T38" fmla="*/ 1020662488 w 798"/>
              <a:gd name="T39" fmla="*/ 425905613 h 1246"/>
              <a:gd name="T40" fmla="*/ 1020662488 w 798"/>
              <a:gd name="T41" fmla="*/ 148688425 h 1246"/>
              <a:gd name="T42" fmla="*/ 1247476550 w 798"/>
              <a:gd name="T43" fmla="*/ 191531875 h 1246"/>
              <a:gd name="T44" fmla="*/ 1270158750 w 798"/>
              <a:gd name="T45" fmla="*/ 403225000 h 1246"/>
              <a:gd name="T46" fmla="*/ 1270158750 w 798"/>
              <a:gd name="T47" fmla="*/ 632558425 h 1246"/>
              <a:gd name="T48" fmla="*/ 1307961888 w 798"/>
              <a:gd name="T49" fmla="*/ 675401875 h 1246"/>
              <a:gd name="T50" fmla="*/ 1436489063 w 798"/>
              <a:gd name="T51" fmla="*/ 83165950 h 1246"/>
              <a:gd name="T52" fmla="*/ 1617940313 w 798"/>
              <a:gd name="T53" fmla="*/ 0 h 1246"/>
              <a:gd name="T54" fmla="*/ 1685985325 w 798"/>
              <a:gd name="T55" fmla="*/ 201612500 h 1246"/>
              <a:gd name="T56" fmla="*/ 1590219388 w 798"/>
              <a:gd name="T57" fmla="*/ 378023438 h 1246"/>
              <a:gd name="T58" fmla="*/ 1910278438 w 798"/>
              <a:gd name="T59" fmla="*/ 478829688 h 1246"/>
              <a:gd name="T60" fmla="*/ 1791831888 w 798"/>
              <a:gd name="T61" fmla="*/ 584676250 h 1246"/>
              <a:gd name="T62" fmla="*/ 1504534075 w 798"/>
              <a:gd name="T63" fmla="*/ 708164700 h 1246"/>
              <a:gd name="T64" fmla="*/ 1920359063 w 798"/>
              <a:gd name="T65" fmla="*/ 899694988 h 1246"/>
              <a:gd name="T66" fmla="*/ 1900197813 w 798"/>
              <a:gd name="T67" fmla="*/ 1043344688 h 1246"/>
              <a:gd name="T68" fmla="*/ 1441529375 w 798"/>
              <a:gd name="T69" fmla="*/ 1144150938 h 1246"/>
              <a:gd name="T70" fmla="*/ 1403727825 w 798"/>
              <a:gd name="T71" fmla="*/ 1315521563 h 1246"/>
              <a:gd name="T72" fmla="*/ 1791831888 w 798"/>
              <a:gd name="T73" fmla="*/ 1285279688 h 1246"/>
              <a:gd name="T74" fmla="*/ 1995963750 w 798"/>
              <a:gd name="T75" fmla="*/ 1491932500 h 1246"/>
              <a:gd name="T76" fmla="*/ 1867436575 w 798"/>
              <a:gd name="T77" fmla="*/ 1653222500 h 1246"/>
              <a:gd name="T78" fmla="*/ 1275199063 w 798"/>
              <a:gd name="T79" fmla="*/ 1650701550 h 1246"/>
              <a:gd name="T80" fmla="*/ 1403727825 w 798"/>
              <a:gd name="T81" fmla="*/ 1764109375 h 1246"/>
              <a:gd name="T82" fmla="*/ 1643141875 w 798"/>
              <a:gd name="T83" fmla="*/ 1902717175 h 1246"/>
              <a:gd name="T84" fmla="*/ 1552416250 w 798"/>
              <a:gd name="T85" fmla="*/ 2074087800 h 1246"/>
              <a:gd name="T86" fmla="*/ 1428929388 w 798"/>
              <a:gd name="T87" fmla="*/ 2147483647 h 1246"/>
              <a:gd name="T88" fmla="*/ 1270158750 w 798"/>
              <a:gd name="T89" fmla="*/ 2147483647 h 1246"/>
              <a:gd name="T90" fmla="*/ 1030743113 w 798"/>
              <a:gd name="T91" fmla="*/ 2147483647 h 1246"/>
              <a:gd name="T92" fmla="*/ 693043763 w 798"/>
              <a:gd name="T93" fmla="*/ 2147483647 h 1246"/>
              <a:gd name="T94" fmla="*/ 1479332513 w 798"/>
              <a:gd name="T95" fmla="*/ 1930439688 h 1246"/>
              <a:gd name="T96" fmla="*/ 1819552813 w 798"/>
              <a:gd name="T97" fmla="*/ 965219050 h 1246"/>
              <a:gd name="T98" fmla="*/ 1393647200 w 798"/>
              <a:gd name="T99" fmla="*/ 637598738 h 1246"/>
              <a:gd name="T100" fmla="*/ 950099700 w 798"/>
              <a:gd name="T101" fmla="*/ 1592738750 h 1246"/>
              <a:gd name="T102" fmla="*/ 624998750 w 798"/>
              <a:gd name="T103" fmla="*/ 2147483647 h 1246"/>
              <a:gd name="T104" fmla="*/ 524192500 w 798"/>
              <a:gd name="T105" fmla="*/ 2147483647 h 1246"/>
              <a:gd name="T106" fmla="*/ 443547500 w 798"/>
              <a:gd name="T107" fmla="*/ 2147483647 h 1246"/>
              <a:gd name="T108" fmla="*/ 332660625 w 798"/>
              <a:gd name="T109" fmla="*/ 2147483647 h 1246"/>
              <a:gd name="T110" fmla="*/ 209173763 w 798"/>
              <a:gd name="T111" fmla="*/ 2147483647 h 1246"/>
              <a:gd name="T112" fmla="*/ 37801550 w 798"/>
              <a:gd name="T113" fmla="*/ 2147483647 h 1246"/>
              <a:gd name="T114" fmla="*/ 315018738 w 798"/>
              <a:gd name="T115" fmla="*/ 2147483647 h 1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8"/>
              <a:gd name="T175" fmla="*/ 0 h 1246"/>
              <a:gd name="T176" fmla="*/ 798 w 798"/>
              <a:gd name="T177" fmla="*/ 1246 h 1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8" h="1246">
                <a:moveTo>
                  <a:pt x="125" y="1064"/>
                </a:moveTo>
                <a:lnTo>
                  <a:pt x="128" y="1060"/>
                </a:lnTo>
                <a:lnTo>
                  <a:pt x="138" y="1051"/>
                </a:lnTo>
                <a:lnTo>
                  <a:pt x="144" y="1041"/>
                </a:lnTo>
                <a:lnTo>
                  <a:pt x="149" y="1034"/>
                </a:lnTo>
                <a:lnTo>
                  <a:pt x="157" y="1022"/>
                </a:lnTo>
                <a:lnTo>
                  <a:pt x="163" y="1009"/>
                </a:lnTo>
                <a:lnTo>
                  <a:pt x="176" y="981"/>
                </a:lnTo>
                <a:lnTo>
                  <a:pt x="183" y="947"/>
                </a:lnTo>
                <a:lnTo>
                  <a:pt x="183" y="926"/>
                </a:lnTo>
                <a:lnTo>
                  <a:pt x="183" y="914"/>
                </a:lnTo>
                <a:lnTo>
                  <a:pt x="183" y="905"/>
                </a:lnTo>
                <a:lnTo>
                  <a:pt x="183" y="893"/>
                </a:lnTo>
                <a:lnTo>
                  <a:pt x="182" y="882"/>
                </a:lnTo>
                <a:lnTo>
                  <a:pt x="180" y="871"/>
                </a:lnTo>
                <a:lnTo>
                  <a:pt x="176" y="857"/>
                </a:lnTo>
                <a:lnTo>
                  <a:pt x="174" y="846"/>
                </a:lnTo>
                <a:lnTo>
                  <a:pt x="170" y="835"/>
                </a:lnTo>
                <a:lnTo>
                  <a:pt x="166" y="823"/>
                </a:lnTo>
                <a:lnTo>
                  <a:pt x="163" y="812"/>
                </a:lnTo>
                <a:lnTo>
                  <a:pt x="159" y="801"/>
                </a:lnTo>
                <a:lnTo>
                  <a:pt x="155" y="789"/>
                </a:lnTo>
                <a:lnTo>
                  <a:pt x="151" y="780"/>
                </a:lnTo>
                <a:lnTo>
                  <a:pt x="147" y="768"/>
                </a:lnTo>
                <a:lnTo>
                  <a:pt x="144" y="759"/>
                </a:lnTo>
                <a:lnTo>
                  <a:pt x="140" y="749"/>
                </a:lnTo>
                <a:lnTo>
                  <a:pt x="134" y="728"/>
                </a:lnTo>
                <a:lnTo>
                  <a:pt x="130" y="719"/>
                </a:lnTo>
                <a:lnTo>
                  <a:pt x="127" y="710"/>
                </a:lnTo>
                <a:lnTo>
                  <a:pt x="121" y="692"/>
                </a:lnTo>
                <a:lnTo>
                  <a:pt x="115" y="675"/>
                </a:lnTo>
                <a:lnTo>
                  <a:pt x="111" y="658"/>
                </a:lnTo>
                <a:lnTo>
                  <a:pt x="110" y="641"/>
                </a:lnTo>
                <a:lnTo>
                  <a:pt x="108" y="626"/>
                </a:lnTo>
                <a:lnTo>
                  <a:pt x="108" y="594"/>
                </a:lnTo>
                <a:lnTo>
                  <a:pt x="115" y="562"/>
                </a:lnTo>
                <a:lnTo>
                  <a:pt x="121" y="546"/>
                </a:lnTo>
                <a:lnTo>
                  <a:pt x="128" y="531"/>
                </a:lnTo>
                <a:lnTo>
                  <a:pt x="132" y="524"/>
                </a:lnTo>
                <a:lnTo>
                  <a:pt x="136" y="518"/>
                </a:lnTo>
                <a:lnTo>
                  <a:pt x="144" y="505"/>
                </a:lnTo>
                <a:lnTo>
                  <a:pt x="151" y="493"/>
                </a:lnTo>
                <a:lnTo>
                  <a:pt x="159" y="482"/>
                </a:lnTo>
                <a:lnTo>
                  <a:pt x="166" y="473"/>
                </a:lnTo>
                <a:lnTo>
                  <a:pt x="174" y="465"/>
                </a:lnTo>
                <a:lnTo>
                  <a:pt x="180" y="457"/>
                </a:lnTo>
                <a:lnTo>
                  <a:pt x="187" y="450"/>
                </a:lnTo>
                <a:lnTo>
                  <a:pt x="197" y="440"/>
                </a:lnTo>
                <a:lnTo>
                  <a:pt x="208" y="433"/>
                </a:lnTo>
                <a:lnTo>
                  <a:pt x="208" y="436"/>
                </a:lnTo>
                <a:lnTo>
                  <a:pt x="208" y="450"/>
                </a:lnTo>
                <a:lnTo>
                  <a:pt x="208" y="459"/>
                </a:lnTo>
                <a:lnTo>
                  <a:pt x="210" y="471"/>
                </a:lnTo>
                <a:lnTo>
                  <a:pt x="210" y="482"/>
                </a:lnTo>
                <a:lnTo>
                  <a:pt x="210" y="495"/>
                </a:lnTo>
                <a:lnTo>
                  <a:pt x="214" y="509"/>
                </a:lnTo>
                <a:lnTo>
                  <a:pt x="216" y="520"/>
                </a:lnTo>
                <a:lnTo>
                  <a:pt x="218" y="533"/>
                </a:lnTo>
                <a:lnTo>
                  <a:pt x="221" y="545"/>
                </a:lnTo>
                <a:lnTo>
                  <a:pt x="225" y="554"/>
                </a:lnTo>
                <a:lnTo>
                  <a:pt x="231" y="564"/>
                </a:lnTo>
                <a:lnTo>
                  <a:pt x="244" y="577"/>
                </a:lnTo>
                <a:lnTo>
                  <a:pt x="259" y="582"/>
                </a:lnTo>
                <a:lnTo>
                  <a:pt x="273" y="579"/>
                </a:lnTo>
                <a:lnTo>
                  <a:pt x="286" y="569"/>
                </a:lnTo>
                <a:lnTo>
                  <a:pt x="297" y="554"/>
                </a:lnTo>
                <a:lnTo>
                  <a:pt x="305" y="535"/>
                </a:lnTo>
                <a:lnTo>
                  <a:pt x="311" y="514"/>
                </a:lnTo>
                <a:lnTo>
                  <a:pt x="311" y="491"/>
                </a:lnTo>
                <a:lnTo>
                  <a:pt x="309" y="480"/>
                </a:lnTo>
                <a:lnTo>
                  <a:pt x="307" y="469"/>
                </a:lnTo>
                <a:lnTo>
                  <a:pt x="303" y="457"/>
                </a:lnTo>
                <a:lnTo>
                  <a:pt x="297" y="444"/>
                </a:lnTo>
                <a:lnTo>
                  <a:pt x="292" y="429"/>
                </a:lnTo>
                <a:lnTo>
                  <a:pt x="286" y="414"/>
                </a:lnTo>
                <a:lnTo>
                  <a:pt x="280" y="395"/>
                </a:lnTo>
                <a:lnTo>
                  <a:pt x="275" y="378"/>
                </a:lnTo>
                <a:lnTo>
                  <a:pt x="269" y="361"/>
                </a:lnTo>
                <a:lnTo>
                  <a:pt x="265" y="344"/>
                </a:lnTo>
                <a:lnTo>
                  <a:pt x="261" y="325"/>
                </a:lnTo>
                <a:lnTo>
                  <a:pt x="259" y="309"/>
                </a:lnTo>
                <a:lnTo>
                  <a:pt x="263" y="279"/>
                </a:lnTo>
                <a:lnTo>
                  <a:pt x="267" y="268"/>
                </a:lnTo>
                <a:lnTo>
                  <a:pt x="271" y="262"/>
                </a:lnTo>
                <a:lnTo>
                  <a:pt x="276" y="256"/>
                </a:lnTo>
                <a:lnTo>
                  <a:pt x="286" y="249"/>
                </a:lnTo>
                <a:lnTo>
                  <a:pt x="301" y="243"/>
                </a:lnTo>
                <a:lnTo>
                  <a:pt x="328" y="245"/>
                </a:lnTo>
                <a:lnTo>
                  <a:pt x="348" y="262"/>
                </a:lnTo>
                <a:lnTo>
                  <a:pt x="356" y="275"/>
                </a:lnTo>
                <a:lnTo>
                  <a:pt x="362" y="290"/>
                </a:lnTo>
                <a:lnTo>
                  <a:pt x="367" y="308"/>
                </a:lnTo>
                <a:lnTo>
                  <a:pt x="371" y="325"/>
                </a:lnTo>
                <a:lnTo>
                  <a:pt x="377" y="344"/>
                </a:lnTo>
                <a:lnTo>
                  <a:pt x="381" y="361"/>
                </a:lnTo>
                <a:lnTo>
                  <a:pt x="385" y="376"/>
                </a:lnTo>
                <a:lnTo>
                  <a:pt x="390" y="389"/>
                </a:lnTo>
                <a:lnTo>
                  <a:pt x="402" y="410"/>
                </a:lnTo>
                <a:lnTo>
                  <a:pt x="417" y="414"/>
                </a:lnTo>
                <a:lnTo>
                  <a:pt x="424" y="408"/>
                </a:lnTo>
                <a:lnTo>
                  <a:pt x="428" y="393"/>
                </a:lnTo>
                <a:lnTo>
                  <a:pt x="430" y="374"/>
                </a:lnTo>
                <a:lnTo>
                  <a:pt x="428" y="361"/>
                </a:lnTo>
                <a:lnTo>
                  <a:pt x="428" y="347"/>
                </a:lnTo>
                <a:lnTo>
                  <a:pt x="426" y="334"/>
                </a:lnTo>
                <a:lnTo>
                  <a:pt x="424" y="317"/>
                </a:lnTo>
                <a:lnTo>
                  <a:pt x="422" y="302"/>
                </a:lnTo>
                <a:lnTo>
                  <a:pt x="421" y="285"/>
                </a:lnTo>
                <a:lnTo>
                  <a:pt x="419" y="275"/>
                </a:lnTo>
                <a:lnTo>
                  <a:pt x="417" y="268"/>
                </a:lnTo>
                <a:lnTo>
                  <a:pt x="417" y="258"/>
                </a:lnTo>
                <a:lnTo>
                  <a:pt x="415" y="249"/>
                </a:lnTo>
                <a:lnTo>
                  <a:pt x="415" y="241"/>
                </a:lnTo>
                <a:lnTo>
                  <a:pt x="413" y="232"/>
                </a:lnTo>
                <a:lnTo>
                  <a:pt x="411" y="222"/>
                </a:lnTo>
                <a:lnTo>
                  <a:pt x="411" y="215"/>
                </a:lnTo>
                <a:lnTo>
                  <a:pt x="407" y="196"/>
                </a:lnTo>
                <a:lnTo>
                  <a:pt x="407" y="186"/>
                </a:lnTo>
                <a:lnTo>
                  <a:pt x="405" y="177"/>
                </a:lnTo>
                <a:lnTo>
                  <a:pt x="405" y="169"/>
                </a:lnTo>
                <a:lnTo>
                  <a:pt x="405" y="160"/>
                </a:lnTo>
                <a:lnTo>
                  <a:pt x="404" y="144"/>
                </a:lnTo>
                <a:lnTo>
                  <a:pt x="402" y="127"/>
                </a:lnTo>
                <a:lnTo>
                  <a:pt x="402" y="112"/>
                </a:lnTo>
                <a:lnTo>
                  <a:pt x="402" y="82"/>
                </a:lnTo>
                <a:lnTo>
                  <a:pt x="405" y="59"/>
                </a:lnTo>
                <a:lnTo>
                  <a:pt x="413" y="40"/>
                </a:lnTo>
                <a:lnTo>
                  <a:pt x="424" y="29"/>
                </a:lnTo>
                <a:lnTo>
                  <a:pt x="440" y="25"/>
                </a:lnTo>
                <a:lnTo>
                  <a:pt x="470" y="36"/>
                </a:lnTo>
                <a:lnTo>
                  <a:pt x="489" y="59"/>
                </a:lnTo>
                <a:lnTo>
                  <a:pt x="495" y="76"/>
                </a:lnTo>
                <a:lnTo>
                  <a:pt x="500" y="95"/>
                </a:lnTo>
                <a:lnTo>
                  <a:pt x="502" y="116"/>
                </a:lnTo>
                <a:lnTo>
                  <a:pt x="504" y="126"/>
                </a:lnTo>
                <a:lnTo>
                  <a:pt x="504" y="137"/>
                </a:lnTo>
                <a:lnTo>
                  <a:pt x="504" y="148"/>
                </a:lnTo>
                <a:lnTo>
                  <a:pt x="504" y="160"/>
                </a:lnTo>
                <a:lnTo>
                  <a:pt x="504" y="169"/>
                </a:lnTo>
                <a:lnTo>
                  <a:pt x="504" y="181"/>
                </a:lnTo>
                <a:lnTo>
                  <a:pt x="504" y="222"/>
                </a:lnTo>
                <a:lnTo>
                  <a:pt x="504" y="232"/>
                </a:lnTo>
                <a:lnTo>
                  <a:pt x="504" y="241"/>
                </a:lnTo>
                <a:lnTo>
                  <a:pt x="504" y="251"/>
                </a:lnTo>
                <a:lnTo>
                  <a:pt x="504" y="258"/>
                </a:lnTo>
                <a:lnTo>
                  <a:pt x="506" y="273"/>
                </a:lnTo>
                <a:lnTo>
                  <a:pt x="508" y="285"/>
                </a:lnTo>
                <a:lnTo>
                  <a:pt x="514" y="289"/>
                </a:lnTo>
                <a:lnTo>
                  <a:pt x="515" y="281"/>
                </a:lnTo>
                <a:lnTo>
                  <a:pt x="519" y="268"/>
                </a:lnTo>
                <a:lnTo>
                  <a:pt x="523" y="228"/>
                </a:lnTo>
                <a:lnTo>
                  <a:pt x="529" y="179"/>
                </a:lnTo>
                <a:lnTo>
                  <a:pt x="538" y="124"/>
                </a:lnTo>
                <a:lnTo>
                  <a:pt x="551" y="74"/>
                </a:lnTo>
                <a:lnTo>
                  <a:pt x="559" y="52"/>
                </a:lnTo>
                <a:lnTo>
                  <a:pt x="570" y="33"/>
                </a:lnTo>
                <a:lnTo>
                  <a:pt x="576" y="25"/>
                </a:lnTo>
                <a:lnTo>
                  <a:pt x="582" y="19"/>
                </a:lnTo>
                <a:lnTo>
                  <a:pt x="595" y="10"/>
                </a:lnTo>
                <a:lnTo>
                  <a:pt x="608" y="6"/>
                </a:lnTo>
                <a:lnTo>
                  <a:pt x="622" y="2"/>
                </a:lnTo>
                <a:lnTo>
                  <a:pt x="642" y="0"/>
                </a:lnTo>
                <a:lnTo>
                  <a:pt x="673" y="14"/>
                </a:lnTo>
                <a:lnTo>
                  <a:pt x="680" y="25"/>
                </a:lnTo>
                <a:lnTo>
                  <a:pt x="682" y="40"/>
                </a:lnTo>
                <a:lnTo>
                  <a:pt x="680" y="55"/>
                </a:lnTo>
                <a:lnTo>
                  <a:pt x="675" y="72"/>
                </a:lnTo>
                <a:lnTo>
                  <a:pt x="669" y="80"/>
                </a:lnTo>
                <a:lnTo>
                  <a:pt x="665" y="88"/>
                </a:lnTo>
                <a:lnTo>
                  <a:pt x="656" y="103"/>
                </a:lnTo>
                <a:lnTo>
                  <a:pt x="650" y="110"/>
                </a:lnTo>
                <a:lnTo>
                  <a:pt x="646" y="118"/>
                </a:lnTo>
                <a:lnTo>
                  <a:pt x="639" y="131"/>
                </a:lnTo>
                <a:lnTo>
                  <a:pt x="631" y="150"/>
                </a:lnTo>
                <a:lnTo>
                  <a:pt x="633" y="156"/>
                </a:lnTo>
                <a:lnTo>
                  <a:pt x="642" y="158"/>
                </a:lnTo>
                <a:lnTo>
                  <a:pt x="679" y="160"/>
                </a:lnTo>
                <a:lnTo>
                  <a:pt x="726" y="167"/>
                </a:lnTo>
                <a:lnTo>
                  <a:pt x="758" y="184"/>
                </a:lnTo>
                <a:lnTo>
                  <a:pt x="758" y="190"/>
                </a:lnTo>
                <a:lnTo>
                  <a:pt x="758" y="196"/>
                </a:lnTo>
                <a:lnTo>
                  <a:pt x="754" y="203"/>
                </a:lnTo>
                <a:lnTo>
                  <a:pt x="747" y="211"/>
                </a:lnTo>
                <a:lnTo>
                  <a:pt x="735" y="218"/>
                </a:lnTo>
                <a:lnTo>
                  <a:pt x="724" y="226"/>
                </a:lnTo>
                <a:lnTo>
                  <a:pt x="711" y="232"/>
                </a:lnTo>
                <a:lnTo>
                  <a:pt x="699" y="237"/>
                </a:lnTo>
                <a:lnTo>
                  <a:pt x="673" y="245"/>
                </a:lnTo>
                <a:lnTo>
                  <a:pt x="648" y="253"/>
                </a:lnTo>
                <a:lnTo>
                  <a:pt x="625" y="262"/>
                </a:lnTo>
                <a:lnTo>
                  <a:pt x="608" y="270"/>
                </a:lnTo>
                <a:lnTo>
                  <a:pt x="597" y="281"/>
                </a:lnTo>
                <a:lnTo>
                  <a:pt x="595" y="298"/>
                </a:lnTo>
                <a:lnTo>
                  <a:pt x="599" y="306"/>
                </a:lnTo>
                <a:lnTo>
                  <a:pt x="606" y="313"/>
                </a:lnTo>
                <a:lnTo>
                  <a:pt x="631" y="323"/>
                </a:lnTo>
                <a:lnTo>
                  <a:pt x="699" y="340"/>
                </a:lnTo>
                <a:lnTo>
                  <a:pt x="762" y="357"/>
                </a:lnTo>
                <a:lnTo>
                  <a:pt x="779" y="372"/>
                </a:lnTo>
                <a:lnTo>
                  <a:pt x="781" y="380"/>
                </a:lnTo>
                <a:lnTo>
                  <a:pt x="779" y="389"/>
                </a:lnTo>
                <a:lnTo>
                  <a:pt x="773" y="399"/>
                </a:lnTo>
                <a:lnTo>
                  <a:pt x="764" y="406"/>
                </a:lnTo>
                <a:lnTo>
                  <a:pt x="754" y="414"/>
                </a:lnTo>
                <a:lnTo>
                  <a:pt x="741" y="418"/>
                </a:lnTo>
                <a:lnTo>
                  <a:pt x="715" y="423"/>
                </a:lnTo>
                <a:lnTo>
                  <a:pt x="682" y="429"/>
                </a:lnTo>
                <a:lnTo>
                  <a:pt x="652" y="431"/>
                </a:lnTo>
                <a:lnTo>
                  <a:pt x="622" y="436"/>
                </a:lnTo>
                <a:lnTo>
                  <a:pt x="572" y="454"/>
                </a:lnTo>
                <a:lnTo>
                  <a:pt x="559" y="469"/>
                </a:lnTo>
                <a:lnTo>
                  <a:pt x="550" y="484"/>
                </a:lnTo>
                <a:lnTo>
                  <a:pt x="546" y="499"/>
                </a:lnTo>
                <a:lnTo>
                  <a:pt x="548" y="505"/>
                </a:lnTo>
                <a:lnTo>
                  <a:pt x="550" y="510"/>
                </a:lnTo>
                <a:lnTo>
                  <a:pt x="557" y="522"/>
                </a:lnTo>
                <a:lnTo>
                  <a:pt x="570" y="529"/>
                </a:lnTo>
                <a:lnTo>
                  <a:pt x="612" y="537"/>
                </a:lnTo>
                <a:lnTo>
                  <a:pt x="658" y="529"/>
                </a:lnTo>
                <a:lnTo>
                  <a:pt x="677" y="524"/>
                </a:lnTo>
                <a:lnTo>
                  <a:pt x="694" y="516"/>
                </a:lnTo>
                <a:lnTo>
                  <a:pt x="711" y="510"/>
                </a:lnTo>
                <a:lnTo>
                  <a:pt x="728" y="507"/>
                </a:lnTo>
                <a:lnTo>
                  <a:pt x="768" y="510"/>
                </a:lnTo>
                <a:lnTo>
                  <a:pt x="787" y="524"/>
                </a:lnTo>
                <a:lnTo>
                  <a:pt x="796" y="543"/>
                </a:lnTo>
                <a:lnTo>
                  <a:pt x="798" y="565"/>
                </a:lnTo>
                <a:lnTo>
                  <a:pt x="792" y="592"/>
                </a:lnTo>
                <a:lnTo>
                  <a:pt x="789" y="605"/>
                </a:lnTo>
                <a:lnTo>
                  <a:pt x="781" y="619"/>
                </a:lnTo>
                <a:lnTo>
                  <a:pt x="773" y="630"/>
                </a:lnTo>
                <a:lnTo>
                  <a:pt x="764" y="639"/>
                </a:lnTo>
                <a:lnTo>
                  <a:pt x="754" y="649"/>
                </a:lnTo>
                <a:lnTo>
                  <a:pt x="741" y="656"/>
                </a:lnTo>
                <a:lnTo>
                  <a:pt x="728" y="662"/>
                </a:lnTo>
                <a:lnTo>
                  <a:pt x="715" y="664"/>
                </a:lnTo>
                <a:lnTo>
                  <a:pt x="684" y="666"/>
                </a:lnTo>
                <a:lnTo>
                  <a:pt x="646" y="662"/>
                </a:lnTo>
                <a:lnTo>
                  <a:pt x="570" y="655"/>
                </a:lnTo>
                <a:lnTo>
                  <a:pt x="506" y="655"/>
                </a:lnTo>
                <a:lnTo>
                  <a:pt x="485" y="662"/>
                </a:lnTo>
                <a:lnTo>
                  <a:pt x="476" y="675"/>
                </a:lnTo>
                <a:lnTo>
                  <a:pt x="477" y="683"/>
                </a:lnTo>
                <a:lnTo>
                  <a:pt x="481" y="691"/>
                </a:lnTo>
                <a:lnTo>
                  <a:pt x="498" y="696"/>
                </a:lnTo>
                <a:lnTo>
                  <a:pt x="557" y="700"/>
                </a:lnTo>
                <a:lnTo>
                  <a:pt x="589" y="700"/>
                </a:lnTo>
                <a:lnTo>
                  <a:pt x="620" y="704"/>
                </a:lnTo>
                <a:lnTo>
                  <a:pt x="642" y="711"/>
                </a:lnTo>
                <a:lnTo>
                  <a:pt x="654" y="728"/>
                </a:lnTo>
                <a:lnTo>
                  <a:pt x="654" y="742"/>
                </a:lnTo>
                <a:lnTo>
                  <a:pt x="652" y="755"/>
                </a:lnTo>
                <a:lnTo>
                  <a:pt x="644" y="772"/>
                </a:lnTo>
                <a:lnTo>
                  <a:pt x="641" y="782"/>
                </a:lnTo>
                <a:lnTo>
                  <a:pt x="635" y="791"/>
                </a:lnTo>
                <a:lnTo>
                  <a:pt x="629" y="801"/>
                </a:lnTo>
                <a:lnTo>
                  <a:pt x="624" y="812"/>
                </a:lnTo>
                <a:lnTo>
                  <a:pt x="616" y="823"/>
                </a:lnTo>
                <a:lnTo>
                  <a:pt x="608" y="833"/>
                </a:lnTo>
                <a:lnTo>
                  <a:pt x="603" y="844"/>
                </a:lnTo>
                <a:lnTo>
                  <a:pt x="593" y="854"/>
                </a:lnTo>
                <a:lnTo>
                  <a:pt x="586" y="865"/>
                </a:lnTo>
                <a:lnTo>
                  <a:pt x="576" y="876"/>
                </a:lnTo>
                <a:lnTo>
                  <a:pt x="567" y="886"/>
                </a:lnTo>
                <a:lnTo>
                  <a:pt x="557" y="895"/>
                </a:lnTo>
                <a:lnTo>
                  <a:pt x="546" y="905"/>
                </a:lnTo>
                <a:lnTo>
                  <a:pt x="536" y="914"/>
                </a:lnTo>
                <a:lnTo>
                  <a:pt x="525" y="924"/>
                </a:lnTo>
                <a:lnTo>
                  <a:pt x="515" y="931"/>
                </a:lnTo>
                <a:lnTo>
                  <a:pt x="504" y="939"/>
                </a:lnTo>
                <a:lnTo>
                  <a:pt x="493" y="947"/>
                </a:lnTo>
                <a:lnTo>
                  <a:pt x="483" y="952"/>
                </a:lnTo>
                <a:lnTo>
                  <a:pt x="472" y="958"/>
                </a:lnTo>
                <a:lnTo>
                  <a:pt x="451" y="967"/>
                </a:lnTo>
                <a:lnTo>
                  <a:pt x="430" y="971"/>
                </a:lnTo>
                <a:lnTo>
                  <a:pt x="409" y="971"/>
                </a:lnTo>
                <a:lnTo>
                  <a:pt x="373" y="973"/>
                </a:lnTo>
                <a:lnTo>
                  <a:pt x="339" y="981"/>
                </a:lnTo>
                <a:lnTo>
                  <a:pt x="309" y="994"/>
                </a:lnTo>
                <a:lnTo>
                  <a:pt x="297" y="1002"/>
                </a:lnTo>
                <a:lnTo>
                  <a:pt x="286" y="1009"/>
                </a:lnTo>
                <a:lnTo>
                  <a:pt x="275" y="1019"/>
                </a:lnTo>
                <a:lnTo>
                  <a:pt x="265" y="1026"/>
                </a:lnTo>
                <a:lnTo>
                  <a:pt x="250" y="1041"/>
                </a:lnTo>
                <a:lnTo>
                  <a:pt x="242" y="1051"/>
                </a:lnTo>
                <a:lnTo>
                  <a:pt x="238" y="1056"/>
                </a:lnTo>
                <a:lnTo>
                  <a:pt x="322" y="874"/>
                </a:lnTo>
                <a:lnTo>
                  <a:pt x="587" y="766"/>
                </a:lnTo>
                <a:lnTo>
                  <a:pt x="347" y="816"/>
                </a:lnTo>
                <a:lnTo>
                  <a:pt x="449" y="600"/>
                </a:lnTo>
                <a:lnTo>
                  <a:pt x="722" y="596"/>
                </a:lnTo>
                <a:lnTo>
                  <a:pt x="466" y="554"/>
                </a:lnTo>
                <a:lnTo>
                  <a:pt x="527" y="410"/>
                </a:lnTo>
                <a:lnTo>
                  <a:pt x="722" y="383"/>
                </a:lnTo>
                <a:lnTo>
                  <a:pt x="544" y="370"/>
                </a:lnTo>
                <a:lnTo>
                  <a:pt x="586" y="247"/>
                </a:lnTo>
                <a:lnTo>
                  <a:pt x="692" y="198"/>
                </a:lnTo>
                <a:lnTo>
                  <a:pt x="586" y="213"/>
                </a:lnTo>
                <a:lnTo>
                  <a:pt x="618" y="44"/>
                </a:lnTo>
                <a:lnTo>
                  <a:pt x="553" y="253"/>
                </a:lnTo>
                <a:lnTo>
                  <a:pt x="493" y="410"/>
                </a:lnTo>
                <a:lnTo>
                  <a:pt x="457" y="86"/>
                </a:lnTo>
                <a:lnTo>
                  <a:pt x="462" y="467"/>
                </a:lnTo>
                <a:lnTo>
                  <a:pt x="407" y="581"/>
                </a:lnTo>
                <a:lnTo>
                  <a:pt x="316" y="298"/>
                </a:lnTo>
                <a:lnTo>
                  <a:pt x="377" y="632"/>
                </a:lnTo>
                <a:lnTo>
                  <a:pt x="297" y="804"/>
                </a:lnTo>
                <a:lnTo>
                  <a:pt x="174" y="588"/>
                </a:lnTo>
                <a:lnTo>
                  <a:pt x="275" y="857"/>
                </a:lnTo>
                <a:lnTo>
                  <a:pt x="267" y="880"/>
                </a:lnTo>
                <a:lnTo>
                  <a:pt x="259" y="907"/>
                </a:lnTo>
                <a:lnTo>
                  <a:pt x="248" y="937"/>
                </a:lnTo>
                <a:lnTo>
                  <a:pt x="235" y="971"/>
                </a:lnTo>
                <a:lnTo>
                  <a:pt x="221" y="1005"/>
                </a:lnTo>
                <a:lnTo>
                  <a:pt x="218" y="1013"/>
                </a:lnTo>
                <a:lnTo>
                  <a:pt x="216" y="1020"/>
                </a:lnTo>
                <a:lnTo>
                  <a:pt x="212" y="1028"/>
                </a:lnTo>
                <a:lnTo>
                  <a:pt x="208" y="1036"/>
                </a:lnTo>
                <a:lnTo>
                  <a:pt x="204" y="1043"/>
                </a:lnTo>
                <a:lnTo>
                  <a:pt x="201" y="1051"/>
                </a:lnTo>
                <a:lnTo>
                  <a:pt x="193" y="1062"/>
                </a:lnTo>
                <a:lnTo>
                  <a:pt x="185" y="1074"/>
                </a:lnTo>
                <a:lnTo>
                  <a:pt x="182" y="1079"/>
                </a:lnTo>
                <a:lnTo>
                  <a:pt x="176" y="1087"/>
                </a:lnTo>
                <a:lnTo>
                  <a:pt x="170" y="1093"/>
                </a:lnTo>
                <a:lnTo>
                  <a:pt x="163" y="1100"/>
                </a:lnTo>
                <a:lnTo>
                  <a:pt x="155" y="1108"/>
                </a:lnTo>
                <a:lnTo>
                  <a:pt x="147" y="1115"/>
                </a:lnTo>
                <a:lnTo>
                  <a:pt x="140" y="1123"/>
                </a:lnTo>
                <a:lnTo>
                  <a:pt x="132" y="1130"/>
                </a:lnTo>
                <a:lnTo>
                  <a:pt x="125" y="1138"/>
                </a:lnTo>
                <a:lnTo>
                  <a:pt x="117" y="1146"/>
                </a:lnTo>
                <a:lnTo>
                  <a:pt x="108" y="1153"/>
                </a:lnTo>
                <a:lnTo>
                  <a:pt x="100" y="1161"/>
                </a:lnTo>
                <a:lnTo>
                  <a:pt x="91" y="1168"/>
                </a:lnTo>
                <a:lnTo>
                  <a:pt x="83" y="1176"/>
                </a:lnTo>
                <a:lnTo>
                  <a:pt x="66" y="1189"/>
                </a:lnTo>
                <a:lnTo>
                  <a:pt x="58" y="1197"/>
                </a:lnTo>
                <a:lnTo>
                  <a:pt x="51" y="1202"/>
                </a:lnTo>
                <a:lnTo>
                  <a:pt x="37" y="1214"/>
                </a:lnTo>
                <a:lnTo>
                  <a:pt x="24" y="1225"/>
                </a:lnTo>
                <a:lnTo>
                  <a:pt x="15" y="1233"/>
                </a:lnTo>
                <a:lnTo>
                  <a:pt x="7" y="1240"/>
                </a:lnTo>
                <a:lnTo>
                  <a:pt x="0" y="1246"/>
                </a:lnTo>
                <a:lnTo>
                  <a:pt x="34" y="1074"/>
                </a:lnTo>
                <a:lnTo>
                  <a:pt x="45" y="1077"/>
                </a:lnTo>
                <a:lnTo>
                  <a:pt x="81" y="1077"/>
                </a:lnTo>
                <a:lnTo>
                  <a:pt x="125" y="1064"/>
                </a:lnTo>
                <a:close/>
              </a:path>
            </a:pathLst>
          </a:custGeom>
          <a:gradFill rotWithShape="0">
            <a:gsLst>
              <a:gs pos="0">
                <a:srgbClr val="FFFFCC"/>
              </a:gs>
              <a:gs pos="100000">
                <a:srgbClr val="FFFFFF"/>
              </a:gs>
            </a:gsLst>
            <a:lin ang="5400000" scaled="1"/>
          </a:gradFill>
          <a:ln w="9525">
            <a:noFill/>
            <a:round/>
            <a:headEnd/>
            <a:tailEnd/>
          </a:ln>
        </p:spPr>
        <p:txBody>
          <a:bodyPr/>
          <a:lstStyle/>
          <a:p>
            <a:endParaRPr lang="en-US"/>
          </a:p>
        </p:txBody>
      </p:sp>
      <p:sp>
        <p:nvSpPr>
          <p:cNvPr id="14347" name="Freeform 20"/>
          <p:cNvSpPr>
            <a:spLocks/>
          </p:cNvSpPr>
          <p:nvPr/>
        </p:nvSpPr>
        <p:spPr bwMode="auto">
          <a:xfrm>
            <a:off x="7813675" y="11113"/>
            <a:ext cx="1270000" cy="1973262"/>
          </a:xfrm>
          <a:custGeom>
            <a:avLst/>
            <a:gdLst>
              <a:gd name="T0" fmla="*/ 395665325 w 800"/>
              <a:gd name="T1" fmla="*/ 2147483647 h 1243"/>
              <a:gd name="T2" fmla="*/ 468749063 w 800"/>
              <a:gd name="T3" fmla="*/ 2147483647 h 1243"/>
              <a:gd name="T4" fmla="*/ 428426563 w 800"/>
              <a:gd name="T5" fmla="*/ 2101809780 h 1243"/>
              <a:gd name="T6" fmla="*/ 372983125 w 800"/>
              <a:gd name="T7" fmla="*/ 1935479510 h 1243"/>
              <a:gd name="T8" fmla="*/ 304938113 w 800"/>
              <a:gd name="T9" fmla="*/ 1743947683 h 1243"/>
              <a:gd name="T10" fmla="*/ 294857488 w 800"/>
              <a:gd name="T11" fmla="*/ 1413806504 h 1243"/>
              <a:gd name="T12" fmla="*/ 380544388 w 800"/>
              <a:gd name="T13" fmla="*/ 1242435923 h 1243"/>
              <a:gd name="T14" fmla="*/ 501511888 w 800"/>
              <a:gd name="T15" fmla="*/ 1108868469 h 1243"/>
              <a:gd name="T16" fmla="*/ 529232813 w 800"/>
              <a:gd name="T17" fmla="*/ 1212194055 h 1243"/>
              <a:gd name="T18" fmla="*/ 572074675 w 800"/>
              <a:gd name="T19" fmla="*/ 1393645259 h 1243"/>
              <a:gd name="T20" fmla="*/ 748487200 w 800"/>
              <a:gd name="T21" fmla="*/ 1393645259 h 1243"/>
              <a:gd name="T22" fmla="*/ 763608138 w 800"/>
              <a:gd name="T23" fmla="*/ 1151710321 h 1243"/>
              <a:gd name="T24" fmla="*/ 677922825 w 800"/>
              <a:gd name="T25" fmla="*/ 907256020 h 1243"/>
              <a:gd name="T26" fmla="*/ 682963138 w 800"/>
              <a:gd name="T27" fmla="*/ 657759821 h 1243"/>
              <a:gd name="T28" fmla="*/ 897175625 w 800"/>
              <a:gd name="T29" fmla="*/ 693041999 h 1243"/>
              <a:gd name="T30" fmla="*/ 970260950 w 800"/>
              <a:gd name="T31" fmla="*/ 940017249 h 1243"/>
              <a:gd name="T32" fmla="*/ 1083667188 w 800"/>
              <a:gd name="T33" fmla="*/ 940017249 h 1243"/>
              <a:gd name="T34" fmla="*/ 1060984988 w 800"/>
              <a:gd name="T35" fmla="*/ 715724194 h 1243"/>
              <a:gd name="T36" fmla="*/ 1040823738 w 800"/>
              <a:gd name="T37" fmla="*/ 582155152 h 1243"/>
              <a:gd name="T38" fmla="*/ 1023183438 w 800"/>
              <a:gd name="T39" fmla="*/ 423386143 h 1243"/>
              <a:gd name="T40" fmla="*/ 1023183438 w 800"/>
              <a:gd name="T41" fmla="*/ 146169025 h 1243"/>
              <a:gd name="T42" fmla="*/ 1252516863 w 800"/>
              <a:gd name="T43" fmla="*/ 189010877 h 1243"/>
              <a:gd name="T44" fmla="*/ 1275199063 w 800"/>
              <a:gd name="T45" fmla="*/ 395663637 h 1243"/>
              <a:gd name="T46" fmla="*/ 1270158750 w 800"/>
              <a:gd name="T47" fmla="*/ 630038903 h 1243"/>
              <a:gd name="T48" fmla="*/ 1307961888 w 800"/>
              <a:gd name="T49" fmla="*/ 672880755 h 1243"/>
              <a:gd name="T50" fmla="*/ 1439010013 w 800"/>
              <a:gd name="T51" fmla="*/ 80644980 h 1243"/>
              <a:gd name="T52" fmla="*/ 1620461263 w 800"/>
              <a:gd name="T53" fmla="*/ 0 h 1243"/>
              <a:gd name="T54" fmla="*/ 1691025638 w 800"/>
              <a:gd name="T55" fmla="*/ 199091500 h 1243"/>
              <a:gd name="T56" fmla="*/ 1590219388 w 800"/>
              <a:gd name="T57" fmla="*/ 375502392 h 1243"/>
              <a:gd name="T58" fmla="*/ 1915318750 w 800"/>
              <a:gd name="T59" fmla="*/ 476308617 h 1243"/>
              <a:gd name="T60" fmla="*/ 1796872200 w 800"/>
              <a:gd name="T61" fmla="*/ 582155152 h 1243"/>
              <a:gd name="T62" fmla="*/ 1509574388 w 800"/>
              <a:gd name="T63" fmla="*/ 705643571 h 1243"/>
              <a:gd name="T64" fmla="*/ 1920359063 w 800"/>
              <a:gd name="T65" fmla="*/ 897175398 h 1243"/>
              <a:gd name="T66" fmla="*/ 1902718763 w 800"/>
              <a:gd name="T67" fmla="*/ 1035783163 h 1243"/>
              <a:gd name="T68" fmla="*/ 1441529375 w 800"/>
              <a:gd name="T69" fmla="*/ 1141629698 h 1243"/>
              <a:gd name="T70" fmla="*/ 1403727825 w 800"/>
              <a:gd name="T71" fmla="*/ 1313000280 h 1243"/>
              <a:gd name="T72" fmla="*/ 1791831888 w 800"/>
              <a:gd name="T73" fmla="*/ 1280239051 h 1243"/>
              <a:gd name="T74" fmla="*/ 2001004063 w 800"/>
              <a:gd name="T75" fmla="*/ 1489411173 h 1243"/>
              <a:gd name="T76" fmla="*/ 1872476888 w 800"/>
              <a:gd name="T77" fmla="*/ 1653222081 h 1243"/>
              <a:gd name="T78" fmla="*/ 1275199063 w 800"/>
              <a:gd name="T79" fmla="*/ 1648181770 h 1243"/>
              <a:gd name="T80" fmla="*/ 1408768138 w 800"/>
              <a:gd name="T81" fmla="*/ 1761587979 h 1243"/>
              <a:gd name="T82" fmla="*/ 1643141875 w 800"/>
              <a:gd name="T83" fmla="*/ 1900197331 h 1243"/>
              <a:gd name="T84" fmla="*/ 1557456563 w 800"/>
              <a:gd name="T85" fmla="*/ 2069046963 h 1243"/>
              <a:gd name="T86" fmla="*/ 1428929388 w 800"/>
              <a:gd name="T87" fmla="*/ 2147483647 h 1243"/>
              <a:gd name="T88" fmla="*/ 1270158750 w 800"/>
              <a:gd name="T89" fmla="*/ 2147483647 h 1243"/>
              <a:gd name="T90" fmla="*/ 1030743113 w 800"/>
              <a:gd name="T91" fmla="*/ 2147483647 h 1243"/>
              <a:gd name="T92" fmla="*/ 693043763 w 800"/>
              <a:gd name="T93" fmla="*/ 2147483647 h 1243"/>
              <a:gd name="T94" fmla="*/ 1486892188 w 800"/>
              <a:gd name="T95" fmla="*/ 1930439198 h 1243"/>
              <a:gd name="T96" fmla="*/ 1819552813 w 800"/>
              <a:gd name="T97" fmla="*/ 965218805 h 1243"/>
              <a:gd name="T98" fmla="*/ 1396166563 w 800"/>
              <a:gd name="T99" fmla="*/ 635079214 h 1243"/>
              <a:gd name="T100" fmla="*/ 950099700 w 800"/>
              <a:gd name="T101" fmla="*/ 1590217397 h 1243"/>
              <a:gd name="T102" fmla="*/ 630039063 w 800"/>
              <a:gd name="T103" fmla="*/ 2147483647 h 1243"/>
              <a:gd name="T104" fmla="*/ 524192500 w 800"/>
              <a:gd name="T105" fmla="*/ 2147483647 h 1243"/>
              <a:gd name="T106" fmla="*/ 443547500 w 800"/>
              <a:gd name="T107" fmla="*/ 2147483647 h 1243"/>
              <a:gd name="T108" fmla="*/ 332660625 w 800"/>
              <a:gd name="T109" fmla="*/ 2147483647 h 1243"/>
              <a:gd name="T110" fmla="*/ 209173763 w 800"/>
              <a:gd name="T111" fmla="*/ 2147483647 h 1243"/>
              <a:gd name="T112" fmla="*/ 37801550 w 800"/>
              <a:gd name="T113" fmla="*/ 2147483647 h 1243"/>
              <a:gd name="T114" fmla="*/ 315018738 w 800"/>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0"/>
              <a:gd name="T175" fmla="*/ 0 h 1243"/>
              <a:gd name="T176" fmla="*/ 800 w 800"/>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0" h="1243">
                <a:moveTo>
                  <a:pt x="125" y="1063"/>
                </a:moveTo>
                <a:lnTo>
                  <a:pt x="129" y="1060"/>
                </a:lnTo>
                <a:lnTo>
                  <a:pt x="138" y="1048"/>
                </a:lnTo>
                <a:lnTo>
                  <a:pt x="144" y="1041"/>
                </a:lnTo>
                <a:lnTo>
                  <a:pt x="151" y="1031"/>
                </a:lnTo>
                <a:lnTo>
                  <a:pt x="157" y="1022"/>
                </a:lnTo>
                <a:lnTo>
                  <a:pt x="165" y="1008"/>
                </a:lnTo>
                <a:lnTo>
                  <a:pt x="176" y="980"/>
                </a:lnTo>
                <a:lnTo>
                  <a:pt x="184" y="944"/>
                </a:lnTo>
                <a:lnTo>
                  <a:pt x="186" y="925"/>
                </a:lnTo>
                <a:lnTo>
                  <a:pt x="186" y="914"/>
                </a:lnTo>
                <a:lnTo>
                  <a:pt x="186" y="904"/>
                </a:lnTo>
                <a:lnTo>
                  <a:pt x="184" y="893"/>
                </a:lnTo>
                <a:lnTo>
                  <a:pt x="182" y="881"/>
                </a:lnTo>
                <a:lnTo>
                  <a:pt x="180" y="870"/>
                </a:lnTo>
                <a:lnTo>
                  <a:pt x="176" y="857"/>
                </a:lnTo>
                <a:lnTo>
                  <a:pt x="174" y="845"/>
                </a:lnTo>
                <a:lnTo>
                  <a:pt x="170" y="834"/>
                </a:lnTo>
                <a:lnTo>
                  <a:pt x="167" y="821"/>
                </a:lnTo>
                <a:lnTo>
                  <a:pt x="163" y="811"/>
                </a:lnTo>
                <a:lnTo>
                  <a:pt x="159" y="800"/>
                </a:lnTo>
                <a:lnTo>
                  <a:pt x="157" y="788"/>
                </a:lnTo>
                <a:lnTo>
                  <a:pt x="151" y="777"/>
                </a:lnTo>
                <a:lnTo>
                  <a:pt x="148" y="768"/>
                </a:lnTo>
                <a:lnTo>
                  <a:pt x="146" y="758"/>
                </a:lnTo>
                <a:lnTo>
                  <a:pt x="142" y="747"/>
                </a:lnTo>
                <a:lnTo>
                  <a:pt x="134" y="728"/>
                </a:lnTo>
                <a:lnTo>
                  <a:pt x="131" y="718"/>
                </a:lnTo>
                <a:lnTo>
                  <a:pt x="129" y="709"/>
                </a:lnTo>
                <a:lnTo>
                  <a:pt x="121" y="692"/>
                </a:lnTo>
                <a:lnTo>
                  <a:pt x="117" y="675"/>
                </a:lnTo>
                <a:lnTo>
                  <a:pt x="113" y="658"/>
                </a:lnTo>
                <a:lnTo>
                  <a:pt x="110" y="641"/>
                </a:lnTo>
                <a:lnTo>
                  <a:pt x="108" y="625"/>
                </a:lnTo>
                <a:lnTo>
                  <a:pt x="108" y="593"/>
                </a:lnTo>
                <a:lnTo>
                  <a:pt x="117" y="561"/>
                </a:lnTo>
                <a:lnTo>
                  <a:pt x="123" y="544"/>
                </a:lnTo>
                <a:lnTo>
                  <a:pt x="131" y="531"/>
                </a:lnTo>
                <a:lnTo>
                  <a:pt x="132" y="523"/>
                </a:lnTo>
                <a:lnTo>
                  <a:pt x="136" y="515"/>
                </a:lnTo>
                <a:lnTo>
                  <a:pt x="144" y="504"/>
                </a:lnTo>
                <a:lnTo>
                  <a:pt x="151" y="493"/>
                </a:lnTo>
                <a:lnTo>
                  <a:pt x="159" y="481"/>
                </a:lnTo>
                <a:lnTo>
                  <a:pt x="167" y="472"/>
                </a:lnTo>
                <a:lnTo>
                  <a:pt x="174" y="462"/>
                </a:lnTo>
                <a:lnTo>
                  <a:pt x="182" y="455"/>
                </a:lnTo>
                <a:lnTo>
                  <a:pt x="187" y="449"/>
                </a:lnTo>
                <a:lnTo>
                  <a:pt x="199" y="440"/>
                </a:lnTo>
                <a:lnTo>
                  <a:pt x="208" y="430"/>
                </a:lnTo>
                <a:lnTo>
                  <a:pt x="208" y="436"/>
                </a:lnTo>
                <a:lnTo>
                  <a:pt x="208" y="449"/>
                </a:lnTo>
                <a:lnTo>
                  <a:pt x="210" y="458"/>
                </a:lnTo>
                <a:lnTo>
                  <a:pt x="210" y="470"/>
                </a:lnTo>
                <a:lnTo>
                  <a:pt x="210" y="481"/>
                </a:lnTo>
                <a:lnTo>
                  <a:pt x="212" y="495"/>
                </a:lnTo>
                <a:lnTo>
                  <a:pt x="214" y="506"/>
                </a:lnTo>
                <a:lnTo>
                  <a:pt x="216" y="519"/>
                </a:lnTo>
                <a:lnTo>
                  <a:pt x="220" y="531"/>
                </a:lnTo>
                <a:lnTo>
                  <a:pt x="223" y="542"/>
                </a:lnTo>
                <a:lnTo>
                  <a:pt x="227" y="553"/>
                </a:lnTo>
                <a:lnTo>
                  <a:pt x="233" y="563"/>
                </a:lnTo>
                <a:lnTo>
                  <a:pt x="244" y="576"/>
                </a:lnTo>
                <a:lnTo>
                  <a:pt x="260" y="582"/>
                </a:lnTo>
                <a:lnTo>
                  <a:pt x="275" y="578"/>
                </a:lnTo>
                <a:lnTo>
                  <a:pt x="286" y="568"/>
                </a:lnTo>
                <a:lnTo>
                  <a:pt x="297" y="553"/>
                </a:lnTo>
                <a:lnTo>
                  <a:pt x="307" y="534"/>
                </a:lnTo>
                <a:lnTo>
                  <a:pt x="311" y="513"/>
                </a:lnTo>
                <a:lnTo>
                  <a:pt x="311" y="491"/>
                </a:lnTo>
                <a:lnTo>
                  <a:pt x="311" y="479"/>
                </a:lnTo>
                <a:lnTo>
                  <a:pt x="307" y="468"/>
                </a:lnTo>
                <a:lnTo>
                  <a:pt x="303" y="457"/>
                </a:lnTo>
                <a:lnTo>
                  <a:pt x="297" y="443"/>
                </a:lnTo>
                <a:lnTo>
                  <a:pt x="292" y="428"/>
                </a:lnTo>
                <a:lnTo>
                  <a:pt x="286" y="411"/>
                </a:lnTo>
                <a:lnTo>
                  <a:pt x="280" y="394"/>
                </a:lnTo>
                <a:lnTo>
                  <a:pt x="275" y="377"/>
                </a:lnTo>
                <a:lnTo>
                  <a:pt x="269" y="360"/>
                </a:lnTo>
                <a:lnTo>
                  <a:pt x="265" y="341"/>
                </a:lnTo>
                <a:lnTo>
                  <a:pt x="261" y="324"/>
                </a:lnTo>
                <a:lnTo>
                  <a:pt x="261" y="307"/>
                </a:lnTo>
                <a:lnTo>
                  <a:pt x="263" y="278"/>
                </a:lnTo>
                <a:lnTo>
                  <a:pt x="269" y="267"/>
                </a:lnTo>
                <a:lnTo>
                  <a:pt x="271" y="261"/>
                </a:lnTo>
                <a:lnTo>
                  <a:pt x="277" y="256"/>
                </a:lnTo>
                <a:lnTo>
                  <a:pt x="288" y="248"/>
                </a:lnTo>
                <a:lnTo>
                  <a:pt x="301" y="242"/>
                </a:lnTo>
                <a:lnTo>
                  <a:pt x="330" y="244"/>
                </a:lnTo>
                <a:lnTo>
                  <a:pt x="349" y="261"/>
                </a:lnTo>
                <a:lnTo>
                  <a:pt x="356" y="275"/>
                </a:lnTo>
                <a:lnTo>
                  <a:pt x="362" y="290"/>
                </a:lnTo>
                <a:lnTo>
                  <a:pt x="368" y="307"/>
                </a:lnTo>
                <a:lnTo>
                  <a:pt x="373" y="324"/>
                </a:lnTo>
                <a:lnTo>
                  <a:pt x="377" y="341"/>
                </a:lnTo>
                <a:lnTo>
                  <a:pt x="381" y="358"/>
                </a:lnTo>
                <a:lnTo>
                  <a:pt x="385" y="373"/>
                </a:lnTo>
                <a:lnTo>
                  <a:pt x="390" y="388"/>
                </a:lnTo>
                <a:lnTo>
                  <a:pt x="402" y="407"/>
                </a:lnTo>
                <a:lnTo>
                  <a:pt x="417" y="413"/>
                </a:lnTo>
                <a:lnTo>
                  <a:pt x="425" y="407"/>
                </a:lnTo>
                <a:lnTo>
                  <a:pt x="428" y="392"/>
                </a:lnTo>
                <a:lnTo>
                  <a:pt x="430" y="373"/>
                </a:lnTo>
                <a:lnTo>
                  <a:pt x="430" y="360"/>
                </a:lnTo>
                <a:lnTo>
                  <a:pt x="428" y="347"/>
                </a:lnTo>
                <a:lnTo>
                  <a:pt x="426" y="331"/>
                </a:lnTo>
                <a:lnTo>
                  <a:pt x="426" y="316"/>
                </a:lnTo>
                <a:lnTo>
                  <a:pt x="423" y="301"/>
                </a:lnTo>
                <a:lnTo>
                  <a:pt x="421" y="284"/>
                </a:lnTo>
                <a:lnTo>
                  <a:pt x="421" y="275"/>
                </a:lnTo>
                <a:lnTo>
                  <a:pt x="419" y="267"/>
                </a:lnTo>
                <a:lnTo>
                  <a:pt x="417" y="258"/>
                </a:lnTo>
                <a:lnTo>
                  <a:pt x="417" y="248"/>
                </a:lnTo>
                <a:lnTo>
                  <a:pt x="415" y="239"/>
                </a:lnTo>
                <a:lnTo>
                  <a:pt x="413" y="231"/>
                </a:lnTo>
                <a:lnTo>
                  <a:pt x="411" y="221"/>
                </a:lnTo>
                <a:lnTo>
                  <a:pt x="411" y="212"/>
                </a:lnTo>
                <a:lnTo>
                  <a:pt x="409" y="195"/>
                </a:lnTo>
                <a:lnTo>
                  <a:pt x="407" y="185"/>
                </a:lnTo>
                <a:lnTo>
                  <a:pt x="407" y="176"/>
                </a:lnTo>
                <a:lnTo>
                  <a:pt x="406" y="168"/>
                </a:lnTo>
                <a:lnTo>
                  <a:pt x="406" y="159"/>
                </a:lnTo>
                <a:lnTo>
                  <a:pt x="404" y="142"/>
                </a:lnTo>
                <a:lnTo>
                  <a:pt x="402" y="127"/>
                </a:lnTo>
                <a:lnTo>
                  <a:pt x="402" y="110"/>
                </a:lnTo>
                <a:lnTo>
                  <a:pt x="402" y="81"/>
                </a:lnTo>
                <a:lnTo>
                  <a:pt x="406" y="58"/>
                </a:lnTo>
                <a:lnTo>
                  <a:pt x="413" y="39"/>
                </a:lnTo>
                <a:lnTo>
                  <a:pt x="425" y="28"/>
                </a:lnTo>
                <a:lnTo>
                  <a:pt x="440" y="24"/>
                </a:lnTo>
                <a:lnTo>
                  <a:pt x="470" y="34"/>
                </a:lnTo>
                <a:lnTo>
                  <a:pt x="489" y="58"/>
                </a:lnTo>
                <a:lnTo>
                  <a:pt x="497" y="75"/>
                </a:lnTo>
                <a:lnTo>
                  <a:pt x="500" y="94"/>
                </a:lnTo>
                <a:lnTo>
                  <a:pt x="504" y="115"/>
                </a:lnTo>
                <a:lnTo>
                  <a:pt x="504" y="125"/>
                </a:lnTo>
                <a:lnTo>
                  <a:pt x="504" y="136"/>
                </a:lnTo>
                <a:lnTo>
                  <a:pt x="504" y="148"/>
                </a:lnTo>
                <a:lnTo>
                  <a:pt x="506" y="157"/>
                </a:lnTo>
                <a:lnTo>
                  <a:pt x="506" y="168"/>
                </a:lnTo>
                <a:lnTo>
                  <a:pt x="506" y="180"/>
                </a:lnTo>
                <a:lnTo>
                  <a:pt x="504" y="221"/>
                </a:lnTo>
                <a:lnTo>
                  <a:pt x="504" y="231"/>
                </a:lnTo>
                <a:lnTo>
                  <a:pt x="504" y="240"/>
                </a:lnTo>
                <a:lnTo>
                  <a:pt x="504" y="250"/>
                </a:lnTo>
                <a:lnTo>
                  <a:pt x="506" y="258"/>
                </a:lnTo>
                <a:lnTo>
                  <a:pt x="506" y="273"/>
                </a:lnTo>
                <a:lnTo>
                  <a:pt x="510" y="284"/>
                </a:lnTo>
                <a:lnTo>
                  <a:pt x="514" y="288"/>
                </a:lnTo>
                <a:lnTo>
                  <a:pt x="517" y="280"/>
                </a:lnTo>
                <a:lnTo>
                  <a:pt x="519" y="267"/>
                </a:lnTo>
                <a:lnTo>
                  <a:pt x="523" y="227"/>
                </a:lnTo>
                <a:lnTo>
                  <a:pt x="531" y="178"/>
                </a:lnTo>
                <a:lnTo>
                  <a:pt x="538" y="123"/>
                </a:lnTo>
                <a:lnTo>
                  <a:pt x="552" y="72"/>
                </a:lnTo>
                <a:lnTo>
                  <a:pt x="559" y="51"/>
                </a:lnTo>
                <a:lnTo>
                  <a:pt x="571" y="32"/>
                </a:lnTo>
                <a:lnTo>
                  <a:pt x="576" y="24"/>
                </a:lnTo>
                <a:lnTo>
                  <a:pt x="582" y="19"/>
                </a:lnTo>
                <a:lnTo>
                  <a:pt x="595" y="9"/>
                </a:lnTo>
                <a:lnTo>
                  <a:pt x="609" y="3"/>
                </a:lnTo>
                <a:lnTo>
                  <a:pt x="622" y="2"/>
                </a:lnTo>
                <a:lnTo>
                  <a:pt x="643" y="0"/>
                </a:lnTo>
                <a:lnTo>
                  <a:pt x="673" y="11"/>
                </a:lnTo>
                <a:lnTo>
                  <a:pt x="681" y="24"/>
                </a:lnTo>
                <a:lnTo>
                  <a:pt x="682" y="38"/>
                </a:lnTo>
                <a:lnTo>
                  <a:pt x="681" y="55"/>
                </a:lnTo>
                <a:lnTo>
                  <a:pt x="675" y="70"/>
                </a:lnTo>
                <a:lnTo>
                  <a:pt x="671" y="79"/>
                </a:lnTo>
                <a:lnTo>
                  <a:pt x="665" y="87"/>
                </a:lnTo>
                <a:lnTo>
                  <a:pt x="656" y="102"/>
                </a:lnTo>
                <a:lnTo>
                  <a:pt x="650" y="110"/>
                </a:lnTo>
                <a:lnTo>
                  <a:pt x="646" y="117"/>
                </a:lnTo>
                <a:lnTo>
                  <a:pt x="639" y="129"/>
                </a:lnTo>
                <a:lnTo>
                  <a:pt x="631" y="149"/>
                </a:lnTo>
                <a:lnTo>
                  <a:pt x="635" y="155"/>
                </a:lnTo>
                <a:lnTo>
                  <a:pt x="643" y="157"/>
                </a:lnTo>
                <a:lnTo>
                  <a:pt x="679" y="159"/>
                </a:lnTo>
                <a:lnTo>
                  <a:pt x="726" y="167"/>
                </a:lnTo>
                <a:lnTo>
                  <a:pt x="758" y="184"/>
                </a:lnTo>
                <a:lnTo>
                  <a:pt x="760" y="189"/>
                </a:lnTo>
                <a:lnTo>
                  <a:pt x="758" y="195"/>
                </a:lnTo>
                <a:lnTo>
                  <a:pt x="755" y="203"/>
                </a:lnTo>
                <a:lnTo>
                  <a:pt x="747" y="210"/>
                </a:lnTo>
                <a:lnTo>
                  <a:pt x="736" y="218"/>
                </a:lnTo>
                <a:lnTo>
                  <a:pt x="724" y="225"/>
                </a:lnTo>
                <a:lnTo>
                  <a:pt x="713" y="231"/>
                </a:lnTo>
                <a:lnTo>
                  <a:pt x="700" y="235"/>
                </a:lnTo>
                <a:lnTo>
                  <a:pt x="673" y="244"/>
                </a:lnTo>
                <a:lnTo>
                  <a:pt x="648" y="252"/>
                </a:lnTo>
                <a:lnTo>
                  <a:pt x="626" y="259"/>
                </a:lnTo>
                <a:lnTo>
                  <a:pt x="610" y="269"/>
                </a:lnTo>
                <a:lnTo>
                  <a:pt x="599" y="280"/>
                </a:lnTo>
                <a:lnTo>
                  <a:pt x="597" y="297"/>
                </a:lnTo>
                <a:lnTo>
                  <a:pt x="599" y="305"/>
                </a:lnTo>
                <a:lnTo>
                  <a:pt x="607" y="311"/>
                </a:lnTo>
                <a:lnTo>
                  <a:pt x="631" y="322"/>
                </a:lnTo>
                <a:lnTo>
                  <a:pt x="700" y="339"/>
                </a:lnTo>
                <a:lnTo>
                  <a:pt x="762" y="356"/>
                </a:lnTo>
                <a:lnTo>
                  <a:pt x="779" y="369"/>
                </a:lnTo>
                <a:lnTo>
                  <a:pt x="781" y="379"/>
                </a:lnTo>
                <a:lnTo>
                  <a:pt x="779" y="388"/>
                </a:lnTo>
                <a:lnTo>
                  <a:pt x="774" y="398"/>
                </a:lnTo>
                <a:lnTo>
                  <a:pt x="766" y="405"/>
                </a:lnTo>
                <a:lnTo>
                  <a:pt x="755" y="411"/>
                </a:lnTo>
                <a:lnTo>
                  <a:pt x="743" y="417"/>
                </a:lnTo>
                <a:lnTo>
                  <a:pt x="715" y="422"/>
                </a:lnTo>
                <a:lnTo>
                  <a:pt x="684" y="426"/>
                </a:lnTo>
                <a:lnTo>
                  <a:pt x="652" y="430"/>
                </a:lnTo>
                <a:lnTo>
                  <a:pt x="622" y="434"/>
                </a:lnTo>
                <a:lnTo>
                  <a:pt x="572" y="453"/>
                </a:lnTo>
                <a:lnTo>
                  <a:pt x="559" y="468"/>
                </a:lnTo>
                <a:lnTo>
                  <a:pt x="550" y="483"/>
                </a:lnTo>
                <a:lnTo>
                  <a:pt x="548" y="496"/>
                </a:lnTo>
                <a:lnTo>
                  <a:pt x="548" y="504"/>
                </a:lnTo>
                <a:lnTo>
                  <a:pt x="550" y="510"/>
                </a:lnTo>
                <a:lnTo>
                  <a:pt x="557" y="521"/>
                </a:lnTo>
                <a:lnTo>
                  <a:pt x="571" y="529"/>
                </a:lnTo>
                <a:lnTo>
                  <a:pt x="612" y="536"/>
                </a:lnTo>
                <a:lnTo>
                  <a:pt x="658" y="529"/>
                </a:lnTo>
                <a:lnTo>
                  <a:pt x="677" y="521"/>
                </a:lnTo>
                <a:lnTo>
                  <a:pt x="694" y="515"/>
                </a:lnTo>
                <a:lnTo>
                  <a:pt x="711" y="508"/>
                </a:lnTo>
                <a:lnTo>
                  <a:pt x="728" y="506"/>
                </a:lnTo>
                <a:lnTo>
                  <a:pt x="770" y="510"/>
                </a:lnTo>
                <a:lnTo>
                  <a:pt x="789" y="521"/>
                </a:lnTo>
                <a:lnTo>
                  <a:pt x="798" y="542"/>
                </a:lnTo>
                <a:lnTo>
                  <a:pt x="800" y="565"/>
                </a:lnTo>
                <a:lnTo>
                  <a:pt x="794" y="591"/>
                </a:lnTo>
                <a:lnTo>
                  <a:pt x="789" y="604"/>
                </a:lnTo>
                <a:lnTo>
                  <a:pt x="783" y="616"/>
                </a:lnTo>
                <a:lnTo>
                  <a:pt x="774" y="627"/>
                </a:lnTo>
                <a:lnTo>
                  <a:pt x="764" y="639"/>
                </a:lnTo>
                <a:lnTo>
                  <a:pt x="755" y="648"/>
                </a:lnTo>
                <a:lnTo>
                  <a:pt x="743" y="656"/>
                </a:lnTo>
                <a:lnTo>
                  <a:pt x="730" y="659"/>
                </a:lnTo>
                <a:lnTo>
                  <a:pt x="715" y="663"/>
                </a:lnTo>
                <a:lnTo>
                  <a:pt x="684" y="663"/>
                </a:lnTo>
                <a:lnTo>
                  <a:pt x="646" y="661"/>
                </a:lnTo>
                <a:lnTo>
                  <a:pt x="571" y="654"/>
                </a:lnTo>
                <a:lnTo>
                  <a:pt x="506" y="654"/>
                </a:lnTo>
                <a:lnTo>
                  <a:pt x="487" y="659"/>
                </a:lnTo>
                <a:lnTo>
                  <a:pt x="478" y="675"/>
                </a:lnTo>
                <a:lnTo>
                  <a:pt x="478" y="682"/>
                </a:lnTo>
                <a:lnTo>
                  <a:pt x="481" y="688"/>
                </a:lnTo>
                <a:lnTo>
                  <a:pt x="500" y="695"/>
                </a:lnTo>
                <a:lnTo>
                  <a:pt x="559" y="699"/>
                </a:lnTo>
                <a:lnTo>
                  <a:pt x="591" y="699"/>
                </a:lnTo>
                <a:lnTo>
                  <a:pt x="620" y="703"/>
                </a:lnTo>
                <a:lnTo>
                  <a:pt x="643" y="711"/>
                </a:lnTo>
                <a:lnTo>
                  <a:pt x="654" y="728"/>
                </a:lnTo>
                <a:lnTo>
                  <a:pt x="654" y="739"/>
                </a:lnTo>
                <a:lnTo>
                  <a:pt x="652" y="754"/>
                </a:lnTo>
                <a:lnTo>
                  <a:pt x="645" y="771"/>
                </a:lnTo>
                <a:lnTo>
                  <a:pt x="641" y="781"/>
                </a:lnTo>
                <a:lnTo>
                  <a:pt x="635" y="790"/>
                </a:lnTo>
                <a:lnTo>
                  <a:pt x="631" y="800"/>
                </a:lnTo>
                <a:lnTo>
                  <a:pt x="624" y="811"/>
                </a:lnTo>
                <a:lnTo>
                  <a:pt x="618" y="821"/>
                </a:lnTo>
                <a:lnTo>
                  <a:pt x="610" y="832"/>
                </a:lnTo>
                <a:lnTo>
                  <a:pt x="603" y="841"/>
                </a:lnTo>
                <a:lnTo>
                  <a:pt x="593" y="853"/>
                </a:lnTo>
                <a:lnTo>
                  <a:pt x="586" y="864"/>
                </a:lnTo>
                <a:lnTo>
                  <a:pt x="576" y="874"/>
                </a:lnTo>
                <a:lnTo>
                  <a:pt x="567" y="885"/>
                </a:lnTo>
                <a:lnTo>
                  <a:pt x="557" y="895"/>
                </a:lnTo>
                <a:lnTo>
                  <a:pt x="546" y="904"/>
                </a:lnTo>
                <a:lnTo>
                  <a:pt x="536" y="914"/>
                </a:lnTo>
                <a:lnTo>
                  <a:pt x="527" y="921"/>
                </a:lnTo>
                <a:lnTo>
                  <a:pt x="516" y="931"/>
                </a:lnTo>
                <a:lnTo>
                  <a:pt x="504" y="938"/>
                </a:lnTo>
                <a:lnTo>
                  <a:pt x="495" y="946"/>
                </a:lnTo>
                <a:lnTo>
                  <a:pt x="483" y="951"/>
                </a:lnTo>
                <a:lnTo>
                  <a:pt x="472" y="957"/>
                </a:lnTo>
                <a:lnTo>
                  <a:pt x="451" y="965"/>
                </a:lnTo>
                <a:lnTo>
                  <a:pt x="430" y="970"/>
                </a:lnTo>
                <a:lnTo>
                  <a:pt x="409" y="970"/>
                </a:lnTo>
                <a:lnTo>
                  <a:pt x="373" y="970"/>
                </a:lnTo>
                <a:lnTo>
                  <a:pt x="339" y="980"/>
                </a:lnTo>
                <a:lnTo>
                  <a:pt x="309" y="993"/>
                </a:lnTo>
                <a:lnTo>
                  <a:pt x="297" y="1001"/>
                </a:lnTo>
                <a:lnTo>
                  <a:pt x="286" y="1008"/>
                </a:lnTo>
                <a:lnTo>
                  <a:pt x="275" y="1018"/>
                </a:lnTo>
                <a:lnTo>
                  <a:pt x="265" y="1025"/>
                </a:lnTo>
                <a:lnTo>
                  <a:pt x="252" y="1041"/>
                </a:lnTo>
                <a:lnTo>
                  <a:pt x="242" y="1050"/>
                </a:lnTo>
                <a:lnTo>
                  <a:pt x="239" y="1054"/>
                </a:lnTo>
                <a:lnTo>
                  <a:pt x="322" y="872"/>
                </a:lnTo>
                <a:lnTo>
                  <a:pt x="590" y="766"/>
                </a:lnTo>
                <a:lnTo>
                  <a:pt x="347" y="813"/>
                </a:lnTo>
                <a:lnTo>
                  <a:pt x="449" y="599"/>
                </a:lnTo>
                <a:lnTo>
                  <a:pt x="722" y="593"/>
                </a:lnTo>
                <a:lnTo>
                  <a:pt x="466" y="553"/>
                </a:lnTo>
                <a:lnTo>
                  <a:pt x="529" y="409"/>
                </a:lnTo>
                <a:lnTo>
                  <a:pt x="722" y="383"/>
                </a:lnTo>
                <a:lnTo>
                  <a:pt x="546" y="367"/>
                </a:lnTo>
                <a:lnTo>
                  <a:pt x="588" y="246"/>
                </a:lnTo>
                <a:lnTo>
                  <a:pt x="694" y="197"/>
                </a:lnTo>
                <a:lnTo>
                  <a:pt x="586" y="212"/>
                </a:lnTo>
                <a:lnTo>
                  <a:pt x="618" y="41"/>
                </a:lnTo>
                <a:lnTo>
                  <a:pt x="554" y="252"/>
                </a:lnTo>
                <a:lnTo>
                  <a:pt x="495" y="409"/>
                </a:lnTo>
                <a:lnTo>
                  <a:pt x="457" y="85"/>
                </a:lnTo>
                <a:lnTo>
                  <a:pt x="462" y="464"/>
                </a:lnTo>
                <a:lnTo>
                  <a:pt x="407" y="580"/>
                </a:lnTo>
                <a:lnTo>
                  <a:pt x="316" y="297"/>
                </a:lnTo>
                <a:lnTo>
                  <a:pt x="377" y="631"/>
                </a:lnTo>
                <a:lnTo>
                  <a:pt x="297" y="804"/>
                </a:lnTo>
                <a:lnTo>
                  <a:pt x="174" y="587"/>
                </a:lnTo>
                <a:lnTo>
                  <a:pt x="277" y="855"/>
                </a:lnTo>
                <a:lnTo>
                  <a:pt x="269" y="879"/>
                </a:lnTo>
                <a:lnTo>
                  <a:pt x="260" y="904"/>
                </a:lnTo>
                <a:lnTo>
                  <a:pt x="250" y="936"/>
                </a:lnTo>
                <a:lnTo>
                  <a:pt x="235" y="970"/>
                </a:lnTo>
                <a:lnTo>
                  <a:pt x="223" y="1003"/>
                </a:lnTo>
                <a:lnTo>
                  <a:pt x="220" y="1012"/>
                </a:lnTo>
                <a:lnTo>
                  <a:pt x="216" y="1020"/>
                </a:lnTo>
                <a:lnTo>
                  <a:pt x="212" y="1027"/>
                </a:lnTo>
                <a:lnTo>
                  <a:pt x="208" y="1035"/>
                </a:lnTo>
                <a:lnTo>
                  <a:pt x="205" y="1042"/>
                </a:lnTo>
                <a:lnTo>
                  <a:pt x="203" y="1048"/>
                </a:lnTo>
                <a:lnTo>
                  <a:pt x="195" y="1060"/>
                </a:lnTo>
                <a:lnTo>
                  <a:pt x="186" y="1073"/>
                </a:lnTo>
                <a:lnTo>
                  <a:pt x="182" y="1078"/>
                </a:lnTo>
                <a:lnTo>
                  <a:pt x="176" y="1086"/>
                </a:lnTo>
                <a:lnTo>
                  <a:pt x="170" y="1092"/>
                </a:lnTo>
                <a:lnTo>
                  <a:pt x="163" y="1099"/>
                </a:lnTo>
                <a:lnTo>
                  <a:pt x="157" y="1107"/>
                </a:lnTo>
                <a:lnTo>
                  <a:pt x="150" y="1115"/>
                </a:lnTo>
                <a:lnTo>
                  <a:pt x="142" y="1122"/>
                </a:lnTo>
                <a:lnTo>
                  <a:pt x="132" y="1130"/>
                </a:lnTo>
                <a:lnTo>
                  <a:pt x="125" y="1135"/>
                </a:lnTo>
                <a:lnTo>
                  <a:pt x="117" y="1145"/>
                </a:lnTo>
                <a:lnTo>
                  <a:pt x="110" y="1152"/>
                </a:lnTo>
                <a:lnTo>
                  <a:pt x="100" y="1160"/>
                </a:lnTo>
                <a:lnTo>
                  <a:pt x="93" y="1166"/>
                </a:lnTo>
                <a:lnTo>
                  <a:pt x="83" y="1175"/>
                </a:lnTo>
                <a:lnTo>
                  <a:pt x="68" y="1188"/>
                </a:lnTo>
                <a:lnTo>
                  <a:pt x="58" y="1194"/>
                </a:lnTo>
                <a:lnTo>
                  <a:pt x="53" y="1202"/>
                </a:lnTo>
                <a:lnTo>
                  <a:pt x="38" y="1213"/>
                </a:lnTo>
                <a:lnTo>
                  <a:pt x="24" y="1223"/>
                </a:lnTo>
                <a:lnTo>
                  <a:pt x="15" y="1232"/>
                </a:lnTo>
                <a:lnTo>
                  <a:pt x="7" y="1238"/>
                </a:lnTo>
                <a:lnTo>
                  <a:pt x="0" y="1243"/>
                </a:lnTo>
                <a:lnTo>
                  <a:pt x="34" y="1073"/>
                </a:lnTo>
                <a:lnTo>
                  <a:pt x="45" y="1077"/>
                </a:lnTo>
                <a:lnTo>
                  <a:pt x="81" y="1075"/>
                </a:lnTo>
                <a:lnTo>
                  <a:pt x="125" y="1063"/>
                </a:lnTo>
                <a:close/>
              </a:path>
            </a:pathLst>
          </a:custGeom>
          <a:gradFill rotWithShape="0">
            <a:gsLst>
              <a:gs pos="0">
                <a:srgbClr val="FFFF99"/>
              </a:gs>
              <a:gs pos="100000">
                <a:srgbClr val="FFFFFF"/>
              </a:gs>
            </a:gsLst>
            <a:lin ang="5400000" scaled="1"/>
          </a:gradFill>
          <a:ln w="9525">
            <a:noFill/>
            <a:round/>
            <a:headEnd/>
            <a:tailEnd/>
          </a:ln>
        </p:spPr>
        <p:txBody>
          <a:bodyPr/>
          <a:lstStyle/>
          <a:p>
            <a:endParaRPr lang="en-US"/>
          </a:p>
        </p:txBody>
      </p:sp>
      <p:sp>
        <p:nvSpPr>
          <p:cNvPr id="14348" name="Text Box 41"/>
          <p:cNvSpPr txBox="1">
            <a:spLocks noChangeArrowheads="1"/>
          </p:cNvSpPr>
          <p:nvPr/>
        </p:nvSpPr>
        <p:spPr bwMode="auto">
          <a:xfrm>
            <a:off x="457200" y="1371600"/>
            <a:ext cx="335280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4349" name="Text Box 55"/>
          <p:cNvSpPr txBox="1">
            <a:spLocks noChangeArrowheads="1"/>
          </p:cNvSpPr>
          <p:nvPr/>
        </p:nvSpPr>
        <p:spPr bwMode="auto">
          <a:xfrm>
            <a:off x="468313" y="1095375"/>
            <a:ext cx="8064500" cy="519113"/>
          </a:xfrm>
          <a:prstGeom prst="rect">
            <a:avLst/>
          </a:prstGeom>
          <a:noFill/>
          <a:ln w="9525">
            <a:noFill/>
            <a:miter lim="800000"/>
            <a:headEnd/>
            <a:tailEnd/>
          </a:ln>
        </p:spPr>
        <p:txBody>
          <a:bodyPr>
            <a:spAutoFit/>
          </a:bodyPr>
          <a:lstStyle/>
          <a:p>
            <a:pPr eaLnBrk="0" hangingPunct="0"/>
            <a:endParaRPr lang="en-US" sz="2800"/>
          </a:p>
        </p:txBody>
      </p:sp>
      <p:sp>
        <p:nvSpPr>
          <p:cNvPr id="14350" name="Text Box 87"/>
          <p:cNvSpPr txBox="1">
            <a:spLocks noChangeArrowheads="1"/>
          </p:cNvSpPr>
          <p:nvPr/>
        </p:nvSpPr>
        <p:spPr bwMode="auto">
          <a:xfrm>
            <a:off x="2339975" y="1916113"/>
            <a:ext cx="4319588"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4351" name="Text Box 88"/>
          <p:cNvSpPr txBox="1">
            <a:spLocks noChangeArrowheads="1"/>
          </p:cNvSpPr>
          <p:nvPr/>
        </p:nvSpPr>
        <p:spPr bwMode="auto">
          <a:xfrm>
            <a:off x="2339975" y="1844675"/>
            <a:ext cx="381635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4352" name="Text Box 16"/>
          <p:cNvSpPr txBox="1">
            <a:spLocks noChangeArrowheads="1"/>
          </p:cNvSpPr>
          <p:nvPr/>
        </p:nvSpPr>
        <p:spPr bwMode="auto">
          <a:xfrm>
            <a:off x="250825" y="3429000"/>
            <a:ext cx="8893175" cy="1160463"/>
          </a:xfrm>
          <a:prstGeom prst="rect">
            <a:avLst/>
          </a:prstGeom>
          <a:noFill/>
          <a:ln w="9525">
            <a:noFill/>
            <a:miter lim="800000"/>
            <a:headEnd/>
            <a:tailEnd/>
          </a:ln>
        </p:spPr>
        <p:txBody>
          <a:bodyPr>
            <a:spAutoFit/>
          </a:bodyPr>
          <a:lstStyle/>
          <a:p>
            <a:pPr eaLnBrk="0" hangingPunct="0">
              <a:spcBef>
                <a:spcPct val="50000"/>
              </a:spcBef>
            </a:pPr>
            <a:r>
              <a:rPr lang="en-US" sz="2800"/>
              <a:t>      </a:t>
            </a:r>
            <a:endParaRPr lang="en-US" sz="2800">
              <a:solidFill>
                <a:srgbClr val="0066FF"/>
              </a:solidFill>
            </a:endParaRPr>
          </a:p>
          <a:p>
            <a:pPr eaLnBrk="0" hangingPunct="0">
              <a:spcBef>
                <a:spcPct val="50000"/>
              </a:spcBef>
            </a:pPr>
            <a:endParaRPr lang="en-US" sz="2800">
              <a:solidFill>
                <a:srgbClr val="0066FF"/>
              </a:solidFill>
            </a:endParaRPr>
          </a:p>
        </p:txBody>
      </p:sp>
      <p:sp>
        <p:nvSpPr>
          <p:cNvPr id="14353" name="AutoShape 3"/>
          <p:cNvSpPr>
            <a:spLocks noChangeArrowheads="1"/>
          </p:cNvSpPr>
          <p:nvPr/>
        </p:nvSpPr>
        <p:spPr bwMode="auto">
          <a:xfrm>
            <a:off x="0" y="0"/>
            <a:ext cx="1828800" cy="1752600"/>
          </a:xfrm>
          <a:prstGeom prst="sun">
            <a:avLst>
              <a:gd name="adj" fmla="val 25000"/>
            </a:avLst>
          </a:prstGeom>
          <a:gradFill rotWithShape="1">
            <a:gsLst>
              <a:gs pos="0">
                <a:srgbClr val="FFFF00"/>
              </a:gs>
              <a:gs pos="100000">
                <a:srgbClr val="FF1111"/>
              </a:gs>
            </a:gsLst>
            <a:path path="rect">
              <a:fillToRect l="50000" t="50000" r="50000" b="50000"/>
            </a:path>
          </a:gradFill>
          <a:ln w="9525">
            <a:solidFill>
              <a:schemeClr val="tx1"/>
            </a:solidFill>
            <a:miter lim="800000"/>
            <a:headEnd/>
            <a:tailEnd/>
          </a:ln>
        </p:spPr>
        <p:txBody>
          <a:bodyPr wrap="none" anchor="ctr"/>
          <a:lstStyle/>
          <a:p>
            <a:pPr eaLnBrk="0" hangingPunct="0"/>
            <a:endParaRPr lang="en-US" sz="2800"/>
          </a:p>
        </p:txBody>
      </p:sp>
      <p:pic>
        <p:nvPicPr>
          <p:cNvPr id="14354" name="Picture 2" descr="BAR01"/>
          <p:cNvPicPr>
            <a:picLocks noChangeAspect="1" noChangeArrowheads="1"/>
          </p:cNvPicPr>
          <p:nvPr/>
        </p:nvPicPr>
        <p:blipFill>
          <a:blip r:embed="rId2"/>
          <a:srcRect/>
          <a:stretch>
            <a:fillRect/>
          </a:stretch>
        </p:blipFill>
        <p:spPr bwMode="auto">
          <a:xfrm>
            <a:off x="42863" y="6434138"/>
            <a:ext cx="9144000" cy="549275"/>
          </a:xfrm>
          <a:prstGeom prst="rect">
            <a:avLst/>
          </a:prstGeom>
          <a:noFill/>
          <a:ln w="9525">
            <a:noFill/>
            <a:miter lim="800000"/>
            <a:headEnd/>
            <a:tailEnd/>
          </a:ln>
        </p:spPr>
      </p:pic>
      <p:sp>
        <p:nvSpPr>
          <p:cNvPr id="14355" name="Text Box 19"/>
          <p:cNvSpPr txBox="1">
            <a:spLocks noChangeArrowheads="1"/>
          </p:cNvSpPr>
          <p:nvPr/>
        </p:nvSpPr>
        <p:spPr bwMode="auto">
          <a:xfrm>
            <a:off x="1066800" y="1143000"/>
            <a:ext cx="7686675" cy="12001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66FF"/>
                </a:solidFill>
              </a:rPr>
              <a:t>Thêm trạng ngữ chỉ th</a:t>
            </a:r>
            <a:r>
              <a:rPr lang="en-US" sz="3200" b="1">
                <a:solidFill>
                  <a:srgbClr val="0066FF"/>
                </a:solidFill>
              </a:rPr>
              <a:t>ờ</a:t>
            </a:r>
            <a:r>
              <a:rPr lang="en-US" sz="3600" b="1">
                <a:solidFill>
                  <a:srgbClr val="0066FF"/>
                </a:solidFill>
              </a:rPr>
              <a:t>i gian cho câu</a:t>
            </a:r>
          </a:p>
        </p:txBody>
      </p:sp>
      <p:sp>
        <p:nvSpPr>
          <p:cNvPr id="14356" name="Text Box 20"/>
          <p:cNvSpPr txBox="1">
            <a:spLocks noChangeArrowheads="1"/>
          </p:cNvSpPr>
          <p:nvPr/>
        </p:nvSpPr>
        <p:spPr bwMode="auto">
          <a:xfrm>
            <a:off x="2057400" y="0"/>
            <a:ext cx="5975350" cy="1160463"/>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14357" name="Text Box 21"/>
          <p:cNvSpPr txBox="1">
            <a:spLocks noChangeArrowheads="1"/>
          </p:cNvSpPr>
          <p:nvPr/>
        </p:nvSpPr>
        <p:spPr bwMode="auto">
          <a:xfrm>
            <a:off x="990600" y="2438400"/>
            <a:ext cx="6019800" cy="366713"/>
          </a:xfrm>
          <a:prstGeom prst="rect">
            <a:avLst/>
          </a:prstGeom>
          <a:noFill/>
          <a:ln w="9525">
            <a:noFill/>
            <a:miter lim="800000"/>
            <a:headEnd/>
            <a:tailEnd/>
          </a:ln>
        </p:spPr>
        <p:txBody>
          <a:bodyPr>
            <a:spAutoFit/>
          </a:bodyPr>
          <a:lstStyle/>
          <a:p>
            <a:pPr>
              <a:spcBef>
                <a:spcPct val="50000"/>
              </a:spcBef>
            </a:pPr>
            <a:endParaRPr lang="en-US"/>
          </a:p>
        </p:txBody>
      </p:sp>
      <p:sp>
        <p:nvSpPr>
          <p:cNvPr id="14358" name="Text Box 22"/>
          <p:cNvSpPr txBox="1">
            <a:spLocks noChangeArrowheads="1"/>
          </p:cNvSpPr>
          <p:nvPr/>
        </p:nvSpPr>
        <p:spPr bwMode="auto">
          <a:xfrm>
            <a:off x="0" y="1828800"/>
            <a:ext cx="316865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1111"/>
                </a:solidFill>
                <a:latin typeface="Times New Roman" pitchFamily="18" charset="0"/>
              </a:rPr>
              <a:t>III. </a:t>
            </a:r>
            <a:r>
              <a:rPr lang="en-US" sz="2800">
                <a:solidFill>
                  <a:srgbClr val="FF1111"/>
                </a:solidFill>
              </a:rPr>
              <a:t>Luyện tập:</a:t>
            </a:r>
          </a:p>
        </p:txBody>
      </p:sp>
      <p:sp>
        <p:nvSpPr>
          <p:cNvPr id="14359" name="Text Box 23"/>
          <p:cNvSpPr txBox="1">
            <a:spLocks noChangeArrowheads="1"/>
          </p:cNvSpPr>
          <p:nvPr/>
        </p:nvSpPr>
        <p:spPr bwMode="auto">
          <a:xfrm>
            <a:off x="0" y="2362200"/>
            <a:ext cx="8534400" cy="830263"/>
          </a:xfrm>
          <a:prstGeom prst="rect">
            <a:avLst/>
          </a:prstGeom>
          <a:noFill/>
          <a:ln w="9525">
            <a:noFill/>
            <a:miter lim="800000"/>
            <a:headEnd/>
            <a:tailEnd/>
          </a:ln>
        </p:spPr>
        <p:txBody>
          <a:bodyPr>
            <a:spAutoFit/>
          </a:bodyPr>
          <a:lstStyle/>
          <a:p>
            <a:pPr>
              <a:spcBef>
                <a:spcPct val="50000"/>
              </a:spcBef>
            </a:pPr>
            <a:r>
              <a:rPr lang="en-US" sz="2400" b="1">
                <a:solidFill>
                  <a:schemeClr val="accent2"/>
                </a:solidFill>
              </a:rPr>
              <a:t>Bài 2:</a:t>
            </a:r>
            <a:r>
              <a:rPr lang="en-US" sz="2400" b="1"/>
              <a:t> </a:t>
            </a:r>
            <a:r>
              <a:rPr lang="en-US" sz="2400" b="1">
                <a:solidFill>
                  <a:schemeClr val="accent2"/>
                </a:solidFill>
              </a:rPr>
              <a:t>Thêm trạng ngữ cho trong ngoặc đơn vào những chỗ thích hợp để đoạn văn được mạch lạc.</a:t>
            </a:r>
          </a:p>
        </p:txBody>
      </p:sp>
      <p:sp>
        <p:nvSpPr>
          <p:cNvPr id="14360" name="Text Box 24"/>
          <p:cNvSpPr txBox="1">
            <a:spLocks noChangeArrowheads="1"/>
          </p:cNvSpPr>
          <p:nvPr/>
        </p:nvSpPr>
        <p:spPr bwMode="auto">
          <a:xfrm>
            <a:off x="381000" y="3352800"/>
            <a:ext cx="8305800" cy="366713"/>
          </a:xfrm>
          <a:prstGeom prst="rect">
            <a:avLst/>
          </a:prstGeom>
          <a:noFill/>
          <a:ln w="9525">
            <a:noFill/>
            <a:miter lim="800000"/>
            <a:headEnd/>
            <a:tailEnd/>
          </a:ln>
        </p:spPr>
        <p:txBody>
          <a:bodyPr>
            <a:spAutoFit/>
          </a:bodyPr>
          <a:lstStyle/>
          <a:p>
            <a:pPr>
              <a:spcBef>
                <a:spcPct val="50000"/>
              </a:spcBef>
            </a:pPr>
            <a:endParaRPr lang="en-US"/>
          </a:p>
        </p:txBody>
      </p:sp>
      <p:sp>
        <p:nvSpPr>
          <p:cNvPr id="14361" name="Text Box 25"/>
          <p:cNvSpPr txBox="1">
            <a:spLocks noChangeArrowheads="1"/>
          </p:cNvSpPr>
          <p:nvPr/>
        </p:nvSpPr>
        <p:spPr bwMode="auto">
          <a:xfrm>
            <a:off x="0" y="3200400"/>
            <a:ext cx="8839200" cy="2862263"/>
          </a:xfrm>
          <a:prstGeom prst="rect">
            <a:avLst/>
          </a:prstGeom>
          <a:noFill/>
          <a:ln w="9525">
            <a:noFill/>
            <a:miter lim="800000"/>
            <a:headEnd/>
            <a:tailEnd/>
          </a:ln>
        </p:spPr>
        <p:txBody>
          <a:bodyPr>
            <a:spAutoFit/>
          </a:bodyPr>
          <a:lstStyle/>
          <a:p>
            <a:pPr marL="342900" indent="-342900" algn="just">
              <a:spcBef>
                <a:spcPct val="50000"/>
              </a:spcBef>
            </a:pPr>
            <a:r>
              <a:rPr lang="en-US" sz="2400"/>
              <a:t>       </a:t>
            </a:r>
            <a:r>
              <a:rPr lang="en-US" sz="2400" b="1"/>
              <a:t>b. Ở Trường Sơn, mỗi khi trời nổi gió, cảnh tượng thật là dữ dội. Những cây đại thụ có khi cũng bị bật gốc cuốn tung xuống vực thẳm. </a:t>
            </a:r>
            <a:r>
              <a:rPr lang="en-US" sz="2400" b="1" i="1" u="sng">
                <a:solidFill>
                  <a:srgbClr val="336600"/>
                </a:solidFill>
              </a:rPr>
              <a:t>Giữa lúc gió đang gào thét ấy</a:t>
            </a:r>
            <a:r>
              <a:rPr lang="en-US" sz="2400" b="1"/>
              <a:t>, cánh chim đại bàng vẫn bay lượn trên bầu trời. Có lúc chim cụp cánh lao vút đi như một mũi tên. </a:t>
            </a:r>
            <a:r>
              <a:rPr lang="en-US" sz="2400" b="1" i="1" u="sng">
                <a:solidFill>
                  <a:srgbClr val="336600"/>
                </a:solidFill>
              </a:rPr>
              <a:t>Có lúc</a:t>
            </a:r>
            <a:r>
              <a:rPr lang="en-US" sz="2400" b="1"/>
              <a:t>, chim lại vẫy cánh, đạp gió vút lên cao.  </a:t>
            </a:r>
          </a:p>
          <a:p>
            <a:pPr marL="342900" indent="-342900" algn="r">
              <a:spcBef>
                <a:spcPct val="50000"/>
              </a:spcBef>
            </a:pPr>
            <a:r>
              <a:rPr lang="en-US"/>
              <a:t> </a:t>
            </a:r>
            <a:r>
              <a:rPr lang="en-US" sz="2400" b="1"/>
              <a:t>Theo Thiên Lương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6858000"/>
          </a:xfrm>
          <a:prstGeom prst="rect">
            <a:avLst/>
          </a:prstGeom>
          <a:gradFill rotWithShape="1">
            <a:gsLst>
              <a:gs pos="0">
                <a:srgbClr val="00FF99"/>
              </a:gs>
              <a:gs pos="100000">
                <a:srgbClr val="FFFFCC"/>
              </a:gs>
            </a:gsLst>
            <a:lin ang="0" scaled="1"/>
          </a:gradFill>
          <a:ln w="9525">
            <a:solidFill>
              <a:schemeClr val="tx1"/>
            </a:solidFill>
            <a:miter lim="800000"/>
            <a:headEnd/>
            <a:tailEnd/>
          </a:ln>
        </p:spPr>
        <p:txBody>
          <a:bodyPr wrap="none" anchor="ctr"/>
          <a:lstStyle/>
          <a:p>
            <a:endParaRPr lang="en-US"/>
          </a:p>
        </p:txBody>
      </p:sp>
      <p:sp>
        <p:nvSpPr>
          <p:cNvPr id="19461" name="Text Box 5"/>
          <p:cNvSpPr txBox="1">
            <a:spLocks noChangeArrowheads="1"/>
          </p:cNvSpPr>
          <p:nvPr/>
        </p:nvSpPr>
        <p:spPr bwMode="auto">
          <a:xfrm>
            <a:off x="228600" y="3262313"/>
            <a:ext cx="7920038" cy="946150"/>
          </a:xfrm>
          <a:prstGeom prst="rect">
            <a:avLst/>
          </a:prstGeom>
          <a:noFill/>
          <a:ln w="9525">
            <a:noFill/>
            <a:miter lim="800000"/>
            <a:headEnd/>
            <a:tailEnd/>
          </a:ln>
        </p:spPr>
        <p:txBody>
          <a:bodyPr>
            <a:spAutoFit/>
          </a:bodyPr>
          <a:lstStyle/>
          <a:p>
            <a:pPr marL="533400" indent="-533400" eaLnBrk="0" hangingPunct="0">
              <a:spcBef>
                <a:spcPct val="50000"/>
              </a:spcBef>
              <a:buFontTx/>
              <a:buAutoNum type="arabicPeriod"/>
            </a:pPr>
            <a:r>
              <a:rPr lang="en-US" sz="2800">
                <a:solidFill>
                  <a:schemeClr val="accent2"/>
                </a:solidFill>
              </a:rPr>
              <a:t>Để làm rõ thời gian  diễn ra sự việc nêu trong câu, ta thêm trạng ngữ gì?.</a:t>
            </a:r>
            <a:endParaRPr lang="en-US" sz="2800" b="1">
              <a:solidFill>
                <a:schemeClr val="accent2"/>
              </a:solidFill>
            </a:endParaRPr>
          </a:p>
        </p:txBody>
      </p:sp>
      <p:pic>
        <p:nvPicPr>
          <p:cNvPr id="15364" name="Picture 2" descr="BAR01"/>
          <p:cNvPicPr>
            <a:picLocks noChangeAspect="1" noChangeArrowheads="1"/>
          </p:cNvPicPr>
          <p:nvPr/>
        </p:nvPicPr>
        <p:blipFill>
          <a:blip r:embed="rId2"/>
          <a:srcRect/>
          <a:stretch>
            <a:fillRect/>
          </a:stretch>
        </p:blipFill>
        <p:spPr bwMode="auto">
          <a:xfrm>
            <a:off x="0" y="6453188"/>
            <a:ext cx="9144000" cy="404812"/>
          </a:xfrm>
          <a:prstGeom prst="rect">
            <a:avLst/>
          </a:prstGeom>
          <a:noFill/>
          <a:ln w="9525">
            <a:noFill/>
            <a:miter lim="800000"/>
            <a:headEnd/>
            <a:tailEnd/>
          </a:ln>
        </p:spPr>
      </p:pic>
      <p:pic>
        <p:nvPicPr>
          <p:cNvPr id="15365" name="Picture 2" descr="BAR01"/>
          <p:cNvPicPr>
            <a:picLocks noChangeAspect="1" noChangeArrowheads="1"/>
          </p:cNvPicPr>
          <p:nvPr/>
        </p:nvPicPr>
        <p:blipFill>
          <a:blip r:embed="rId3"/>
          <a:srcRect/>
          <a:stretch>
            <a:fillRect/>
          </a:stretch>
        </p:blipFill>
        <p:spPr bwMode="auto">
          <a:xfrm>
            <a:off x="8748713" y="188913"/>
            <a:ext cx="395287" cy="6669087"/>
          </a:xfrm>
          <a:prstGeom prst="rect">
            <a:avLst/>
          </a:prstGeom>
          <a:noFill/>
          <a:ln w="9525">
            <a:noFill/>
            <a:miter lim="800000"/>
            <a:headEnd/>
            <a:tailEnd/>
          </a:ln>
        </p:spPr>
      </p:pic>
      <p:pic>
        <p:nvPicPr>
          <p:cNvPr id="15366" name="Picture 2" descr="BAR01"/>
          <p:cNvPicPr>
            <a:picLocks noChangeAspect="1" noChangeArrowheads="1"/>
          </p:cNvPicPr>
          <p:nvPr/>
        </p:nvPicPr>
        <p:blipFill>
          <a:blip r:embed="rId2"/>
          <a:srcRect/>
          <a:stretch>
            <a:fillRect/>
          </a:stretch>
        </p:blipFill>
        <p:spPr bwMode="auto">
          <a:xfrm>
            <a:off x="0" y="0"/>
            <a:ext cx="9144000" cy="404813"/>
          </a:xfrm>
          <a:prstGeom prst="rect">
            <a:avLst/>
          </a:prstGeom>
          <a:noFill/>
          <a:ln w="9525">
            <a:noFill/>
            <a:miter lim="800000"/>
            <a:headEnd/>
            <a:tailEnd/>
          </a:ln>
        </p:spPr>
      </p:pic>
      <p:sp>
        <p:nvSpPr>
          <p:cNvPr id="15367" name="AutoShape 10"/>
          <p:cNvSpPr>
            <a:spLocks noChangeArrowheads="1"/>
          </p:cNvSpPr>
          <p:nvPr/>
        </p:nvSpPr>
        <p:spPr bwMode="auto">
          <a:xfrm>
            <a:off x="0" y="2057400"/>
            <a:ext cx="4392613" cy="1008063"/>
          </a:xfrm>
          <a:prstGeom prst="irregularSeal1">
            <a:avLst/>
          </a:prstGeom>
          <a:gradFill rotWithShape="1">
            <a:gsLst>
              <a:gs pos="0">
                <a:srgbClr val="FF99FF"/>
              </a:gs>
              <a:gs pos="100000">
                <a:srgbClr val="CC9900"/>
              </a:gs>
            </a:gsLst>
            <a:path path="shape">
              <a:fillToRect l="50000" t="50000" r="50000" b="50000"/>
            </a:path>
          </a:gradFill>
          <a:ln w="9525">
            <a:solidFill>
              <a:schemeClr val="tx2"/>
            </a:solidFill>
            <a:miter lim="800000"/>
            <a:headEnd/>
            <a:tailEnd/>
          </a:ln>
        </p:spPr>
        <p:txBody>
          <a:bodyPr wrap="none" anchor="ctr"/>
          <a:lstStyle/>
          <a:p>
            <a:pPr algn="ctr" eaLnBrk="0" hangingPunct="0"/>
            <a:r>
              <a:rPr lang="en-US" sz="2800" b="1">
                <a:solidFill>
                  <a:srgbClr val="FF3300"/>
                </a:solidFill>
              </a:rPr>
              <a:t>Củng cố dặn dò</a:t>
            </a:r>
          </a:p>
        </p:txBody>
      </p:sp>
      <p:sp>
        <p:nvSpPr>
          <p:cNvPr id="15368" name="Text Box 11"/>
          <p:cNvSpPr txBox="1">
            <a:spLocks noChangeArrowheads="1"/>
          </p:cNvSpPr>
          <p:nvPr/>
        </p:nvSpPr>
        <p:spPr bwMode="auto">
          <a:xfrm>
            <a:off x="1066800" y="1143000"/>
            <a:ext cx="7686675" cy="12001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66FF"/>
                </a:solidFill>
              </a:rPr>
              <a:t>Thêm trạng ngữ chỉ th</a:t>
            </a:r>
            <a:r>
              <a:rPr lang="en-US" sz="3200" b="1">
                <a:solidFill>
                  <a:srgbClr val="0066FF"/>
                </a:solidFill>
              </a:rPr>
              <a:t>ờ</a:t>
            </a:r>
            <a:r>
              <a:rPr lang="en-US" sz="3600" b="1">
                <a:solidFill>
                  <a:srgbClr val="0066FF"/>
                </a:solidFill>
              </a:rPr>
              <a:t>i gian cho câu</a:t>
            </a:r>
          </a:p>
        </p:txBody>
      </p:sp>
      <p:sp>
        <p:nvSpPr>
          <p:cNvPr id="15369" name="Text Box 12"/>
          <p:cNvSpPr txBox="1">
            <a:spLocks noChangeArrowheads="1"/>
          </p:cNvSpPr>
          <p:nvPr/>
        </p:nvSpPr>
        <p:spPr bwMode="auto">
          <a:xfrm>
            <a:off x="2057400" y="0"/>
            <a:ext cx="5975350" cy="1160463"/>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19469" name="Text Box 13"/>
          <p:cNvSpPr txBox="1">
            <a:spLocks noChangeArrowheads="1"/>
          </p:cNvSpPr>
          <p:nvPr/>
        </p:nvSpPr>
        <p:spPr bwMode="auto">
          <a:xfrm>
            <a:off x="762000" y="3276600"/>
            <a:ext cx="7920038" cy="954088"/>
          </a:xfrm>
          <a:prstGeom prst="rect">
            <a:avLst/>
          </a:prstGeom>
          <a:noFill/>
          <a:ln w="9525">
            <a:noFill/>
            <a:miter lim="800000"/>
            <a:headEnd/>
            <a:tailEnd/>
          </a:ln>
        </p:spPr>
        <p:txBody>
          <a:bodyPr>
            <a:spAutoFit/>
          </a:bodyPr>
          <a:lstStyle/>
          <a:p>
            <a:pPr marL="533400" indent="-533400" eaLnBrk="0" hangingPunct="0">
              <a:spcBef>
                <a:spcPct val="50000"/>
              </a:spcBef>
            </a:pPr>
            <a:r>
              <a:rPr lang="en-US" sz="2800">
                <a:solidFill>
                  <a:schemeClr val="accent2"/>
                </a:solidFill>
              </a:rPr>
              <a:t>Để làm rõ thời gian  diễn ra sự việc nêu trong câu, ta thêm trạng ngữ chỉ thời gian cho câu.</a:t>
            </a:r>
            <a:endParaRPr lang="en-US" sz="2800" b="1">
              <a:solidFill>
                <a:schemeClr val="accent2"/>
              </a:solidFill>
            </a:endParaRPr>
          </a:p>
        </p:txBody>
      </p:sp>
      <p:sp>
        <p:nvSpPr>
          <p:cNvPr id="19473" name="Text Box 17"/>
          <p:cNvSpPr txBox="1">
            <a:spLocks noChangeArrowheads="1"/>
          </p:cNvSpPr>
          <p:nvPr/>
        </p:nvSpPr>
        <p:spPr bwMode="auto">
          <a:xfrm>
            <a:off x="609600" y="4191000"/>
            <a:ext cx="7920038" cy="519113"/>
          </a:xfrm>
          <a:prstGeom prst="rect">
            <a:avLst/>
          </a:prstGeom>
          <a:noFill/>
          <a:ln w="9525">
            <a:noFill/>
            <a:miter lim="800000"/>
            <a:headEnd/>
            <a:tailEnd/>
          </a:ln>
        </p:spPr>
        <p:txBody>
          <a:bodyPr>
            <a:spAutoFit/>
          </a:bodyPr>
          <a:lstStyle/>
          <a:p>
            <a:pPr marL="533400" indent="-533400" eaLnBrk="0" hangingPunct="0">
              <a:spcBef>
                <a:spcPct val="50000"/>
              </a:spcBef>
            </a:pPr>
            <a:r>
              <a:rPr lang="en-US" sz="2800">
                <a:solidFill>
                  <a:schemeClr val="accent2"/>
                </a:solidFill>
              </a:rPr>
              <a:t>Trạng ngữ chỉ thời gian trả lời cho câu hỏi nào? </a:t>
            </a:r>
            <a:endParaRPr lang="en-US" sz="2800" b="1">
              <a:solidFill>
                <a:schemeClr val="accent2"/>
              </a:solidFill>
            </a:endParaRPr>
          </a:p>
        </p:txBody>
      </p:sp>
      <p:sp>
        <p:nvSpPr>
          <p:cNvPr id="19474" name="Text Box 18"/>
          <p:cNvSpPr txBox="1">
            <a:spLocks noChangeArrowheads="1"/>
          </p:cNvSpPr>
          <p:nvPr/>
        </p:nvSpPr>
        <p:spPr bwMode="auto">
          <a:xfrm>
            <a:off x="609600" y="4135438"/>
            <a:ext cx="7920038" cy="946150"/>
          </a:xfrm>
          <a:prstGeom prst="rect">
            <a:avLst/>
          </a:prstGeom>
          <a:noFill/>
          <a:ln w="9525">
            <a:noFill/>
            <a:miter lim="800000"/>
            <a:headEnd/>
            <a:tailEnd/>
          </a:ln>
        </p:spPr>
        <p:txBody>
          <a:bodyPr>
            <a:spAutoFit/>
          </a:bodyPr>
          <a:lstStyle/>
          <a:p>
            <a:pPr marL="533400" indent="-533400" eaLnBrk="0" hangingPunct="0">
              <a:spcBef>
                <a:spcPct val="50000"/>
              </a:spcBef>
            </a:pPr>
            <a:r>
              <a:rPr lang="en-US" sz="2800">
                <a:solidFill>
                  <a:schemeClr val="accent2"/>
                </a:solidFill>
              </a:rPr>
              <a:t>Trạng ngữ chỉ thời gian trả lời cho câu hỏi </a:t>
            </a:r>
            <a:r>
              <a:rPr lang="en-US" sz="2800" b="1" i="1">
                <a:solidFill>
                  <a:schemeClr val="accent2"/>
                </a:solidFill>
              </a:rPr>
              <a:t>Bao giờ?</a:t>
            </a:r>
            <a:r>
              <a:rPr lang="en-US" sz="2800">
                <a:solidFill>
                  <a:schemeClr val="accent2"/>
                </a:solidFill>
              </a:rPr>
              <a:t>, </a:t>
            </a:r>
            <a:r>
              <a:rPr lang="en-US" sz="2800" b="1" i="1">
                <a:solidFill>
                  <a:schemeClr val="accent2"/>
                </a:solidFill>
              </a:rPr>
              <a:t>Khi nào?</a:t>
            </a:r>
            <a:r>
              <a:rPr lang="en-US" sz="2800" b="1">
                <a:solidFill>
                  <a:schemeClr val="accent2"/>
                </a:solidFill>
              </a:rPr>
              <a:t>,</a:t>
            </a:r>
            <a:r>
              <a:rPr lang="en-US" sz="2800">
                <a:solidFill>
                  <a:schemeClr val="accent2"/>
                </a:solidFill>
              </a:rPr>
              <a:t> </a:t>
            </a:r>
            <a:r>
              <a:rPr lang="en-US" sz="2800" b="1" i="1">
                <a:solidFill>
                  <a:schemeClr val="accent2"/>
                </a:solidFill>
              </a:rPr>
              <a:t>Mấy giờ</a:t>
            </a:r>
            <a:r>
              <a:rPr lang="en-US" sz="2800" i="1">
                <a:solidFill>
                  <a:schemeClr val="accent2"/>
                </a:solidFill>
              </a:rPr>
              <a:t>?...</a:t>
            </a:r>
            <a:r>
              <a:rPr lang="en-US" sz="2800">
                <a:solidFill>
                  <a:schemeClr val="accent2"/>
                </a:solidFill>
              </a:rPr>
              <a:t> </a:t>
            </a:r>
            <a:endParaRPr lang="en-US" sz="2800" b="1">
              <a:solidFill>
                <a:schemeClr val="accent2"/>
              </a:solidFill>
            </a:endParaRPr>
          </a:p>
        </p:txBody>
      </p:sp>
      <p:sp>
        <p:nvSpPr>
          <p:cNvPr id="19476" name="Text Box 20"/>
          <p:cNvSpPr txBox="1">
            <a:spLocks noChangeArrowheads="1"/>
          </p:cNvSpPr>
          <p:nvPr/>
        </p:nvSpPr>
        <p:spPr bwMode="auto">
          <a:xfrm>
            <a:off x="304800" y="5410200"/>
            <a:ext cx="8305800" cy="519113"/>
          </a:xfrm>
          <a:prstGeom prst="rect">
            <a:avLst/>
          </a:prstGeom>
          <a:noFill/>
          <a:ln w="9525">
            <a:noFill/>
            <a:miter lim="800000"/>
            <a:headEnd/>
            <a:tailEnd/>
          </a:ln>
        </p:spPr>
        <p:txBody>
          <a:bodyPr>
            <a:spAutoFit/>
          </a:bodyPr>
          <a:lstStyle/>
          <a:p>
            <a:pPr>
              <a:spcBef>
                <a:spcPct val="50000"/>
              </a:spcBef>
            </a:pPr>
            <a:r>
              <a:rPr lang="en-US" sz="2800" b="1"/>
              <a:t>Em hãy đặt một câu có trạng ngữ chỉ thời gian.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19461"/>
                                        </p:tgtEl>
                                      </p:cBhvr>
                                    </p:animEffect>
                                    <p:set>
                                      <p:cBhvr>
                                        <p:cTn id="7" dur="1" fill="hold">
                                          <p:stCondLst>
                                            <p:cond delay="1999"/>
                                          </p:stCondLst>
                                        </p:cTn>
                                        <p:tgtEl>
                                          <p:spTgt spid="19461"/>
                                        </p:tgtEl>
                                        <p:attrNameLst>
                                          <p:attrName>style.visibility</p:attrName>
                                        </p:attrNameLst>
                                      </p:cBhvr>
                                      <p:to>
                                        <p:strVal val="hidden"/>
                                      </p:to>
                                    </p:se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9469"/>
                                        </p:tgtEl>
                                        <p:attrNameLst>
                                          <p:attrName>style.visibility</p:attrName>
                                        </p:attrNameLst>
                                      </p:cBhvr>
                                      <p:to>
                                        <p:strVal val="visible"/>
                                      </p:to>
                                    </p:set>
                                    <p:animEffect transition="in" filter="diamond(in)">
                                      <p:cBhvr>
                                        <p:cTn id="11" dur="2000"/>
                                        <p:tgtEl>
                                          <p:spTgt spid="194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9473"/>
                                        </p:tgtEl>
                                        <p:attrNameLst>
                                          <p:attrName>style.visibility</p:attrName>
                                        </p:attrNameLst>
                                      </p:cBhvr>
                                      <p:to>
                                        <p:strVal val="visible"/>
                                      </p:to>
                                    </p:set>
                                    <p:animEffect transition="in" filter="diamond(in)">
                                      <p:cBhvr>
                                        <p:cTn id="16" dur="2000"/>
                                        <p:tgtEl>
                                          <p:spTgt spid="1947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xit" presetSubtype="16" fill="hold" grpId="1" nodeType="clickEffect">
                                  <p:stCondLst>
                                    <p:cond delay="0"/>
                                  </p:stCondLst>
                                  <p:childTnLst>
                                    <p:animEffect transition="out" filter="diamond(in)">
                                      <p:cBhvr>
                                        <p:cTn id="20" dur="2000"/>
                                        <p:tgtEl>
                                          <p:spTgt spid="19473"/>
                                        </p:tgtEl>
                                      </p:cBhvr>
                                    </p:animEffect>
                                    <p:set>
                                      <p:cBhvr>
                                        <p:cTn id="21" dur="1" fill="hold">
                                          <p:stCondLst>
                                            <p:cond delay="1999"/>
                                          </p:stCondLst>
                                        </p:cTn>
                                        <p:tgtEl>
                                          <p:spTgt spid="19473"/>
                                        </p:tgtEl>
                                        <p:attrNameLst>
                                          <p:attrName>style.visibility</p:attrName>
                                        </p:attrNameLst>
                                      </p:cBhvr>
                                      <p:to>
                                        <p:strVal val="hidden"/>
                                      </p:to>
                                    </p:set>
                                  </p:childTnLst>
                                </p:cTn>
                              </p:par>
                            </p:childTnLst>
                          </p:cTn>
                        </p:par>
                        <p:par>
                          <p:cTn id="22" fill="hold" nodeType="afterGroup">
                            <p:stCondLst>
                              <p:cond delay="2000"/>
                            </p:stCondLst>
                            <p:childTnLst>
                              <p:par>
                                <p:cTn id="23" presetID="8" presetClass="entr" presetSubtype="16" fill="hold" grpId="0" nodeType="afterEffect">
                                  <p:stCondLst>
                                    <p:cond delay="0"/>
                                  </p:stCondLst>
                                  <p:childTnLst>
                                    <p:set>
                                      <p:cBhvr>
                                        <p:cTn id="24" dur="1" fill="hold">
                                          <p:stCondLst>
                                            <p:cond delay="0"/>
                                          </p:stCondLst>
                                        </p:cTn>
                                        <p:tgtEl>
                                          <p:spTgt spid="19474"/>
                                        </p:tgtEl>
                                        <p:attrNameLst>
                                          <p:attrName>style.visibility</p:attrName>
                                        </p:attrNameLst>
                                      </p:cBhvr>
                                      <p:to>
                                        <p:strVal val="visible"/>
                                      </p:to>
                                    </p:set>
                                    <p:animEffect transition="in" filter="diamond(in)">
                                      <p:cBhvr>
                                        <p:cTn id="25" dur="2000"/>
                                        <p:tgtEl>
                                          <p:spTgt spid="1947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9476"/>
                                        </p:tgtEl>
                                        <p:attrNameLst>
                                          <p:attrName>style.visibility</p:attrName>
                                        </p:attrNameLst>
                                      </p:cBhvr>
                                      <p:to>
                                        <p:strVal val="visible"/>
                                      </p:to>
                                    </p:set>
                                    <p:animEffect transition="in" filter="diamond(in)">
                                      <p:cBhvr>
                                        <p:cTn id="30" dur="2000"/>
                                        <p:tgtEl>
                                          <p:spTgt spid="19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9" grpId="0"/>
      <p:bldP spid="19473" grpId="0"/>
      <p:bldP spid="19473" grpId="1"/>
      <p:bldP spid="19474" grpId="0"/>
      <p:bldP spid="194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cture3"/>
          <p:cNvPicPr>
            <a:picLocks noGrp="1" noChangeAspect="1" noChangeArrowheads="1" noCrop="1"/>
          </p:cNvPicPr>
          <p:nvPr>
            <p:ph idx="1"/>
          </p:nvPr>
        </p:nvPicPr>
        <p:blipFill>
          <a:blip r:embed="rId3"/>
          <a:srcRect/>
          <a:stretch>
            <a:fillRect/>
          </a:stretch>
        </p:blipFill>
        <p:spPr>
          <a:xfrm>
            <a:off x="0" y="0"/>
            <a:ext cx="9144000" cy="7331075"/>
          </a:xfrm>
          <a:noFill/>
        </p:spPr>
      </p:pic>
      <p:sp>
        <p:nvSpPr>
          <p:cNvPr id="6147" name="Rectangle 3"/>
          <p:cNvSpPr>
            <a:spLocks noGrp="1" noChangeArrowheads="1"/>
          </p:cNvSpPr>
          <p:nvPr>
            <p:ph type="title"/>
          </p:nvPr>
        </p:nvSpPr>
        <p:spPr>
          <a:xfrm>
            <a:off x="457200" y="5181600"/>
            <a:ext cx="9144000" cy="1143000"/>
          </a:xfrm>
        </p:spPr>
        <p:txBody>
          <a:bodyPr/>
          <a:lstStyle/>
          <a:p>
            <a:pPr algn="l" eaLnBrk="1" hangingPunct="1"/>
            <a:r>
              <a:rPr lang="en-US" sz="4000" smtClean="0">
                <a:solidFill>
                  <a:srgbClr val="FFFF00"/>
                </a:solidFill>
              </a:rPr>
              <a:t>Em hãy </a:t>
            </a:r>
            <a:r>
              <a:rPr lang="vi-VN" sz="4000" smtClean="0">
                <a:solidFill>
                  <a:srgbClr val="FFFF00"/>
                </a:solidFill>
              </a:rPr>
              <a:t>đ</a:t>
            </a:r>
            <a:r>
              <a:rPr lang="en-US" sz="4000" smtClean="0">
                <a:solidFill>
                  <a:srgbClr val="FFFF00"/>
                </a:solidFill>
              </a:rPr>
              <a:t>ặt câu có trạng ngữ chỉ thời gian.</a:t>
            </a:r>
            <a:r>
              <a:rPr lang="en-US" sz="3600" smtClean="0"/>
              <a:t> </a:t>
            </a:r>
          </a:p>
        </p:txBody>
      </p:sp>
      <p:sp>
        <p:nvSpPr>
          <p:cNvPr id="3076" name="Text Box 4"/>
          <p:cNvSpPr txBox="1">
            <a:spLocks noChangeArrowheads="1"/>
          </p:cNvSpPr>
          <p:nvPr/>
        </p:nvSpPr>
        <p:spPr bwMode="auto">
          <a:xfrm>
            <a:off x="1979613" y="188913"/>
            <a:ext cx="5975350" cy="1160462"/>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Tree>
  </p:cSld>
  <p:clrMapOvr>
    <a:masterClrMapping/>
  </p:clrMapOvr>
  <p:transition>
    <p:zoom dir="in"/>
    <p:sndAc>
      <p:stSnd>
        <p:snd r:embed="rId2" name="6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withEffect">
                                  <p:stCondLst>
                                    <p:cond delay="0"/>
                                  </p:stCondLst>
                                  <p:iterate type="lt">
                                    <p:tmPct val="0"/>
                                  </p:iterate>
                                  <p:childTnLst>
                                    <p:set>
                                      <p:cBhvr>
                                        <p:cTn id="6" dur="1" fill="hold">
                                          <p:stCondLst>
                                            <p:cond delay="0"/>
                                          </p:stCondLst>
                                        </p:cTn>
                                        <p:tgtEl>
                                          <p:spTgt spid="6147"/>
                                        </p:tgtEl>
                                        <p:attrNameLst>
                                          <p:attrName>style.visibility</p:attrName>
                                        </p:attrNameLst>
                                      </p:cBhvr>
                                      <p:to>
                                        <p:strVal val="visible"/>
                                      </p:to>
                                    </p:set>
                                    <p:animEffect transition="in" filter="diamond(out)">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gradFill rotWithShape="1">
            <a:gsLst>
              <a:gs pos="0">
                <a:srgbClr val="00FF99"/>
              </a:gs>
              <a:gs pos="100000">
                <a:srgbClr val="FFFFCC"/>
              </a:gs>
            </a:gsLst>
            <a:lin ang="5400000" scaled="1"/>
          </a:gradFill>
          <a:ln w="9525">
            <a:solidFill>
              <a:schemeClr val="tx1"/>
            </a:solidFill>
            <a:miter lim="800000"/>
            <a:headEnd/>
            <a:tailEnd/>
          </a:ln>
        </p:spPr>
        <p:txBody>
          <a:bodyPr wrap="none" anchor="ctr"/>
          <a:lstStyle/>
          <a:p>
            <a:endParaRPr lang="en-US"/>
          </a:p>
        </p:txBody>
      </p:sp>
      <p:sp>
        <p:nvSpPr>
          <p:cNvPr id="4099" name="AutoShape 3"/>
          <p:cNvSpPr>
            <a:spLocks noChangeArrowheads="1"/>
          </p:cNvSpPr>
          <p:nvPr/>
        </p:nvSpPr>
        <p:spPr bwMode="auto">
          <a:xfrm>
            <a:off x="323850" y="260350"/>
            <a:ext cx="1828800" cy="1752600"/>
          </a:xfrm>
          <a:prstGeom prst="sun">
            <a:avLst>
              <a:gd name="adj" fmla="val 25000"/>
            </a:avLst>
          </a:prstGeom>
          <a:gradFill rotWithShape="1">
            <a:gsLst>
              <a:gs pos="0">
                <a:srgbClr val="FFFF00"/>
              </a:gs>
              <a:gs pos="100000">
                <a:srgbClr val="FF1111"/>
              </a:gs>
            </a:gsLst>
            <a:path path="rect">
              <a:fillToRect l="50000" t="50000" r="50000" b="50000"/>
            </a:path>
          </a:gradFill>
          <a:ln w="9525">
            <a:solidFill>
              <a:schemeClr val="tx1"/>
            </a:solidFill>
            <a:miter lim="800000"/>
            <a:headEnd/>
            <a:tailEnd/>
          </a:ln>
        </p:spPr>
        <p:txBody>
          <a:bodyPr wrap="none" anchor="ctr"/>
          <a:lstStyle/>
          <a:p>
            <a:pPr eaLnBrk="0" hangingPunct="0"/>
            <a:endParaRPr lang="en-US" sz="2800"/>
          </a:p>
        </p:txBody>
      </p:sp>
      <p:sp>
        <p:nvSpPr>
          <p:cNvPr id="4100" name="Text Box 5"/>
          <p:cNvSpPr txBox="1">
            <a:spLocks noChangeArrowheads="1"/>
          </p:cNvSpPr>
          <p:nvPr/>
        </p:nvSpPr>
        <p:spPr bwMode="auto">
          <a:xfrm>
            <a:off x="2627313" y="1412875"/>
            <a:ext cx="4824412"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4101" name="Text Box 6"/>
          <p:cNvSpPr txBox="1">
            <a:spLocks noChangeArrowheads="1"/>
          </p:cNvSpPr>
          <p:nvPr/>
        </p:nvSpPr>
        <p:spPr bwMode="auto">
          <a:xfrm>
            <a:off x="2843213" y="1484313"/>
            <a:ext cx="4824412"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7175" name="Text Box 7"/>
          <p:cNvSpPr txBox="1">
            <a:spLocks noChangeArrowheads="1"/>
          </p:cNvSpPr>
          <p:nvPr/>
        </p:nvSpPr>
        <p:spPr bwMode="auto">
          <a:xfrm>
            <a:off x="1187450" y="1628775"/>
            <a:ext cx="7489825" cy="1200150"/>
          </a:xfrm>
          <a:prstGeom prst="rect">
            <a:avLst/>
          </a:prstGeom>
          <a:noFill/>
          <a:ln w="9525">
            <a:noFill/>
            <a:miter lim="800000"/>
            <a:headEnd/>
            <a:tailEnd/>
          </a:ln>
        </p:spPr>
        <p:txBody>
          <a:bodyPr>
            <a:spAutoFit/>
          </a:bodyPr>
          <a:lstStyle/>
          <a:p>
            <a:pPr algn="ctr" eaLnBrk="0" hangingPunct="0">
              <a:spcBef>
                <a:spcPct val="50000"/>
              </a:spcBef>
            </a:pPr>
            <a:r>
              <a:rPr lang="en-US" sz="3600">
                <a:solidFill>
                  <a:srgbClr val="0066FF"/>
                </a:solidFill>
              </a:rPr>
              <a:t>Thêm trạng ngữ chỉ th</a:t>
            </a:r>
            <a:r>
              <a:rPr lang="en-US" sz="3200">
                <a:solidFill>
                  <a:srgbClr val="0066FF"/>
                </a:solidFill>
              </a:rPr>
              <a:t>ờ</a:t>
            </a:r>
            <a:r>
              <a:rPr lang="en-US" sz="3600">
                <a:solidFill>
                  <a:srgbClr val="0066FF"/>
                </a:solidFill>
              </a:rPr>
              <a:t>i gian cho câu</a:t>
            </a:r>
          </a:p>
        </p:txBody>
      </p:sp>
      <p:pic>
        <p:nvPicPr>
          <p:cNvPr id="4103" name="Picture 2" descr="BAR01"/>
          <p:cNvPicPr>
            <a:picLocks noChangeAspect="1" noChangeArrowheads="1"/>
          </p:cNvPicPr>
          <p:nvPr/>
        </p:nvPicPr>
        <p:blipFill>
          <a:blip r:embed="rId2"/>
          <a:srcRect/>
          <a:stretch>
            <a:fillRect/>
          </a:stretch>
        </p:blipFill>
        <p:spPr bwMode="auto">
          <a:xfrm>
            <a:off x="0" y="6381750"/>
            <a:ext cx="9144000" cy="476250"/>
          </a:xfrm>
          <a:prstGeom prst="rect">
            <a:avLst/>
          </a:prstGeom>
          <a:noFill/>
          <a:ln w="9525">
            <a:noFill/>
            <a:miter lim="800000"/>
            <a:headEnd/>
            <a:tailEnd/>
          </a:ln>
        </p:spPr>
      </p:pic>
      <p:pic>
        <p:nvPicPr>
          <p:cNvPr id="4104" name="Picture 2" descr="BAR01"/>
          <p:cNvPicPr>
            <a:picLocks noChangeAspect="1" noChangeArrowheads="1"/>
          </p:cNvPicPr>
          <p:nvPr/>
        </p:nvPicPr>
        <p:blipFill>
          <a:blip r:embed="rId3"/>
          <a:srcRect/>
          <a:stretch>
            <a:fillRect/>
          </a:stretch>
        </p:blipFill>
        <p:spPr bwMode="auto">
          <a:xfrm>
            <a:off x="8675688" y="228600"/>
            <a:ext cx="468312" cy="6629400"/>
          </a:xfrm>
          <a:prstGeom prst="rect">
            <a:avLst/>
          </a:prstGeom>
          <a:noFill/>
          <a:ln w="9525">
            <a:noFill/>
            <a:miter lim="800000"/>
            <a:headEnd/>
            <a:tailEnd/>
          </a:ln>
        </p:spPr>
      </p:pic>
      <p:sp>
        <p:nvSpPr>
          <p:cNvPr id="4105" name="Text Box 20"/>
          <p:cNvSpPr txBox="1">
            <a:spLocks noChangeArrowheads="1"/>
          </p:cNvSpPr>
          <p:nvPr/>
        </p:nvSpPr>
        <p:spPr bwMode="auto">
          <a:xfrm>
            <a:off x="1979613" y="188913"/>
            <a:ext cx="5975350" cy="1160462"/>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diamond(in)">
                                      <p:cBhvr>
                                        <p:cTn id="7" dur="2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gradFill rotWithShape="1">
            <a:gsLst>
              <a:gs pos="0">
                <a:srgbClr val="00FF99"/>
              </a:gs>
              <a:gs pos="100000">
                <a:srgbClr val="FFFFCC"/>
              </a:gs>
            </a:gsLst>
            <a:lin ang="5400000" scaled="1"/>
          </a:gradFill>
          <a:ln w="9525">
            <a:solidFill>
              <a:schemeClr val="tx1"/>
            </a:solidFill>
            <a:miter lim="800000"/>
            <a:headEnd/>
            <a:tailEnd/>
          </a:ln>
        </p:spPr>
        <p:txBody>
          <a:bodyPr wrap="none" anchor="ctr"/>
          <a:lstStyle/>
          <a:p>
            <a:endParaRPr lang="en-US"/>
          </a:p>
        </p:txBody>
      </p:sp>
      <p:sp>
        <p:nvSpPr>
          <p:cNvPr id="5123" name="AutoShape 3"/>
          <p:cNvSpPr>
            <a:spLocks noChangeArrowheads="1"/>
          </p:cNvSpPr>
          <p:nvPr/>
        </p:nvSpPr>
        <p:spPr bwMode="auto">
          <a:xfrm>
            <a:off x="323850" y="260350"/>
            <a:ext cx="1828800" cy="1752600"/>
          </a:xfrm>
          <a:prstGeom prst="sun">
            <a:avLst>
              <a:gd name="adj" fmla="val 25000"/>
            </a:avLst>
          </a:prstGeom>
          <a:gradFill rotWithShape="1">
            <a:gsLst>
              <a:gs pos="0">
                <a:srgbClr val="FFFF00"/>
              </a:gs>
              <a:gs pos="100000">
                <a:srgbClr val="FF1111"/>
              </a:gs>
            </a:gsLst>
            <a:path path="rect">
              <a:fillToRect l="50000" t="50000" r="50000" b="50000"/>
            </a:path>
          </a:gradFill>
          <a:ln w="9525">
            <a:solidFill>
              <a:schemeClr val="tx1"/>
            </a:solidFill>
            <a:miter lim="800000"/>
            <a:headEnd/>
            <a:tailEnd/>
          </a:ln>
        </p:spPr>
        <p:txBody>
          <a:bodyPr wrap="none" anchor="ctr"/>
          <a:lstStyle/>
          <a:p>
            <a:pPr eaLnBrk="0" hangingPunct="0"/>
            <a:endParaRPr lang="en-US" sz="2800"/>
          </a:p>
        </p:txBody>
      </p:sp>
      <p:sp>
        <p:nvSpPr>
          <p:cNvPr id="5124" name="Text Box 6"/>
          <p:cNvSpPr txBox="1">
            <a:spLocks noChangeArrowheads="1"/>
          </p:cNvSpPr>
          <p:nvPr/>
        </p:nvSpPr>
        <p:spPr bwMode="auto">
          <a:xfrm>
            <a:off x="2843213" y="1484313"/>
            <a:ext cx="4824412"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5125" name="Text Box 7"/>
          <p:cNvSpPr txBox="1">
            <a:spLocks noChangeArrowheads="1"/>
          </p:cNvSpPr>
          <p:nvPr/>
        </p:nvSpPr>
        <p:spPr bwMode="auto">
          <a:xfrm>
            <a:off x="1187450" y="1628775"/>
            <a:ext cx="7489825" cy="1200150"/>
          </a:xfrm>
          <a:prstGeom prst="rect">
            <a:avLst/>
          </a:prstGeom>
          <a:noFill/>
          <a:ln w="9525">
            <a:noFill/>
            <a:miter lim="800000"/>
            <a:headEnd/>
            <a:tailEnd/>
          </a:ln>
        </p:spPr>
        <p:txBody>
          <a:bodyPr>
            <a:spAutoFit/>
          </a:bodyPr>
          <a:lstStyle/>
          <a:p>
            <a:pPr algn="ctr" eaLnBrk="0" hangingPunct="0">
              <a:spcBef>
                <a:spcPct val="50000"/>
              </a:spcBef>
            </a:pPr>
            <a:r>
              <a:rPr lang="en-US" sz="3600">
                <a:solidFill>
                  <a:srgbClr val="0066FF"/>
                </a:solidFill>
              </a:rPr>
              <a:t>Thêm trạng ngữ chỉ th</a:t>
            </a:r>
            <a:r>
              <a:rPr lang="en-US" sz="3200">
                <a:solidFill>
                  <a:srgbClr val="0066FF"/>
                </a:solidFill>
              </a:rPr>
              <a:t>ờ</a:t>
            </a:r>
            <a:r>
              <a:rPr lang="en-US" sz="3600">
                <a:solidFill>
                  <a:srgbClr val="0066FF"/>
                </a:solidFill>
              </a:rPr>
              <a:t>i gian cho câu</a:t>
            </a:r>
          </a:p>
        </p:txBody>
      </p:sp>
      <p:pic>
        <p:nvPicPr>
          <p:cNvPr id="5126" name="Picture 2" descr="BAR01"/>
          <p:cNvPicPr>
            <a:picLocks noChangeAspect="1" noChangeArrowheads="1"/>
          </p:cNvPicPr>
          <p:nvPr/>
        </p:nvPicPr>
        <p:blipFill>
          <a:blip r:embed="rId2"/>
          <a:srcRect/>
          <a:stretch>
            <a:fillRect/>
          </a:stretch>
        </p:blipFill>
        <p:spPr bwMode="auto">
          <a:xfrm>
            <a:off x="0" y="6381750"/>
            <a:ext cx="9144000" cy="476250"/>
          </a:xfrm>
          <a:prstGeom prst="rect">
            <a:avLst/>
          </a:prstGeom>
          <a:noFill/>
          <a:ln w="9525">
            <a:noFill/>
            <a:miter lim="800000"/>
            <a:headEnd/>
            <a:tailEnd/>
          </a:ln>
        </p:spPr>
      </p:pic>
      <p:pic>
        <p:nvPicPr>
          <p:cNvPr id="5127" name="Picture 2" descr="BAR01"/>
          <p:cNvPicPr>
            <a:picLocks noChangeAspect="1" noChangeArrowheads="1"/>
          </p:cNvPicPr>
          <p:nvPr/>
        </p:nvPicPr>
        <p:blipFill>
          <a:blip r:embed="rId3"/>
          <a:srcRect/>
          <a:stretch>
            <a:fillRect/>
          </a:stretch>
        </p:blipFill>
        <p:spPr bwMode="auto">
          <a:xfrm>
            <a:off x="8675688" y="228600"/>
            <a:ext cx="468312" cy="6629400"/>
          </a:xfrm>
          <a:prstGeom prst="rect">
            <a:avLst/>
          </a:prstGeom>
          <a:noFill/>
          <a:ln w="9525">
            <a:noFill/>
            <a:miter lim="800000"/>
            <a:headEnd/>
            <a:tailEnd/>
          </a:ln>
        </p:spPr>
      </p:pic>
      <p:sp>
        <p:nvSpPr>
          <p:cNvPr id="5128" name="Text Box 10"/>
          <p:cNvSpPr txBox="1">
            <a:spLocks noChangeArrowheads="1"/>
          </p:cNvSpPr>
          <p:nvPr/>
        </p:nvSpPr>
        <p:spPr bwMode="auto">
          <a:xfrm>
            <a:off x="0" y="2209800"/>
            <a:ext cx="2232025"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000099"/>
                </a:solidFill>
              </a:rPr>
              <a:t>I. Nhận xét:</a:t>
            </a:r>
          </a:p>
        </p:txBody>
      </p:sp>
      <p:sp>
        <p:nvSpPr>
          <p:cNvPr id="5129" name="Text Box 11"/>
          <p:cNvSpPr txBox="1">
            <a:spLocks noChangeArrowheads="1"/>
          </p:cNvSpPr>
          <p:nvPr/>
        </p:nvSpPr>
        <p:spPr bwMode="auto">
          <a:xfrm>
            <a:off x="1979613" y="188913"/>
            <a:ext cx="5975350" cy="1160462"/>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5130" name="Text Box 12"/>
          <p:cNvSpPr txBox="1">
            <a:spLocks noChangeArrowheads="1"/>
          </p:cNvSpPr>
          <p:nvPr/>
        </p:nvSpPr>
        <p:spPr bwMode="auto">
          <a:xfrm>
            <a:off x="0" y="2667000"/>
            <a:ext cx="7772400" cy="884238"/>
          </a:xfrm>
          <a:prstGeom prst="rect">
            <a:avLst/>
          </a:prstGeom>
          <a:noFill/>
          <a:ln w="9525">
            <a:noFill/>
            <a:miter lim="800000"/>
            <a:headEnd/>
            <a:tailEnd/>
          </a:ln>
        </p:spPr>
        <p:txBody>
          <a:bodyPr>
            <a:spAutoFit/>
          </a:bodyPr>
          <a:lstStyle/>
          <a:p>
            <a:pPr>
              <a:spcBef>
                <a:spcPct val="50000"/>
              </a:spcBef>
            </a:pPr>
            <a:r>
              <a:rPr lang="en-US" sz="2800">
                <a:solidFill>
                  <a:srgbClr val="993300"/>
                </a:solidFill>
              </a:rPr>
              <a:t>  </a:t>
            </a:r>
            <a:r>
              <a:rPr lang="en-US" sz="2400" b="1">
                <a:solidFill>
                  <a:srgbClr val="CC0000"/>
                </a:solidFill>
              </a:rPr>
              <a:t>Em hãy đọc các câu dưới đây và cho biết bộ phận nào là trạng ngữ.</a:t>
            </a:r>
          </a:p>
        </p:txBody>
      </p:sp>
      <p:sp>
        <p:nvSpPr>
          <p:cNvPr id="5131" name="Text Box 13"/>
          <p:cNvSpPr txBox="1">
            <a:spLocks noChangeArrowheads="1"/>
          </p:cNvSpPr>
          <p:nvPr/>
        </p:nvSpPr>
        <p:spPr bwMode="auto">
          <a:xfrm>
            <a:off x="0" y="3657600"/>
            <a:ext cx="9144000" cy="946150"/>
          </a:xfrm>
          <a:prstGeom prst="rect">
            <a:avLst/>
          </a:prstGeom>
          <a:noFill/>
          <a:ln w="9525">
            <a:noFill/>
            <a:miter lim="800000"/>
            <a:headEnd/>
            <a:tailEnd/>
          </a:ln>
        </p:spPr>
        <p:txBody>
          <a:bodyPr>
            <a:spAutoFit/>
          </a:bodyPr>
          <a:lstStyle/>
          <a:p>
            <a:pPr>
              <a:spcBef>
                <a:spcPct val="50000"/>
              </a:spcBef>
            </a:pPr>
            <a:r>
              <a:rPr lang="en-US" sz="2800">
                <a:solidFill>
                  <a:srgbClr val="800000"/>
                </a:solidFill>
              </a:rPr>
              <a:t>   </a:t>
            </a:r>
            <a:r>
              <a:rPr lang="en-US" sz="2800" b="1">
                <a:solidFill>
                  <a:srgbClr val="800000"/>
                </a:solidFill>
              </a:rPr>
              <a:t>Không khí của triều đình thật là ảo não. Đúng lúc đó, một viên thị vệ hớt hải chạy vào: </a:t>
            </a:r>
          </a:p>
        </p:txBody>
      </p:sp>
      <p:sp>
        <p:nvSpPr>
          <p:cNvPr id="5132" name="Text Box 14"/>
          <p:cNvSpPr txBox="1">
            <a:spLocks noChangeArrowheads="1"/>
          </p:cNvSpPr>
          <p:nvPr/>
        </p:nvSpPr>
        <p:spPr bwMode="auto">
          <a:xfrm>
            <a:off x="0" y="4724400"/>
            <a:ext cx="9144000" cy="1587500"/>
          </a:xfrm>
          <a:prstGeom prst="rect">
            <a:avLst/>
          </a:prstGeom>
          <a:noFill/>
          <a:ln w="9525">
            <a:noFill/>
            <a:miter lim="800000"/>
            <a:headEnd/>
            <a:tailEnd/>
          </a:ln>
        </p:spPr>
        <p:txBody>
          <a:bodyPr>
            <a:spAutoFit/>
          </a:bodyPr>
          <a:lstStyle/>
          <a:p>
            <a:pPr>
              <a:spcBef>
                <a:spcPct val="50000"/>
              </a:spcBef>
            </a:pPr>
            <a:r>
              <a:rPr lang="en-US" sz="2800">
                <a:solidFill>
                  <a:srgbClr val="800000"/>
                </a:solidFill>
              </a:rPr>
              <a:t>   </a:t>
            </a:r>
            <a:r>
              <a:rPr lang="en-US" sz="2800" b="1">
                <a:solidFill>
                  <a:srgbClr val="800000"/>
                </a:solidFill>
              </a:rPr>
              <a:t>-Tâu bệ hạ! Thần vừa tóm được một kẻ đang cười sằng sặc ngoài đường. </a:t>
            </a:r>
          </a:p>
          <a:p>
            <a:pPr>
              <a:spcBef>
                <a:spcPct val="50000"/>
              </a:spcBef>
            </a:pPr>
            <a:r>
              <a:rPr lang="en-US" sz="2800" b="1">
                <a:solidFill>
                  <a:srgbClr val="800000"/>
                </a:solidFill>
              </a:rPr>
              <a:t>                                                    Theo Trần Đức Tiến</a:t>
            </a:r>
          </a:p>
        </p:txBody>
      </p:sp>
      <p:sp>
        <p:nvSpPr>
          <p:cNvPr id="8209" name="Text Box 17"/>
          <p:cNvSpPr txBox="1">
            <a:spLocks noChangeArrowheads="1"/>
          </p:cNvSpPr>
          <p:nvPr/>
        </p:nvSpPr>
        <p:spPr bwMode="auto">
          <a:xfrm>
            <a:off x="7086600" y="3657600"/>
            <a:ext cx="20574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Đúng lúc</a:t>
            </a:r>
            <a:endParaRPr lang="en-US" sz="2800" b="1">
              <a:solidFill>
                <a:srgbClr val="800000"/>
              </a:solidFill>
            </a:endParaRPr>
          </a:p>
        </p:txBody>
      </p:sp>
      <p:sp>
        <p:nvSpPr>
          <p:cNvPr id="8210" name="Text Box 18"/>
          <p:cNvSpPr txBox="1">
            <a:spLocks noChangeArrowheads="1"/>
          </p:cNvSpPr>
          <p:nvPr/>
        </p:nvSpPr>
        <p:spPr bwMode="auto">
          <a:xfrm>
            <a:off x="0" y="4114800"/>
            <a:ext cx="6858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đó</a:t>
            </a:r>
            <a:endParaRPr lang="en-US" sz="2800" b="1">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209"/>
                                        </p:tgtEl>
                                        <p:attrNameLst>
                                          <p:attrName>style.visibility</p:attrName>
                                        </p:attrNameLst>
                                      </p:cBhvr>
                                      <p:to>
                                        <p:strVal val="visible"/>
                                      </p:to>
                                    </p:set>
                                    <p:animEffect transition="in" filter="diamond(in)">
                                      <p:cBhvr>
                                        <p:cTn id="7" dur="2000"/>
                                        <p:tgtEl>
                                          <p:spTgt spid="8209"/>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8210"/>
                                        </p:tgtEl>
                                        <p:attrNameLst>
                                          <p:attrName>style.visibility</p:attrName>
                                        </p:attrNameLst>
                                      </p:cBhvr>
                                      <p:to>
                                        <p:strVal val="visible"/>
                                      </p:to>
                                    </p:set>
                                    <p:animEffect transition="in" filter="diamond(in)">
                                      <p:cBhvr>
                                        <p:cTn id="11" dur="2000"/>
                                        <p:tgtEl>
                                          <p:spTgt spid="8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9" grpId="0"/>
      <p:bldP spid="82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2"/>
          <p:cNvPicPr>
            <a:picLocks noGrp="1" noChangeAspect="1" noChangeArrowheads="1"/>
          </p:cNvPicPr>
          <p:nvPr>
            <p:ph idx="1"/>
          </p:nvPr>
        </p:nvPicPr>
        <p:blipFill>
          <a:blip r:embed="rId3">
            <a:lum bright="20000" contrast="22000"/>
          </a:blip>
          <a:srcRect/>
          <a:stretch>
            <a:fillRect/>
          </a:stretch>
        </p:blipFill>
        <p:spPr>
          <a:xfrm>
            <a:off x="0" y="0"/>
            <a:ext cx="9144000" cy="6858000"/>
          </a:xfrm>
          <a:noFill/>
        </p:spPr>
      </p:pic>
      <p:sp>
        <p:nvSpPr>
          <p:cNvPr id="6147" name="Text Box 4"/>
          <p:cNvSpPr txBox="1">
            <a:spLocks noChangeArrowheads="1"/>
          </p:cNvSpPr>
          <p:nvPr/>
        </p:nvSpPr>
        <p:spPr bwMode="auto">
          <a:xfrm>
            <a:off x="304800" y="1828800"/>
            <a:ext cx="8839200" cy="366713"/>
          </a:xfrm>
          <a:prstGeom prst="rect">
            <a:avLst/>
          </a:prstGeom>
          <a:noFill/>
          <a:ln w="9525">
            <a:noFill/>
            <a:miter lim="800000"/>
            <a:headEnd/>
            <a:tailEnd/>
          </a:ln>
        </p:spPr>
        <p:txBody>
          <a:bodyPr>
            <a:spAutoFit/>
          </a:bodyPr>
          <a:lstStyle/>
          <a:p>
            <a:pPr>
              <a:spcBef>
                <a:spcPct val="50000"/>
              </a:spcBef>
            </a:pPr>
            <a:endParaRPr lang="en-US"/>
          </a:p>
        </p:txBody>
      </p:sp>
      <p:sp>
        <p:nvSpPr>
          <p:cNvPr id="6148" name="Text Box 6"/>
          <p:cNvSpPr txBox="1">
            <a:spLocks noChangeArrowheads="1"/>
          </p:cNvSpPr>
          <p:nvPr/>
        </p:nvSpPr>
        <p:spPr bwMode="auto">
          <a:xfrm>
            <a:off x="457200" y="685800"/>
            <a:ext cx="8686800" cy="366713"/>
          </a:xfrm>
          <a:prstGeom prst="rect">
            <a:avLst/>
          </a:prstGeom>
          <a:noFill/>
          <a:ln w="9525">
            <a:noFill/>
            <a:miter lim="800000"/>
            <a:headEnd/>
            <a:tailEnd/>
          </a:ln>
        </p:spPr>
        <p:txBody>
          <a:bodyPr>
            <a:spAutoFit/>
          </a:bodyPr>
          <a:lstStyle/>
          <a:p>
            <a:pPr>
              <a:spcBef>
                <a:spcPct val="50000"/>
              </a:spcBef>
            </a:pPr>
            <a:endParaRPr lang="en-US"/>
          </a:p>
        </p:txBody>
      </p:sp>
      <p:sp>
        <p:nvSpPr>
          <p:cNvPr id="6149" name="Text Box 11"/>
          <p:cNvSpPr txBox="1">
            <a:spLocks noChangeArrowheads="1"/>
          </p:cNvSpPr>
          <p:nvPr/>
        </p:nvSpPr>
        <p:spPr bwMode="auto">
          <a:xfrm>
            <a:off x="914400" y="1628775"/>
            <a:ext cx="7762875" cy="12001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66FF"/>
                </a:solidFill>
              </a:rPr>
              <a:t>Thêm trạng ngữ chỉ th</a:t>
            </a:r>
            <a:r>
              <a:rPr lang="en-US" sz="3200" b="1">
                <a:solidFill>
                  <a:srgbClr val="0066FF"/>
                </a:solidFill>
              </a:rPr>
              <a:t>ờ</a:t>
            </a:r>
            <a:r>
              <a:rPr lang="en-US" sz="3600" b="1">
                <a:solidFill>
                  <a:srgbClr val="0066FF"/>
                </a:solidFill>
              </a:rPr>
              <a:t>i gian cho câu</a:t>
            </a:r>
          </a:p>
        </p:txBody>
      </p:sp>
      <p:sp>
        <p:nvSpPr>
          <p:cNvPr id="6150" name="Text Box 12"/>
          <p:cNvSpPr txBox="1">
            <a:spLocks noChangeArrowheads="1"/>
          </p:cNvSpPr>
          <p:nvPr/>
        </p:nvSpPr>
        <p:spPr bwMode="auto">
          <a:xfrm>
            <a:off x="1979613" y="188913"/>
            <a:ext cx="5975350" cy="1160462"/>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10253" name="Text Box 13"/>
          <p:cNvSpPr txBox="1">
            <a:spLocks noChangeArrowheads="1"/>
          </p:cNvSpPr>
          <p:nvPr/>
        </p:nvSpPr>
        <p:spPr bwMode="auto">
          <a:xfrm>
            <a:off x="609600" y="3048000"/>
            <a:ext cx="8153400" cy="946150"/>
          </a:xfrm>
          <a:prstGeom prst="rect">
            <a:avLst/>
          </a:prstGeom>
          <a:noFill/>
          <a:ln w="9525">
            <a:noFill/>
            <a:miter lim="800000"/>
            <a:headEnd/>
            <a:tailEnd/>
          </a:ln>
        </p:spPr>
        <p:txBody>
          <a:bodyPr>
            <a:spAutoFit/>
          </a:bodyPr>
          <a:lstStyle/>
          <a:p>
            <a:pPr>
              <a:spcBef>
                <a:spcPct val="50000"/>
              </a:spcBef>
            </a:pPr>
            <a:r>
              <a:rPr lang="en-US" sz="2800">
                <a:solidFill>
                  <a:srgbClr val="993300"/>
                </a:solidFill>
              </a:rPr>
              <a:t>Bộ phận trạng ngữ “</a:t>
            </a:r>
            <a:r>
              <a:rPr lang="en-US" sz="2800" b="1" i="1">
                <a:solidFill>
                  <a:schemeClr val="accent2"/>
                </a:solidFill>
              </a:rPr>
              <a:t>Đúng lúc đó</a:t>
            </a:r>
            <a:r>
              <a:rPr lang="en-US" sz="2800">
                <a:solidFill>
                  <a:srgbClr val="993300"/>
                </a:solidFill>
              </a:rPr>
              <a:t>” bổ sung ý nghĩa gì cho câu?</a:t>
            </a:r>
          </a:p>
        </p:txBody>
      </p:sp>
      <p:sp>
        <p:nvSpPr>
          <p:cNvPr id="10254" name="Text Box 14"/>
          <p:cNvSpPr txBox="1">
            <a:spLocks noChangeArrowheads="1"/>
          </p:cNvSpPr>
          <p:nvPr/>
        </p:nvSpPr>
        <p:spPr bwMode="auto">
          <a:xfrm>
            <a:off x="609600" y="3048000"/>
            <a:ext cx="8153400" cy="946150"/>
          </a:xfrm>
          <a:prstGeom prst="rect">
            <a:avLst/>
          </a:prstGeom>
          <a:noFill/>
          <a:ln w="9525">
            <a:noFill/>
            <a:miter lim="800000"/>
            <a:headEnd/>
            <a:tailEnd/>
          </a:ln>
        </p:spPr>
        <p:txBody>
          <a:bodyPr>
            <a:spAutoFit/>
          </a:bodyPr>
          <a:lstStyle/>
          <a:p>
            <a:pPr>
              <a:spcBef>
                <a:spcPct val="50000"/>
              </a:spcBef>
            </a:pPr>
            <a:r>
              <a:rPr lang="en-US" sz="2800">
                <a:solidFill>
                  <a:srgbClr val="993300"/>
                </a:solidFill>
              </a:rPr>
              <a:t>Bộ phận trạng ngữ “</a:t>
            </a:r>
            <a:r>
              <a:rPr lang="en-US" sz="2800" b="1" i="1">
                <a:solidFill>
                  <a:schemeClr val="accent2"/>
                </a:solidFill>
              </a:rPr>
              <a:t>Đúng lúc đó</a:t>
            </a:r>
            <a:r>
              <a:rPr lang="en-US" sz="2800">
                <a:solidFill>
                  <a:srgbClr val="993300"/>
                </a:solidFill>
              </a:rPr>
              <a:t>” bổ sung ý nghĩa thời gian cho câu. </a:t>
            </a:r>
          </a:p>
        </p:txBody>
      </p:sp>
      <p:sp>
        <p:nvSpPr>
          <p:cNvPr id="10255" name="Text Box 15"/>
          <p:cNvSpPr txBox="1">
            <a:spLocks noChangeArrowheads="1"/>
          </p:cNvSpPr>
          <p:nvPr/>
        </p:nvSpPr>
        <p:spPr bwMode="auto">
          <a:xfrm>
            <a:off x="609600" y="4267200"/>
            <a:ext cx="7315200" cy="946150"/>
          </a:xfrm>
          <a:prstGeom prst="rect">
            <a:avLst/>
          </a:prstGeom>
          <a:noFill/>
          <a:ln w="9525">
            <a:noFill/>
            <a:miter lim="800000"/>
            <a:headEnd/>
            <a:tailEnd/>
          </a:ln>
        </p:spPr>
        <p:txBody>
          <a:bodyPr>
            <a:spAutoFit/>
          </a:bodyPr>
          <a:lstStyle/>
          <a:p>
            <a:pPr>
              <a:spcBef>
                <a:spcPct val="50000"/>
              </a:spcBef>
            </a:pPr>
            <a:r>
              <a:rPr lang="en-US" sz="2800" b="1">
                <a:solidFill>
                  <a:srgbClr val="336600"/>
                </a:solidFill>
              </a:rPr>
              <a:t>Theo em trạng ngữ mà  bổ sung ý nghĩa về thời gian được gọi là trạng ngữ gì? </a:t>
            </a:r>
          </a:p>
        </p:txBody>
      </p:sp>
      <p:sp>
        <p:nvSpPr>
          <p:cNvPr id="10256" name="Text Box 16"/>
          <p:cNvSpPr txBox="1">
            <a:spLocks noChangeArrowheads="1"/>
          </p:cNvSpPr>
          <p:nvPr/>
        </p:nvSpPr>
        <p:spPr bwMode="auto">
          <a:xfrm>
            <a:off x="609600" y="4191000"/>
            <a:ext cx="7315200" cy="946150"/>
          </a:xfrm>
          <a:prstGeom prst="rect">
            <a:avLst/>
          </a:prstGeom>
          <a:noFill/>
          <a:ln w="9525">
            <a:noFill/>
            <a:miter lim="800000"/>
            <a:headEnd/>
            <a:tailEnd/>
          </a:ln>
        </p:spPr>
        <p:txBody>
          <a:bodyPr>
            <a:spAutoFit/>
          </a:bodyPr>
          <a:lstStyle/>
          <a:p>
            <a:pPr>
              <a:spcBef>
                <a:spcPct val="50000"/>
              </a:spcBef>
            </a:pPr>
            <a:r>
              <a:rPr lang="en-US" sz="2800" b="1">
                <a:solidFill>
                  <a:srgbClr val="336600"/>
                </a:solidFill>
              </a:rPr>
              <a:t>Trạng ngữ mà  bổ sung ý nghĩa về thời gian được gọi là trạng ngữ chỉ thời gian.</a:t>
            </a:r>
          </a:p>
        </p:txBody>
      </p:sp>
    </p:spTree>
  </p:cSld>
  <p:clrMapOvr>
    <a:masterClrMapping/>
  </p:clrMapOvr>
  <p:transition>
    <p:zoom dir="in"/>
    <p:sndAc>
      <p:stSnd>
        <p:snd r:embed="rId2" name="63.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withEffect">
                                  <p:stCondLst>
                                    <p:cond delay="0"/>
                                  </p:stCondLst>
                                  <p:childTnLst>
                                    <p:animClr clrSpc="rgb" dir="cw">
                                      <p:cBhvr override="childStyle">
                                        <p:cTn id="6" dur="100" fill="hold"/>
                                        <p:tgtEl>
                                          <p:spTgt spid="10242"/>
                                        </p:tgtEl>
                                        <p:attrNameLst>
                                          <p:attrName>style.color</p:attrName>
                                        </p:attrNameLst>
                                      </p:cBhvr>
                                      <p:to>
                                        <a:srgbClr val="FF0000"/>
                                      </p:to>
                                    </p:animClr>
                                    <p:animClr clrSpc="rgb" dir="cw">
                                      <p:cBhvr>
                                        <p:cTn id="7" dur="100" fill="hold"/>
                                        <p:tgtEl>
                                          <p:spTgt spid="10242"/>
                                        </p:tgtEl>
                                        <p:attrNameLst>
                                          <p:attrName>fillcolor</p:attrName>
                                        </p:attrNameLst>
                                      </p:cBhvr>
                                      <p:to>
                                        <a:srgbClr val="FF0000"/>
                                      </p:to>
                                    </p:animClr>
                                    <p:set>
                                      <p:cBhvr>
                                        <p:cTn id="8" dur="100" fill="hold"/>
                                        <p:tgtEl>
                                          <p:spTgt spid="10242"/>
                                        </p:tgtEl>
                                        <p:attrNameLst>
                                          <p:attrName>fill.type</p:attrName>
                                        </p:attrNameLst>
                                      </p:cBhvr>
                                      <p:to>
                                        <p:strVal val="solid"/>
                                      </p:to>
                                    </p:set>
                                    <p:set>
                                      <p:cBhvr>
                                        <p:cTn id="9" dur="100" fill="hold"/>
                                        <p:tgtEl>
                                          <p:spTgt spid="10242"/>
                                        </p:tgtEl>
                                        <p:attrNameLst>
                                          <p:attrName>fill.on</p:attrName>
                                        </p:attrNameLst>
                                      </p:cBhvr>
                                      <p:to>
                                        <p:strVal val="true"/>
                                      </p:to>
                                    </p:set>
                                    <p:animRot by="120000">
                                      <p:cBhvr>
                                        <p:cTn id="10" dur="100" fill="hold">
                                          <p:stCondLst>
                                            <p:cond delay="0"/>
                                          </p:stCondLst>
                                        </p:cTn>
                                        <p:tgtEl>
                                          <p:spTgt spid="10242"/>
                                        </p:tgtEl>
                                        <p:attrNameLst>
                                          <p:attrName>r</p:attrName>
                                        </p:attrNameLst>
                                      </p:cBhvr>
                                    </p:animRot>
                                    <p:animRot by="-240000">
                                      <p:cBhvr>
                                        <p:cTn id="11" dur="200" fill="hold">
                                          <p:stCondLst>
                                            <p:cond delay="200"/>
                                          </p:stCondLst>
                                        </p:cTn>
                                        <p:tgtEl>
                                          <p:spTgt spid="10242"/>
                                        </p:tgtEl>
                                        <p:attrNameLst>
                                          <p:attrName>r</p:attrName>
                                        </p:attrNameLst>
                                      </p:cBhvr>
                                    </p:animRot>
                                    <p:animRot by="240000">
                                      <p:cBhvr>
                                        <p:cTn id="12" dur="200" fill="hold">
                                          <p:stCondLst>
                                            <p:cond delay="400"/>
                                          </p:stCondLst>
                                        </p:cTn>
                                        <p:tgtEl>
                                          <p:spTgt spid="10242"/>
                                        </p:tgtEl>
                                        <p:attrNameLst>
                                          <p:attrName>r</p:attrName>
                                        </p:attrNameLst>
                                      </p:cBhvr>
                                    </p:animRot>
                                    <p:animRot by="-240000">
                                      <p:cBhvr>
                                        <p:cTn id="13" dur="200" fill="hold">
                                          <p:stCondLst>
                                            <p:cond delay="600"/>
                                          </p:stCondLst>
                                        </p:cTn>
                                        <p:tgtEl>
                                          <p:spTgt spid="10242"/>
                                        </p:tgtEl>
                                        <p:attrNameLst>
                                          <p:attrName>r</p:attrName>
                                        </p:attrNameLst>
                                      </p:cBhvr>
                                    </p:animRot>
                                    <p:animRot by="120000">
                                      <p:cBhvr>
                                        <p:cTn id="14" dur="200" fill="hold">
                                          <p:stCondLst>
                                            <p:cond delay="800"/>
                                          </p:stCondLst>
                                        </p:cTn>
                                        <p:tgtEl>
                                          <p:spTgt spid="10242"/>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xit" presetSubtype="16" fill="hold" grpId="0" nodeType="clickEffect">
                                  <p:stCondLst>
                                    <p:cond delay="0"/>
                                  </p:stCondLst>
                                  <p:childTnLst>
                                    <p:animEffect transition="out" filter="diamond(in)">
                                      <p:cBhvr>
                                        <p:cTn id="18" dur="2000"/>
                                        <p:tgtEl>
                                          <p:spTgt spid="10253"/>
                                        </p:tgtEl>
                                      </p:cBhvr>
                                    </p:animEffect>
                                    <p:set>
                                      <p:cBhvr>
                                        <p:cTn id="19" dur="1" fill="hold">
                                          <p:stCondLst>
                                            <p:cond delay="1999"/>
                                          </p:stCondLst>
                                        </p:cTn>
                                        <p:tgtEl>
                                          <p:spTgt spid="10253"/>
                                        </p:tgtEl>
                                        <p:attrNameLst>
                                          <p:attrName>style.visibility</p:attrName>
                                        </p:attrNameLst>
                                      </p:cBhvr>
                                      <p:to>
                                        <p:strVal val="hidden"/>
                                      </p:to>
                                    </p:set>
                                  </p:childTnLst>
                                </p:cTn>
                              </p:par>
                            </p:childTnLst>
                          </p:cTn>
                        </p:par>
                        <p:par>
                          <p:cTn id="20" fill="hold" nodeType="afterGroup">
                            <p:stCondLst>
                              <p:cond delay="2000"/>
                            </p:stCondLst>
                            <p:childTnLst>
                              <p:par>
                                <p:cTn id="21" presetID="8" presetClass="entr" presetSubtype="16" fill="hold" grpId="0" nodeType="afterEffect">
                                  <p:stCondLst>
                                    <p:cond delay="0"/>
                                  </p:stCondLst>
                                  <p:childTnLst>
                                    <p:set>
                                      <p:cBhvr>
                                        <p:cTn id="22" dur="1" fill="hold">
                                          <p:stCondLst>
                                            <p:cond delay="0"/>
                                          </p:stCondLst>
                                        </p:cTn>
                                        <p:tgtEl>
                                          <p:spTgt spid="10254"/>
                                        </p:tgtEl>
                                        <p:attrNameLst>
                                          <p:attrName>style.visibility</p:attrName>
                                        </p:attrNameLst>
                                      </p:cBhvr>
                                      <p:to>
                                        <p:strVal val="visible"/>
                                      </p:to>
                                    </p:set>
                                    <p:animEffect transition="in" filter="diamond(in)">
                                      <p:cBhvr>
                                        <p:cTn id="23" dur="2000"/>
                                        <p:tgtEl>
                                          <p:spTgt spid="102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0255"/>
                                        </p:tgtEl>
                                        <p:attrNameLst>
                                          <p:attrName>style.visibility</p:attrName>
                                        </p:attrNameLst>
                                      </p:cBhvr>
                                      <p:to>
                                        <p:strVal val="visible"/>
                                      </p:to>
                                    </p:set>
                                    <p:animEffect transition="in" filter="diamond(in)">
                                      <p:cBhvr>
                                        <p:cTn id="28" dur="2000"/>
                                        <p:tgtEl>
                                          <p:spTgt spid="1025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xit" presetSubtype="16" fill="hold" grpId="1" nodeType="clickEffect">
                                  <p:stCondLst>
                                    <p:cond delay="0"/>
                                  </p:stCondLst>
                                  <p:childTnLst>
                                    <p:animEffect transition="out" filter="diamond(in)">
                                      <p:cBhvr>
                                        <p:cTn id="32" dur="2000"/>
                                        <p:tgtEl>
                                          <p:spTgt spid="10255"/>
                                        </p:tgtEl>
                                      </p:cBhvr>
                                    </p:animEffect>
                                    <p:set>
                                      <p:cBhvr>
                                        <p:cTn id="33" dur="1" fill="hold">
                                          <p:stCondLst>
                                            <p:cond delay="1999"/>
                                          </p:stCondLst>
                                        </p:cTn>
                                        <p:tgtEl>
                                          <p:spTgt spid="10255"/>
                                        </p:tgtEl>
                                        <p:attrNameLst>
                                          <p:attrName>style.visibility</p:attrName>
                                        </p:attrNameLst>
                                      </p:cBhvr>
                                      <p:to>
                                        <p:strVal val="hidden"/>
                                      </p:to>
                                    </p:set>
                                  </p:childTnLst>
                                </p:cTn>
                              </p:par>
                            </p:childTnLst>
                          </p:cTn>
                        </p:par>
                        <p:par>
                          <p:cTn id="34" fill="hold" nodeType="afterGroup">
                            <p:stCondLst>
                              <p:cond delay="2000"/>
                            </p:stCondLst>
                            <p:childTnLst>
                              <p:par>
                                <p:cTn id="35" presetID="8" presetClass="entr" presetSubtype="16" fill="hold" grpId="0" nodeType="afterEffect">
                                  <p:stCondLst>
                                    <p:cond delay="0"/>
                                  </p:stCondLst>
                                  <p:childTnLst>
                                    <p:set>
                                      <p:cBhvr>
                                        <p:cTn id="36" dur="1" fill="hold">
                                          <p:stCondLst>
                                            <p:cond delay="0"/>
                                          </p:stCondLst>
                                        </p:cTn>
                                        <p:tgtEl>
                                          <p:spTgt spid="10256"/>
                                        </p:tgtEl>
                                        <p:attrNameLst>
                                          <p:attrName>style.visibility</p:attrName>
                                        </p:attrNameLst>
                                      </p:cBhvr>
                                      <p:to>
                                        <p:strVal val="visible"/>
                                      </p:to>
                                    </p:set>
                                    <p:animEffect transition="in" filter="diamond(in)">
                                      <p:cBhvr>
                                        <p:cTn id="37" dur="20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p:bldP spid="10254" grpId="0"/>
      <p:bldP spid="10255" grpId="0"/>
      <p:bldP spid="10255" grpId="1"/>
      <p:bldP spid="102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descr="Large confetti"/>
          <p:cNvSpPr>
            <a:spLocks noChangeArrowheads="1"/>
          </p:cNvSpPr>
          <p:nvPr/>
        </p:nvSpPr>
        <p:spPr bwMode="auto">
          <a:xfrm>
            <a:off x="0" y="0"/>
            <a:ext cx="9144000" cy="6858000"/>
          </a:xfrm>
          <a:prstGeom prst="rect">
            <a:avLst/>
          </a:prstGeom>
          <a:pattFill prst="lgConfetti">
            <a:fgClr>
              <a:srgbClr val="FFFF99"/>
            </a:fgClr>
            <a:bgClr>
              <a:srgbClr val="CCFF99"/>
            </a:bgClr>
          </a:pattFill>
          <a:ln w="9525">
            <a:noFill/>
            <a:miter lim="800000"/>
            <a:headEnd/>
            <a:tailEnd/>
          </a:ln>
        </p:spPr>
        <p:txBody>
          <a:bodyPr/>
          <a:lstStyle/>
          <a:p>
            <a:pPr lvl="4" eaLnBrk="0" hangingPunct="0">
              <a:buClr>
                <a:srgbClr val="CCCC00"/>
              </a:buClr>
              <a:buSzPct val="55000"/>
              <a:buFont typeface="Wingdings" pitchFamily="2" charset="2"/>
              <a:buNone/>
            </a:pPr>
            <a:endParaRPr lang="en-US" sz="2800" u="sng"/>
          </a:p>
        </p:txBody>
      </p:sp>
      <p:sp>
        <p:nvSpPr>
          <p:cNvPr id="7171" name="Freeform 3"/>
          <p:cNvSpPr>
            <a:spLocks/>
          </p:cNvSpPr>
          <p:nvPr/>
        </p:nvSpPr>
        <p:spPr bwMode="auto">
          <a:xfrm>
            <a:off x="4029075" y="3297238"/>
            <a:ext cx="722313" cy="1454150"/>
          </a:xfrm>
          <a:custGeom>
            <a:avLst/>
            <a:gdLst>
              <a:gd name="T0" fmla="*/ 234375487 w 455"/>
              <a:gd name="T1" fmla="*/ 1882557513 h 916"/>
              <a:gd name="T2" fmla="*/ 236894851 w 455"/>
              <a:gd name="T3" fmla="*/ 1673383750 h 916"/>
              <a:gd name="T4" fmla="*/ 191532008 w 455"/>
              <a:gd name="T5" fmla="*/ 1562496875 h 916"/>
              <a:gd name="T6" fmla="*/ 128528851 w 455"/>
              <a:gd name="T7" fmla="*/ 1456650313 h 916"/>
              <a:gd name="T8" fmla="*/ 55443476 w 455"/>
              <a:gd name="T9" fmla="*/ 1343244075 h 916"/>
              <a:gd name="T10" fmla="*/ 5040316 w 455"/>
              <a:gd name="T11" fmla="*/ 1123989688 h 916"/>
              <a:gd name="T12" fmla="*/ 37803164 w 455"/>
              <a:gd name="T13" fmla="*/ 995462513 h 916"/>
              <a:gd name="T14" fmla="*/ 95766004 w 455"/>
              <a:gd name="T15" fmla="*/ 894656263 h 916"/>
              <a:gd name="T16" fmla="*/ 133569167 w 455"/>
              <a:gd name="T17" fmla="*/ 960180325 h 916"/>
              <a:gd name="T18" fmla="*/ 186491692 w 455"/>
              <a:gd name="T19" fmla="*/ 1076107513 h 916"/>
              <a:gd name="T20" fmla="*/ 304939911 w 455"/>
              <a:gd name="T21" fmla="*/ 1045865638 h 916"/>
              <a:gd name="T22" fmla="*/ 277217379 w 455"/>
              <a:gd name="T23" fmla="*/ 884575638 h 916"/>
              <a:gd name="T24" fmla="*/ 186491692 w 455"/>
              <a:gd name="T25" fmla="*/ 730845313 h 916"/>
              <a:gd name="T26" fmla="*/ 156249796 w 455"/>
              <a:gd name="T27" fmla="*/ 569555313 h 916"/>
              <a:gd name="T28" fmla="*/ 299899595 w 455"/>
              <a:gd name="T29" fmla="*/ 564515000 h 916"/>
              <a:gd name="T30" fmla="*/ 385584967 w 455"/>
              <a:gd name="T31" fmla="*/ 718245325 h 916"/>
              <a:gd name="T32" fmla="*/ 458668755 w 455"/>
              <a:gd name="T33" fmla="*/ 698084075 h 916"/>
              <a:gd name="T34" fmla="*/ 415826863 w 455"/>
              <a:gd name="T35" fmla="*/ 554434375 h 916"/>
              <a:gd name="T36" fmla="*/ 380544651 w 455"/>
              <a:gd name="T37" fmla="*/ 468749063 h 916"/>
              <a:gd name="T38" fmla="*/ 347781803 w 455"/>
              <a:gd name="T39" fmla="*/ 362902500 h 916"/>
              <a:gd name="T40" fmla="*/ 309980227 w 455"/>
              <a:gd name="T41" fmla="*/ 181451250 h 916"/>
              <a:gd name="T42" fmla="*/ 468749387 w 455"/>
              <a:gd name="T43" fmla="*/ 176410938 h 916"/>
              <a:gd name="T44" fmla="*/ 511592867 w 455"/>
              <a:gd name="T45" fmla="*/ 309978425 h 916"/>
              <a:gd name="T46" fmla="*/ 544354127 w 455"/>
              <a:gd name="T47" fmla="*/ 463708750 h 916"/>
              <a:gd name="T48" fmla="*/ 572076659 w 455"/>
              <a:gd name="T49" fmla="*/ 488910313 h 916"/>
              <a:gd name="T50" fmla="*/ 572076659 w 455"/>
              <a:gd name="T51" fmla="*/ 80645000 h 916"/>
              <a:gd name="T52" fmla="*/ 688003926 w 455"/>
              <a:gd name="T53" fmla="*/ 0 h 916"/>
              <a:gd name="T54" fmla="*/ 758568350 w 455"/>
              <a:gd name="T55" fmla="*/ 123488450 h 916"/>
              <a:gd name="T56" fmla="*/ 715724870 w 455"/>
              <a:gd name="T57" fmla="*/ 254536575 h 916"/>
              <a:gd name="T58" fmla="*/ 945060042 w 455"/>
              <a:gd name="T59" fmla="*/ 272176875 h 916"/>
              <a:gd name="T60" fmla="*/ 884576250 w 455"/>
              <a:gd name="T61" fmla="*/ 357862188 h 916"/>
              <a:gd name="T62" fmla="*/ 710684554 w 455"/>
              <a:gd name="T63" fmla="*/ 488910313 h 916"/>
              <a:gd name="T64" fmla="*/ 1013103514 w 455"/>
              <a:gd name="T65" fmla="*/ 554434375 h 916"/>
              <a:gd name="T66" fmla="*/ 1018143830 w 455"/>
              <a:gd name="T67" fmla="*/ 650200313 h 916"/>
              <a:gd name="T68" fmla="*/ 725805502 w 455"/>
              <a:gd name="T69" fmla="*/ 783769388 h 916"/>
              <a:gd name="T70" fmla="*/ 725805502 w 455"/>
              <a:gd name="T71" fmla="*/ 902215938 h 916"/>
              <a:gd name="T72" fmla="*/ 977821302 w 455"/>
              <a:gd name="T73" fmla="*/ 826611250 h 916"/>
              <a:gd name="T74" fmla="*/ 1146672681 w 455"/>
              <a:gd name="T75" fmla="*/ 937498125 h 916"/>
              <a:gd name="T76" fmla="*/ 1083667938 w 455"/>
              <a:gd name="T77" fmla="*/ 1060986575 h 916"/>
              <a:gd name="T78" fmla="*/ 688003926 w 455"/>
              <a:gd name="T79" fmla="*/ 1141631575 h 916"/>
              <a:gd name="T80" fmla="*/ 791329610 w 455"/>
              <a:gd name="T81" fmla="*/ 1199594375 h 916"/>
              <a:gd name="T82" fmla="*/ 965221306 w 455"/>
              <a:gd name="T83" fmla="*/ 1257557175 h 916"/>
              <a:gd name="T84" fmla="*/ 932458458 w 455"/>
              <a:gd name="T85" fmla="*/ 1381045625 h 916"/>
              <a:gd name="T86" fmla="*/ 869455302 w 455"/>
              <a:gd name="T87" fmla="*/ 1504534075 h 916"/>
              <a:gd name="T88" fmla="*/ 788810246 w 455"/>
              <a:gd name="T89" fmla="*/ 1620461263 h 916"/>
              <a:gd name="T90" fmla="*/ 640120131 w 455"/>
              <a:gd name="T91" fmla="*/ 1706146575 h 916"/>
              <a:gd name="T92" fmla="*/ 428426859 w 455"/>
              <a:gd name="T93" fmla="*/ 1829633438 h 916"/>
              <a:gd name="T94" fmla="*/ 864414986 w 455"/>
              <a:gd name="T95" fmla="*/ 1300400625 h 916"/>
              <a:gd name="T96" fmla="*/ 955140674 w 455"/>
              <a:gd name="T97" fmla="*/ 612397175 h 916"/>
              <a:gd name="T98" fmla="*/ 624999183 w 455"/>
              <a:gd name="T99" fmla="*/ 453628125 h 916"/>
              <a:gd name="T100" fmla="*/ 463709071 w 455"/>
              <a:gd name="T101" fmla="*/ 1151712200 h 916"/>
              <a:gd name="T102" fmla="*/ 357862435 w 455"/>
              <a:gd name="T103" fmla="*/ 1706146575 h 916"/>
              <a:gd name="T104" fmla="*/ 325101175 w 455"/>
              <a:gd name="T105" fmla="*/ 1882557513 h 916"/>
              <a:gd name="T106" fmla="*/ 284778647 w 455"/>
              <a:gd name="T107" fmla="*/ 1983363763 h 916"/>
              <a:gd name="T108" fmla="*/ 234375487 w 455"/>
              <a:gd name="T109" fmla="*/ 2069049075 h 916"/>
              <a:gd name="T110" fmla="*/ 166330428 w 455"/>
              <a:gd name="T111" fmla="*/ 2147483647 h 916"/>
              <a:gd name="T112" fmla="*/ 70564424 w 455"/>
              <a:gd name="T113" fmla="*/ 2147483647 h 916"/>
              <a:gd name="T114" fmla="*/ 194052959 w 455"/>
              <a:gd name="T115" fmla="*/ 1960681563 h 9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6"/>
              <a:gd name="T176" fmla="*/ 455 w 455"/>
              <a:gd name="T177" fmla="*/ 916 h 9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6">
                <a:moveTo>
                  <a:pt x="77" y="778"/>
                </a:moveTo>
                <a:lnTo>
                  <a:pt x="79" y="776"/>
                </a:lnTo>
                <a:lnTo>
                  <a:pt x="83" y="768"/>
                </a:lnTo>
                <a:lnTo>
                  <a:pt x="87" y="760"/>
                </a:lnTo>
                <a:lnTo>
                  <a:pt x="91" y="755"/>
                </a:lnTo>
                <a:lnTo>
                  <a:pt x="93" y="747"/>
                </a:lnTo>
                <a:lnTo>
                  <a:pt x="94" y="738"/>
                </a:lnTo>
                <a:lnTo>
                  <a:pt x="98" y="717"/>
                </a:lnTo>
                <a:lnTo>
                  <a:pt x="98" y="692"/>
                </a:lnTo>
                <a:lnTo>
                  <a:pt x="98" y="679"/>
                </a:lnTo>
                <a:lnTo>
                  <a:pt x="96" y="671"/>
                </a:lnTo>
                <a:lnTo>
                  <a:pt x="94" y="664"/>
                </a:lnTo>
                <a:lnTo>
                  <a:pt x="93" y="656"/>
                </a:lnTo>
                <a:lnTo>
                  <a:pt x="89" y="649"/>
                </a:lnTo>
                <a:lnTo>
                  <a:pt x="87" y="643"/>
                </a:lnTo>
                <a:lnTo>
                  <a:pt x="83" y="635"/>
                </a:lnTo>
                <a:lnTo>
                  <a:pt x="79" y="628"/>
                </a:lnTo>
                <a:lnTo>
                  <a:pt x="76" y="620"/>
                </a:lnTo>
                <a:lnTo>
                  <a:pt x="72" y="613"/>
                </a:lnTo>
                <a:lnTo>
                  <a:pt x="66" y="605"/>
                </a:lnTo>
                <a:lnTo>
                  <a:pt x="62" y="599"/>
                </a:lnTo>
                <a:lnTo>
                  <a:pt x="58" y="592"/>
                </a:lnTo>
                <a:lnTo>
                  <a:pt x="55" y="586"/>
                </a:lnTo>
                <a:lnTo>
                  <a:pt x="51" y="578"/>
                </a:lnTo>
                <a:lnTo>
                  <a:pt x="47" y="573"/>
                </a:lnTo>
                <a:lnTo>
                  <a:pt x="43" y="567"/>
                </a:lnTo>
                <a:lnTo>
                  <a:pt x="36" y="556"/>
                </a:lnTo>
                <a:lnTo>
                  <a:pt x="34" y="550"/>
                </a:lnTo>
                <a:lnTo>
                  <a:pt x="30" y="542"/>
                </a:lnTo>
                <a:lnTo>
                  <a:pt x="22" y="533"/>
                </a:lnTo>
                <a:lnTo>
                  <a:pt x="17" y="522"/>
                </a:lnTo>
                <a:lnTo>
                  <a:pt x="13" y="510"/>
                </a:lnTo>
                <a:lnTo>
                  <a:pt x="7" y="501"/>
                </a:lnTo>
                <a:lnTo>
                  <a:pt x="3" y="489"/>
                </a:lnTo>
                <a:lnTo>
                  <a:pt x="0" y="468"/>
                </a:lnTo>
                <a:lnTo>
                  <a:pt x="2" y="446"/>
                </a:lnTo>
                <a:lnTo>
                  <a:pt x="3" y="434"/>
                </a:lnTo>
                <a:lnTo>
                  <a:pt x="5" y="425"/>
                </a:lnTo>
                <a:lnTo>
                  <a:pt x="7" y="419"/>
                </a:lnTo>
                <a:lnTo>
                  <a:pt x="9" y="413"/>
                </a:lnTo>
                <a:lnTo>
                  <a:pt x="11" y="404"/>
                </a:lnTo>
                <a:lnTo>
                  <a:pt x="15" y="395"/>
                </a:lnTo>
                <a:lnTo>
                  <a:pt x="19" y="387"/>
                </a:lnTo>
                <a:lnTo>
                  <a:pt x="22" y="379"/>
                </a:lnTo>
                <a:lnTo>
                  <a:pt x="26" y="374"/>
                </a:lnTo>
                <a:lnTo>
                  <a:pt x="30" y="368"/>
                </a:lnTo>
                <a:lnTo>
                  <a:pt x="32" y="362"/>
                </a:lnTo>
                <a:lnTo>
                  <a:pt x="38" y="355"/>
                </a:lnTo>
                <a:lnTo>
                  <a:pt x="43" y="347"/>
                </a:lnTo>
                <a:lnTo>
                  <a:pt x="45" y="351"/>
                </a:lnTo>
                <a:lnTo>
                  <a:pt x="47" y="360"/>
                </a:lnTo>
                <a:lnTo>
                  <a:pt x="49" y="366"/>
                </a:lnTo>
                <a:lnTo>
                  <a:pt x="51" y="374"/>
                </a:lnTo>
                <a:lnTo>
                  <a:pt x="53" y="381"/>
                </a:lnTo>
                <a:lnTo>
                  <a:pt x="55" y="389"/>
                </a:lnTo>
                <a:lnTo>
                  <a:pt x="58" y="396"/>
                </a:lnTo>
                <a:lnTo>
                  <a:pt x="62" y="404"/>
                </a:lnTo>
                <a:lnTo>
                  <a:pt x="64" y="412"/>
                </a:lnTo>
                <a:lnTo>
                  <a:pt x="70" y="419"/>
                </a:lnTo>
                <a:lnTo>
                  <a:pt x="74" y="427"/>
                </a:lnTo>
                <a:lnTo>
                  <a:pt x="77" y="431"/>
                </a:lnTo>
                <a:lnTo>
                  <a:pt x="89" y="438"/>
                </a:lnTo>
                <a:lnTo>
                  <a:pt x="98" y="440"/>
                </a:lnTo>
                <a:lnTo>
                  <a:pt x="108" y="434"/>
                </a:lnTo>
                <a:lnTo>
                  <a:pt x="115" y="427"/>
                </a:lnTo>
                <a:lnTo>
                  <a:pt x="121" y="415"/>
                </a:lnTo>
                <a:lnTo>
                  <a:pt x="123" y="402"/>
                </a:lnTo>
                <a:lnTo>
                  <a:pt x="123" y="387"/>
                </a:lnTo>
                <a:lnTo>
                  <a:pt x="121" y="372"/>
                </a:lnTo>
                <a:lnTo>
                  <a:pt x="117" y="364"/>
                </a:lnTo>
                <a:lnTo>
                  <a:pt x="113" y="358"/>
                </a:lnTo>
                <a:lnTo>
                  <a:pt x="110" y="351"/>
                </a:lnTo>
                <a:lnTo>
                  <a:pt x="106" y="343"/>
                </a:lnTo>
                <a:lnTo>
                  <a:pt x="98" y="334"/>
                </a:lnTo>
                <a:lnTo>
                  <a:pt x="93" y="324"/>
                </a:lnTo>
                <a:lnTo>
                  <a:pt x="87" y="313"/>
                </a:lnTo>
                <a:lnTo>
                  <a:pt x="79" y="302"/>
                </a:lnTo>
                <a:lnTo>
                  <a:pt x="74" y="290"/>
                </a:lnTo>
                <a:lnTo>
                  <a:pt x="70" y="281"/>
                </a:lnTo>
                <a:lnTo>
                  <a:pt x="64" y="269"/>
                </a:lnTo>
                <a:lnTo>
                  <a:pt x="62" y="258"/>
                </a:lnTo>
                <a:lnTo>
                  <a:pt x="58" y="237"/>
                </a:lnTo>
                <a:lnTo>
                  <a:pt x="60" y="230"/>
                </a:lnTo>
                <a:lnTo>
                  <a:pt x="62" y="226"/>
                </a:lnTo>
                <a:lnTo>
                  <a:pt x="64" y="222"/>
                </a:lnTo>
                <a:lnTo>
                  <a:pt x="70" y="214"/>
                </a:lnTo>
                <a:lnTo>
                  <a:pt x="79" y="209"/>
                </a:lnTo>
                <a:lnTo>
                  <a:pt x="98" y="207"/>
                </a:lnTo>
                <a:lnTo>
                  <a:pt x="113" y="214"/>
                </a:lnTo>
                <a:lnTo>
                  <a:pt x="119" y="224"/>
                </a:lnTo>
                <a:lnTo>
                  <a:pt x="127" y="231"/>
                </a:lnTo>
                <a:lnTo>
                  <a:pt x="132" y="243"/>
                </a:lnTo>
                <a:lnTo>
                  <a:pt x="138" y="252"/>
                </a:lnTo>
                <a:lnTo>
                  <a:pt x="144" y="264"/>
                </a:lnTo>
                <a:lnTo>
                  <a:pt x="149" y="275"/>
                </a:lnTo>
                <a:lnTo>
                  <a:pt x="153" y="285"/>
                </a:lnTo>
                <a:lnTo>
                  <a:pt x="159" y="294"/>
                </a:lnTo>
                <a:lnTo>
                  <a:pt x="168" y="305"/>
                </a:lnTo>
                <a:lnTo>
                  <a:pt x="180" y="305"/>
                </a:lnTo>
                <a:lnTo>
                  <a:pt x="184" y="300"/>
                </a:lnTo>
                <a:lnTo>
                  <a:pt x="184" y="290"/>
                </a:lnTo>
                <a:lnTo>
                  <a:pt x="182" y="277"/>
                </a:lnTo>
                <a:lnTo>
                  <a:pt x="180" y="269"/>
                </a:lnTo>
                <a:lnTo>
                  <a:pt x="178" y="260"/>
                </a:lnTo>
                <a:lnTo>
                  <a:pt x="174" y="250"/>
                </a:lnTo>
                <a:lnTo>
                  <a:pt x="172" y="241"/>
                </a:lnTo>
                <a:lnTo>
                  <a:pt x="168" y="230"/>
                </a:lnTo>
                <a:lnTo>
                  <a:pt x="165" y="220"/>
                </a:lnTo>
                <a:lnTo>
                  <a:pt x="163" y="214"/>
                </a:lnTo>
                <a:lnTo>
                  <a:pt x="159" y="209"/>
                </a:lnTo>
                <a:lnTo>
                  <a:pt x="159" y="203"/>
                </a:lnTo>
                <a:lnTo>
                  <a:pt x="155" y="197"/>
                </a:lnTo>
                <a:lnTo>
                  <a:pt x="153" y="192"/>
                </a:lnTo>
                <a:lnTo>
                  <a:pt x="151" y="186"/>
                </a:lnTo>
                <a:lnTo>
                  <a:pt x="149" y="180"/>
                </a:lnTo>
                <a:lnTo>
                  <a:pt x="148" y="175"/>
                </a:lnTo>
                <a:lnTo>
                  <a:pt x="144" y="161"/>
                </a:lnTo>
                <a:lnTo>
                  <a:pt x="142" y="156"/>
                </a:lnTo>
                <a:lnTo>
                  <a:pt x="140" y="150"/>
                </a:lnTo>
                <a:lnTo>
                  <a:pt x="138" y="144"/>
                </a:lnTo>
                <a:lnTo>
                  <a:pt x="136" y="139"/>
                </a:lnTo>
                <a:lnTo>
                  <a:pt x="132" y="129"/>
                </a:lnTo>
                <a:lnTo>
                  <a:pt x="131" y="118"/>
                </a:lnTo>
                <a:lnTo>
                  <a:pt x="127" y="106"/>
                </a:lnTo>
                <a:lnTo>
                  <a:pt x="123" y="87"/>
                </a:lnTo>
                <a:lnTo>
                  <a:pt x="123" y="72"/>
                </a:lnTo>
                <a:lnTo>
                  <a:pt x="125" y="59"/>
                </a:lnTo>
                <a:lnTo>
                  <a:pt x="131" y="49"/>
                </a:lnTo>
                <a:lnTo>
                  <a:pt x="142" y="44"/>
                </a:lnTo>
                <a:lnTo>
                  <a:pt x="163" y="48"/>
                </a:lnTo>
                <a:lnTo>
                  <a:pt x="178" y="61"/>
                </a:lnTo>
                <a:lnTo>
                  <a:pt x="186" y="70"/>
                </a:lnTo>
                <a:lnTo>
                  <a:pt x="191" y="84"/>
                </a:lnTo>
                <a:lnTo>
                  <a:pt x="195" y="95"/>
                </a:lnTo>
                <a:lnTo>
                  <a:pt x="197" y="103"/>
                </a:lnTo>
                <a:lnTo>
                  <a:pt x="199" y="110"/>
                </a:lnTo>
                <a:lnTo>
                  <a:pt x="201" y="116"/>
                </a:lnTo>
                <a:lnTo>
                  <a:pt x="203" y="123"/>
                </a:lnTo>
                <a:lnTo>
                  <a:pt x="204" y="131"/>
                </a:lnTo>
                <a:lnTo>
                  <a:pt x="206" y="139"/>
                </a:lnTo>
                <a:lnTo>
                  <a:pt x="212" y="167"/>
                </a:lnTo>
                <a:lnTo>
                  <a:pt x="212" y="173"/>
                </a:lnTo>
                <a:lnTo>
                  <a:pt x="214" y="180"/>
                </a:lnTo>
                <a:lnTo>
                  <a:pt x="216" y="184"/>
                </a:lnTo>
                <a:lnTo>
                  <a:pt x="216" y="190"/>
                </a:lnTo>
                <a:lnTo>
                  <a:pt x="220" y="199"/>
                </a:lnTo>
                <a:lnTo>
                  <a:pt x="223" y="207"/>
                </a:lnTo>
                <a:lnTo>
                  <a:pt x="227" y="209"/>
                </a:lnTo>
                <a:lnTo>
                  <a:pt x="227" y="203"/>
                </a:lnTo>
                <a:lnTo>
                  <a:pt x="227" y="194"/>
                </a:lnTo>
                <a:lnTo>
                  <a:pt x="225" y="167"/>
                </a:lnTo>
                <a:lnTo>
                  <a:pt x="222" y="133"/>
                </a:lnTo>
                <a:lnTo>
                  <a:pt x="220" y="97"/>
                </a:lnTo>
                <a:lnTo>
                  <a:pt x="222" y="61"/>
                </a:lnTo>
                <a:lnTo>
                  <a:pt x="223" y="46"/>
                </a:lnTo>
                <a:lnTo>
                  <a:pt x="227" y="32"/>
                </a:lnTo>
                <a:lnTo>
                  <a:pt x="231" y="25"/>
                </a:lnTo>
                <a:lnTo>
                  <a:pt x="233" y="21"/>
                </a:lnTo>
                <a:lnTo>
                  <a:pt x="242" y="13"/>
                </a:lnTo>
                <a:lnTo>
                  <a:pt x="250" y="8"/>
                </a:lnTo>
                <a:lnTo>
                  <a:pt x="258" y="4"/>
                </a:lnTo>
                <a:lnTo>
                  <a:pt x="273" y="0"/>
                </a:lnTo>
                <a:lnTo>
                  <a:pt x="294" y="4"/>
                </a:lnTo>
                <a:lnTo>
                  <a:pt x="299" y="12"/>
                </a:lnTo>
                <a:lnTo>
                  <a:pt x="303" y="19"/>
                </a:lnTo>
                <a:lnTo>
                  <a:pt x="305" y="30"/>
                </a:lnTo>
                <a:lnTo>
                  <a:pt x="303" y="42"/>
                </a:lnTo>
                <a:lnTo>
                  <a:pt x="301" y="49"/>
                </a:lnTo>
                <a:lnTo>
                  <a:pt x="299" y="55"/>
                </a:lnTo>
                <a:lnTo>
                  <a:pt x="296" y="66"/>
                </a:lnTo>
                <a:lnTo>
                  <a:pt x="292" y="72"/>
                </a:lnTo>
                <a:lnTo>
                  <a:pt x="290" y="78"/>
                </a:lnTo>
                <a:lnTo>
                  <a:pt x="288" y="87"/>
                </a:lnTo>
                <a:lnTo>
                  <a:pt x="284" y="101"/>
                </a:lnTo>
                <a:lnTo>
                  <a:pt x="288" y="104"/>
                </a:lnTo>
                <a:lnTo>
                  <a:pt x="294" y="104"/>
                </a:lnTo>
                <a:lnTo>
                  <a:pt x="318" y="101"/>
                </a:lnTo>
                <a:lnTo>
                  <a:pt x="351" y="99"/>
                </a:lnTo>
                <a:lnTo>
                  <a:pt x="373" y="104"/>
                </a:lnTo>
                <a:lnTo>
                  <a:pt x="375" y="108"/>
                </a:lnTo>
                <a:lnTo>
                  <a:pt x="375" y="112"/>
                </a:lnTo>
                <a:lnTo>
                  <a:pt x="375" y="118"/>
                </a:lnTo>
                <a:lnTo>
                  <a:pt x="370" y="125"/>
                </a:lnTo>
                <a:lnTo>
                  <a:pt x="364" y="131"/>
                </a:lnTo>
                <a:lnTo>
                  <a:pt x="356" y="137"/>
                </a:lnTo>
                <a:lnTo>
                  <a:pt x="351" y="142"/>
                </a:lnTo>
                <a:lnTo>
                  <a:pt x="343" y="148"/>
                </a:lnTo>
                <a:lnTo>
                  <a:pt x="326" y="157"/>
                </a:lnTo>
                <a:lnTo>
                  <a:pt x="311" y="167"/>
                </a:lnTo>
                <a:lnTo>
                  <a:pt x="297" y="175"/>
                </a:lnTo>
                <a:lnTo>
                  <a:pt x="288" y="184"/>
                </a:lnTo>
                <a:lnTo>
                  <a:pt x="282" y="194"/>
                </a:lnTo>
                <a:lnTo>
                  <a:pt x="282" y="203"/>
                </a:lnTo>
                <a:lnTo>
                  <a:pt x="286" y="209"/>
                </a:lnTo>
                <a:lnTo>
                  <a:pt x="292" y="212"/>
                </a:lnTo>
                <a:lnTo>
                  <a:pt x="309" y="216"/>
                </a:lnTo>
                <a:lnTo>
                  <a:pt x="356" y="216"/>
                </a:lnTo>
                <a:lnTo>
                  <a:pt x="402" y="220"/>
                </a:lnTo>
                <a:lnTo>
                  <a:pt x="415" y="226"/>
                </a:lnTo>
                <a:lnTo>
                  <a:pt x="417" y="231"/>
                </a:lnTo>
                <a:lnTo>
                  <a:pt x="417" y="239"/>
                </a:lnTo>
                <a:lnTo>
                  <a:pt x="415" y="247"/>
                </a:lnTo>
                <a:lnTo>
                  <a:pt x="409" y="252"/>
                </a:lnTo>
                <a:lnTo>
                  <a:pt x="404" y="258"/>
                </a:lnTo>
                <a:lnTo>
                  <a:pt x="396" y="262"/>
                </a:lnTo>
                <a:lnTo>
                  <a:pt x="379" y="271"/>
                </a:lnTo>
                <a:lnTo>
                  <a:pt x="358" y="277"/>
                </a:lnTo>
                <a:lnTo>
                  <a:pt x="337" y="285"/>
                </a:lnTo>
                <a:lnTo>
                  <a:pt x="318" y="292"/>
                </a:lnTo>
                <a:lnTo>
                  <a:pt x="288" y="311"/>
                </a:lnTo>
                <a:lnTo>
                  <a:pt x="282" y="322"/>
                </a:lnTo>
                <a:lnTo>
                  <a:pt x="278" y="334"/>
                </a:lnTo>
                <a:lnTo>
                  <a:pt x="278" y="343"/>
                </a:lnTo>
                <a:lnTo>
                  <a:pt x="278" y="347"/>
                </a:lnTo>
                <a:lnTo>
                  <a:pt x="282" y="351"/>
                </a:lnTo>
                <a:lnTo>
                  <a:pt x="288" y="358"/>
                </a:lnTo>
                <a:lnTo>
                  <a:pt x="299" y="362"/>
                </a:lnTo>
                <a:lnTo>
                  <a:pt x="328" y="360"/>
                </a:lnTo>
                <a:lnTo>
                  <a:pt x="356" y="349"/>
                </a:lnTo>
                <a:lnTo>
                  <a:pt x="368" y="341"/>
                </a:lnTo>
                <a:lnTo>
                  <a:pt x="377" y="334"/>
                </a:lnTo>
                <a:lnTo>
                  <a:pt x="388" y="328"/>
                </a:lnTo>
                <a:lnTo>
                  <a:pt x="400" y="324"/>
                </a:lnTo>
                <a:lnTo>
                  <a:pt x="426" y="321"/>
                </a:lnTo>
                <a:lnTo>
                  <a:pt x="442" y="326"/>
                </a:lnTo>
                <a:lnTo>
                  <a:pt x="451" y="338"/>
                </a:lnTo>
                <a:lnTo>
                  <a:pt x="455" y="353"/>
                </a:lnTo>
                <a:lnTo>
                  <a:pt x="455" y="372"/>
                </a:lnTo>
                <a:lnTo>
                  <a:pt x="453" y="381"/>
                </a:lnTo>
                <a:lnTo>
                  <a:pt x="451" y="391"/>
                </a:lnTo>
                <a:lnTo>
                  <a:pt x="447" y="398"/>
                </a:lnTo>
                <a:lnTo>
                  <a:pt x="442" y="408"/>
                </a:lnTo>
                <a:lnTo>
                  <a:pt x="436" y="413"/>
                </a:lnTo>
                <a:lnTo>
                  <a:pt x="430" y="421"/>
                </a:lnTo>
                <a:lnTo>
                  <a:pt x="421" y="427"/>
                </a:lnTo>
                <a:lnTo>
                  <a:pt x="413" y="431"/>
                </a:lnTo>
                <a:lnTo>
                  <a:pt x="392" y="434"/>
                </a:lnTo>
                <a:lnTo>
                  <a:pt x="368" y="438"/>
                </a:lnTo>
                <a:lnTo>
                  <a:pt x="314" y="444"/>
                </a:lnTo>
                <a:lnTo>
                  <a:pt x="273" y="453"/>
                </a:lnTo>
                <a:lnTo>
                  <a:pt x="261" y="461"/>
                </a:lnTo>
                <a:lnTo>
                  <a:pt x="256" y="470"/>
                </a:lnTo>
                <a:lnTo>
                  <a:pt x="258" y="476"/>
                </a:lnTo>
                <a:lnTo>
                  <a:pt x="261" y="480"/>
                </a:lnTo>
                <a:lnTo>
                  <a:pt x="275" y="482"/>
                </a:lnTo>
                <a:lnTo>
                  <a:pt x="314" y="476"/>
                </a:lnTo>
                <a:lnTo>
                  <a:pt x="335" y="470"/>
                </a:lnTo>
                <a:lnTo>
                  <a:pt x="356" y="470"/>
                </a:lnTo>
                <a:lnTo>
                  <a:pt x="371" y="472"/>
                </a:lnTo>
                <a:lnTo>
                  <a:pt x="381" y="482"/>
                </a:lnTo>
                <a:lnTo>
                  <a:pt x="383" y="489"/>
                </a:lnTo>
                <a:lnTo>
                  <a:pt x="383" y="499"/>
                </a:lnTo>
                <a:lnTo>
                  <a:pt x="381" y="512"/>
                </a:lnTo>
                <a:lnTo>
                  <a:pt x="381" y="518"/>
                </a:lnTo>
                <a:lnTo>
                  <a:pt x="379" y="525"/>
                </a:lnTo>
                <a:lnTo>
                  <a:pt x="375" y="533"/>
                </a:lnTo>
                <a:lnTo>
                  <a:pt x="373" y="540"/>
                </a:lnTo>
                <a:lnTo>
                  <a:pt x="370" y="548"/>
                </a:lnTo>
                <a:lnTo>
                  <a:pt x="366" y="558"/>
                </a:lnTo>
                <a:lnTo>
                  <a:pt x="364" y="565"/>
                </a:lnTo>
                <a:lnTo>
                  <a:pt x="358" y="573"/>
                </a:lnTo>
                <a:lnTo>
                  <a:pt x="354" y="582"/>
                </a:lnTo>
                <a:lnTo>
                  <a:pt x="351" y="590"/>
                </a:lnTo>
                <a:lnTo>
                  <a:pt x="345" y="597"/>
                </a:lnTo>
                <a:lnTo>
                  <a:pt x="341" y="605"/>
                </a:lnTo>
                <a:lnTo>
                  <a:pt x="335" y="614"/>
                </a:lnTo>
                <a:lnTo>
                  <a:pt x="330" y="622"/>
                </a:lnTo>
                <a:lnTo>
                  <a:pt x="324" y="628"/>
                </a:lnTo>
                <a:lnTo>
                  <a:pt x="318" y="635"/>
                </a:lnTo>
                <a:lnTo>
                  <a:pt x="313" y="643"/>
                </a:lnTo>
                <a:lnTo>
                  <a:pt x="305" y="649"/>
                </a:lnTo>
                <a:lnTo>
                  <a:pt x="299" y="654"/>
                </a:lnTo>
                <a:lnTo>
                  <a:pt x="294" y="658"/>
                </a:lnTo>
                <a:lnTo>
                  <a:pt x="280" y="668"/>
                </a:lnTo>
                <a:lnTo>
                  <a:pt x="267" y="673"/>
                </a:lnTo>
                <a:lnTo>
                  <a:pt x="254" y="677"/>
                </a:lnTo>
                <a:lnTo>
                  <a:pt x="229" y="683"/>
                </a:lnTo>
                <a:lnTo>
                  <a:pt x="206" y="692"/>
                </a:lnTo>
                <a:lnTo>
                  <a:pt x="189" y="705"/>
                </a:lnTo>
                <a:lnTo>
                  <a:pt x="182" y="713"/>
                </a:lnTo>
                <a:lnTo>
                  <a:pt x="176" y="721"/>
                </a:lnTo>
                <a:lnTo>
                  <a:pt x="170" y="726"/>
                </a:lnTo>
                <a:lnTo>
                  <a:pt x="165" y="734"/>
                </a:lnTo>
                <a:lnTo>
                  <a:pt x="157" y="745"/>
                </a:lnTo>
                <a:lnTo>
                  <a:pt x="153" y="753"/>
                </a:lnTo>
                <a:lnTo>
                  <a:pt x="151" y="757"/>
                </a:lnTo>
                <a:lnTo>
                  <a:pt x="182" y="624"/>
                </a:lnTo>
                <a:lnTo>
                  <a:pt x="343" y="516"/>
                </a:lnTo>
                <a:lnTo>
                  <a:pt x="189" y="582"/>
                </a:lnTo>
                <a:lnTo>
                  <a:pt x="227" y="425"/>
                </a:lnTo>
                <a:lnTo>
                  <a:pt x="407" y="383"/>
                </a:lnTo>
                <a:lnTo>
                  <a:pt x="233" y="393"/>
                </a:lnTo>
                <a:lnTo>
                  <a:pt x="252" y="286"/>
                </a:lnTo>
                <a:lnTo>
                  <a:pt x="379" y="243"/>
                </a:lnTo>
                <a:lnTo>
                  <a:pt x="258" y="258"/>
                </a:lnTo>
                <a:lnTo>
                  <a:pt x="269" y="171"/>
                </a:lnTo>
                <a:lnTo>
                  <a:pt x="333" y="123"/>
                </a:lnTo>
                <a:lnTo>
                  <a:pt x="263" y="148"/>
                </a:lnTo>
                <a:lnTo>
                  <a:pt x="261" y="32"/>
                </a:lnTo>
                <a:lnTo>
                  <a:pt x="248" y="180"/>
                </a:lnTo>
                <a:lnTo>
                  <a:pt x="231" y="292"/>
                </a:lnTo>
                <a:lnTo>
                  <a:pt x="161" y="84"/>
                </a:lnTo>
                <a:lnTo>
                  <a:pt x="218" y="334"/>
                </a:lnTo>
                <a:lnTo>
                  <a:pt x="197" y="417"/>
                </a:lnTo>
                <a:lnTo>
                  <a:pt x="96" y="243"/>
                </a:lnTo>
                <a:lnTo>
                  <a:pt x="184" y="457"/>
                </a:lnTo>
                <a:lnTo>
                  <a:pt x="155" y="582"/>
                </a:lnTo>
                <a:lnTo>
                  <a:pt x="43" y="455"/>
                </a:lnTo>
                <a:lnTo>
                  <a:pt x="148" y="620"/>
                </a:lnTo>
                <a:lnTo>
                  <a:pt x="146" y="637"/>
                </a:lnTo>
                <a:lnTo>
                  <a:pt x="144" y="654"/>
                </a:lnTo>
                <a:lnTo>
                  <a:pt x="142" y="677"/>
                </a:lnTo>
                <a:lnTo>
                  <a:pt x="138" y="702"/>
                </a:lnTo>
                <a:lnTo>
                  <a:pt x="134" y="724"/>
                </a:lnTo>
                <a:lnTo>
                  <a:pt x="132" y="732"/>
                </a:lnTo>
                <a:lnTo>
                  <a:pt x="131" y="738"/>
                </a:lnTo>
                <a:lnTo>
                  <a:pt x="131" y="743"/>
                </a:lnTo>
                <a:lnTo>
                  <a:pt x="129" y="747"/>
                </a:lnTo>
                <a:lnTo>
                  <a:pt x="127" y="753"/>
                </a:lnTo>
                <a:lnTo>
                  <a:pt x="127" y="759"/>
                </a:lnTo>
                <a:lnTo>
                  <a:pt x="123" y="766"/>
                </a:lnTo>
                <a:lnTo>
                  <a:pt x="119" y="776"/>
                </a:lnTo>
                <a:lnTo>
                  <a:pt x="117" y="781"/>
                </a:lnTo>
                <a:lnTo>
                  <a:pt x="113" y="787"/>
                </a:lnTo>
                <a:lnTo>
                  <a:pt x="112" y="791"/>
                </a:lnTo>
                <a:lnTo>
                  <a:pt x="108" y="796"/>
                </a:lnTo>
                <a:lnTo>
                  <a:pt x="104" y="802"/>
                </a:lnTo>
                <a:lnTo>
                  <a:pt x="100" y="808"/>
                </a:lnTo>
                <a:lnTo>
                  <a:pt x="96" y="815"/>
                </a:lnTo>
                <a:lnTo>
                  <a:pt x="93" y="821"/>
                </a:lnTo>
                <a:lnTo>
                  <a:pt x="87" y="827"/>
                </a:lnTo>
                <a:lnTo>
                  <a:pt x="83" y="832"/>
                </a:lnTo>
                <a:lnTo>
                  <a:pt x="79" y="840"/>
                </a:lnTo>
                <a:lnTo>
                  <a:pt x="74" y="846"/>
                </a:lnTo>
                <a:lnTo>
                  <a:pt x="70" y="851"/>
                </a:lnTo>
                <a:lnTo>
                  <a:pt x="66" y="857"/>
                </a:lnTo>
                <a:lnTo>
                  <a:pt x="57" y="870"/>
                </a:lnTo>
                <a:lnTo>
                  <a:pt x="53" y="876"/>
                </a:lnTo>
                <a:lnTo>
                  <a:pt x="47" y="880"/>
                </a:lnTo>
                <a:lnTo>
                  <a:pt x="39" y="891"/>
                </a:lnTo>
                <a:lnTo>
                  <a:pt x="34" y="899"/>
                </a:lnTo>
                <a:lnTo>
                  <a:pt x="28" y="906"/>
                </a:lnTo>
                <a:lnTo>
                  <a:pt x="24" y="912"/>
                </a:lnTo>
                <a:lnTo>
                  <a:pt x="19" y="916"/>
                </a:lnTo>
                <a:lnTo>
                  <a:pt x="19" y="796"/>
                </a:lnTo>
                <a:lnTo>
                  <a:pt x="26" y="798"/>
                </a:lnTo>
                <a:lnTo>
                  <a:pt x="51" y="793"/>
                </a:lnTo>
                <a:lnTo>
                  <a:pt x="77" y="778"/>
                </a:lnTo>
                <a:close/>
              </a:path>
            </a:pathLst>
          </a:custGeom>
          <a:solidFill>
            <a:srgbClr val="FFFFCC"/>
          </a:solidFill>
          <a:ln w="9525">
            <a:noFill/>
            <a:round/>
            <a:headEnd/>
            <a:tailEnd/>
          </a:ln>
        </p:spPr>
        <p:txBody>
          <a:bodyPr/>
          <a:lstStyle/>
          <a:p>
            <a:endParaRPr lang="en-US"/>
          </a:p>
        </p:txBody>
      </p:sp>
      <p:sp>
        <p:nvSpPr>
          <p:cNvPr id="7172" name="Freeform 5"/>
          <p:cNvSpPr>
            <a:spLocks/>
          </p:cNvSpPr>
          <p:nvPr/>
        </p:nvSpPr>
        <p:spPr bwMode="auto">
          <a:xfrm>
            <a:off x="0" y="11113"/>
            <a:ext cx="906463" cy="1287462"/>
          </a:xfrm>
          <a:custGeom>
            <a:avLst/>
            <a:gdLst>
              <a:gd name="T0" fmla="*/ 1146672520 w 571"/>
              <a:gd name="T1" fmla="*/ 362902359 h 811"/>
              <a:gd name="T2" fmla="*/ 1086188737 w 571"/>
              <a:gd name="T3" fmla="*/ 556953521 h 811"/>
              <a:gd name="T4" fmla="*/ 1098788731 w 571"/>
              <a:gd name="T5" fmla="*/ 677920974 h 811"/>
              <a:gd name="T6" fmla="*/ 1131551574 w 571"/>
              <a:gd name="T7" fmla="*/ 791328755 h 811"/>
              <a:gd name="T8" fmla="*/ 1166833781 w 571"/>
              <a:gd name="T9" fmla="*/ 924896191 h 811"/>
              <a:gd name="T10" fmla="*/ 1161793466 w 571"/>
              <a:gd name="T11" fmla="*/ 1151710165 h 811"/>
              <a:gd name="T12" fmla="*/ 1093748416 w 571"/>
              <a:gd name="T13" fmla="*/ 1265117946 h 811"/>
              <a:gd name="T14" fmla="*/ 1008063056 w 571"/>
              <a:gd name="T15" fmla="*/ 1350803225 h 811"/>
              <a:gd name="T16" fmla="*/ 992942110 w 571"/>
              <a:gd name="T17" fmla="*/ 1275198567 h 811"/>
              <a:gd name="T18" fmla="*/ 975301800 w 571"/>
              <a:gd name="T19" fmla="*/ 1151710165 h 811"/>
              <a:gd name="T20" fmla="*/ 851813282 w 571"/>
              <a:gd name="T21" fmla="*/ 1141629544 h 811"/>
              <a:gd name="T22" fmla="*/ 831652021 w 571"/>
              <a:gd name="T23" fmla="*/ 1307959792 h 811"/>
              <a:gd name="T24" fmla="*/ 874495495 w 571"/>
              <a:gd name="T25" fmla="*/ 1476810989 h 811"/>
              <a:gd name="T26" fmla="*/ 859374549 w 571"/>
              <a:gd name="T27" fmla="*/ 1643141237 h 811"/>
              <a:gd name="T28" fmla="*/ 715724770 w 571"/>
              <a:gd name="T29" fmla="*/ 1610378425 h 811"/>
              <a:gd name="T30" fmla="*/ 677923199 w 571"/>
              <a:gd name="T31" fmla="*/ 1436488505 h 811"/>
              <a:gd name="T32" fmla="*/ 602318470 w 571"/>
              <a:gd name="T33" fmla="*/ 1431448194 h 811"/>
              <a:gd name="T34" fmla="*/ 607358785 w 571"/>
              <a:gd name="T35" fmla="*/ 1585176872 h 811"/>
              <a:gd name="T36" fmla="*/ 617439416 w 571"/>
              <a:gd name="T37" fmla="*/ 1675902462 h 811"/>
              <a:gd name="T38" fmla="*/ 622479731 w 571"/>
              <a:gd name="T39" fmla="*/ 1786789294 h 811"/>
              <a:gd name="T40" fmla="*/ 607358785 w 571"/>
              <a:gd name="T41" fmla="*/ 1973280784 h 811"/>
              <a:gd name="T42" fmla="*/ 458668690 w 571"/>
              <a:gd name="T43" fmla="*/ 1935479248 h 811"/>
              <a:gd name="T44" fmla="*/ 448588060 w 571"/>
              <a:gd name="T45" fmla="*/ 1791829604 h 811"/>
              <a:gd name="T46" fmla="*/ 463709006 w 571"/>
              <a:gd name="T47" fmla="*/ 1638100926 h 811"/>
              <a:gd name="T48" fmla="*/ 438507429 w 571"/>
              <a:gd name="T49" fmla="*/ 1605338114 h 811"/>
              <a:gd name="T50" fmla="*/ 325101129 w 571"/>
              <a:gd name="T51" fmla="*/ 2001003285 h 811"/>
              <a:gd name="T52" fmla="*/ 196572296 w 571"/>
              <a:gd name="T53" fmla="*/ 2043845131 h 811"/>
              <a:gd name="T54" fmla="*/ 158770725 w 571"/>
              <a:gd name="T55" fmla="*/ 1905237385 h 811"/>
              <a:gd name="T56" fmla="*/ 234375454 w 571"/>
              <a:gd name="T57" fmla="*/ 1791829604 h 811"/>
              <a:gd name="T58" fmla="*/ 20161261 w 571"/>
              <a:gd name="T59" fmla="*/ 1708665274 h 811"/>
              <a:gd name="T60" fmla="*/ 105846621 w 571"/>
              <a:gd name="T61" fmla="*/ 1643141237 h 811"/>
              <a:gd name="T62" fmla="*/ 304939868 w 571"/>
              <a:gd name="T63" fmla="*/ 1570055940 h 811"/>
              <a:gd name="T64" fmla="*/ 32762843 w 571"/>
              <a:gd name="T65" fmla="*/ 1423886935 h 811"/>
              <a:gd name="T66" fmla="*/ 57964419 w 571"/>
              <a:gd name="T67" fmla="*/ 1328121034 h 811"/>
              <a:gd name="T68" fmla="*/ 367943015 w 571"/>
              <a:gd name="T69" fmla="*/ 1280238878 h 811"/>
              <a:gd name="T70" fmla="*/ 400705859 w 571"/>
              <a:gd name="T71" fmla="*/ 1164311735 h 811"/>
              <a:gd name="T72" fmla="*/ 143649779 w 571"/>
              <a:gd name="T73" fmla="*/ 1169352046 h 811"/>
              <a:gd name="T74" fmla="*/ 10080631 w 571"/>
              <a:gd name="T75" fmla="*/ 1018142730 h 811"/>
              <a:gd name="T76" fmla="*/ 105846621 w 571"/>
              <a:gd name="T77" fmla="*/ 917336519 h 811"/>
              <a:gd name="T78" fmla="*/ 506552479 w 571"/>
              <a:gd name="T79" fmla="*/ 945057433 h 811"/>
              <a:gd name="T80" fmla="*/ 425907435 w 571"/>
              <a:gd name="T81" fmla="*/ 864412464 h 811"/>
              <a:gd name="T82" fmla="*/ 272177025 w 571"/>
              <a:gd name="T83" fmla="*/ 758565943 h 811"/>
              <a:gd name="T84" fmla="*/ 340222075 w 571"/>
              <a:gd name="T85" fmla="*/ 650200060 h 811"/>
              <a:gd name="T86" fmla="*/ 430947750 w 571"/>
              <a:gd name="T87" fmla="*/ 544353539 h 811"/>
              <a:gd name="T88" fmla="*/ 544354050 w 571"/>
              <a:gd name="T89" fmla="*/ 463708570 h 811"/>
              <a:gd name="T90" fmla="*/ 708165091 w 571"/>
              <a:gd name="T91" fmla="*/ 415824826 h 811"/>
              <a:gd name="T92" fmla="*/ 947579273 w 571"/>
              <a:gd name="T93" fmla="*/ 352821738 h 811"/>
              <a:gd name="T94" fmla="*/ 383063961 w 571"/>
              <a:gd name="T95" fmla="*/ 743445011 h 811"/>
              <a:gd name="T96" fmla="*/ 105846621 w 571"/>
              <a:gd name="T97" fmla="*/ 1381045089 h 811"/>
              <a:gd name="T98" fmla="*/ 378023646 w 571"/>
              <a:gd name="T99" fmla="*/ 1622979995 h 811"/>
              <a:gd name="T100" fmla="*/ 725805400 w 571"/>
              <a:gd name="T101" fmla="*/ 1003021798 h 811"/>
              <a:gd name="T102" fmla="*/ 980342116 w 571"/>
              <a:gd name="T103" fmla="*/ 496469795 h 811"/>
              <a:gd name="T104" fmla="*/ 1060987160 w 571"/>
              <a:gd name="T105" fmla="*/ 327620185 h 811"/>
              <a:gd name="T106" fmla="*/ 1123990307 w 571"/>
              <a:gd name="T107" fmla="*/ 246975217 h 811"/>
              <a:gd name="T108" fmla="*/ 1199595037 w 571"/>
              <a:gd name="T109" fmla="*/ 181451180 h 811"/>
              <a:gd name="T110" fmla="*/ 1290320712 w 571"/>
              <a:gd name="T111" fmla="*/ 108365883 h 811"/>
              <a:gd name="T112" fmla="*/ 1413809230 w 571"/>
              <a:gd name="T113" fmla="*/ 17640293 h 811"/>
              <a:gd name="T114" fmla="*/ 1204635352 w 571"/>
              <a:gd name="T115" fmla="*/ 294857373 h 8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1"/>
              <a:gd name="T175" fmla="*/ 0 h 811"/>
              <a:gd name="T176" fmla="*/ 571 w 571"/>
              <a:gd name="T177" fmla="*/ 811 h 8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1" h="811">
                <a:moveTo>
                  <a:pt x="478" y="117"/>
                </a:moveTo>
                <a:lnTo>
                  <a:pt x="476" y="119"/>
                </a:lnTo>
                <a:lnTo>
                  <a:pt x="468" y="125"/>
                </a:lnTo>
                <a:lnTo>
                  <a:pt x="465" y="130"/>
                </a:lnTo>
                <a:lnTo>
                  <a:pt x="459" y="136"/>
                </a:lnTo>
                <a:lnTo>
                  <a:pt x="455" y="144"/>
                </a:lnTo>
                <a:lnTo>
                  <a:pt x="449" y="151"/>
                </a:lnTo>
                <a:lnTo>
                  <a:pt x="440" y="170"/>
                </a:lnTo>
                <a:lnTo>
                  <a:pt x="434" y="193"/>
                </a:lnTo>
                <a:lnTo>
                  <a:pt x="431" y="206"/>
                </a:lnTo>
                <a:lnTo>
                  <a:pt x="431" y="214"/>
                </a:lnTo>
                <a:lnTo>
                  <a:pt x="431" y="221"/>
                </a:lnTo>
                <a:lnTo>
                  <a:pt x="431" y="229"/>
                </a:lnTo>
                <a:lnTo>
                  <a:pt x="431" y="237"/>
                </a:lnTo>
                <a:lnTo>
                  <a:pt x="432" y="244"/>
                </a:lnTo>
                <a:lnTo>
                  <a:pt x="434" y="254"/>
                </a:lnTo>
                <a:lnTo>
                  <a:pt x="436" y="261"/>
                </a:lnTo>
                <a:lnTo>
                  <a:pt x="436" y="269"/>
                </a:lnTo>
                <a:lnTo>
                  <a:pt x="438" y="278"/>
                </a:lnTo>
                <a:lnTo>
                  <a:pt x="440" y="286"/>
                </a:lnTo>
                <a:lnTo>
                  <a:pt x="444" y="294"/>
                </a:lnTo>
                <a:lnTo>
                  <a:pt x="444" y="301"/>
                </a:lnTo>
                <a:lnTo>
                  <a:pt x="448" y="309"/>
                </a:lnTo>
                <a:lnTo>
                  <a:pt x="449" y="314"/>
                </a:lnTo>
                <a:lnTo>
                  <a:pt x="451" y="322"/>
                </a:lnTo>
                <a:lnTo>
                  <a:pt x="453" y="330"/>
                </a:lnTo>
                <a:lnTo>
                  <a:pt x="457" y="343"/>
                </a:lnTo>
                <a:lnTo>
                  <a:pt x="459" y="349"/>
                </a:lnTo>
                <a:lnTo>
                  <a:pt x="461" y="356"/>
                </a:lnTo>
                <a:lnTo>
                  <a:pt x="463" y="367"/>
                </a:lnTo>
                <a:lnTo>
                  <a:pt x="467" y="379"/>
                </a:lnTo>
                <a:lnTo>
                  <a:pt x="468" y="392"/>
                </a:lnTo>
                <a:lnTo>
                  <a:pt x="470" y="404"/>
                </a:lnTo>
                <a:lnTo>
                  <a:pt x="470" y="415"/>
                </a:lnTo>
                <a:lnTo>
                  <a:pt x="468" y="436"/>
                </a:lnTo>
                <a:lnTo>
                  <a:pt x="461" y="457"/>
                </a:lnTo>
                <a:lnTo>
                  <a:pt x="455" y="468"/>
                </a:lnTo>
                <a:lnTo>
                  <a:pt x="451" y="477"/>
                </a:lnTo>
                <a:lnTo>
                  <a:pt x="448" y="481"/>
                </a:lnTo>
                <a:lnTo>
                  <a:pt x="446" y="485"/>
                </a:lnTo>
                <a:lnTo>
                  <a:pt x="440" y="495"/>
                </a:lnTo>
                <a:lnTo>
                  <a:pt x="434" y="502"/>
                </a:lnTo>
                <a:lnTo>
                  <a:pt x="429" y="508"/>
                </a:lnTo>
                <a:lnTo>
                  <a:pt x="423" y="515"/>
                </a:lnTo>
                <a:lnTo>
                  <a:pt x="417" y="519"/>
                </a:lnTo>
                <a:lnTo>
                  <a:pt x="412" y="525"/>
                </a:lnTo>
                <a:lnTo>
                  <a:pt x="408" y="529"/>
                </a:lnTo>
                <a:lnTo>
                  <a:pt x="400" y="536"/>
                </a:lnTo>
                <a:lnTo>
                  <a:pt x="393" y="540"/>
                </a:lnTo>
                <a:lnTo>
                  <a:pt x="393" y="536"/>
                </a:lnTo>
                <a:lnTo>
                  <a:pt x="393" y="527"/>
                </a:lnTo>
                <a:lnTo>
                  <a:pt x="393" y="521"/>
                </a:lnTo>
                <a:lnTo>
                  <a:pt x="393" y="513"/>
                </a:lnTo>
                <a:lnTo>
                  <a:pt x="394" y="506"/>
                </a:lnTo>
                <a:lnTo>
                  <a:pt x="393" y="498"/>
                </a:lnTo>
                <a:lnTo>
                  <a:pt x="393" y="489"/>
                </a:lnTo>
                <a:lnTo>
                  <a:pt x="391" y="479"/>
                </a:lnTo>
                <a:lnTo>
                  <a:pt x="391" y="472"/>
                </a:lnTo>
                <a:lnTo>
                  <a:pt x="389" y="464"/>
                </a:lnTo>
                <a:lnTo>
                  <a:pt x="387" y="457"/>
                </a:lnTo>
                <a:lnTo>
                  <a:pt x="383" y="449"/>
                </a:lnTo>
                <a:lnTo>
                  <a:pt x="374" y="440"/>
                </a:lnTo>
                <a:lnTo>
                  <a:pt x="364" y="436"/>
                </a:lnTo>
                <a:lnTo>
                  <a:pt x="355" y="438"/>
                </a:lnTo>
                <a:lnTo>
                  <a:pt x="345" y="443"/>
                </a:lnTo>
                <a:lnTo>
                  <a:pt x="338" y="453"/>
                </a:lnTo>
                <a:lnTo>
                  <a:pt x="332" y="466"/>
                </a:lnTo>
                <a:lnTo>
                  <a:pt x="326" y="479"/>
                </a:lnTo>
                <a:lnTo>
                  <a:pt x="326" y="495"/>
                </a:lnTo>
                <a:lnTo>
                  <a:pt x="326" y="502"/>
                </a:lnTo>
                <a:lnTo>
                  <a:pt x="328" y="510"/>
                </a:lnTo>
                <a:lnTo>
                  <a:pt x="330" y="519"/>
                </a:lnTo>
                <a:lnTo>
                  <a:pt x="332" y="527"/>
                </a:lnTo>
                <a:lnTo>
                  <a:pt x="336" y="538"/>
                </a:lnTo>
                <a:lnTo>
                  <a:pt x="339" y="550"/>
                </a:lnTo>
                <a:lnTo>
                  <a:pt x="341" y="561"/>
                </a:lnTo>
                <a:lnTo>
                  <a:pt x="345" y="574"/>
                </a:lnTo>
                <a:lnTo>
                  <a:pt x="347" y="586"/>
                </a:lnTo>
                <a:lnTo>
                  <a:pt x="351" y="597"/>
                </a:lnTo>
                <a:lnTo>
                  <a:pt x="351" y="610"/>
                </a:lnTo>
                <a:lnTo>
                  <a:pt x="351" y="622"/>
                </a:lnTo>
                <a:lnTo>
                  <a:pt x="347" y="641"/>
                </a:lnTo>
                <a:lnTo>
                  <a:pt x="343" y="648"/>
                </a:lnTo>
                <a:lnTo>
                  <a:pt x="341" y="652"/>
                </a:lnTo>
                <a:lnTo>
                  <a:pt x="338" y="656"/>
                </a:lnTo>
                <a:lnTo>
                  <a:pt x="330" y="659"/>
                </a:lnTo>
                <a:lnTo>
                  <a:pt x="321" y="663"/>
                </a:lnTo>
                <a:lnTo>
                  <a:pt x="302" y="661"/>
                </a:lnTo>
                <a:lnTo>
                  <a:pt x="290" y="648"/>
                </a:lnTo>
                <a:lnTo>
                  <a:pt x="284" y="639"/>
                </a:lnTo>
                <a:lnTo>
                  <a:pt x="281" y="627"/>
                </a:lnTo>
                <a:lnTo>
                  <a:pt x="279" y="616"/>
                </a:lnTo>
                <a:lnTo>
                  <a:pt x="277" y="604"/>
                </a:lnTo>
                <a:lnTo>
                  <a:pt x="275" y="593"/>
                </a:lnTo>
                <a:lnTo>
                  <a:pt x="271" y="580"/>
                </a:lnTo>
                <a:lnTo>
                  <a:pt x="269" y="570"/>
                </a:lnTo>
                <a:lnTo>
                  <a:pt x="267" y="561"/>
                </a:lnTo>
                <a:lnTo>
                  <a:pt x="260" y="546"/>
                </a:lnTo>
                <a:lnTo>
                  <a:pt x="250" y="542"/>
                </a:lnTo>
                <a:lnTo>
                  <a:pt x="245" y="546"/>
                </a:lnTo>
                <a:lnTo>
                  <a:pt x="241" y="555"/>
                </a:lnTo>
                <a:lnTo>
                  <a:pt x="239" y="568"/>
                </a:lnTo>
                <a:lnTo>
                  <a:pt x="239" y="578"/>
                </a:lnTo>
                <a:lnTo>
                  <a:pt x="239" y="587"/>
                </a:lnTo>
                <a:lnTo>
                  <a:pt x="239" y="597"/>
                </a:lnTo>
                <a:lnTo>
                  <a:pt x="241" y="606"/>
                </a:lnTo>
                <a:lnTo>
                  <a:pt x="241" y="618"/>
                </a:lnTo>
                <a:lnTo>
                  <a:pt x="241" y="629"/>
                </a:lnTo>
                <a:lnTo>
                  <a:pt x="243" y="635"/>
                </a:lnTo>
                <a:lnTo>
                  <a:pt x="243" y="642"/>
                </a:lnTo>
                <a:lnTo>
                  <a:pt x="243" y="648"/>
                </a:lnTo>
                <a:lnTo>
                  <a:pt x="243" y="654"/>
                </a:lnTo>
                <a:lnTo>
                  <a:pt x="245" y="659"/>
                </a:lnTo>
                <a:lnTo>
                  <a:pt x="245" y="665"/>
                </a:lnTo>
                <a:lnTo>
                  <a:pt x="245" y="673"/>
                </a:lnTo>
                <a:lnTo>
                  <a:pt x="245" y="678"/>
                </a:lnTo>
                <a:lnTo>
                  <a:pt x="247" y="690"/>
                </a:lnTo>
                <a:lnTo>
                  <a:pt x="247" y="697"/>
                </a:lnTo>
                <a:lnTo>
                  <a:pt x="247" y="703"/>
                </a:lnTo>
                <a:lnTo>
                  <a:pt x="247" y="709"/>
                </a:lnTo>
                <a:lnTo>
                  <a:pt x="247" y="714"/>
                </a:lnTo>
                <a:lnTo>
                  <a:pt x="247" y="726"/>
                </a:lnTo>
                <a:lnTo>
                  <a:pt x="247" y="737"/>
                </a:lnTo>
                <a:lnTo>
                  <a:pt x="247" y="749"/>
                </a:lnTo>
                <a:lnTo>
                  <a:pt x="245" y="768"/>
                </a:lnTo>
                <a:lnTo>
                  <a:pt x="241" y="783"/>
                </a:lnTo>
                <a:lnTo>
                  <a:pt x="235" y="796"/>
                </a:lnTo>
                <a:lnTo>
                  <a:pt x="228" y="804"/>
                </a:lnTo>
                <a:lnTo>
                  <a:pt x="216" y="804"/>
                </a:lnTo>
                <a:lnTo>
                  <a:pt x="197" y="796"/>
                </a:lnTo>
                <a:lnTo>
                  <a:pt x="184" y="779"/>
                </a:lnTo>
                <a:lnTo>
                  <a:pt x="182" y="768"/>
                </a:lnTo>
                <a:lnTo>
                  <a:pt x="178" y="754"/>
                </a:lnTo>
                <a:lnTo>
                  <a:pt x="178" y="741"/>
                </a:lnTo>
                <a:lnTo>
                  <a:pt x="178" y="733"/>
                </a:lnTo>
                <a:lnTo>
                  <a:pt x="178" y="726"/>
                </a:lnTo>
                <a:lnTo>
                  <a:pt x="178" y="718"/>
                </a:lnTo>
                <a:lnTo>
                  <a:pt x="178" y="711"/>
                </a:lnTo>
                <a:lnTo>
                  <a:pt x="178" y="703"/>
                </a:lnTo>
                <a:lnTo>
                  <a:pt x="180" y="695"/>
                </a:lnTo>
                <a:lnTo>
                  <a:pt x="182" y="667"/>
                </a:lnTo>
                <a:lnTo>
                  <a:pt x="182" y="661"/>
                </a:lnTo>
                <a:lnTo>
                  <a:pt x="182" y="656"/>
                </a:lnTo>
                <a:lnTo>
                  <a:pt x="184" y="650"/>
                </a:lnTo>
                <a:lnTo>
                  <a:pt x="184" y="644"/>
                </a:lnTo>
                <a:lnTo>
                  <a:pt x="182" y="633"/>
                </a:lnTo>
                <a:lnTo>
                  <a:pt x="182" y="625"/>
                </a:lnTo>
                <a:lnTo>
                  <a:pt x="178" y="623"/>
                </a:lnTo>
                <a:lnTo>
                  <a:pt x="176" y="627"/>
                </a:lnTo>
                <a:lnTo>
                  <a:pt x="174" y="637"/>
                </a:lnTo>
                <a:lnTo>
                  <a:pt x="169" y="663"/>
                </a:lnTo>
                <a:lnTo>
                  <a:pt x="163" y="697"/>
                </a:lnTo>
                <a:lnTo>
                  <a:pt x="154" y="733"/>
                </a:lnTo>
                <a:lnTo>
                  <a:pt x="144" y="768"/>
                </a:lnTo>
                <a:lnTo>
                  <a:pt x="137" y="781"/>
                </a:lnTo>
                <a:lnTo>
                  <a:pt x="129" y="794"/>
                </a:lnTo>
                <a:lnTo>
                  <a:pt x="125" y="798"/>
                </a:lnTo>
                <a:lnTo>
                  <a:pt x="119" y="802"/>
                </a:lnTo>
                <a:lnTo>
                  <a:pt x="110" y="807"/>
                </a:lnTo>
                <a:lnTo>
                  <a:pt x="101" y="809"/>
                </a:lnTo>
                <a:lnTo>
                  <a:pt x="93" y="811"/>
                </a:lnTo>
                <a:lnTo>
                  <a:pt x="78" y="811"/>
                </a:lnTo>
                <a:lnTo>
                  <a:pt x="59" y="802"/>
                </a:lnTo>
                <a:lnTo>
                  <a:pt x="53" y="794"/>
                </a:lnTo>
                <a:lnTo>
                  <a:pt x="53" y="783"/>
                </a:lnTo>
                <a:lnTo>
                  <a:pt x="55" y="773"/>
                </a:lnTo>
                <a:lnTo>
                  <a:pt x="59" y="762"/>
                </a:lnTo>
                <a:lnTo>
                  <a:pt x="63" y="756"/>
                </a:lnTo>
                <a:lnTo>
                  <a:pt x="66" y="752"/>
                </a:lnTo>
                <a:lnTo>
                  <a:pt x="74" y="741"/>
                </a:lnTo>
                <a:lnTo>
                  <a:pt x="78" y="737"/>
                </a:lnTo>
                <a:lnTo>
                  <a:pt x="82" y="732"/>
                </a:lnTo>
                <a:lnTo>
                  <a:pt x="87" y="724"/>
                </a:lnTo>
                <a:lnTo>
                  <a:pt x="93" y="711"/>
                </a:lnTo>
                <a:lnTo>
                  <a:pt x="91" y="707"/>
                </a:lnTo>
                <a:lnTo>
                  <a:pt x="85" y="705"/>
                </a:lnTo>
                <a:lnTo>
                  <a:pt x="61" y="701"/>
                </a:lnTo>
                <a:lnTo>
                  <a:pt x="28" y="694"/>
                </a:lnTo>
                <a:lnTo>
                  <a:pt x="9" y="682"/>
                </a:lnTo>
                <a:lnTo>
                  <a:pt x="8" y="678"/>
                </a:lnTo>
                <a:lnTo>
                  <a:pt x="9" y="675"/>
                </a:lnTo>
                <a:lnTo>
                  <a:pt x="11" y="669"/>
                </a:lnTo>
                <a:lnTo>
                  <a:pt x="17" y="663"/>
                </a:lnTo>
                <a:lnTo>
                  <a:pt x="25" y="659"/>
                </a:lnTo>
                <a:lnTo>
                  <a:pt x="34" y="656"/>
                </a:lnTo>
                <a:lnTo>
                  <a:pt x="42" y="652"/>
                </a:lnTo>
                <a:lnTo>
                  <a:pt x="51" y="650"/>
                </a:lnTo>
                <a:lnTo>
                  <a:pt x="68" y="644"/>
                </a:lnTo>
                <a:lnTo>
                  <a:pt x="85" y="641"/>
                </a:lnTo>
                <a:lnTo>
                  <a:pt x="102" y="637"/>
                </a:lnTo>
                <a:lnTo>
                  <a:pt x="114" y="631"/>
                </a:lnTo>
                <a:lnTo>
                  <a:pt x="121" y="623"/>
                </a:lnTo>
                <a:lnTo>
                  <a:pt x="123" y="612"/>
                </a:lnTo>
                <a:lnTo>
                  <a:pt x="121" y="608"/>
                </a:lnTo>
                <a:lnTo>
                  <a:pt x="118" y="603"/>
                </a:lnTo>
                <a:lnTo>
                  <a:pt x="101" y="593"/>
                </a:lnTo>
                <a:lnTo>
                  <a:pt x="55" y="580"/>
                </a:lnTo>
                <a:lnTo>
                  <a:pt x="13" y="565"/>
                </a:lnTo>
                <a:lnTo>
                  <a:pt x="4" y="553"/>
                </a:lnTo>
                <a:lnTo>
                  <a:pt x="2" y="548"/>
                </a:lnTo>
                <a:lnTo>
                  <a:pt x="4" y="542"/>
                </a:lnTo>
                <a:lnTo>
                  <a:pt x="9" y="536"/>
                </a:lnTo>
                <a:lnTo>
                  <a:pt x="15" y="531"/>
                </a:lnTo>
                <a:lnTo>
                  <a:pt x="23" y="527"/>
                </a:lnTo>
                <a:lnTo>
                  <a:pt x="30" y="525"/>
                </a:lnTo>
                <a:lnTo>
                  <a:pt x="49" y="521"/>
                </a:lnTo>
                <a:lnTo>
                  <a:pt x="70" y="521"/>
                </a:lnTo>
                <a:lnTo>
                  <a:pt x="93" y="519"/>
                </a:lnTo>
                <a:lnTo>
                  <a:pt x="114" y="519"/>
                </a:lnTo>
                <a:lnTo>
                  <a:pt x="146" y="508"/>
                </a:lnTo>
                <a:lnTo>
                  <a:pt x="157" y="498"/>
                </a:lnTo>
                <a:lnTo>
                  <a:pt x="163" y="489"/>
                </a:lnTo>
                <a:lnTo>
                  <a:pt x="167" y="479"/>
                </a:lnTo>
                <a:lnTo>
                  <a:pt x="167" y="476"/>
                </a:lnTo>
                <a:lnTo>
                  <a:pt x="165" y="470"/>
                </a:lnTo>
                <a:lnTo>
                  <a:pt x="159" y="462"/>
                </a:lnTo>
                <a:lnTo>
                  <a:pt x="152" y="457"/>
                </a:lnTo>
                <a:lnTo>
                  <a:pt x="123" y="449"/>
                </a:lnTo>
                <a:lnTo>
                  <a:pt x="93" y="453"/>
                </a:lnTo>
                <a:lnTo>
                  <a:pt x="80" y="457"/>
                </a:lnTo>
                <a:lnTo>
                  <a:pt x="68" y="460"/>
                </a:lnTo>
                <a:lnTo>
                  <a:pt x="57" y="464"/>
                </a:lnTo>
                <a:lnTo>
                  <a:pt x="44" y="464"/>
                </a:lnTo>
                <a:lnTo>
                  <a:pt x="17" y="460"/>
                </a:lnTo>
                <a:lnTo>
                  <a:pt x="4" y="451"/>
                </a:lnTo>
                <a:lnTo>
                  <a:pt x="0" y="438"/>
                </a:lnTo>
                <a:lnTo>
                  <a:pt x="0" y="422"/>
                </a:lnTo>
                <a:lnTo>
                  <a:pt x="4" y="404"/>
                </a:lnTo>
                <a:lnTo>
                  <a:pt x="8" y="396"/>
                </a:lnTo>
                <a:lnTo>
                  <a:pt x="13" y="386"/>
                </a:lnTo>
                <a:lnTo>
                  <a:pt x="19" y="381"/>
                </a:lnTo>
                <a:lnTo>
                  <a:pt x="27" y="373"/>
                </a:lnTo>
                <a:lnTo>
                  <a:pt x="32" y="367"/>
                </a:lnTo>
                <a:lnTo>
                  <a:pt x="42" y="364"/>
                </a:lnTo>
                <a:lnTo>
                  <a:pt x="51" y="360"/>
                </a:lnTo>
                <a:lnTo>
                  <a:pt x="61" y="360"/>
                </a:lnTo>
                <a:lnTo>
                  <a:pt x="82" y="360"/>
                </a:lnTo>
                <a:lnTo>
                  <a:pt x="106" y="364"/>
                </a:lnTo>
                <a:lnTo>
                  <a:pt x="157" y="373"/>
                </a:lnTo>
                <a:lnTo>
                  <a:pt x="201" y="375"/>
                </a:lnTo>
                <a:lnTo>
                  <a:pt x="214" y="371"/>
                </a:lnTo>
                <a:lnTo>
                  <a:pt x="222" y="362"/>
                </a:lnTo>
                <a:lnTo>
                  <a:pt x="222" y="356"/>
                </a:lnTo>
                <a:lnTo>
                  <a:pt x="220" y="352"/>
                </a:lnTo>
                <a:lnTo>
                  <a:pt x="209" y="347"/>
                </a:lnTo>
                <a:lnTo>
                  <a:pt x="169" y="343"/>
                </a:lnTo>
                <a:lnTo>
                  <a:pt x="146" y="341"/>
                </a:lnTo>
                <a:lnTo>
                  <a:pt x="127" y="337"/>
                </a:lnTo>
                <a:lnTo>
                  <a:pt x="112" y="330"/>
                </a:lnTo>
                <a:lnTo>
                  <a:pt x="104" y="318"/>
                </a:lnTo>
                <a:lnTo>
                  <a:pt x="104" y="311"/>
                </a:lnTo>
                <a:lnTo>
                  <a:pt x="108" y="301"/>
                </a:lnTo>
                <a:lnTo>
                  <a:pt x="114" y="288"/>
                </a:lnTo>
                <a:lnTo>
                  <a:pt x="116" y="284"/>
                </a:lnTo>
                <a:lnTo>
                  <a:pt x="119" y="276"/>
                </a:lnTo>
                <a:lnTo>
                  <a:pt x="125" y="271"/>
                </a:lnTo>
                <a:lnTo>
                  <a:pt x="129" y="263"/>
                </a:lnTo>
                <a:lnTo>
                  <a:pt x="135" y="258"/>
                </a:lnTo>
                <a:lnTo>
                  <a:pt x="140" y="250"/>
                </a:lnTo>
                <a:lnTo>
                  <a:pt x="144" y="242"/>
                </a:lnTo>
                <a:lnTo>
                  <a:pt x="152" y="237"/>
                </a:lnTo>
                <a:lnTo>
                  <a:pt x="157" y="229"/>
                </a:lnTo>
                <a:lnTo>
                  <a:pt x="165" y="223"/>
                </a:lnTo>
                <a:lnTo>
                  <a:pt x="171" y="216"/>
                </a:lnTo>
                <a:lnTo>
                  <a:pt x="178" y="210"/>
                </a:lnTo>
                <a:lnTo>
                  <a:pt x="186" y="204"/>
                </a:lnTo>
                <a:lnTo>
                  <a:pt x="193" y="199"/>
                </a:lnTo>
                <a:lnTo>
                  <a:pt x="201" y="193"/>
                </a:lnTo>
                <a:lnTo>
                  <a:pt x="209" y="187"/>
                </a:lnTo>
                <a:lnTo>
                  <a:pt x="216" y="184"/>
                </a:lnTo>
                <a:lnTo>
                  <a:pt x="224" y="178"/>
                </a:lnTo>
                <a:lnTo>
                  <a:pt x="231" y="174"/>
                </a:lnTo>
                <a:lnTo>
                  <a:pt x="239" y="172"/>
                </a:lnTo>
                <a:lnTo>
                  <a:pt x="254" y="167"/>
                </a:lnTo>
                <a:lnTo>
                  <a:pt x="267" y="165"/>
                </a:lnTo>
                <a:lnTo>
                  <a:pt x="281" y="165"/>
                </a:lnTo>
                <a:lnTo>
                  <a:pt x="307" y="167"/>
                </a:lnTo>
                <a:lnTo>
                  <a:pt x="330" y="163"/>
                </a:lnTo>
                <a:lnTo>
                  <a:pt x="351" y="155"/>
                </a:lnTo>
                <a:lnTo>
                  <a:pt x="358" y="151"/>
                </a:lnTo>
                <a:lnTo>
                  <a:pt x="368" y="146"/>
                </a:lnTo>
                <a:lnTo>
                  <a:pt x="376" y="140"/>
                </a:lnTo>
                <a:lnTo>
                  <a:pt x="381" y="134"/>
                </a:lnTo>
                <a:lnTo>
                  <a:pt x="393" y="127"/>
                </a:lnTo>
                <a:lnTo>
                  <a:pt x="398" y="119"/>
                </a:lnTo>
                <a:lnTo>
                  <a:pt x="400" y="117"/>
                </a:lnTo>
                <a:lnTo>
                  <a:pt x="336" y="237"/>
                </a:lnTo>
                <a:lnTo>
                  <a:pt x="152" y="295"/>
                </a:lnTo>
                <a:lnTo>
                  <a:pt x="317" y="275"/>
                </a:lnTo>
                <a:lnTo>
                  <a:pt x="237" y="415"/>
                </a:lnTo>
                <a:lnTo>
                  <a:pt x="53" y="405"/>
                </a:lnTo>
                <a:lnTo>
                  <a:pt x="224" y="445"/>
                </a:lnTo>
                <a:lnTo>
                  <a:pt x="174" y="540"/>
                </a:lnTo>
                <a:lnTo>
                  <a:pt x="42" y="548"/>
                </a:lnTo>
                <a:lnTo>
                  <a:pt x="161" y="567"/>
                </a:lnTo>
                <a:lnTo>
                  <a:pt x="127" y="646"/>
                </a:lnTo>
                <a:lnTo>
                  <a:pt x="53" y="675"/>
                </a:lnTo>
                <a:lnTo>
                  <a:pt x="127" y="671"/>
                </a:lnTo>
                <a:lnTo>
                  <a:pt x="97" y="785"/>
                </a:lnTo>
                <a:lnTo>
                  <a:pt x="150" y="644"/>
                </a:lnTo>
                <a:lnTo>
                  <a:pt x="199" y="542"/>
                </a:lnTo>
                <a:lnTo>
                  <a:pt x="209" y="762"/>
                </a:lnTo>
                <a:lnTo>
                  <a:pt x="222" y="506"/>
                </a:lnTo>
                <a:lnTo>
                  <a:pt x="266" y="430"/>
                </a:lnTo>
                <a:lnTo>
                  <a:pt x="313" y="625"/>
                </a:lnTo>
                <a:lnTo>
                  <a:pt x="288" y="398"/>
                </a:lnTo>
                <a:lnTo>
                  <a:pt x="349" y="284"/>
                </a:lnTo>
                <a:lnTo>
                  <a:pt x="423" y="436"/>
                </a:lnTo>
                <a:lnTo>
                  <a:pt x="366" y="250"/>
                </a:lnTo>
                <a:lnTo>
                  <a:pt x="374" y="235"/>
                </a:lnTo>
                <a:lnTo>
                  <a:pt x="379" y="218"/>
                </a:lnTo>
                <a:lnTo>
                  <a:pt x="389" y="197"/>
                </a:lnTo>
                <a:lnTo>
                  <a:pt x="398" y="174"/>
                </a:lnTo>
                <a:lnTo>
                  <a:pt x="410" y="151"/>
                </a:lnTo>
                <a:lnTo>
                  <a:pt x="413" y="146"/>
                </a:lnTo>
                <a:lnTo>
                  <a:pt x="415" y="142"/>
                </a:lnTo>
                <a:lnTo>
                  <a:pt x="417" y="136"/>
                </a:lnTo>
                <a:lnTo>
                  <a:pt x="421" y="130"/>
                </a:lnTo>
                <a:lnTo>
                  <a:pt x="423" y="127"/>
                </a:lnTo>
                <a:lnTo>
                  <a:pt x="427" y="123"/>
                </a:lnTo>
                <a:lnTo>
                  <a:pt x="431" y="115"/>
                </a:lnTo>
                <a:lnTo>
                  <a:pt x="438" y="108"/>
                </a:lnTo>
                <a:lnTo>
                  <a:pt x="442" y="104"/>
                </a:lnTo>
                <a:lnTo>
                  <a:pt x="446" y="98"/>
                </a:lnTo>
                <a:lnTo>
                  <a:pt x="449" y="94"/>
                </a:lnTo>
                <a:lnTo>
                  <a:pt x="455" y="91"/>
                </a:lnTo>
                <a:lnTo>
                  <a:pt x="459" y="85"/>
                </a:lnTo>
                <a:lnTo>
                  <a:pt x="465" y="81"/>
                </a:lnTo>
                <a:lnTo>
                  <a:pt x="470" y="75"/>
                </a:lnTo>
                <a:lnTo>
                  <a:pt x="476" y="72"/>
                </a:lnTo>
                <a:lnTo>
                  <a:pt x="482" y="66"/>
                </a:lnTo>
                <a:lnTo>
                  <a:pt x="487" y="62"/>
                </a:lnTo>
                <a:lnTo>
                  <a:pt x="493" y="57"/>
                </a:lnTo>
                <a:lnTo>
                  <a:pt x="501" y="53"/>
                </a:lnTo>
                <a:lnTo>
                  <a:pt x="506" y="47"/>
                </a:lnTo>
                <a:lnTo>
                  <a:pt x="512" y="43"/>
                </a:lnTo>
                <a:lnTo>
                  <a:pt x="523" y="34"/>
                </a:lnTo>
                <a:lnTo>
                  <a:pt x="529" y="30"/>
                </a:lnTo>
                <a:lnTo>
                  <a:pt x="535" y="26"/>
                </a:lnTo>
                <a:lnTo>
                  <a:pt x="544" y="19"/>
                </a:lnTo>
                <a:lnTo>
                  <a:pt x="554" y="13"/>
                </a:lnTo>
                <a:lnTo>
                  <a:pt x="561" y="7"/>
                </a:lnTo>
                <a:lnTo>
                  <a:pt x="567" y="3"/>
                </a:lnTo>
                <a:lnTo>
                  <a:pt x="571" y="0"/>
                </a:lnTo>
                <a:lnTo>
                  <a:pt x="541" y="113"/>
                </a:lnTo>
                <a:lnTo>
                  <a:pt x="533" y="110"/>
                </a:lnTo>
                <a:lnTo>
                  <a:pt x="508" y="110"/>
                </a:lnTo>
                <a:lnTo>
                  <a:pt x="478" y="117"/>
                </a:lnTo>
                <a:close/>
              </a:path>
            </a:pathLst>
          </a:custGeom>
          <a:gradFill rotWithShape="0">
            <a:gsLst>
              <a:gs pos="0">
                <a:srgbClr val="CCFF99"/>
              </a:gs>
              <a:gs pos="100000">
                <a:srgbClr val="FFFFCC"/>
              </a:gs>
            </a:gsLst>
            <a:lin ang="5400000" scaled="1"/>
          </a:gradFill>
          <a:ln w="9525">
            <a:noFill/>
            <a:round/>
            <a:headEnd/>
            <a:tailEnd/>
          </a:ln>
        </p:spPr>
        <p:txBody>
          <a:bodyPr/>
          <a:lstStyle/>
          <a:p>
            <a:endParaRPr lang="en-US"/>
          </a:p>
        </p:txBody>
      </p:sp>
      <p:sp>
        <p:nvSpPr>
          <p:cNvPr id="7173" name="Freeform 8"/>
          <p:cNvSpPr>
            <a:spLocks/>
          </p:cNvSpPr>
          <p:nvPr/>
        </p:nvSpPr>
        <p:spPr bwMode="auto">
          <a:xfrm>
            <a:off x="1622425" y="11113"/>
            <a:ext cx="1268413" cy="1973262"/>
          </a:xfrm>
          <a:custGeom>
            <a:avLst/>
            <a:gdLst>
              <a:gd name="T0" fmla="*/ 398184844 w 799"/>
              <a:gd name="T1" fmla="*/ 2147483647 h 1243"/>
              <a:gd name="T2" fmla="*/ 463708933 w 799"/>
              <a:gd name="T3" fmla="*/ 2147483647 h 1243"/>
              <a:gd name="T4" fmla="*/ 430947682 w 799"/>
              <a:gd name="T5" fmla="*/ 2101809780 h 1243"/>
              <a:gd name="T6" fmla="*/ 372983272 w 799"/>
              <a:gd name="T7" fmla="*/ 1935479510 h 1243"/>
              <a:gd name="T8" fmla="*/ 307459184 w 799"/>
              <a:gd name="T9" fmla="*/ 1743947683 h 1243"/>
              <a:gd name="T10" fmla="*/ 292338240 w 799"/>
              <a:gd name="T11" fmla="*/ 1413806504 h 1243"/>
              <a:gd name="T12" fmla="*/ 383063901 w 799"/>
              <a:gd name="T13" fmla="*/ 1242435923 h 1243"/>
              <a:gd name="T14" fmla="*/ 501512085 w 799"/>
              <a:gd name="T15" fmla="*/ 1108868469 h 1243"/>
              <a:gd name="T16" fmla="*/ 531753972 w 799"/>
              <a:gd name="T17" fmla="*/ 1212194055 h 1243"/>
              <a:gd name="T18" fmla="*/ 574595852 w 799"/>
              <a:gd name="T19" fmla="*/ 1393645259 h 1243"/>
              <a:gd name="T20" fmla="*/ 751006859 w 799"/>
              <a:gd name="T21" fmla="*/ 1393645259 h 1243"/>
              <a:gd name="T22" fmla="*/ 766127802 w 799"/>
              <a:gd name="T23" fmla="*/ 1151710321 h 1243"/>
              <a:gd name="T24" fmla="*/ 680442456 w 799"/>
              <a:gd name="T25" fmla="*/ 907256020 h 1243"/>
              <a:gd name="T26" fmla="*/ 682963407 w 799"/>
              <a:gd name="T27" fmla="*/ 657759821 h 1243"/>
              <a:gd name="T28" fmla="*/ 899696930 w 799"/>
              <a:gd name="T29" fmla="*/ 693041999 h 1243"/>
              <a:gd name="T30" fmla="*/ 970261332 w 799"/>
              <a:gd name="T31" fmla="*/ 940017249 h 1243"/>
              <a:gd name="T32" fmla="*/ 1086188566 w 799"/>
              <a:gd name="T33" fmla="*/ 940017249 h 1243"/>
              <a:gd name="T34" fmla="*/ 1060986993 w 799"/>
              <a:gd name="T35" fmla="*/ 715724194 h 1243"/>
              <a:gd name="T36" fmla="*/ 1043345099 w 799"/>
              <a:gd name="T37" fmla="*/ 582155152 h 1243"/>
              <a:gd name="T38" fmla="*/ 1023183841 w 799"/>
              <a:gd name="T39" fmla="*/ 423386143 h 1243"/>
              <a:gd name="T40" fmla="*/ 1023183841 w 799"/>
              <a:gd name="T41" fmla="*/ 146169025 h 1243"/>
              <a:gd name="T42" fmla="*/ 1252518944 w 799"/>
              <a:gd name="T43" fmla="*/ 189010877 h 1243"/>
              <a:gd name="T44" fmla="*/ 1277720516 w 799"/>
              <a:gd name="T45" fmla="*/ 395663637 h 1243"/>
              <a:gd name="T46" fmla="*/ 1272680202 w 799"/>
              <a:gd name="T47" fmla="*/ 630038903 h 1243"/>
              <a:gd name="T48" fmla="*/ 1310481767 w 799"/>
              <a:gd name="T49" fmla="*/ 672880755 h 1243"/>
              <a:gd name="T50" fmla="*/ 1439010580 w 799"/>
              <a:gd name="T51" fmla="*/ 80644980 h 1243"/>
              <a:gd name="T52" fmla="*/ 1620461901 w 799"/>
              <a:gd name="T53" fmla="*/ 0 h 1243"/>
              <a:gd name="T54" fmla="*/ 1688505353 w 799"/>
              <a:gd name="T55" fmla="*/ 199091500 h 1243"/>
              <a:gd name="T56" fmla="*/ 1592739378 w 799"/>
              <a:gd name="T57" fmla="*/ 375502392 h 1243"/>
              <a:gd name="T58" fmla="*/ 1917840456 w 799"/>
              <a:gd name="T59" fmla="*/ 476308617 h 1243"/>
              <a:gd name="T60" fmla="*/ 1796872908 w 799"/>
              <a:gd name="T61" fmla="*/ 582155152 h 1243"/>
              <a:gd name="T62" fmla="*/ 1512094346 w 799"/>
              <a:gd name="T63" fmla="*/ 705643571 h 1243"/>
              <a:gd name="T64" fmla="*/ 1922880770 w 799"/>
              <a:gd name="T65" fmla="*/ 897175398 h 1243"/>
              <a:gd name="T66" fmla="*/ 1902719513 w 799"/>
              <a:gd name="T67" fmla="*/ 1035783163 h 1243"/>
              <a:gd name="T68" fmla="*/ 1444050894 w 799"/>
              <a:gd name="T69" fmla="*/ 1141629698 h 1243"/>
              <a:gd name="T70" fmla="*/ 1406247742 w 799"/>
              <a:gd name="T71" fmla="*/ 1313000280 h 1243"/>
              <a:gd name="T72" fmla="*/ 1794351957 w 799"/>
              <a:gd name="T73" fmla="*/ 1280239051 h 1243"/>
              <a:gd name="T74" fmla="*/ 2003525802 w 799"/>
              <a:gd name="T75" fmla="*/ 1489411173 h 1243"/>
              <a:gd name="T76" fmla="*/ 1869956675 w 799"/>
              <a:gd name="T77" fmla="*/ 1653222081 h 1243"/>
              <a:gd name="T78" fmla="*/ 1277720516 w 799"/>
              <a:gd name="T79" fmla="*/ 1648181770 h 1243"/>
              <a:gd name="T80" fmla="*/ 1406247742 w 799"/>
              <a:gd name="T81" fmla="*/ 1761587979 h 1243"/>
              <a:gd name="T82" fmla="*/ 1640623159 w 799"/>
              <a:gd name="T83" fmla="*/ 1900197331 h 1243"/>
              <a:gd name="T84" fmla="*/ 1554937813 w 799"/>
              <a:gd name="T85" fmla="*/ 2069046963 h 1243"/>
              <a:gd name="T86" fmla="*/ 1428929951 w 799"/>
              <a:gd name="T87" fmla="*/ 2147483647 h 1243"/>
              <a:gd name="T88" fmla="*/ 1272680202 w 799"/>
              <a:gd name="T89" fmla="*/ 2147483647 h 1243"/>
              <a:gd name="T90" fmla="*/ 1033264470 w 799"/>
              <a:gd name="T91" fmla="*/ 2147483647 h 1243"/>
              <a:gd name="T92" fmla="*/ 693044036 w 799"/>
              <a:gd name="T93" fmla="*/ 2147483647 h 1243"/>
              <a:gd name="T94" fmla="*/ 1481852459 w 799"/>
              <a:gd name="T95" fmla="*/ 1930439198 h 1243"/>
              <a:gd name="T96" fmla="*/ 1822074481 w 799"/>
              <a:gd name="T97" fmla="*/ 965218805 h 1243"/>
              <a:gd name="T98" fmla="*/ 1396167113 w 799"/>
              <a:gd name="T99" fmla="*/ 635079214 h 1243"/>
              <a:gd name="T100" fmla="*/ 952619438 w 799"/>
              <a:gd name="T101" fmla="*/ 1590217397 h 1243"/>
              <a:gd name="T102" fmla="*/ 627519947 w 799"/>
              <a:gd name="T103" fmla="*/ 2147483647 h 1243"/>
              <a:gd name="T104" fmla="*/ 526713658 w 799"/>
              <a:gd name="T105" fmla="*/ 2147483647 h 1243"/>
              <a:gd name="T106" fmla="*/ 446068626 w 799"/>
              <a:gd name="T107" fmla="*/ 2147483647 h 1243"/>
              <a:gd name="T108" fmla="*/ 335181707 w 799"/>
              <a:gd name="T109" fmla="*/ 2147483647 h 1243"/>
              <a:gd name="T110" fmla="*/ 211693208 w 799"/>
              <a:gd name="T111" fmla="*/ 2147483647 h 1243"/>
              <a:gd name="T112" fmla="*/ 37803152 w 799"/>
              <a:gd name="T113" fmla="*/ 2147483647 h 1243"/>
              <a:gd name="T114" fmla="*/ 315020449 w 799"/>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9"/>
              <a:gd name="T175" fmla="*/ 0 h 1243"/>
              <a:gd name="T176" fmla="*/ 799 w 799"/>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9" h="1243">
                <a:moveTo>
                  <a:pt x="125" y="1063"/>
                </a:moveTo>
                <a:lnTo>
                  <a:pt x="129" y="1060"/>
                </a:lnTo>
                <a:lnTo>
                  <a:pt x="139" y="1048"/>
                </a:lnTo>
                <a:lnTo>
                  <a:pt x="144" y="1041"/>
                </a:lnTo>
                <a:lnTo>
                  <a:pt x="150" y="1031"/>
                </a:lnTo>
                <a:lnTo>
                  <a:pt x="158" y="1022"/>
                </a:lnTo>
                <a:lnTo>
                  <a:pt x="163" y="1008"/>
                </a:lnTo>
                <a:lnTo>
                  <a:pt x="177" y="980"/>
                </a:lnTo>
                <a:lnTo>
                  <a:pt x="184" y="944"/>
                </a:lnTo>
                <a:lnTo>
                  <a:pt x="184" y="925"/>
                </a:lnTo>
                <a:lnTo>
                  <a:pt x="184" y="914"/>
                </a:lnTo>
                <a:lnTo>
                  <a:pt x="184" y="904"/>
                </a:lnTo>
                <a:lnTo>
                  <a:pt x="184" y="893"/>
                </a:lnTo>
                <a:lnTo>
                  <a:pt x="182" y="881"/>
                </a:lnTo>
                <a:lnTo>
                  <a:pt x="180" y="870"/>
                </a:lnTo>
                <a:lnTo>
                  <a:pt x="177" y="857"/>
                </a:lnTo>
                <a:lnTo>
                  <a:pt x="175" y="845"/>
                </a:lnTo>
                <a:lnTo>
                  <a:pt x="171" y="834"/>
                </a:lnTo>
                <a:lnTo>
                  <a:pt x="167" y="821"/>
                </a:lnTo>
                <a:lnTo>
                  <a:pt x="163" y="811"/>
                </a:lnTo>
                <a:lnTo>
                  <a:pt x="160" y="800"/>
                </a:lnTo>
                <a:lnTo>
                  <a:pt x="156" y="788"/>
                </a:lnTo>
                <a:lnTo>
                  <a:pt x="152" y="777"/>
                </a:lnTo>
                <a:lnTo>
                  <a:pt x="148" y="768"/>
                </a:lnTo>
                <a:lnTo>
                  <a:pt x="144" y="758"/>
                </a:lnTo>
                <a:lnTo>
                  <a:pt x="141" y="747"/>
                </a:lnTo>
                <a:lnTo>
                  <a:pt x="135" y="728"/>
                </a:lnTo>
                <a:lnTo>
                  <a:pt x="131" y="718"/>
                </a:lnTo>
                <a:lnTo>
                  <a:pt x="127" y="709"/>
                </a:lnTo>
                <a:lnTo>
                  <a:pt x="122" y="692"/>
                </a:lnTo>
                <a:lnTo>
                  <a:pt x="116" y="675"/>
                </a:lnTo>
                <a:lnTo>
                  <a:pt x="112" y="658"/>
                </a:lnTo>
                <a:lnTo>
                  <a:pt x="110" y="641"/>
                </a:lnTo>
                <a:lnTo>
                  <a:pt x="108" y="625"/>
                </a:lnTo>
                <a:lnTo>
                  <a:pt x="108" y="593"/>
                </a:lnTo>
                <a:lnTo>
                  <a:pt x="116" y="561"/>
                </a:lnTo>
                <a:lnTo>
                  <a:pt x="122" y="544"/>
                </a:lnTo>
                <a:lnTo>
                  <a:pt x="129" y="531"/>
                </a:lnTo>
                <a:lnTo>
                  <a:pt x="133" y="523"/>
                </a:lnTo>
                <a:lnTo>
                  <a:pt x="137" y="515"/>
                </a:lnTo>
                <a:lnTo>
                  <a:pt x="144" y="504"/>
                </a:lnTo>
                <a:lnTo>
                  <a:pt x="152" y="493"/>
                </a:lnTo>
                <a:lnTo>
                  <a:pt x="160" y="481"/>
                </a:lnTo>
                <a:lnTo>
                  <a:pt x="167" y="472"/>
                </a:lnTo>
                <a:lnTo>
                  <a:pt x="175" y="462"/>
                </a:lnTo>
                <a:lnTo>
                  <a:pt x="180" y="455"/>
                </a:lnTo>
                <a:lnTo>
                  <a:pt x="188" y="449"/>
                </a:lnTo>
                <a:lnTo>
                  <a:pt x="199" y="440"/>
                </a:lnTo>
                <a:lnTo>
                  <a:pt x="209" y="430"/>
                </a:lnTo>
                <a:lnTo>
                  <a:pt x="209" y="436"/>
                </a:lnTo>
                <a:lnTo>
                  <a:pt x="209" y="449"/>
                </a:lnTo>
                <a:lnTo>
                  <a:pt x="209" y="458"/>
                </a:lnTo>
                <a:lnTo>
                  <a:pt x="211" y="470"/>
                </a:lnTo>
                <a:lnTo>
                  <a:pt x="211" y="481"/>
                </a:lnTo>
                <a:lnTo>
                  <a:pt x="211" y="495"/>
                </a:lnTo>
                <a:lnTo>
                  <a:pt x="215" y="506"/>
                </a:lnTo>
                <a:lnTo>
                  <a:pt x="216" y="519"/>
                </a:lnTo>
                <a:lnTo>
                  <a:pt x="218" y="531"/>
                </a:lnTo>
                <a:lnTo>
                  <a:pt x="222" y="542"/>
                </a:lnTo>
                <a:lnTo>
                  <a:pt x="228" y="553"/>
                </a:lnTo>
                <a:lnTo>
                  <a:pt x="232" y="563"/>
                </a:lnTo>
                <a:lnTo>
                  <a:pt x="245" y="576"/>
                </a:lnTo>
                <a:lnTo>
                  <a:pt x="260" y="582"/>
                </a:lnTo>
                <a:lnTo>
                  <a:pt x="273" y="578"/>
                </a:lnTo>
                <a:lnTo>
                  <a:pt x="287" y="568"/>
                </a:lnTo>
                <a:lnTo>
                  <a:pt x="298" y="553"/>
                </a:lnTo>
                <a:lnTo>
                  <a:pt x="306" y="534"/>
                </a:lnTo>
                <a:lnTo>
                  <a:pt x="311" y="513"/>
                </a:lnTo>
                <a:lnTo>
                  <a:pt x="311" y="491"/>
                </a:lnTo>
                <a:lnTo>
                  <a:pt x="309" y="479"/>
                </a:lnTo>
                <a:lnTo>
                  <a:pt x="308" y="468"/>
                </a:lnTo>
                <a:lnTo>
                  <a:pt x="304" y="457"/>
                </a:lnTo>
                <a:lnTo>
                  <a:pt x="298" y="443"/>
                </a:lnTo>
                <a:lnTo>
                  <a:pt x="292" y="428"/>
                </a:lnTo>
                <a:lnTo>
                  <a:pt x="287" y="411"/>
                </a:lnTo>
                <a:lnTo>
                  <a:pt x="281" y="394"/>
                </a:lnTo>
                <a:lnTo>
                  <a:pt x="275" y="377"/>
                </a:lnTo>
                <a:lnTo>
                  <a:pt x="270" y="360"/>
                </a:lnTo>
                <a:lnTo>
                  <a:pt x="266" y="341"/>
                </a:lnTo>
                <a:lnTo>
                  <a:pt x="262" y="324"/>
                </a:lnTo>
                <a:lnTo>
                  <a:pt x="260" y="307"/>
                </a:lnTo>
                <a:lnTo>
                  <a:pt x="264" y="278"/>
                </a:lnTo>
                <a:lnTo>
                  <a:pt x="268" y="267"/>
                </a:lnTo>
                <a:lnTo>
                  <a:pt x="271" y="261"/>
                </a:lnTo>
                <a:lnTo>
                  <a:pt x="277" y="256"/>
                </a:lnTo>
                <a:lnTo>
                  <a:pt x="287" y="248"/>
                </a:lnTo>
                <a:lnTo>
                  <a:pt x="302" y="242"/>
                </a:lnTo>
                <a:lnTo>
                  <a:pt x="328" y="244"/>
                </a:lnTo>
                <a:lnTo>
                  <a:pt x="349" y="261"/>
                </a:lnTo>
                <a:lnTo>
                  <a:pt x="357" y="275"/>
                </a:lnTo>
                <a:lnTo>
                  <a:pt x="363" y="290"/>
                </a:lnTo>
                <a:lnTo>
                  <a:pt x="368" y="307"/>
                </a:lnTo>
                <a:lnTo>
                  <a:pt x="372" y="324"/>
                </a:lnTo>
                <a:lnTo>
                  <a:pt x="378" y="341"/>
                </a:lnTo>
                <a:lnTo>
                  <a:pt x="381" y="358"/>
                </a:lnTo>
                <a:lnTo>
                  <a:pt x="385" y="373"/>
                </a:lnTo>
                <a:lnTo>
                  <a:pt x="391" y="388"/>
                </a:lnTo>
                <a:lnTo>
                  <a:pt x="402" y="407"/>
                </a:lnTo>
                <a:lnTo>
                  <a:pt x="418" y="413"/>
                </a:lnTo>
                <a:lnTo>
                  <a:pt x="425" y="407"/>
                </a:lnTo>
                <a:lnTo>
                  <a:pt x="429" y="392"/>
                </a:lnTo>
                <a:lnTo>
                  <a:pt x="431" y="373"/>
                </a:lnTo>
                <a:lnTo>
                  <a:pt x="429" y="360"/>
                </a:lnTo>
                <a:lnTo>
                  <a:pt x="429" y="347"/>
                </a:lnTo>
                <a:lnTo>
                  <a:pt x="427" y="331"/>
                </a:lnTo>
                <a:lnTo>
                  <a:pt x="425" y="316"/>
                </a:lnTo>
                <a:lnTo>
                  <a:pt x="423" y="301"/>
                </a:lnTo>
                <a:lnTo>
                  <a:pt x="421" y="284"/>
                </a:lnTo>
                <a:lnTo>
                  <a:pt x="419" y="275"/>
                </a:lnTo>
                <a:lnTo>
                  <a:pt x="418" y="267"/>
                </a:lnTo>
                <a:lnTo>
                  <a:pt x="418" y="258"/>
                </a:lnTo>
                <a:lnTo>
                  <a:pt x="416" y="248"/>
                </a:lnTo>
                <a:lnTo>
                  <a:pt x="416" y="239"/>
                </a:lnTo>
                <a:lnTo>
                  <a:pt x="414" y="231"/>
                </a:lnTo>
                <a:lnTo>
                  <a:pt x="412" y="221"/>
                </a:lnTo>
                <a:lnTo>
                  <a:pt x="412" y="212"/>
                </a:lnTo>
                <a:lnTo>
                  <a:pt x="408" y="195"/>
                </a:lnTo>
                <a:lnTo>
                  <a:pt x="408" y="185"/>
                </a:lnTo>
                <a:lnTo>
                  <a:pt x="406" y="176"/>
                </a:lnTo>
                <a:lnTo>
                  <a:pt x="406" y="168"/>
                </a:lnTo>
                <a:lnTo>
                  <a:pt x="406" y="159"/>
                </a:lnTo>
                <a:lnTo>
                  <a:pt x="404" y="142"/>
                </a:lnTo>
                <a:lnTo>
                  <a:pt x="402" y="127"/>
                </a:lnTo>
                <a:lnTo>
                  <a:pt x="402" y="110"/>
                </a:lnTo>
                <a:lnTo>
                  <a:pt x="402" y="81"/>
                </a:lnTo>
                <a:lnTo>
                  <a:pt x="406" y="58"/>
                </a:lnTo>
                <a:lnTo>
                  <a:pt x="414" y="39"/>
                </a:lnTo>
                <a:lnTo>
                  <a:pt x="425" y="28"/>
                </a:lnTo>
                <a:lnTo>
                  <a:pt x="440" y="24"/>
                </a:lnTo>
                <a:lnTo>
                  <a:pt x="471" y="34"/>
                </a:lnTo>
                <a:lnTo>
                  <a:pt x="490" y="58"/>
                </a:lnTo>
                <a:lnTo>
                  <a:pt x="497" y="75"/>
                </a:lnTo>
                <a:lnTo>
                  <a:pt x="501" y="94"/>
                </a:lnTo>
                <a:lnTo>
                  <a:pt x="503" y="115"/>
                </a:lnTo>
                <a:lnTo>
                  <a:pt x="505" y="125"/>
                </a:lnTo>
                <a:lnTo>
                  <a:pt x="505" y="136"/>
                </a:lnTo>
                <a:lnTo>
                  <a:pt x="505" y="148"/>
                </a:lnTo>
                <a:lnTo>
                  <a:pt x="507" y="157"/>
                </a:lnTo>
                <a:lnTo>
                  <a:pt x="507" y="168"/>
                </a:lnTo>
                <a:lnTo>
                  <a:pt x="507" y="180"/>
                </a:lnTo>
                <a:lnTo>
                  <a:pt x="505" y="221"/>
                </a:lnTo>
                <a:lnTo>
                  <a:pt x="505" y="231"/>
                </a:lnTo>
                <a:lnTo>
                  <a:pt x="505" y="240"/>
                </a:lnTo>
                <a:lnTo>
                  <a:pt x="505" y="250"/>
                </a:lnTo>
                <a:lnTo>
                  <a:pt x="505" y="258"/>
                </a:lnTo>
                <a:lnTo>
                  <a:pt x="507" y="273"/>
                </a:lnTo>
                <a:lnTo>
                  <a:pt x="509" y="284"/>
                </a:lnTo>
                <a:lnTo>
                  <a:pt x="514" y="288"/>
                </a:lnTo>
                <a:lnTo>
                  <a:pt x="516" y="280"/>
                </a:lnTo>
                <a:lnTo>
                  <a:pt x="520" y="267"/>
                </a:lnTo>
                <a:lnTo>
                  <a:pt x="524" y="227"/>
                </a:lnTo>
                <a:lnTo>
                  <a:pt x="529" y="178"/>
                </a:lnTo>
                <a:lnTo>
                  <a:pt x="539" y="123"/>
                </a:lnTo>
                <a:lnTo>
                  <a:pt x="552" y="72"/>
                </a:lnTo>
                <a:lnTo>
                  <a:pt x="560" y="51"/>
                </a:lnTo>
                <a:lnTo>
                  <a:pt x="571" y="32"/>
                </a:lnTo>
                <a:lnTo>
                  <a:pt x="577" y="24"/>
                </a:lnTo>
                <a:lnTo>
                  <a:pt x="583" y="19"/>
                </a:lnTo>
                <a:lnTo>
                  <a:pt x="596" y="9"/>
                </a:lnTo>
                <a:lnTo>
                  <a:pt x="609" y="3"/>
                </a:lnTo>
                <a:lnTo>
                  <a:pt x="622" y="2"/>
                </a:lnTo>
                <a:lnTo>
                  <a:pt x="643" y="0"/>
                </a:lnTo>
                <a:lnTo>
                  <a:pt x="674" y="11"/>
                </a:lnTo>
                <a:lnTo>
                  <a:pt x="681" y="24"/>
                </a:lnTo>
                <a:lnTo>
                  <a:pt x="683" y="38"/>
                </a:lnTo>
                <a:lnTo>
                  <a:pt x="681" y="55"/>
                </a:lnTo>
                <a:lnTo>
                  <a:pt x="675" y="70"/>
                </a:lnTo>
                <a:lnTo>
                  <a:pt x="670" y="79"/>
                </a:lnTo>
                <a:lnTo>
                  <a:pt x="666" y="87"/>
                </a:lnTo>
                <a:lnTo>
                  <a:pt x="656" y="102"/>
                </a:lnTo>
                <a:lnTo>
                  <a:pt x="651" y="110"/>
                </a:lnTo>
                <a:lnTo>
                  <a:pt x="647" y="117"/>
                </a:lnTo>
                <a:lnTo>
                  <a:pt x="639" y="129"/>
                </a:lnTo>
                <a:lnTo>
                  <a:pt x="632" y="149"/>
                </a:lnTo>
                <a:lnTo>
                  <a:pt x="634" y="155"/>
                </a:lnTo>
                <a:lnTo>
                  <a:pt x="643" y="157"/>
                </a:lnTo>
                <a:lnTo>
                  <a:pt x="679" y="159"/>
                </a:lnTo>
                <a:lnTo>
                  <a:pt x="727" y="167"/>
                </a:lnTo>
                <a:lnTo>
                  <a:pt x="759" y="184"/>
                </a:lnTo>
                <a:lnTo>
                  <a:pt x="761" y="189"/>
                </a:lnTo>
                <a:lnTo>
                  <a:pt x="759" y="195"/>
                </a:lnTo>
                <a:lnTo>
                  <a:pt x="755" y="203"/>
                </a:lnTo>
                <a:lnTo>
                  <a:pt x="748" y="210"/>
                </a:lnTo>
                <a:lnTo>
                  <a:pt x="736" y="218"/>
                </a:lnTo>
                <a:lnTo>
                  <a:pt x="725" y="225"/>
                </a:lnTo>
                <a:lnTo>
                  <a:pt x="713" y="231"/>
                </a:lnTo>
                <a:lnTo>
                  <a:pt x="700" y="235"/>
                </a:lnTo>
                <a:lnTo>
                  <a:pt x="674" y="244"/>
                </a:lnTo>
                <a:lnTo>
                  <a:pt x="649" y="252"/>
                </a:lnTo>
                <a:lnTo>
                  <a:pt x="626" y="259"/>
                </a:lnTo>
                <a:lnTo>
                  <a:pt x="609" y="269"/>
                </a:lnTo>
                <a:lnTo>
                  <a:pt x="600" y="280"/>
                </a:lnTo>
                <a:lnTo>
                  <a:pt x="596" y="297"/>
                </a:lnTo>
                <a:lnTo>
                  <a:pt x="600" y="305"/>
                </a:lnTo>
                <a:lnTo>
                  <a:pt x="607" y="311"/>
                </a:lnTo>
                <a:lnTo>
                  <a:pt x="632" y="322"/>
                </a:lnTo>
                <a:lnTo>
                  <a:pt x="700" y="339"/>
                </a:lnTo>
                <a:lnTo>
                  <a:pt x="763" y="356"/>
                </a:lnTo>
                <a:lnTo>
                  <a:pt x="780" y="369"/>
                </a:lnTo>
                <a:lnTo>
                  <a:pt x="782" y="379"/>
                </a:lnTo>
                <a:lnTo>
                  <a:pt x="780" y="388"/>
                </a:lnTo>
                <a:lnTo>
                  <a:pt x="774" y="398"/>
                </a:lnTo>
                <a:lnTo>
                  <a:pt x="765" y="405"/>
                </a:lnTo>
                <a:lnTo>
                  <a:pt x="755" y="411"/>
                </a:lnTo>
                <a:lnTo>
                  <a:pt x="742" y="417"/>
                </a:lnTo>
                <a:lnTo>
                  <a:pt x="715" y="422"/>
                </a:lnTo>
                <a:lnTo>
                  <a:pt x="685" y="426"/>
                </a:lnTo>
                <a:lnTo>
                  <a:pt x="651" y="430"/>
                </a:lnTo>
                <a:lnTo>
                  <a:pt x="620" y="434"/>
                </a:lnTo>
                <a:lnTo>
                  <a:pt x="573" y="453"/>
                </a:lnTo>
                <a:lnTo>
                  <a:pt x="560" y="468"/>
                </a:lnTo>
                <a:lnTo>
                  <a:pt x="550" y="483"/>
                </a:lnTo>
                <a:lnTo>
                  <a:pt x="546" y="496"/>
                </a:lnTo>
                <a:lnTo>
                  <a:pt x="548" y="504"/>
                </a:lnTo>
                <a:lnTo>
                  <a:pt x="550" y="510"/>
                </a:lnTo>
                <a:lnTo>
                  <a:pt x="558" y="521"/>
                </a:lnTo>
                <a:lnTo>
                  <a:pt x="571" y="529"/>
                </a:lnTo>
                <a:lnTo>
                  <a:pt x="613" y="536"/>
                </a:lnTo>
                <a:lnTo>
                  <a:pt x="658" y="529"/>
                </a:lnTo>
                <a:lnTo>
                  <a:pt x="677" y="521"/>
                </a:lnTo>
                <a:lnTo>
                  <a:pt x="694" y="515"/>
                </a:lnTo>
                <a:lnTo>
                  <a:pt x="712" y="508"/>
                </a:lnTo>
                <a:lnTo>
                  <a:pt x="729" y="506"/>
                </a:lnTo>
                <a:lnTo>
                  <a:pt x="768" y="510"/>
                </a:lnTo>
                <a:lnTo>
                  <a:pt x="787" y="521"/>
                </a:lnTo>
                <a:lnTo>
                  <a:pt x="797" y="542"/>
                </a:lnTo>
                <a:lnTo>
                  <a:pt x="799" y="565"/>
                </a:lnTo>
                <a:lnTo>
                  <a:pt x="795" y="591"/>
                </a:lnTo>
                <a:lnTo>
                  <a:pt x="789" y="604"/>
                </a:lnTo>
                <a:lnTo>
                  <a:pt x="782" y="616"/>
                </a:lnTo>
                <a:lnTo>
                  <a:pt x="774" y="627"/>
                </a:lnTo>
                <a:lnTo>
                  <a:pt x="765" y="639"/>
                </a:lnTo>
                <a:lnTo>
                  <a:pt x="755" y="648"/>
                </a:lnTo>
                <a:lnTo>
                  <a:pt x="742" y="656"/>
                </a:lnTo>
                <a:lnTo>
                  <a:pt x="729" y="659"/>
                </a:lnTo>
                <a:lnTo>
                  <a:pt x="715" y="663"/>
                </a:lnTo>
                <a:lnTo>
                  <a:pt x="685" y="663"/>
                </a:lnTo>
                <a:lnTo>
                  <a:pt x="647" y="661"/>
                </a:lnTo>
                <a:lnTo>
                  <a:pt x="571" y="654"/>
                </a:lnTo>
                <a:lnTo>
                  <a:pt x="507" y="654"/>
                </a:lnTo>
                <a:lnTo>
                  <a:pt x="486" y="659"/>
                </a:lnTo>
                <a:lnTo>
                  <a:pt x="478" y="675"/>
                </a:lnTo>
                <a:lnTo>
                  <a:pt x="478" y="682"/>
                </a:lnTo>
                <a:lnTo>
                  <a:pt x="482" y="688"/>
                </a:lnTo>
                <a:lnTo>
                  <a:pt x="499" y="695"/>
                </a:lnTo>
                <a:lnTo>
                  <a:pt x="558" y="699"/>
                </a:lnTo>
                <a:lnTo>
                  <a:pt x="590" y="699"/>
                </a:lnTo>
                <a:lnTo>
                  <a:pt x="620" y="703"/>
                </a:lnTo>
                <a:lnTo>
                  <a:pt x="643" y="711"/>
                </a:lnTo>
                <a:lnTo>
                  <a:pt x="655" y="728"/>
                </a:lnTo>
                <a:lnTo>
                  <a:pt x="655" y="739"/>
                </a:lnTo>
                <a:lnTo>
                  <a:pt x="651" y="754"/>
                </a:lnTo>
                <a:lnTo>
                  <a:pt x="645" y="771"/>
                </a:lnTo>
                <a:lnTo>
                  <a:pt x="641" y="781"/>
                </a:lnTo>
                <a:lnTo>
                  <a:pt x="636" y="790"/>
                </a:lnTo>
                <a:lnTo>
                  <a:pt x="630" y="800"/>
                </a:lnTo>
                <a:lnTo>
                  <a:pt x="624" y="811"/>
                </a:lnTo>
                <a:lnTo>
                  <a:pt x="617" y="821"/>
                </a:lnTo>
                <a:lnTo>
                  <a:pt x="611" y="832"/>
                </a:lnTo>
                <a:lnTo>
                  <a:pt x="603" y="841"/>
                </a:lnTo>
                <a:lnTo>
                  <a:pt x="594" y="853"/>
                </a:lnTo>
                <a:lnTo>
                  <a:pt x="586" y="864"/>
                </a:lnTo>
                <a:lnTo>
                  <a:pt x="577" y="874"/>
                </a:lnTo>
                <a:lnTo>
                  <a:pt x="567" y="885"/>
                </a:lnTo>
                <a:lnTo>
                  <a:pt x="558" y="895"/>
                </a:lnTo>
                <a:lnTo>
                  <a:pt x="546" y="904"/>
                </a:lnTo>
                <a:lnTo>
                  <a:pt x="537" y="914"/>
                </a:lnTo>
                <a:lnTo>
                  <a:pt x="526" y="921"/>
                </a:lnTo>
                <a:lnTo>
                  <a:pt x="516" y="931"/>
                </a:lnTo>
                <a:lnTo>
                  <a:pt x="505" y="938"/>
                </a:lnTo>
                <a:lnTo>
                  <a:pt x="495" y="946"/>
                </a:lnTo>
                <a:lnTo>
                  <a:pt x="484" y="951"/>
                </a:lnTo>
                <a:lnTo>
                  <a:pt x="473" y="957"/>
                </a:lnTo>
                <a:lnTo>
                  <a:pt x="452" y="965"/>
                </a:lnTo>
                <a:lnTo>
                  <a:pt x="431" y="970"/>
                </a:lnTo>
                <a:lnTo>
                  <a:pt x="410" y="970"/>
                </a:lnTo>
                <a:lnTo>
                  <a:pt x="374" y="970"/>
                </a:lnTo>
                <a:lnTo>
                  <a:pt x="340" y="980"/>
                </a:lnTo>
                <a:lnTo>
                  <a:pt x="309" y="993"/>
                </a:lnTo>
                <a:lnTo>
                  <a:pt x="298" y="1001"/>
                </a:lnTo>
                <a:lnTo>
                  <a:pt x="287" y="1008"/>
                </a:lnTo>
                <a:lnTo>
                  <a:pt x="275" y="1018"/>
                </a:lnTo>
                <a:lnTo>
                  <a:pt x="266" y="1025"/>
                </a:lnTo>
                <a:lnTo>
                  <a:pt x="251" y="1041"/>
                </a:lnTo>
                <a:lnTo>
                  <a:pt x="243" y="1050"/>
                </a:lnTo>
                <a:lnTo>
                  <a:pt x="239" y="1054"/>
                </a:lnTo>
                <a:lnTo>
                  <a:pt x="323" y="872"/>
                </a:lnTo>
                <a:lnTo>
                  <a:pt x="588" y="766"/>
                </a:lnTo>
                <a:lnTo>
                  <a:pt x="347" y="813"/>
                </a:lnTo>
                <a:lnTo>
                  <a:pt x="450" y="599"/>
                </a:lnTo>
                <a:lnTo>
                  <a:pt x="723" y="593"/>
                </a:lnTo>
                <a:lnTo>
                  <a:pt x="467" y="553"/>
                </a:lnTo>
                <a:lnTo>
                  <a:pt x="528" y="409"/>
                </a:lnTo>
                <a:lnTo>
                  <a:pt x="723" y="383"/>
                </a:lnTo>
                <a:lnTo>
                  <a:pt x="545" y="367"/>
                </a:lnTo>
                <a:lnTo>
                  <a:pt x="588" y="246"/>
                </a:lnTo>
                <a:lnTo>
                  <a:pt x="694" y="197"/>
                </a:lnTo>
                <a:lnTo>
                  <a:pt x="586" y="212"/>
                </a:lnTo>
                <a:lnTo>
                  <a:pt x="619" y="41"/>
                </a:lnTo>
                <a:lnTo>
                  <a:pt x="554" y="252"/>
                </a:lnTo>
                <a:lnTo>
                  <a:pt x="493" y="409"/>
                </a:lnTo>
                <a:lnTo>
                  <a:pt x="457" y="85"/>
                </a:lnTo>
                <a:lnTo>
                  <a:pt x="463" y="464"/>
                </a:lnTo>
                <a:lnTo>
                  <a:pt x="408" y="580"/>
                </a:lnTo>
                <a:lnTo>
                  <a:pt x="317" y="297"/>
                </a:lnTo>
                <a:lnTo>
                  <a:pt x="378" y="631"/>
                </a:lnTo>
                <a:lnTo>
                  <a:pt x="298" y="804"/>
                </a:lnTo>
                <a:lnTo>
                  <a:pt x="175" y="587"/>
                </a:lnTo>
                <a:lnTo>
                  <a:pt x="275" y="855"/>
                </a:lnTo>
                <a:lnTo>
                  <a:pt x="268" y="879"/>
                </a:lnTo>
                <a:lnTo>
                  <a:pt x="260" y="904"/>
                </a:lnTo>
                <a:lnTo>
                  <a:pt x="249" y="936"/>
                </a:lnTo>
                <a:lnTo>
                  <a:pt x="235" y="970"/>
                </a:lnTo>
                <a:lnTo>
                  <a:pt x="222" y="1003"/>
                </a:lnTo>
                <a:lnTo>
                  <a:pt x="220" y="1012"/>
                </a:lnTo>
                <a:lnTo>
                  <a:pt x="216" y="1020"/>
                </a:lnTo>
                <a:lnTo>
                  <a:pt x="213" y="1027"/>
                </a:lnTo>
                <a:lnTo>
                  <a:pt x="209" y="1035"/>
                </a:lnTo>
                <a:lnTo>
                  <a:pt x="205" y="1042"/>
                </a:lnTo>
                <a:lnTo>
                  <a:pt x="201" y="1048"/>
                </a:lnTo>
                <a:lnTo>
                  <a:pt x="194" y="1060"/>
                </a:lnTo>
                <a:lnTo>
                  <a:pt x="186" y="1073"/>
                </a:lnTo>
                <a:lnTo>
                  <a:pt x="182" y="1078"/>
                </a:lnTo>
                <a:lnTo>
                  <a:pt x="177" y="1086"/>
                </a:lnTo>
                <a:lnTo>
                  <a:pt x="171" y="1092"/>
                </a:lnTo>
                <a:lnTo>
                  <a:pt x="163" y="1099"/>
                </a:lnTo>
                <a:lnTo>
                  <a:pt x="156" y="1107"/>
                </a:lnTo>
                <a:lnTo>
                  <a:pt x="148" y="1115"/>
                </a:lnTo>
                <a:lnTo>
                  <a:pt x="141" y="1122"/>
                </a:lnTo>
                <a:lnTo>
                  <a:pt x="133" y="1130"/>
                </a:lnTo>
                <a:lnTo>
                  <a:pt x="125" y="1135"/>
                </a:lnTo>
                <a:lnTo>
                  <a:pt x="118" y="1145"/>
                </a:lnTo>
                <a:lnTo>
                  <a:pt x="108" y="1152"/>
                </a:lnTo>
                <a:lnTo>
                  <a:pt x="101" y="1160"/>
                </a:lnTo>
                <a:lnTo>
                  <a:pt x="91" y="1166"/>
                </a:lnTo>
                <a:lnTo>
                  <a:pt x="84" y="1175"/>
                </a:lnTo>
                <a:lnTo>
                  <a:pt x="67" y="1188"/>
                </a:lnTo>
                <a:lnTo>
                  <a:pt x="59" y="1194"/>
                </a:lnTo>
                <a:lnTo>
                  <a:pt x="51" y="1202"/>
                </a:lnTo>
                <a:lnTo>
                  <a:pt x="38" y="1213"/>
                </a:lnTo>
                <a:lnTo>
                  <a:pt x="25" y="1223"/>
                </a:lnTo>
                <a:lnTo>
                  <a:pt x="15" y="1232"/>
                </a:lnTo>
                <a:lnTo>
                  <a:pt x="8" y="1238"/>
                </a:lnTo>
                <a:lnTo>
                  <a:pt x="0" y="1243"/>
                </a:lnTo>
                <a:lnTo>
                  <a:pt x="34" y="1073"/>
                </a:lnTo>
                <a:lnTo>
                  <a:pt x="46" y="1077"/>
                </a:lnTo>
                <a:lnTo>
                  <a:pt x="82" y="1075"/>
                </a:lnTo>
                <a:lnTo>
                  <a:pt x="125" y="1063"/>
                </a:lnTo>
                <a:close/>
              </a:path>
            </a:pathLst>
          </a:custGeom>
          <a:solidFill>
            <a:srgbClr val="FFFF99"/>
          </a:solidFill>
          <a:ln w="9525">
            <a:noFill/>
            <a:round/>
            <a:headEnd/>
            <a:tailEnd/>
          </a:ln>
        </p:spPr>
        <p:txBody>
          <a:bodyPr/>
          <a:lstStyle/>
          <a:p>
            <a:endParaRPr lang="en-US"/>
          </a:p>
        </p:txBody>
      </p:sp>
      <p:sp>
        <p:nvSpPr>
          <p:cNvPr id="7174" name="Freeform 10"/>
          <p:cNvSpPr>
            <a:spLocks/>
          </p:cNvSpPr>
          <p:nvPr/>
        </p:nvSpPr>
        <p:spPr bwMode="auto">
          <a:xfrm>
            <a:off x="3824288" y="11113"/>
            <a:ext cx="1474787" cy="727075"/>
          </a:xfrm>
          <a:custGeom>
            <a:avLst/>
            <a:gdLst>
              <a:gd name="T0" fmla="*/ 463708593 w 929"/>
              <a:gd name="T1" fmla="*/ 783769388 h 458"/>
              <a:gd name="T2" fmla="*/ 645159781 w 929"/>
              <a:gd name="T3" fmla="*/ 688003450 h 458"/>
              <a:gd name="T4" fmla="*/ 720764443 w 929"/>
              <a:gd name="T5" fmla="*/ 587195613 h 458"/>
              <a:gd name="T6" fmla="*/ 778727223 w 929"/>
              <a:gd name="T7" fmla="*/ 486390950 h 458"/>
              <a:gd name="T8" fmla="*/ 844251264 w 929"/>
              <a:gd name="T9" fmla="*/ 367942813 h 458"/>
              <a:gd name="T10" fmla="*/ 1008062158 w 929"/>
              <a:gd name="T11" fmla="*/ 209173763 h 458"/>
              <a:gd name="T12" fmla="*/ 1136589290 w 929"/>
              <a:gd name="T13" fmla="*/ 176410938 h 458"/>
              <a:gd name="T14" fmla="*/ 1257556749 w 929"/>
              <a:gd name="T15" fmla="*/ 176410938 h 458"/>
              <a:gd name="T16" fmla="*/ 1212193952 w 929"/>
              <a:gd name="T17" fmla="*/ 236894688 h 458"/>
              <a:gd name="T18" fmla="*/ 1141629600 w 929"/>
              <a:gd name="T19" fmla="*/ 342741250 h 458"/>
              <a:gd name="T20" fmla="*/ 1222274573 w 929"/>
              <a:gd name="T21" fmla="*/ 433466875 h 458"/>
              <a:gd name="T22" fmla="*/ 1350803292 w 929"/>
              <a:gd name="T23" fmla="*/ 327620313 h 458"/>
              <a:gd name="T24" fmla="*/ 1439007937 w 929"/>
              <a:gd name="T25" fmla="*/ 176410938 h 458"/>
              <a:gd name="T26" fmla="*/ 1567536656 w 929"/>
              <a:gd name="T27" fmla="*/ 70564375 h 458"/>
              <a:gd name="T28" fmla="*/ 1643141318 w 929"/>
              <a:gd name="T29" fmla="*/ 194052825 h 458"/>
              <a:gd name="T30" fmla="*/ 1552415724 w 929"/>
              <a:gd name="T31" fmla="*/ 342741250 h 458"/>
              <a:gd name="T32" fmla="*/ 1605338193 w 929"/>
              <a:gd name="T33" fmla="*/ 395665325 h 458"/>
              <a:gd name="T34" fmla="*/ 1706144409 w 929"/>
              <a:gd name="T35" fmla="*/ 284778450 h 458"/>
              <a:gd name="T36" fmla="*/ 1766628139 w 929"/>
              <a:gd name="T37" fmla="*/ 219254388 h 458"/>
              <a:gd name="T38" fmla="*/ 1839713439 w 929"/>
              <a:gd name="T39" fmla="*/ 133569075 h 458"/>
              <a:gd name="T40" fmla="*/ 1978321192 w 929"/>
              <a:gd name="T41" fmla="*/ 12601575 h 458"/>
              <a:gd name="T42" fmla="*/ 2058966164 w 929"/>
              <a:gd name="T43" fmla="*/ 146169063 h 458"/>
              <a:gd name="T44" fmla="*/ 1963200259 w 929"/>
              <a:gd name="T45" fmla="*/ 252015625 h 458"/>
              <a:gd name="T46" fmla="*/ 1844753750 w 929"/>
              <a:gd name="T47" fmla="*/ 352821875 h 458"/>
              <a:gd name="T48" fmla="*/ 1839713439 w 929"/>
              <a:gd name="T49" fmla="*/ 390625013 h 458"/>
              <a:gd name="T50" fmla="*/ 2147483647 w 929"/>
              <a:gd name="T51" fmla="*/ 189012513 h 458"/>
              <a:gd name="T52" fmla="*/ 2147483647 w 929"/>
              <a:gd name="T53" fmla="*/ 246975313 h 458"/>
              <a:gd name="T54" fmla="*/ 2147483647 w 929"/>
              <a:gd name="T55" fmla="*/ 372983125 h 458"/>
              <a:gd name="T56" fmla="*/ 2116930532 w 929"/>
              <a:gd name="T57" fmla="*/ 405745950 h 458"/>
              <a:gd name="T58" fmla="*/ 2147483647 w 929"/>
              <a:gd name="T59" fmla="*/ 609877813 h 458"/>
              <a:gd name="T60" fmla="*/ 2106849911 w 929"/>
              <a:gd name="T61" fmla="*/ 602316550 h 458"/>
              <a:gd name="T62" fmla="*/ 1910277790 w 929"/>
              <a:gd name="T63" fmla="*/ 511592513 h 458"/>
              <a:gd name="T64" fmla="*/ 2001003384 w 929"/>
              <a:gd name="T65" fmla="*/ 806450000 h 458"/>
              <a:gd name="T66" fmla="*/ 1920358411 w 929"/>
              <a:gd name="T67" fmla="*/ 859374075 h 458"/>
              <a:gd name="T68" fmla="*/ 1663302561 w 929"/>
              <a:gd name="T69" fmla="*/ 672882513 h 458"/>
              <a:gd name="T70" fmla="*/ 1557456034 w 929"/>
              <a:gd name="T71" fmla="*/ 730845313 h 458"/>
              <a:gd name="T72" fmla="*/ 1748987845 w 929"/>
              <a:gd name="T73" fmla="*/ 912296563 h 458"/>
              <a:gd name="T74" fmla="*/ 1738907223 w 929"/>
              <a:gd name="T75" fmla="*/ 1111389700 h 458"/>
              <a:gd name="T76" fmla="*/ 1595257572 w 929"/>
              <a:gd name="T77" fmla="*/ 1116430013 h 458"/>
              <a:gd name="T78" fmla="*/ 1333161411 w 929"/>
              <a:gd name="T79" fmla="*/ 816530625 h 458"/>
              <a:gd name="T80" fmla="*/ 1333161411 w 929"/>
              <a:gd name="T81" fmla="*/ 929938450 h 458"/>
              <a:gd name="T82" fmla="*/ 1365924224 w 929"/>
              <a:gd name="T83" fmla="*/ 1116430013 h 458"/>
              <a:gd name="T84" fmla="*/ 1242435816 w 929"/>
              <a:gd name="T85" fmla="*/ 1146671888 h 458"/>
              <a:gd name="T86" fmla="*/ 1103828063 w 929"/>
              <a:gd name="T87" fmla="*/ 1154231563 h 458"/>
              <a:gd name="T88" fmla="*/ 965218723 w 929"/>
              <a:gd name="T89" fmla="*/ 1136591263 h 458"/>
              <a:gd name="T90" fmla="*/ 816530348 w 929"/>
              <a:gd name="T91" fmla="*/ 1050905950 h 458"/>
              <a:gd name="T92" fmla="*/ 607356657 w 929"/>
              <a:gd name="T93" fmla="*/ 929938450 h 458"/>
              <a:gd name="T94" fmla="*/ 1280238941 w 929"/>
              <a:gd name="T95" fmla="*/ 1045865638 h 458"/>
              <a:gd name="T96" fmla="*/ 1920358411 w 929"/>
              <a:gd name="T97" fmla="*/ 783769388 h 458"/>
              <a:gd name="T98" fmla="*/ 1897676219 w 929"/>
              <a:gd name="T99" fmla="*/ 420866888 h 458"/>
              <a:gd name="T100" fmla="*/ 1212193952 w 929"/>
              <a:gd name="T101" fmla="*/ 624998750 h 458"/>
              <a:gd name="T102" fmla="*/ 677921008 w 929"/>
              <a:gd name="T103" fmla="*/ 806450000 h 458"/>
              <a:gd name="T104" fmla="*/ 506550441 w 929"/>
              <a:gd name="T105" fmla="*/ 864414388 h 458"/>
              <a:gd name="T106" fmla="*/ 400703914 w 929"/>
              <a:gd name="T107" fmla="*/ 879535325 h 458"/>
              <a:gd name="T108" fmla="*/ 299897698 w 929"/>
              <a:gd name="T109" fmla="*/ 874495013 h 458"/>
              <a:gd name="T110" fmla="*/ 186491499 w 929"/>
              <a:gd name="T111" fmla="*/ 864414388 h 458"/>
              <a:gd name="T112" fmla="*/ 32761226 w 929"/>
              <a:gd name="T113" fmla="*/ 839212825 h 458"/>
              <a:gd name="T114" fmla="*/ 378023309 w 929"/>
              <a:gd name="T115" fmla="*/ 786288750 h 45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58"/>
              <a:gd name="T176" fmla="*/ 929 w 929"/>
              <a:gd name="T177" fmla="*/ 458 h 45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58">
                <a:moveTo>
                  <a:pt x="150" y="312"/>
                </a:moveTo>
                <a:lnTo>
                  <a:pt x="153" y="314"/>
                </a:lnTo>
                <a:lnTo>
                  <a:pt x="161" y="314"/>
                </a:lnTo>
                <a:lnTo>
                  <a:pt x="168" y="314"/>
                </a:lnTo>
                <a:lnTo>
                  <a:pt x="176" y="312"/>
                </a:lnTo>
                <a:lnTo>
                  <a:pt x="184" y="311"/>
                </a:lnTo>
                <a:lnTo>
                  <a:pt x="193" y="309"/>
                </a:lnTo>
                <a:lnTo>
                  <a:pt x="214" y="301"/>
                </a:lnTo>
                <a:lnTo>
                  <a:pt x="235" y="290"/>
                </a:lnTo>
                <a:lnTo>
                  <a:pt x="246" y="282"/>
                </a:lnTo>
                <a:lnTo>
                  <a:pt x="252" y="276"/>
                </a:lnTo>
                <a:lnTo>
                  <a:pt x="256" y="273"/>
                </a:lnTo>
                <a:lnTo>
                  <a:pt x="261" y="267"/>
                </a:lnTo>
                <a:lnTo>
                  <a:pt x="267" y="261"/>
                </a:lnTo>
                <a:lnTo>
                  <a:pt x="271" y="254"/>
                </a:lnTo>
                <a:lnTo>
                  <a:pt x="277" y="248"/>
                </a:lnTo>
                <a:lnTo>
                  <a:pt x="280" y="240"/>
                </a:lnTo>
                <a:lnTo>
                  <a:pt x="286" y="233"/>
                </a:lnTo>
                <a:lnTo>
                  <a:pt x="290" y="225"/>
                </a:lnTo>
                <a:lnTo>
                  <a:pt x="294" y="220"/>
                </a:lnTo>
                <a:lnTo>
                  <a:pt x="297" y="212"/>
                </a:lnTo>
                <a:lnTo>
                  <a:pt x="303" y="206"/>
                </a:lnTo>
                <a:lnTo>
                  <a:pt x="305" y="199"/>
                </a:lnTo>
                <a:lnTo>
                  <a:pt x="309" y="193"/>
                </a:lnTo>
                <a:lnTo>
                  <a:pt x="313" y="185"/>
                </a:lnTo>
                <a:lnTo>
                  <a:pt x="316" y="180"/>
                </a:lnTo>
                <a:lnTo>
                  <a:pt x="322" y="168"/>
                </a:lnTo>
                <a:lnTo>
                  <a:pt x="326" y="163"/>
                </a:lnTo>
                <a:lnTo>
                  <a:pt x="330" y="155"/>
                </a:lnTo>
                <a:lnTo>
                  <a:pt x="335" y="146"/>
                </a:lnTo>
                <a:lnTo>
                  <a:pt x="341" y="134"/>
                </a:lnTo>
                <a:lnTo>
                  <a:pt x="349" y="125"/>
                </a:lnTo>
                <a:lnTo>
                  <a:pt x="356" y="115"/>
                </a:lnTo>
                <a:lnTo>
                  <a:pt x="364" y="108"/>
                </a:lnTo>
                <a:lnTo>
                  <a:pt x="381" y="93"/>
                </a:lnTo>
                <a:lnTo>
                  <a:pt x="400" y="83"/>
                </a:lnTo>
                <a:lnTo>
                  <a:pt x="411" y="79"/>
                </a:lnTo>
                <a:lnTo>
                  <a:pt x="421" y="75"/>
                </a:lnTo>
                <a:lnTo>
                  <a:pt x="426" y="74"/>
                </a:lnTo>
                <a:lnTo>
                  <a:pt x="432" y="74"/>
                </a:lnTo>
                <a:lnTo>
                  <a:pt x="442" y="72"/>
                </a:lnTo>
                <a:lnTo>
                  <a:pt x="451" y="70"/>
                </a:lnTo>
                <a:lnTo>
                  <a:pt x="459" y="70"/>
                </a:lnTo>
                <a:lnTo>
                  <a:pt x="468" y="68"/>
                </a:lnTo>
                <a:lnTo>
                  <a:pt x="476" y="68"/>
                </a:lnTo>
                <a:lnTo>
                  <a:pt x="481" y="68"/>
                </a:lnTo>
                <a:lnTo>
                  <a:pt x="489" y="70"/>
                </a:lnTo>
                <a:lnTo>
                  <a:pt x="499" y="70"/>
                </a:lnTo>
                <a:lnTo>
                  <a:pt x="508" y="72"/>
                </a:lnTo>
                <a:lnTo>
                  <a:pt x="504" y="74"/>
                </a:lnTo>
                <a:lnTo>
                  <a:pt x="497" y="79"/>
                </a:lnTo>
                <a:lnTo>
                  <a:pt x="493" y="85"/>
                </a:lnTo>
                <a:lnTo>
                  <a:pt x="487" y="91"/>
                </a:lnTo>
                <a:lnTo>
                  <a:pt x="481" y="94"/>
                </a:lnTo>
                <a:lnTo>
                  <a:pt x="476" y="102"/>
                </a:lnTo>
                <a:lnTo>
                  <a:pt x="470" y="108"/>
                </a:lnTo>
                <a:lnTo>
                  <a:pt x="466" y="115"/>
                </a:lnTo>
                <a:lnTo>
                  <a:pt x="461" y="121"/>
                </a:lnTo>
                <a:lnTo>
                  <a:pt x="457" y="129"/>
                </a:lnTo>
                <a:lnTo>
                  <a:pt x="453" y="136"/>
                </a:lnTo>
                <a:lnTo>
                  <a:pt x="451" y="144"/>
                </a:lnTo>
                <a:lnTo>
                  <a:pt x="449" y="155"/>
                </a:lnTo>
                <a:lnTo>
                  <a:pt x="453" y="165"/>
                </a:lnTo>
                <a:lnTo>
                  <a:pt x="462" y="170"/>
                </a:lnTo>
                <a:lnTo>
                  <a:pt x="472" y="174"/>
                </a:lnTo>
                <a:lnTo>
                  <a:pt x="485" y="172"/>
                </a:lnTo>
                <a:lnTo>
                  <a:pt x="499" y="168"/>
                </a:lnTo>
                <a:lnTo>
                  <a:pt x="512" y="161"/>
                </a:lnTo>
                <a:lnTo>
                  <a:pt x="523" y="151"/>
                </a:lnTo>
                <a:lnTo>
                  <a:pt x="529" y="146"/>
                </a:lnTo>
                <a:lnTo>
                  <a:pt x="533" y="138"/>
                </a:lnTo>
                <a:lnTo>
                  <a:pt x="536" y="130"/>
                </a:lnTo>
                <a:lnTo>
                  <a:pt x="540" y="123"/>
                </a:lnTo>
                <a:lnTo>
                  <a:pt x="546" y="113"/>
                </a:lnTo>
                <a:lnTo>
                  <a:pt x="552" y="102"/>
                </a:lnTo>
                <a:lnTo>
                  <a:pt x="557" y="93"/>
                </a:lnTo>
                <a:lnTo>
                  <a:pt x="563" y="81"/>
                </a:lnTo>
                <a:lnTo>
                  <a:pt x="571" y="70"/>
                </a:lnTo>
                <a:lnTo>
                  <a:pt x="578" y="60"/>
                </a:lnTo>
                <a:lnTo>
                  <a:pt x="586" y="51"/>
                </a:lnTo>
                <a:lnTo>
                  <a:pt x="593" y="43"/>
                </a:lnTo>
                <a:lnTo>
                  <a:pt x="609" y="32"/>
                </a:lnTo>
                <a:lnTo>
                  <a:pt x="618" y="28"/>
                </a:lnTo>
                <a:lnTo>
                  <a:pt x="622" y="28"/>
                </a:lnTo>
                <a:lnTo>
                  <a:pt x="626" y="28"/>
                </a:lnTo>
                <a:lnTo>
                  <a:pt x="635" y="30"/>
                </a:lnTo>
                <a:lnTo>
                  <a:pt x="645" y="34"/>
                </a:lnTo>
                <a:lnTo>
                  <a:pt x="656" y="49"/>
                </a:lnTo>
                <a:lnTo>
                  <a:pt x="656" y="66"/>
                </a:lnTo>
                <a:lnTo>
                  <a:pt x="652" y="77"/>
                </a:lnTo>
                <a:lnTo>
                  <a:pt x="648" y="87"/>
                </a:lnTo>
                <a:lnTo>
                  <a:pt x="641" y="96"/>
                </a:lnTo>
                <a:lnTo>
                  <a:pt x="635" y="108"/>
                </a:lnTo>
                <a:lnTo>
                  <a:pt x="627" y="117"/>
                </a:lnTo>
                <a:lnTo>
                  <a:pt x="622" y="127"/>
                </a:lnTo>
                <a:lnTo>
                  <a:pt x="616" y="136"/>
                </a:lnTo>
                <a:lnTo>
                  <a:pt x="610" y="146"/>
                </a:lnTo>
                <a:lnTo>
                  <a:pt x="605" y="159"/>
                </a:lnTo>
                <a:lnTo>
                  <a:pt x="610" y="170"/>
                </a:lnTo>
                <a:lnTo>
                  <a:pt x="616" y="170"/>
                </a:lnTo>
                <a:lnTo>
                  <a:pt x="626" y="167"/>
                </a:lnTo>
                <a:lnTo>
                  <a:pt x="637" y="157"/>
                </a:lnTo>
                <a:lnTo>
                  <a:pt x="643" y="151"/>
                </a:lnTo>
                <a:lnTo>
                  <a:pt x="648" y="146"/>
                </a:lnTo>
                <a:lnTo>
                  <a:pt x="656" y="138"/>
                </a:lnTo>
                <a:lnTo>
                  <a:pt x="662" y="130"/>
                </a:lnTo>
                <a:lnTo>
                  <a:pt x="669" y="121"/>
                </a:lnTo>
                <a:lnTo>
                  <a:pt x="677" y="113"/>
                </a:lnTo>
                <a:lnTo>
                  <a:pt x="681" y="110"/>
                </a:lnTo>
                <a:lnTo>
                  <a:pt x="684" y="104"/>
                </a:lnTo>
                <a:lnTo>
                  <a:pt x="688" y="100"/>
                </a:lnTo>
                <a:lnTo>
                  <a:pt x="694" y="94"/>
                </a:lnTo>
                <a:lnTo>
                  <a:pt x="698" y="91"/>
                </a:lnTo>
                <a:lnTo>
                  <a:pt x="701" y="87"/>
                </a:lnTo>
                <a:lnTo>
                  <a:pt x="705" y="81"/>
                </a:lnTo>
                <a:lnTo>
                  <a:pt x="709" y="77"/>
                </a:lnTo>
                <a:lnTo>
                  <a:pt x="717" y="68"/>
                </a:lnTo>
                <a:lnTo>
                  <a:pt x="720" y="62"/>
                </a:lnTo>
                <a:lnTo>
                  <a:pt x="724" y="58"/>
                </a:lnTo>
                <a:lnTo>
                  <a:pt x="730" y="53"/>
                </a:lnTo>
                <a:lnTo>
                  <a:pt x="734" y="49"/>
                </a:lnTo>
                <a:lnTo>
                  <a:pt x="741" y="41"/>
                </a:lnTo>
                <a:lnTo>
                  <a:pt x="749" y="34"/>
                </a:lnTo>
                <a:lnTo>
                  <a:pt x="756" y="26"/>
                </a:lnTo>
                <a:lnTo>
                  <a:pt x="772" y="13"/>
                </a:lnTo>
                <a:lnTo>
                  <a:pt x="785" y="5"/>
                </a:lnTo>
                <a:lnTo>
                  <a:pt x="798" y="0"/>
                </a:lnTo>
                <a:lnTo>
                  <a:pt x="810" y="0"/>
                </a:lnTo>
                <a:lnTo>
                  <a:pt x="817" y="7"/>
                </a:lnTo>
                <a:lnTo>
                  <a:pt x="827" y="26"/>
                </a:lnTo>
                <a:lnTo>
                  <a:pt x="823" y="47"/>
                </a:lnTo>
                <a:lnTo>
                  <a:pt x="817" y="58"/>
                </a:lnTo>
                <a:lnTo>
                  <a:pt x="810" y="68"/>
                </a:lnTo>
                <a:lnTo>
                  <a:pt x="800" y="79"/>
                </a:lnTo>
                <a:lnTo>
                  <a:pt x="794" y="85"/>
                </a:lnTo>
                <a:lnTo>
                  <a:pt x="791" y="91"/>
                </a:lnTo>
                <a:lnTo>
                  <a:pt x="785" y="94"/>
                </a:lnTo>
                <a:lnTo>
                  <a:pt x="779" y="100"/>
                </a:lnTo>
                <a:lnTo>
                  <a:pt x="774" y="104"/>
                </a:lnTo>
                <a:lnTo>
                  <a:pt x="768" y="110"/>
                </a:lnTo>
                <a:lnTo>
                  <a:pt x="747" y="129"/>
                </a:lnTo>
                <a:lnTo>
                  <a:pt x="741" y="132"/>
                </a:lnTo>
                <a:lnTo>
                  <a:pt x="737" y="136"/>
                </a:lnTo>
                <a:lnTo>
                  <a:pt x="732" y="140"/>
                </a:lnTo>
                <a:lnTo>
                  <a:pt x="728" y="146"/>
                </a:lnTo>
                <a:lnTo>
                  <a:pt x="722" y="151"/>
                </a:lnTo>
                <a:lnTo>
                  <a:pt x="717" y="159"/>
                </a:lnTo>
                <a:lnTo>
                  <a:pt x="717" y="163"/>
                </a:lnTo>
                <a:lnTo>
                  <a:pt x="722" y="161"/>
                </a:lnTo>
                <a:lnTo>
                  <a:pt x="730" y="155"/>
                </a:lnTo>
                <a:lnTo>
                  <a:pt x="753" y="140"/>
                </a:lnTo>
                <a:lnTo>
                  <a:pt x="779" y="121"/>
                </a:lnTo>
                <a:lnTo>
                  <a:pt x="811" y="102"/>
                </a:lnTo>
                <a:lnTo>
                  <a:pt x="844" y="85"/>
                </a:lnTo>
                <a:lnTo>
                  <a:pt x="859" y="79"/>
                </a:lnTo>
                <a:lnTo>
                  <a:pt x="872" y="75"/>
                </a:lnTo>
                <a:lnTo>
                  <a:pt x="878" y="75"/>
                </a:lnTo>
                <a:lnTo>
                  <a:pt x="884" y="75"/>
                </a:lnTo>
                <a:lnTo>
                  <a:pt x="895" y="79"/>
                </a:lnTo>
                <a:lnTo>
                  <a:pt x="904" y="83"/>
                </a:lnTo>
                <a:lnTo>
                  <a:pt x="912" y="89"/>
                </a:lnTo>
                <a:lnTo>
                  <a:pt x="921" y="98"/>
                </a:lnTo>
                <a:lnTo>
                  <a:pt x="929" y="119"/>
                </a:lnTo>
                <a:lnTo>
                  <a:pt x="925" y="129"/>
                </a:lnTo>
                <a:lnTo>
                  <a:pt x="920" y="136"/>
                </a:lnTo>
                <a:lnTo>
                  <a:pt x="910" y="144"/>
                </a:lnTo>
                <a:lnTo>
                  <a:pt x="899" y="148"/>
                </a:lnTo>
                <a:lnTo>
                  <a:pt x="893" y="148"/>
                </a:lnTo>
                <a:lnTo>
                  <a:pt x="887" y="149"/>
                </a:lnTo>
                <a:lnTo>
                  <a:pt x="874" y="151"/>
                </a:lnTo>
                <a:lnTo>
                  <a:pt x="868" y="153"/>
                </a:lnTo>
                <a:lnTo>
                  <a:pt x="863" y="153"/>
                </a:lnTo>
                <a:lnTo>
                  <a:pt x="853" y="155"/>
                </a:lnTo>
                <a:lnTo>
                  <a:pt x="840" y="161"/>
                </a:lnTo>
                <a:lnTo>
                  <a:pt x="838" y="165"/>
                </a:lnTo>
                <a:lnTo>
                  <a:pt x="842" y="168"/>
                </a:lnTo>
                <a:lnTo>
                  <a:pt x="857" y="189"/>
                </a:lnTo>
                <a:lnTo>
                  <a:pt x="874" y="216"/>
                </a:lnTo>
                <a:lnTo>
                  <a:pt x="880" y="239"/>
                </a:lnTo>
                <a:lnTo>
                  <a:pt x="878" y="242"/>
                </a:lnTo>
                <a:lnTo>
                  <a:pt x="874" y="246"/>
                </a:lnTo>
                <a:lnTo>
                  <a:pt x="868" y="246"/>
                </a:lnTo>
                <a:lnTo>
                  <a:pt x="861" y="246"/>
                </a:lnTo>
                <a:lnTo>
                  <a:pt x="853" y="244"/>
                </a:lnTo>
                <a:lnTo>
                  <a:pt x="844" y="240"/>
                </a:lnTo>
                <a:lnTo>
                  <a:pt x="836" y="239"/>
                </a:lnTo>
                <a:lnTo>
                  <a:pt x="827" y="233"/>
                </a:lnTo>
                <a:lnTo>
                  <a:pt x="811" y="225"/>
                </a:lnTo>
                <a:lnTo>
                  <a:pt x="796" y="216"/>
                </a:lnTo>
                <a:lnTo>
                  <a:pt x="781" y="208"/>
                </a:lnTo>
                <a:lnTo>
                  <a:pt x="770" y="203"/>
                </a:lnTo>
                <a:lnTo>
                  <a:pt x="758" y="203"/>
                </a:lnTo>
                <a:lnTo>
                  <a:pt x="749" y="208"/>
                </a:lnTo>
                <a:lnTo>
                  <a:pt x="747" y="214"/>
                </a:lnTo>
                <a:lnTo>
                  <a:pt x="747" y="221"/>
                </a:lnTo>
                <a:lnTo>
                  <a:pt x="753" y="239"/>
                </a:lnTo>
                <a:lnTo>
                  <a:pt x="775" y="280"/>
                </a:lnTo>
                <a:lnTo>
                  <a:pt x="794" y="320"/>
                </a:lnTo>
                <a:lnTo>
                  <a:pt x="794" y="333"/>
                </a:lnTo>
                <a:lnTo>
                  <a:pt x="791" y="339"/>
                </a:lnTo>
                <a:lnTo>
                  <a:pt x="785" y="343"/>
                </a:lnTo>
                <a:lnTo>
                  <a:pt x="777" y="343"/>
                </a:lnTo>
                <a:lnTo>
                  <a:pt x="770" y="343"/>
                </a:lnTo>
                <a:lnTo>
                  <a:pt x="762" y="341"/>
                </a:lnTo>
                <a:lnTo>
                  <a:pt x="755" y="337"/>
                </a:lnTo>
                <a:lnTo>
                  <a:pt x="739" y="326"/>
                </a:lnTo>
                <a:lnTo>
                  <a:pt x="722" y="311"/>
                </a:lnTo>
                <a:lnTo>
                  <a:pt x="707" y="297"/>
                </a:lnTo>
                <a:lnTo>
                  <a:pt x="690" y="284"/>
                </a:lnTo>
                <a:lnTo>
                  <a:pt x="660" y="267"/>
                </a:lnTo>
                <a:lnTo>
                  <a:pt x="646" y="267"/>
                </a:lnTo>
                <a:lnTo>
                  <a:pt x="635" y="269"/>
                </a:lnTo>
                <a:lnTo>
                  <a:pt x="626" y="273"/>
                </a:lnTo>
                <a:lnTo>
                  <a:pt x="624" y="276"/>
                </a:lnTo>
                <a:lnTo>
                  <a:pt x="620" y="280"/>
                </a:lnTo>
                <a:lnTo>
                  <a:pt x="618" y="290"/>
                </a:lnTo>
                <a:lnTo>
                  <a:pt x="620" y="301"/>
                </a:lnTo>
                <a:lnTo>
                  <a:pt x="635" y="324"/>
                </a:lnTo>
                <a:lnTo>
                  <a:pt x="660" y="345"/>
                </a:lnTo>
                <a:lnTo>
                  <a:pt x="671" y="350"/>
                </a:lnTo>
                <a:lnTo>
                  <a:pt x="682" y="356"/>
                </a:lnTo>
                <a:lnTo>
                  <a:pt x="694" y="362"/>
                </a:lnTo>
                <a:lnTo>
                  <a:pt x="703" y="369"/>
                </a:lnTo>
                <a:lnTo>
                  <a:pt x="719" y="392"/>
                </a:lnTo>
                <a:lnTo>
                  <a:pt x="720" y="407"/>
                </a:lnTo>
                <a:lnTo>
                  <a:pt x="717" y="421"/>
                </a:lnTo>
                <a:lnTo>
                  <a:pt x="705" y="432"/>
                </a:lnTo>
                <a:lnTo>
                  <a:pt x="690" y="441"/>
                </a:lnTo>
                <a:lnTo>
                  <a:pt x="681" y="445"/>
                </a:lnTo>
                <a:lnTo>
                  <a:pt x="671" y="447"/>
                </a:lnTo>
                <a:lnTo>
                  <a:pt x="662" y="447"/>
                </a:lnTo>
                <a:lnTo>
                  <a:pt x="652" y="447"/>
                </a:lnTo>
                <a:lnTo>
                  <a:pt x="643" y="447"/>
                </a:lnTo>
                <a:lnTo>
                  <a:pt x="633" y="443"/>
                </a:lnTo>
                <a:lnTo>
                  <a:pt x="624" y="440"/>
                </a:lnTo>
                <a:lnTo>
                  <a:pt x="616" y="434"/>
                </a:lnTo>
                <a:lnTo>
                  <a:pt x="603" y="419"/>
                </a:lnTo>
                <a:lnTo>
                  <a:pt x="588" y="398"/>
                </a:lnTo>
                <a:lnTo>
                  <a:pt x="557" y="356"/>
                </a:lnTo>
                <a:lnTo>
                  <a:pt x="529" y="324"/>
                </a:lnTo>
                <a:lnTo>
                  <a:pt x="516" y="316"/>
                </a:lnTo>
                <a:lnTo>
                  <a:pt x="504" y="318"/>
                </a:lnTo>
                <a:lnTo>
                  <a:pt x="500" y="322"/>
                </a:lnTo>
                <a:lnTo>
                  <a:pt x="499" y="328"/>
                </a:lnTo>
                <a:lnTo>
                  <a:pt x="504" y="339"/>
                </a:lnTo>
                <a:lnTo>
                  <a:pt x="529" y="369"/>
                </a:lnTo>
                <a:lnTo>
                  <a:pt x="542" y="386"/>
                </a:lnTo>
                <a:lnTo>
                  <a:pt x="554" y="404"/>
                </a:lnTo>
                <a:lnTo>
                  <a:pt x="559" y="419"/>
                </a:lnTo>
                <a:lnTo>
                  <a:pt x="557" y="432"/>
                </a:lnTo>
                <a:lnTo>
                  <a:pt x="552" y="438"/>
                </a:lnTo>
                <a:lnTo>
                  <a:pt x="542" y="443"/>
                </a:lnTo>
                <a:lnTo>
                  <a:pt x="531" y="447"/>
                </a:lnTo>
                <a:lnTo>
                  <a:pt x="523" y="449"/>
                </a:lnTo>
                <a:lnTo>
                  <a:pt x="517" y="451"/>
                </a:lnTo>
                <a:lnTo>
                  <a:pt x="510" y="453"/>
                </a:lnTo>
                <a:lnTo>
                  <a:pt x="500" y="453"/>
                </a:lnTo>
                <a:lnTo>
                  <a:pt x="493" y="455"/>
                </a:lnTo>
                <a:lnTo>
                  <a:pt x="483" y="457"/>
                </a:lnTo>
                <a:lnTo>
                  <a:pt x="476" y="457"/>
                </a:lnTo>
                <a:lnTo>
                  <a:pt x="466" y="457"/>
                </a:lnTo>
                <a:lnTo>
                  <a:pt x="457" y="458"/>
                </a:lnTo>
                <a:lnTo>
                  <a:pt x="447" y="458"/>
                </a:lnTo>
                <a:lnTo>
                  <a:pt x="438" y="458"/>
                </a:lnTo>
                <a:lnTo>
                  <a:pt x="428" y="457"/>
                </a:lnTo>
                <a:lnTo>
                  <a:pt x="419" y="457"/>
                </a:lnTo>
                <a:lnTo>
                  <a:pt x="409" y="455"/>
                </a:lnTo>
                <a:lnTo>
                  <a:pt x="400" y="455"/>
                </a:lnTo>
                <a:lnTo>
                  <a:pt x="392" y="453"/>
                </a:lnTo>
                <a:lnTo>
                  <a:pt x="383" y="451"/>
                </a:lnTo>
                <a:lnTo>
                  <a:pt x="375" y="449"/>
                </a:lnTo>
                <a:lnTo>
                  <a:pt x="366" y="445"/>
                </a:lnTo>
                <a:lnTo>
                  <a:pt x="360" y="443"/>
                </a:lnTo>
                <a:lnTo>
                  <a:pt x="345" y="436"/>
                </a:lnTo>
                <a:lnTo>
                  <a:pt x="333" y="426"/>
                </a:lnTo>
                <a:lnTo>
                  <a:pt x="324" y="417"/>
                </a:lnTo>
                <a:lnTo>
                  <a:pt x="307" y="398"/>
                </a:lnTo>
                <a:lnTo>
                  <a:pt x="288" y="385"/>
                </a:lnTo>
                <a:lnTo>
                  <a:pt x="267" y="375"/>
                </a:lnTo>
                <a:lnTo>
                  <a:pt x="258" y="373"/>
                </a:lnTo>
                <a:lnTo>
                  <a:pt x="248" y="371"/>
                </a:lnTo>
                <a:lnTo>
                  <a:pt x="241" y="369"/>
                </a:lnTo>
                <a:lnTo>
                  <a:pt x="231" y="367"/>
                </a:lnTo>
                <a:lnTo>
                  <a:pt x="218" y="367"/>
                </a:lnTo>
                <a:lnTo>
                  <a:pt x="208" y="367"/>
                </a:lnTo>
                <a:lnTo>
                  <a:pt x="205" y="367"/>
                </a:lnTo>
                <a:lnTo>
                  <a:pt x="333" y="328"/>
                </a:lnTo>
                <a:lnTo>
                  <a:pt x="508" y="415"/>
                </a:lnTo>
                <a:lnTo>
                  <a:pt x="375" y="314"/>
                </a:lnTo>
                <a:lnTo>
                  <a:pt x="531" y="269"/>
                </a:lnTo>
                <a:lnTo>
                  <a:pt x="656" y="405"/>
                </a:lnTo>
                <a:lnTo>
                  <a:pt x="561" y="258"/>
                </a:lnTo>
                <a:lnTo>
                  <a:pt x="662" y="223"/>
                </a:lnTo>
                <a:lnTo>
                  <a:pt x="762" y="311"/>
                </a:lnTo>
                <a:lnTo>
                  <a:pt x="690" y="214"/>
                </a:lnTo>
                <a:lnTo>
                  <a:pt x="772" y="182"/>
                </a:lnTo>
                <a:lnTo>
                  <a:pt x="844" y="212"/>
                </a:lnTo>
                <a:lnTo>
                  <a:pt x="787" y="165"/>
                </a:lnTo>
                <a:lnTo>
                  <a:pt x="889" y="104"/>
                </a:lnTo>
                <a:lnTo>
                  <a:pt x="753" y="167"/>
                </a:lnTo>
                <a:lnTo>
                  <a:pt x="646" y="208"/>
                </a:lnTo>
                <a:lnTo>
                  <a:pt x="794" y="43"/>
                </a:lnTo>
                <a:lnTo>
                  <a:pt x="605" y="216"/>
                </a:lnTo>
                <a:lnTo>
                  <a:pt x="521" y="239"/>
                </a:lnTo>
                <a:lnTo>
                  <a:pt x="624" y="66"/>
                </a:lnTo>
                <a:lnTo>
                  <a:pt x="481" y="248"/>
                </a:lnTo>
                <a:lnTo>
                  <a:pt x="358" y="284"/>
                </a:lnTo>
                <a:lnTo>
                  <a:pt x="413" y="125"/>
                </a:lnTo>
                <a:lnTo>
                  <a:pt x="322" y="297"/>
                </a:lnTo>
                <a:lnTo>
                  <a:pt x="307" y="303"/>
                </a:lnTo>
                <a:lnTo>
                  <a:pt x="290" y="311"/>
                </a:lnTo>
                <a:lnTo>
                  <a:pt x="269" y="320"/>
                </a:lnTo>
                <a:lnTo>
                  <a:pt x="246" y="328"/>
                </a:lnTo>
                <a:lnTo>
                  <a:pt x="223" y="337"/>
                </a:lnTo>
                <a:lnTo>
                  <a:pt x="218" y="339"/>
                </a:lnTo>
                <a:lnTo>
                  <a:pt x="212" y="341"/>
                </a:lnTo>
                <a:lnTo>
                  <a:pt x="206" y="341"/>
                </a:lnTo>
                <a:lnTo>
                  <a:pt x="201" y="343"/>
                </a:lnTo>
                <a:lnTo>
                  <a:pt x="195" y="345"/>
                </a:lnTo>
                <a:lnTo>
                  <a:pt x="191" y="347"/>
                </a:lnTo>
                <a:lnTo>
                  <a:pt x="182" y="347"/>
                </a:lnTo>
                <a:lnTo>
                  <a:pt x="172" y="349"/>
                </a:lnTo>
                <a:lnTo>
                  <a:pt x="167" y="349"/>
                </a:lnTo>
                <a:lnTo>
                  <a:pt x="159" y="349"/>
                </a:lnTo>
                <a:lnTo>
                  <a:pt x="153" y="349"/>
                </a:lnTo>
                <a:lnTo>
                  <a:pt x="148" y="349"/>
                </a:lnTo>
                <a:lnTo>
                  <a:pt x="140" y="349"/>
                </a:lnTo>
                <a:lnTo>
                  <a:pt x="134" y="349"/>
                </a:lnTo>
                <a:lnTo>
                  <a:pt x="127" y="349"/>
                </a:lnTo>
                <a:lnTo>
                  <a:pt x="119" y="347"/>
                </a:lnTo>
                <a:lnTo>
                  <a:pt x="112" y="347"/>
                </a:lnTo>
                <a:lnTo>
                  <a:pt x="104" y="347"/>
                </a:lnTo>
                <a:lnTo>
                  <a:pt x="96" y="345"/>
                </a:lnTo>
                <a:lnTo>
                  <a:pt x="89" y="345"/>
                </a:lnTo>
                <a:lnTo>
                  <a:pt x="81" y="343"/>
                </a:lnTo>
                <a:lnTo>
                  <a:pt x="74" y="343"/>
                </a:lnTo>
                <a:lnTo>
                  <a:pt x="58" y="341"/>
                </a:lnTo>
                <a:lnTo>
                  <a:pt x="53" y="339"/>
                </a:lnTo>
                <a:lnTo>
                  <a:pt x="45" y="339"/>
                </a:lnTo>
                <a:lnTo>
                  <a:pt x="34" y="337"/>
                </a:lnTo>
                <a:lnTo>
                  <a:pt x="22" y="335"/>
                </a:lnTo>
                <a:lnTo>
                  <a:pt x="13" y="333"/>
                </a:lnTo>
                <a:lnTo>
                  <a:pt x="5" y="331"/>
                </a:lnTo>
                <a:lnTo>
                  <a:pt x="0" y="331"/>
                </a:lnTo>
                <a:lnTo>
                  <a:pt x="102" y="271"/>
                </a:lnTo>
                <a:lnTo>
                  <a:pt x="106" y="278"/>
                </a:lnTo>
                <a:lnTo>
                  <a:pt x="123" y="297"/>
                </a:lnTo>
                <a:lnTo>
                  <a:pt x="150" y="312"/>
                </a:lnTo>
                <a:close/>
              </a:path>
            </a:pathLst>
          </a:custGeom>
          <a:gradFill rotWithShape="0">
            <a:gsLst>
              <a:gs pos="0">
                <a:srgbClr val="FFCC00"/>
              </a:gs>
              <a:gs pos="100000">
                <a:srgbClr val="FFFFCC"/>
              </a:gs>
            </a:gsLst>
            <a:path path="rect">
              <a:fillToRect r="100000" b="100000"/>
            </a:path>
          </a:gradFill>
          <a:ln w="9525">
            <a:noFill/>
            <a:round/>
            <a:headEnd/>
            <a:tailEnd/>
          </a:ln>
        </p:spPr>
        <p:txBody>
          <a:bodyPr/>
          <a:lstStyle/>
          <a:p>
            <a:endParaRPr lang="en-US"/>
          </a:p>
        </p:txBody>
      </p:sp>
      <p:sp>
        <p:nvSpPr>
          <p:cNvPr id="7175" name="Freeform 12"/>
          <p:cNvSpPr>
            <a:spLocks/>
          </p:cNvSpPr>
          <p:nvPr/>
        </p:nvSpPr>
        <p:spPr bwMode="auto">
          <a:xfrm>
            <a:off x="6362700" y="230188"/>
            <a:ext cx="1471613" cy="728662"/>
          </a:xfrm>
          <a:custGeom>
            <a:avLst/>
            <a:gdLst>
              <a:gd name="T0" fmla="*/ 463708908 w 927"/>
              <a:gd name="T1" fmla="*/ 788807571 h 459"/>
              <a:gd name="T2" fmla="*/ 640119905 w 927"/>
              <a:gd name="T3" fmla="*/ 688001390 h 459"/>
              <a:gd name="T4" fmla="*/ 715724618 w 927"/>
              <a:gd name="T5" fmla="*/ 592235519 h 459"/>
              <a:gd name="T6" fmla="*/ 778729340 w 927"/>
              <a:gd name="T7" fmla="*/ 486389029 h 459"/>
              <a:gd name="T8" fmla="*/ 844253424 w 927"/>
              <a:gd name="T9" fmla="*/ 367942560 h 459"/>
              <a:gd name="T10" fmla="*/ 1003022528 w 927"/>
              <a:gd name="T11" fmla="*/ 209172031 h 459"/>
              <a:gd name="T12" fmla="*/ 1131551334 w 927"/>
              <a:gd name="T13" fmla="*/ 181451125 h 459"/>
              <a:gd name="T14" fmla="*/ 1249997925 w 927"/>
              <a:gd name="T15" fmla="*/ 181451125 h 459"/>
              <a:gd name="T16" fmla="*/ 1207156048 w 927"/>
              <a:gd name="T17" fmla="*/ 244454195 h 459"/>
              <a:gd name="T18" fmla="*/ 1136591649 w 927"/>
              <a:gd name="T19" fmla="*/ 345260376 h 459"/>
              <a:gd name="T20" fmla="*/ 1217236676 w 927"/>
              <a:gd name="T21" fmla="*/ 435985938 h 459"/>
              <a:gd name="T22" fmla="*/ 1345763895 w 927"/>
              <a:gd name="T23" fmla="*/ 335179758 h 459"/>
              <a:gd name="T24" fmla="*/ 1433970187 w 927"/>
              <a:gd name="T25" fmla="*/ 181451125 h 459"/>
              <a:gd name="T26" fmla="*/ 1562497406 w 927"/>
              <a:gd name="T27" fmla="*/ 73083687 h 459"/>
              <a:gd name="T28" fmla="*/ 1643142433 w 927"/>
              <a:gd name="T29" fmla="*/ 196572053 h 459"/>
              <a:gd name="T30" fmla="*/ 1547376463 w 927"/>
              <a:gd name="T31" fmla="*/ 345260376 h 459"/>
              <a:gd name="T32" fmla="*/ 1600300556 w 927"/>
              <a:gd name="T33" fmla="*/ 400703775 h 459"/>
              <a:gd name="T34" fmla="*/ 1701106840 w 927"/>
              <a:gd name="T35" fmla="*/ 287297615 h 459"/>
              <a:gd name="T36" fmla="*/ 1761590611 w 927"/>
              <a:gd name="T37" fmla="*/ 219252650 h 459"/>
              <a:gd name="T38" fmla="*/ 1834674373 w 927"/>
              <a:gd name="T39" fmla="*/ 138607705 h 459"/>
              <a:gd name="T40" fmla="*/ 1978324122 w 927"/>
              <a:gd name="T41" fmla="*/ 15120927 h 459"/>
              <a:gd name="T42" fmla="*/ 2053928835 w 927"/>
              <a:gd name="T43" fmla="*/ 148688323 h 459"/>
              <a:gd name="T44" fmla="*/ 1958162865 w 927"/>
              <a:gd name="T45" fmla="*/ 254534813 h 459"/>
              <a:gd name="T46" fmla="*/ 1839714688 w 927"/>
              <a:gd name="T47" fmla="*/ 357861942 h 459"/>
              <a:gd name="T48" fmla="*/ 1834674373 w 927"/>
              <a:gd name="T49" fmla="*/ 395663466 h 459"/>
              <a:gd name="T50" fmla="*/ 2147483647 w 927"/>
              <a:gd name="T51" fmla="*/ 196572053 h 459"/>
              <a:gd name="T52" fmla="*/ 2147483647 w 927"/>
              <a:gd name="T53" fmla="*/ 254534813 h 459"/>
              <a:gd name="T54" fmla="*/ 2147483647 w 927"/>
              <a:gd name="T55" fmla="*/ 378023178 h 459"/>
              <a:gd name="T56" fmla="*/ 2111891655 w 927"/>
              <a:gd name="T57" fmla="*/ 405744084 h 459"/>
              <a:gd name="T58" fmla="*/ 2147483647 w 927"/>
              <a:gd name="T59" fmla="*/ 617437064 h 459"/>
              <a:gd name="T60" fmla="*/ 2101811027 w 927"/>
              <a:gd name="T61" fmla="*/ 602316137 h 459"/>
              <a:gd name="T62" fmla="*/ 1905238772 w 927"/>
              <a:gd name="T63" fmla="*/ 511590574 h 459"/>
              <a:gd name="T64" fmla="*/ 1995964428 w 927"/>
              <a:gd name="T65" fmla="*/ 806449447 h 459"/>
              <a:gd name="T66" fmla="*/ 1915319401 w 927"/>
              <a:gd name="T67" fmla="*/ 859371898 h 459"/>
              <a:gd name="T68" fmla="*/ 1658263376 w 927"/>
              <a:gd name="T69" fmla="*/ 672880463 h 459"/>
              <a:gd name="T70" fmla="*/ 1552416777 w 927"/>
              <a:gd name="T71" fmla="*/ 730844811 h 459"/>
              <a:gd name="T72" fmla="*/ 1743948718 w 927"/>
              <a:gd name="T73" fmla="*/ 917336246 h 459"/>
              <a:gd name="T74" fmla="*/ 1733868089 w 927"/>
              <a:gd name="T75" fmla="*/ 1113908298 h 459"/>
              <a:gd name="T76" fmla="*/ 1590219928 w 927"/>
              <a:gd name="T77" fmla="*/ 1123988916 h 459"/>
              <a:gd name="T78" fmla="*/ 1328123589 w 927"/>
              <a:gd name="T79" fmla="*/ 816530065 h 459"/>
              <a:gd name="T80" fmla="*/ 1328123589 w 927"/>
              <a:gd name="T81" fmla="*/ 937497482 h 459"/>
              <a:gd name="T82" fmla="*/ 1360884837 w 927"/>
              <a:gd name="T83" fmla="*/ 1118948607 h 459"/>
              <a:gd name="T84" fmla="*/ 1237397933 w 927"/>
              <a:gd name="T85" fmla="*/ 1151709822 h 459"/>
              <a:gd name="T86" fmla="*/ 1098788498 w 927"/>
              <a:gd name="T87" fmla="*/ 1156750131 h 459"/>
              <a:gd name="T88" fmla="*/ 960180651 w 927"/>
              <a:gd name="T89" fmla="*/ 1136588895 h 459"/>
              <a:gd name="T90" fmla="*/ 811490588 w 927"/>
              <a:gd name="T91" fmla="*/ 1050903641 h 459"/>
              <a:gd name="T92" fmla="*/ 602318342 w 927"/>
              <a:gd name="T93" fmla="*/ 932457173 h 459"/>
              <a:gd name="T94" fmla="*/ 1275199496 w 927"/>
              <a:gd name="T95" fmla="*/ 1050903641 h 459"/>
              <a:gd name="T96" fmla="*/ 1915319401 w 927"/>
              <a:gd name="T97" fmla="*/ 788807571 h 459"/>
              <a:gd name="T98" fmla="*/ 1892638781 w 927"/>
              <a:gd name="T99" fmla="*/ 425905320 h 459"/>
              <a:gd name="T100" fmla="*/ 1207156048 w 927"/>
              <a:gd name="T101" fmla="*/ 624998321 h 459"/>
              <a:gd name="T102" fmla="*/ 672882741 w 927"/>
              <a:gd name="T103" fmla="*/ 806449447 h 459"/>
              <a:gd name="T104" fmla="*/ 501512058 w 927"/>
              <a:gd name="T105" fmla="*/ 869452516 h 459"/>
              <a:gd name="T106" fmla="*/ 400705774 w 927"/>
              <a:gd name="T107" fmla="*/ 884573443 h 459"/>
              <a:gd name="T108" fmla="*/ 294859175 w 927"/>
              <a:gd name="T109" fmla="*/ 879533134 h 459"/>
              <a:gd name="T110" fmla="*/ 181451312 w 927"/>
              <a:gd name="T111" fmla="*/ 864412207 h 459"/>
              <a:gd name="T112" fmla="*/ 27722522 w 927"/>
              <a:gd name="T113" fmla="*/ 846771919 h 459"/>
              <a:gd name="T114" fmla="*/ 370463888 w 927"/>
              <a:gd name="T115" fmla="*/ 793847880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7" y="315"/>
                </a:moveTo>
                <a:lnTo>
                  <a:pt x="151" y="315"/>
                </a:lnTo>
                <a:lnTo>
                  <a:pt x="161" y="315"/>
                </a:lnTo>
                <a:lnTo>
                  <a:pt x="166" y="315"/>
                </a:lnTo>
                <a:lnTo>
                  <a:pt x="174" y="315"/>
                </a:lnTo>
                <a:lnTo>
                  <a:pt x="184" y="313"/>
                </a:lnTo>
                <a:lnTo>
                  <a:pt x="191" y="311"/>
                </a:lnTo>
                <a:lnTo>
                  <a:pt x="212" y="303"/>
                </a:lnTo>
                <a:lnTo>
                  <a:pt x="233" y="290"/>
                </a:lnTo>
                <a:lnTo>
                  <a:pt x="244" y="283"/>
                </a:lnTo>
                <a:lnTo>
                  <a:pt x="250" y="279"/>
                </a:lnTo>
                <a:lnTo>
                  <a:pt x="254" y="273"/>
                </a:lnTo>
                <a:lnTo>
                  <a:pt x="259" y="267"/>
                </a:lnTo>
                <a:lnTo>
                  <a:pt x="265" y="262"/>
                </a:lnTo>
                <a:lnTo>
                  <a:pt x="271" y="256"/>
                </a:lnTo>
                <a:lnTo>
                  <a:pt x="275" y="248"/>
                </a:lnTo>
                <a:lnTo>
                  <a:pt x="280" y="241"/>
                </a:lnTo>
                <a:lnTo>
                  <a:pt x="284" y="235"/>
                </a:lnTo>
                <a:lnTo>
                  <a:pt x="288" y="228"/>
                </a:lnTo>
                <a:lnTo>
                  <a:pt x="292" y="220"/>
                </a:lnTo>
                <a:lnTo>
                  <a:pt x="297" y="214"/>
                </a:lnTo>
                <a:lnTo>
                  <a:pt x="301" y="207"/>
                </a:lnTo>
                <a:lnTo>
                  <a:pt x="305" y="201"/>
                </a:lnTo>
                <a:lnTo>
                  <a:pt x="309" y="193"/>
                </a:lnTo>
                <a:lnTo>
                  <a:pt x="311" y="188"/>
                </a:lnTo>
                <a:lnTo>
                  <a:pt x="314" y="182"/>
                </a:lnTo>
                <a:lnTo>
                  <a:pt x="322" y="169"/>
                </a:lnTo>
                <a:lnTo>
                  <a:pt x="324" y="163"/>
                </a:lnTo>
                <a:lnTo>
                  <a:pt x="328" y="157"/>
                </a:lnTo>
                <a:lnTo>
                  <a:pt x="335" y="146"/>
                </a:lnTo>
                <a:lnTo>
                  <a:pt x="341" y="135"/>
                </a:lnTo>
                <a:lnTo>
                  <a:pt x="347" y="125"/>
                </a:lnTo>
                <a:lnTo>
                  <a:pt x="354" y="118"/>
                </a:lnTo>
                <a:lnTo>
                  <a:pt x="362" y="108"/>
                </a:lnTo>
                <a:lnTo>
                  <a:pt x="379" y="95"/>
                </a:lnTo>
                <a:lnTo>
                  <a:pt x="398" y="83"/>
                </a:lnTo>
                <a:lnTo>
                  <a:pt x="409" y="80"/>
                </a:lnTo>
                <a:lnTo>
                  <a:pt x="421" y="78"/>
                </a:lnTo>
                <a:lnTo>
                  <a:pt x="424" y="76"/>
                </a:lnTo>
                <a:lnTo>
                  <a:pt x="430" y="74"/>
                </a:lnTo>
                <a:lnTo>
                  <a:pt x="440" y="74"/>
                </a:lnTo>
                <a:lnTo>
                  <a:pt x="449" y="72"/>
                </a:lnTo>
                <a:lnTo>
                  <a:pt x="459" y="70"/>
                </a:lnTo>
                <a:lnTo>
                  <a:pt x="466" y="70"/>
                </a:lnTo>
                <a:lnTo>
                  <a:pt x="474" y="70"/>
                </a:lnTo>
                <a:lnTo>
                  <a:pt x="481" y="70"/>
                </a:lnTo>
                <a:lnTo>
                  <a:pt x="487" y="70"/>
                </a:lnTo>
                <a:lnTo>
                  <a:pt x="496" y="72"/>
                </a:lnTo>
                <a:lnTo>
                  <a:pt x="506" y="72"/>
                </a:lnTo>
                <a:lnTo>
                  <a:pt x="502" y="74"/>
                </a:lnTo>
                <a:lnTo>
                  <a:pt x="496" y="82"/>
                </a:lnTo>
                <a:lnTo>
                  <a:pt x="491" y="85"/>
                </a:lnTo>
                <a:lnTo>
                  <a:pt x="485" y="91"/>
                </a:lnTo>
                <a:lnTo>
                  <a:pt x="479" y="97"/>
                </a:lnTo>
                <a:lnTo>
                  <a:pt x="476" y="102"/>
                </a:lnTo>
                <a:lnTo>
                  <a:pt x="470" y="110"/>
                </a:lnTo>
                <a:lnTo>
                  <a:pt x="464" y="116"/>
                </a:lnTo>
                <a:lnTo>
                  <a:pt x="459" y="123"/>
                </a:lnTo>
                <a:lnTo>
                  <a:pt x="455" y="131"/>
                </a:lnTo>
                <a:lnTo>
                  <a:pt x="451" y="137"/>
                </a:lnTo>
                <a:lnTo>
                  <a:pt x="449" y="144"/>
                </a:lnTo>
                <a:lnTo>
                  <a:pt x="449" y="157"/>
                </a:lnTo>
                <a:lnTo>
                  <a:pt x="453" y="167"/>
                </a:lnTo>
                <a:lnTo>
                  <a:pt x="460" y="173"/>
                </a:lnTo>
                <a:lnTo>
                  <a:pt x="470" y="174"/>
                </a:lnTo>
                <a:lnTo>
                  <a:pt x="483" y="173"/>
                </a:lnTo>
                <a:lnTo>
                  <a:pt x="496" y="169"/>
                </a:lnTo>
                <a:lnTo>
                  <a:pt x="510" y="161"/>
                </a:lnTo>
                <a:lnTo>
                  <a:pt x="521" y="152"/>
                </a:lnTo>
                <a:lnTo>
                  <a:pt x="527" y="146"/>
                </a:lnTo>
                <a:lnTo>
                  <a:pt x="531" y="140"/>
                </a:lnTo>
                <a:lnTo>
                  <a:pt x="534" y="133"/>
                </a:lnTo>
                <a:lnTo>
                  <a:pt x="540" y="123"/>
                </a:lnTo>
                <a:lnTo>
                  <a:pt x="544" y="114"/>
                </a:lnTo>
                <a:lnTo>
                  <a:pt x="550" y="104"/>
                </a:lnTo>
                <a:lnTo>
                  <a:pt x="555" y="93"/>
                </a:lnTo>
                <a:lnTo>
                  <a:pt x="563" y="82"/>
                </a:lnTo>
                <a:lnTo>
                  <a:pt x="569" y="72"/>
                </a:lnTo>
                <a:lnTo>
                  <a:pt x="576" y="61"/>
                </a:lnTo>
                <a:lnTo>
                  <a:pt x="584" y="51"/>
                </a:lnTo>
                <a:lnTo>
                  <a:pt x="591" y="44"/>
                </a:lnTo>
                <a:lnTo>
                  <a:pt x="608" y="32"/>
                </a:lnTo>
                <a:lnTo>
                  <a:pt x="616" y="30"/>
                </a:lnTo>
                <a:lnTo>
                  <a:pt x="620" y="29"/>
                </a:lnTo>
                <a:lnTo>
                  <a:pt x="625" y="29"/>
                </a:lnTo>
                <a:lnTo>
                  <a:pt x="633" y="30"/>
                </a:lnTo>
                <a:lnTo>
                  <a:pt x="642" y="36"/>
                </a:lnTo>
                <a:lnTo>
                  <a:pt x="654" y="49"/>
                </a:lnTo>
                <a:lnTo>
                  <a:pt x="654" y="68"/>
                </a:lnTo>
                <a:lnTo>
                  <a:pt x="652" y="78"/>
                </a:lnTo>
                <a:lnTo>
                  <a:pt x="646" y="87"/>
                </a:lnTo>
                <a:lnTo>
                  <a:pt x="641" y="99"/>
                </a:lnTo>
                <a:lnTo>
                  <a:pt x="633" y="108"/>
                </a:lnTo>
                <a:lnTo>
                  <a:pt x="625" y="118"/>
                </a:lnTo>
                <a:lnTo>
                  <a:pt x="620" y="129"/>
                </a:lnTo>
                <a:lnTo>
                  <a:pt x="614" y="137"/>
                </a:lnTo>
                <a:lnTo>
                  <a:pt x="608" y="146"/>
                </a:lnTo>
                <a:lnTo>
                  <a:pt x="605" y="161"/>
                </a:lnTo>
                <a:lnTo>
                  <a:pt x="608" y="171"/>
                </a:lnTo>
                <a:lnTo>
                  <a:pt x="616" y="173"/>
                </a:lnTo>
                <a:lnTo>
                  <a:pt x="624" y="167"/>
                </a:lnTo>
                <a:lnTo>
                  <a:pt x="635" y="159"/>
                </a:lnTo>
                <a:lnTo>
                  <a:pt x="641" y="154"/>
                </a:lnTo>
                <a:lnTo>
                  <a:pt x="646" y="146"/>
                </a:lnTo>
                <a:lnTo>
                  <a:pt x="654" y="140"/>
                </a:lnTo>
                <a:lnTo>
                  <a:pt x="661" y="131"/>
                </a:lnTo>
                <a:lnTo>
                  <a:pt x="667" y="123"/>
                </a:lnTo>
                <a:lnTo>
                  <a:pt x="675" y="114"/>
                </a:lnTo>
                <a:lnTo>
                  <a:pt x="679" y="110"/>
                </a:lnTo>
                <a:lnTo>
                  <a:pt x="682" y="104"/>
                </a:lnTo>
                <a:lnTo>
                  <a:pt x="688" y="101"/>
                </a:lnTo>
                <a:lnTo>
                  <a:pt x="692" y="97"/>
                </a:lnTo>
                <a:lnTo>
                  <a:pt x="696" y="91"/>
                </a:lnTo>
                <a:lnTo>
                  <a:pt x="699" y="87"/>
                </a:lnTo>
                <a:lnTo>
                  <a:pt x="703" y="82"/>
                </a:lnTo>
                <a:lnTo>
                  <a:pt x="707" y="78"/>
                </a:lnTo>
                <a:lnTo>
                  <a:pt x="715" y="68"/>
                </a:lnTo>
                <a:lnTo>
                  <a:pt x="720" y="65"/>
                </a:lnTo>
                <a:lnTo>
                  <a:pt x="724" y="59"/>
                </a:lnTo>
                <a:lnTo>
                  <a:pt x="728" y="55"/>
                </a:lnTo>
                <a:lnTo>
                  <a:pt x="732" y="51"/>
                </a:lnTo>
                <a:lnTo>
                  <a:pt x="739" y="42"/>
                </a:lnTo>
                <a:lnTo>
                  <a:pt x="747" y="34"/>
                </a:lnTo>
                <a:lnTo>
                  <a:pt x="754" y="27"/>
                </a:lnTo>
                <a:lnTo>
                  <a:pt x="770" y="15"/>
                </a:lnTo>
                <a:lnTo>
                  <a:pt x="785" y="6"/>
                </a:lnTo>
                <a:lnTo>
                  <a:pt x="796" y="0"/>
                </a:lnTo>
                <a:lnTo>
                  <a:pt x="807" y="2"/>
                </a:lnTo>
                <a:lnTo>
                  <a:pt x="817" y="8"/>
                </a:lnTo>
                <a:lnTo>
                  <a:pt x="825" y="29"/>
                </a:lnTo>
                <a:lnTo>
                  <a:pt x="821" y="49"/>
                </a:lnTo>
                <a:lnTo>
                  <a:pt x="815" y="59"/>
                </a:lnTo>
                <a:lnTo>
                  <a:pt x="807" y="70"/>
                </a:lnTo>
                <a:lnTo>
                  <a:pt x="798" y="80"/>
                </a:lnTo>
                <a:lnTo>
                  <a:pt x="792" y="85"/>
                </a:lnTo>
                <a:lnTo>
                  <a:pt x="789" y="91"/>
                </a:lnTo>
                <a:lnTo>
                  <a:pt x="783" y="97"/>
                </a:lnTo>
                <a:lnTo>
                  <a:pt x="777" y="101"/>
                </a:lnTo>
                <a:lnTo>
                  <a:pt x="771" y="106"/>
                </a:lnTo>
                <a:lnTo>
                  <a:pt x="766" y="110"/>
                </a:lnTo>
                <a:lnTo>
                  <a:pt x="745" y="129"/>
                </a:lnTo>
                <a:lnTo>
                  <a:pt x="739" y="133"/>
                </a:lnTo>
                <a:lnTo>
                  <a:pt x="735" y="138"/>
                </a:lnTo>
                <a:lnTo>
                  <a:pt x="730" y="142"/>
                </a:lnTo>
                <a:lnTo>
                  <a:pt x="728" y="146"/>
                </a:lnTo>
                <a:lnTo>
                  <a:pt x="720" y="154"/>
                </a:lnTo>
                <a:lnTo>
                  <a:pt x="716" y="159"/>
                </a:lnTo>
                <a:lnTo>
                  <a:pt x="716" y="163"/>
                </a:lnTo>
                <a:lnTo>
                  <a:pt x="720" y="161"/>
                </a:lnTo>
                <a:lnTo>
                  <a:pt x="728" y="157"/>
                </a:lnTo>
                <a:lnTo>
                  <a:pt x="751" y="142"/>
                </a:lnTo>
                <a:lnTo>
                  <a:pt x="779" y="121"/>
                </a:lnTo>
                <a:lnTo>
                  <a:pt x="809" y="102"/>
                </a:lnTo>
                <a:lnTo>
                  <a:pt x="842" y="87"/>
                </a:lnTo>
                <a:lnTo>
                  <a:pt x="857" y="80"/>
                </a:lnTo>
                <a:lnTo>
                  <a:pt x="870" y="78"/>
                </a:lnTo>
                <a:lnTo>
                  <a:pt x="878" y="78"/>
                </a:lnTo>
                <a:lnTo>
                  <a:pt x="883" y="78"/>
                </a:lnTo>
                <a:lnTo>
                  <a:pt x="893" y="80"/>
                </a:lnTo>
                <a:lnTo>
                  <a:pt x="902" y="85"/>
                </a:lnTo>
                <a:lnTo>
                  <a:pt x="910" y="89"/>
                </a:lnTo>
                <a:lnTo>
                  <a:pt x="919" y="101"/>
                </a:lnTo>
                <a:lnTo>
                  <a:pt x="927" y="120"/>
                </a:lnTo>
                <a:lnTo>
                  <a:pt x="923" y="129"/>
                </a:lnTo>
                <a:lnTo>
                  <a:pt x="917" y="138"/>
                </a:lnTo>
                <a:lnTo>
                  <a:pt x="908" y="144"/>
                </a:lnTo>
                <a:lnTo>
                  <a:pt x="899" y="148"/>
                </a:lnTo>
                <a:lnTo>
                  <a:pt x="891" y="150"/>
                </a:lnTo>
                <a:lnTo>
                  <a:pt x="885" y="150"/>
                </a:lnTo>
                <a:lnTo>
                  <a:pt x="874" y="152"/>
                </a:lnTo>
                <a:lnTo>
                  <a:pt x="868" y="154"/>
                </a:lnTo>
                <a:lnTo>
                  <a:pt x="862" y="154"/>
                </a:lnTo>
                <a:lnTo>
                  <a:pt x="851" y="156"/>
                </a:lnTo>
                <a:lnTo>
                  <a:pt x="838" y="161"/>
                </a:lnTo>
                <a:lnTo>
                  <a:pt x="838" y="165"/>
                </a:lnTo>
                <a:lnTo>
                  <a:pt x="840" y="171"/>
                </a:lnTo>
                <a:lnTo>
                  <a:pt x="855" y="190"/>
                </a:lnTo>
                <a:lnTo>
                  <a:pt x="872" y="218"/>
                </a:lnTo>
                <a:lnTo>
                  <a:pt x="878" y="241"/>
                </a:lnTo>
                <a:lnTo>
                  <a:pt x="876" y="245"/>
                </a:lnTo>
                <a:lnTo>
                  <a:pt x="874" y="247"/>
                </a:lnTo>
                <a:lnTo>
                  <a:pt x="868" y="248"/>
                </a:lnTo>
                <a:lnTo>
                  <a:pt x="859" y="247"/>
                </a:lnTo>
                <a:lnTo>
                  <a:pt x="851" y="245"/>
                </a:lnTo>
                <a:lnTo>
                  <a:pt x="842" y="243"/>
                </a:lnTo>
                <a:lnTo>
                  <a:pt x="834" y="239"/>
                </a:lnTo>
                <a:lnTo>
                  <a:pt x="825" y="235"/>
                </a:lnTo>
                <a:lnTo>
                  <a:pt x="809" y="226"/>
                </a:lnTo>
                <a:lnTo>
                  <a:pt x="794" y="216"/>
                </a:lnTo>
                <a:lnTo>
                  <a:pt x="781" y="209"/>
                </a:lnTo>
                <a:lnTo>
                  <a:pt x="768" y="205"/>
                </a:lnTo>
                <a:lnTo>
                  <a:pt x="756" y="203"/>
                </a:lnTo>
                <a:lnTo>
                  <a:pt x="749" y="209"/>
                </a:lnTo>
                <a:lnTo>
                  <a:pt x="745" y="214"/>
                </a:lnTo>
                <a:lnTo>
                  <a:pt x="745" y="222"/>
                </a:lnTo>
                <a:lnTo>
                  <a:pt x="751" y="239"/>
                </a:lnTo>
                <a:lnTo>
                  <a:pt x="773" y="281"/>
                </a:lnTo>
                <a:lnTo>
                  <a:pt x="792" y="320"/>
                </a:lnTo>
                <a:lnTo>
                  <a:pt x="792" y="336"/>
                </a:lnTo>
                <a:lnTo>
                  <a:pt x="790" y="341"/>
                </a:lnTo>
                <a:lnTo>
                  <a:pt x="785" y="343"/>
                </a:lnTo>
                <a:lnTo>
                  <a:pt x="775" y="345"/>
                </a:lnTo>
                <a:lnTo>
                  <a:pt x="768" y="345"/>
                </a:lnTo>
                <a:lnTo>
                  <a:pt x="760" y="341"/>
                </a:lnTo>
                <a:lnTo>
                  <a:pt x="752" y="338"/>
                </a:lnTo>
                <a:lnTo>
                  <a:pt x="737" y="326"/>
                </a:lnTo>
                <a:lnTo>
                  <a:pt x="722" y="313"/>
                </a:lnTo>
                <a:lnTo>
                  <a:pt x="705" y="298"/>
                </a:lnTo>
                <a:lnTo>
                  <a:pt x="690" y="284"/>
                </a:lnTo>
                <a:lnTo>
                  <a:pt x="658" y="267"/>
                </a:lnTo>
                <a:lnTo>
                  <a:pt x="644" y="267"/>
                </a:lnTo>
                <a:lnTo>
                  <a:pt x="633" y="269"/>
                </a:lnTo>
                <a:lnTo>
                  <a:pt x="624" y="275"/>
                </a:lnTo>
                <a:lnTo>
                  <a:pt x="622" y="279"/>
                </a:lnTo>
                <a:lnTo>
                  <a:pt x="620" y="283"/>
                </a:lnTo>
                <a:lnTo>
                  <a:pt x="616" y="290"/>
                </a:lnTo>
                <a:lnTo>
                  <a:pt x="618" y="302"/>
                </a:lnTo>
                <a:lnTo>
                  <a:pt x="635" y="326"/>
                </a:lnTo>
                <a:lnTo>
                  <a:pt x="658" y="345"/>
                </a:lnTo>
                <a:lnTo>
                  <a:pt x="671" y="351"/>
                </a:lnTo>
                <a:lnTo>
                  <a:pt x="680" y="357"/>
                </a:lnTo>
                <a:lnTo>
                  <a:pt x="692" y="364"/>
                </a:lnTo>
                <a:lnTo>
                  <a:pt x="701" y="370"/>
                </a:lnTo>
                <a:lnTo>
                  <a:pt x="716" y="393"/>
                </a:lnTo>
                <a:lnTo>
                  <a:pt x="720" y="408"/>
                </a:lnTo>
                <a:lnTo>
                  <a:pt x="715" y="423"/>
                </a:lnTo>
                <a:lnTo>
                  <a:pt x="703" y="434"/>
                </a:lnTo>
                <a:lnTo>
                  <a:pt x="688" y="442"/>
                </a:lnTo>
                <a:lnTo>
                  <a:pt x="679" y="446"/>
                </a:lnTo>
                <a:lnTo>
                  <a:pt x="669" y="448"/>
                </a:lnTo>
                <a:lnTo>
                  <a:pt x="660" y="449"/>
                </a:lnTo>
                <a:lnTo>
                  <a:pt x="650" y="449"/>
                </a:lnTo>
                <a:lnTo>
                  <a:pt x="641" y="448"/>
                </a:lnTo>
                <a:lnTo>
                  <a:pt x="631" y="446"/>
                </a:lnTo>
                <a:lnTo>
                  <a:pt x="624" y="442"/>
                </a:lnTo>
                <a:lnTo>
                  <a:pt x="616" y="434"/>
                </a:lnTo>
                <a:lnTo>
                  <a:pt x="601" y="419"/>
                </a:lnTo>
                <a:lnTo>
                  <a:pt x="586" y="400"/>
                </a:lnTo>
                <a:lnTo>
                  <a:pt x="555" y="357"/>
                </a:lnTo>
                <a:lnTo>
                  <a:pt x="527" y="324"/>
                </a:lnTo>
                <a:lnTo>
                  <a:pt x="514" y="317"/>
                </a:lnTo>
                <a:lnTo>
                  <a:pt x="502" y="319"/>
                </a:lnTo>
                <a:lnTo>
                  <a:pt x="498" y="322"/>
                </a:lnTo>
                <a:lnTo>
                  <a:pt x="498" y="328"/>
                </a:lnTo>
                <a:lnTo>
                  <a:pt x="502" y="339"/>
                </a:lnTo>
                <a:lnTo>
                  <a:pt x="527" y="372"/>
                </a:lnTo>
                <a:lnTo>
                  <a:pt x="542" y="389"/>
                </a:lnTo>
                <a:lnTo>
                  <a:pt x="553" y="404"/>
                </a:lnTo>
                <a:lnTo>
                  <a:pt x="559" y="419"/>
                </a:lnTo>
                <a:lnTo>
                  <a:pt x="555" y="432"/>
                </a:lnTo>
                <a:lnTo>
                  <a:pt x="550" y="438"/>
                </a:lnTo>
                <a:lnTo>
                  <a:pt x="540" y="444"/>
                </a:lnTo>
                <a:lnTo>
                  <a:pt x="529" y="448"/>
                </a:lnTo>
                <a:lnTo>
                  <a:pt x="523" y="449"/>
                </a:lnTo>
                <a:lnTo>
                  <a:pt x="515" y="451"/>
                </a:lnTo>
                <a:lnTo>
                  <a:pt x="508" y="453"/>
                </a:lnTo>
                <a:lnTo>
                  <a:pt x="500" y="455"/>
                </a:lnTo>
                <a:lnTo>
                  <a:pt x="491" y="457"/>
                </a:lnTo>
                <a:lnTo>
                  <a:pt x="483" y="457"/>
                </a:lnTo>
                <a:lnTo>
                  <a:pt x="474" y="459"/>
                </a:lnTo>
                <a:lnTo>
                  <a:pt x="464" y="459"/>
                </a:lnTo>
                <a:lnTo>
                  <a:pt x="455" y="459"/>
                </a:lnTo>
                <a:lnTo>
                  <a:pt x="445" y="459"/>
                </a:lnTo>
                <a:lnTo>
                  <a:pt x="436" y="459"/>
                </a:lnTo>
                <a:lnTo>
                  <a:pt x="426" y="459"/>
                </a:lnTo>
                <a:lnTo>
                  <a:pt x="417" y="457"/>
                </a:lnTo>
                <a:lnTo>
                  <a:pt x="409" y="457"/>
                </a:lnTo>
                <a:lnTo>
                  <a:pt x="400" y="455"/>
                </a:lnTo>
                <a:lnTo>
                  <a:pt x="390" y="453"/>
                </a:lnTo>
                <a:lnTo>
                  <a:pt x="381" y="451"/>
                </a:lnTo>
                <a:lnTo>
                  <a:pt x="373" y="449"/>
                </a:lnTo>
                <a:lnTo>
                  <a:pt x="366" y="448"/>
                </a:lnTo>
                <a:lnTo>
                  <a:pt x="358" y="444"/>
                </a:lnTo>
                <a:lnTo>
                  <a:pt x="343" y="436"/>
                </a:lnTo>
                <a:lnTo>
                  <a:pt x="331" y="429"/>
                </a:lnTo>
                <a:lnTo>
                  <a:pt x="322" y="417"/>
                </a:lnTo>
                <a:lnTo>
                  <a:pt x="305" y="400"/>
                </a:lnTo>
                <a:lnTo>
                  <a:pt x="286" y="385"/>
                </a:lnTo>
                <a:lnTo>
                  <a:pt x="265" y="377"/>
                </a:lnTo>
                <a:lnTo>
                  <a:pt x="256" y="374"/>
                </a:lnTo>
                <a:lnTo>
                  <a:pt x="246" y="372"/>
                </a:lnTo>
                <a:lnTo>
                  <a:pt x="239" y="370"/>
                </a:lnTo>
                <a:lnTo>
                  <a:pt x="229" y="370"/>
                </a:lnTo>
                <a:lnTo>
                  <a:pt x="216" y="368"/>
                </a:lnTo>
                <a:lnTo>
                  <a:pt x="206" y="368"/>
                </a:lnTo>
                <a:lnTo>
                  <a:pt x="202" y="368"/>
                </a:lnTo>
                <a:lnTo>
                  <a:pt x="333" y="330"/>
                </a:lnTo>
                <a:lnTo>
                  <a:pt x="506" y="417"/>
                </a:lnTo>
                <a:lnTo>
                  <a:pt x="373" y="315"/>
                </a:lnTo>
                <a:lnTo>
                  <a:pt x="529" y="271"/>
                </a:lnTo>
                <a:lnTo>
                  <a:pt x="654" y="408"/>
                </a:lnTo>
                <a:lnTo>
                  <a:pt x="559" y="258"/>
                </a:lnTo>
                <a:lnTo>
                  <a:pt x="661" y="226"/>
                </a:lnTo>
                <a:lnTo>
                  <a:pt x="760" y="313"/>
                </a:lnTo>
                <a:lnTo>
                  <a:pt x="688" y="216"/>
                </a:lnTo>
                <a:lnTo>
                  <a:pt x="770" y="182"/>
                </a:lnTo>
                <a:lnTo>
                  <a:pt x="842" y="214"/>
                </a:lnTo>
                <a:lnTo>
                  <a:pt x="787" y="167"/>
                </a:lnTo>
                <a:lnTo>
                  <a:pt x="887" y="106"/>
                </a:lnTo>
                <a:lnTo>
                  <a:pt x="751" y="169"/>
                </a:lnTo>
                <a:lnTo>
                  <a:pt x="644" y="209"/>
                </a:lnTo>
                <a:lnTo>
                  <a:pt x="792" y="44"/>
                </a:lnTo>
                <a:lnTo>
                  <a:pt x="603" y="218"/>
                </a:lnTo>
                <a:lnTo>
                  <a:pt x="519" y="241"/>
                </a:lnTo>
                <a:lnTo>
                  <a:pt x="622" y="68"/>
                </a:lnTo>
                <a:lnTo>
                  <a:pt x="479" y="248"/>
                </a:lnTo>
                <a:lnTo>
                  <a:pt x="356" y="286"/>
                </a:lnTo>
                <a:lnTo>
                  <a:pt x="411" y="125"/>
                </a:lnTo>
                <a:lnTo>
                  <a:pt x="320" y="298"/>
                </a:lnTo>
                <a:lnTo>
                  <a:pt x="305" y="305"/>
                </a:lnTo>
                <a:lnTo>
                  <a:pt x="288" y="311"/>
                </a:lnTo>
                <a:lnTo>
                  <a:pt x="267" y="320"/>
                </a:lnTo>
                <a:lnTo>
                  <a:pt x="244" y="330"/>
                </a:lnTo>
                <a:lnTo>
                  <a:pt x="221" y="338"/>
                </a:lnTo>
                <a:lnTo>
                  <a:pt x="216" y="339"/>
                </a:lnTo>
                <a:lnTo>
                  <a:pt x="210" y="341"/>
                </a:lnTo>
                <a:lnTo>
                  <a:pt x="204" y="343"/>
                </a:lnTo>
                <a:lnTo>
                  <a:pt x="199" y="345"/>
                </a:lnTo>
                <a:lnTo>
                  <a:pt x="193" y="347"/>
                </a:lnTo>
                <a:lnTo>
                  <a:pt x="189" y="347"/>
                </a:lnTo>
                <a:lnTo>
                  <a:pt x="180" y="349"/>
                </a:lnTo>
                <a:lnTo>
                  <a:pt x="170" y="351"/>
                </a:lnTo>
                <a:lnTo>
                  <a:pt x="165" y="351"/>
                </a:lnTo>
                <a:lnTo>
                  <a:pt x="159" y="351"/>
                </a:lnTo>
                <a:lnTo>
                  <a:pt x="153" y="351"/>
                </a:lnTo>
                <a:lnTo>
                  <a:pt x="146" y="351"/>
                </a:lnTo>
                <a:lnTo>
                  <a:pt x="140" y="351"/>
                </a:lnTo>
                <a:lnTo>
                  <a:pt x="132" y="349"/>
                </a:lnTo>
                <a:lnTo>
                  <a:pt x="125" y="349"/>
                </a:lnTo>
                <a:lnTo>
                  <a:pt x="117" y="349"/>
                </a:lnTo>
                <a:lnTo>
                  <a:pt x="110" y="347"/>
                </a:lnTo>
                <a:lnTo>
                  <a:pt x="102" y="347"/>
                </a:lnTo>
                <a:lnTo>
                  <a:pt x="94" y="347"/>
                </a:lnTo>
                <a:lnTo>
                  <a:pt x="87" y="345"/>
                </a:lnTo>
                <a:lnTo>
                  <a:pt x="79" y="345"/>
                </a:lnTo>
                <a:lnTo>
                  <a:pt x="72" y="343"/>
                </a:lnTo>
                <a:lnTo>
                  <a:pt x="58" y="341"/>
                </a:lnTo>
                <a:lnTo>
                  <a:pt x="51" y="341"/>
                </a:lnTo>
                <a:lnTo>
                  <a:pt x="43" y="339"/>
                </a:lnTo>
                <a:lnTo>
                  <a:pt x="32" y="338"/>
                </a:lnTo>
                <a:lnTo>
                  <a:pt x="20" y="336"/>
                </a:lnTo>
                <a:lnTo>
                  <a:pt x="11" y="336"/>
                </a:lnTo>
                <a:lnTo>
                  <a:pt x="5" y="334"/>
                </a:lnTo>
                <a:lnTo>
                  <a:pt x="0" y="332"/>
                </a:lnTo>
                <a:lnTo>
                  <a:pt x="102" y="273"/>
                </a:lnTo>
                <a:lnTo>
                  <a:pt x="104" y="281"/>
                </a:lnTo>
                <a:lnTo>
                  <a:pt x="121" y="298"/>
                </a:lnTo>
                <a:lnTo>
                  <a:pt x="147" y="315"/>
                </a:lnTo>
                <a:close/>
              </a:path>
            </a:pathLst>
          </a:custGeom>
          <a:gradFill rotWithShape="0">
            <a:gsLst>
              <a:gs pos="0">
                <a:srgbClr val="FFFFFF"/>
              </a:gs>
              <a:gs pos="100000">
                <a:srgbClr val="FFFFCC"/>
              </a:gs>
            </a:gsLst>
            <a:lin ang="5400000" scaled="1"/>
          </a:gradFill>
          <a:ln w="9525">
            <a:noFill/>
            <a:round/>
            <a:headEnd/>
            <a:tailEnd/>
          </a:ln>
        </p:spPr>
        <p:txBody>
          <a:bodyPr/>
          <a:lstStyle/>
          <a:p>
            <a:endParaRPr lang="en-US"/>
          </a:p>
        </p:txBody>
      </p:sp>
      <p:sp>
        <p:nvSpPr>
          <p:cNvPr id="7176" name="Freeform 14"/>
          <p:cNvSpPr>
            <a:spLocks/>
          </p:cNvSpPr>
          <p:nvPr/>
        </p:nvSpPr>
        <p:spPr bwMode="auto">
          <a:xfrm>
            <a:off x="5245100" y="3857625"/>
            <a:ext cx="1471613" cy="728663"/>
          </a:xfrm>
          <a:custGeom>
            <a:avLst/>
            <a:gdLst>
              <a:gd name="T0" fmla="*/ 463708908 w 927"/>
              <a:gd name="T1" fmla="*/ 783769925 h 459"/>
              <a:gd name="T2" fmla="*/ 645160219 w 927"/>
              <a:gd name="T3" fmla="*/ 688003922 h 459"/>
              <a:gd name="T4" fmla="*/ 715724618 w 927"/>
              <a:gd name="T5" fmla="*/ 587197603 h 459"/>
              <a:gd name="T6" fmla="*/ 778729340 w 927"/>
              <a:gd name="T7" fmla="*/ 486391284 h 459"/>
              <a:gd name="T8" fmla="*/ 846772788 w 927"/>
              <a:gd name="T9" fmla="*/ 362902749 h 459"/>
              <a:gd name="T10" fmla="*/ 1008062843 w 927"/>
              <a:gd name="T11" fmla="*/ 209173906 h 459"/>
              <a:gd name="T12" fmla="*/ 1136591649 w 927"/>
              <a:gd name="T13" fmla="*/ 176411059 h 459"/>
              <a:gd name="T14" fmla="*/ 1257559190 w 927"/>
              <a:gd name="T15" fmla="*/ 176411059 h 459"/>
              <a:gd name="T16" fmla="*/ 1214715725 w 927"/>
              <a:gd name="T17" fmla="*/ 239415802 h 459"/>
              <a:gd name="T18" fmla="*/ 1141631963 w 927"/>
              <a:gd name="T19" fmla="*/ 342741485 h 459"/>
              <a:gd name="T20" fmla="*/ 1222276990 w 927"/>
              <a:gd name="T21" fmla="*/ 433467172 h 459"/>
              <a:gd name="T22" fmla="*/ 1353325160 w 927"/>
              <a:gd name="T23" fmla="*/ 330141489 h 459"/>
              <a:gd name="T24" fmla="*/ 1439010501 w 927"/>
              <a:gd name="T25" fmla="*/ 176411059 h 459"/>
              <a:gd name="T26" fmla="*/ 1567537720 w 927"/>
              <a:gd name="T27" fmla="*/ 65524107 h 459"/>
              <a:gd name="T28" fmla="*/ 1643142433 w 927"/>
              <a:gd name="T29" fmla="*/ 196572322 h 459"/>
              <a:gd name="T30" fmla="*/ 1547376463 w 927"/>
              <a:gd name="T31" fmla="*/ 342741485 h 459"/>
              <a:gd name="T32" fmla="*/ 1600300556 w 927"/>
              <a:gd name="T33" fmla="*/ 395665597 h 459"/>
              <a:gd name="T34" fmla="*/ 1706147155 w 927"/>
              <a:gd name="T35" fmla="*/ 287298010 h 459"/>
              <a:gd name="T36" fmla="*/ 1764109974 w 927"/>
              <a:gd name="T37" fmla="*/ 214214222 h 459"/>
              <a:gd name="T38" fmla="*/ 1834674373 w 927"/>
              <a:gd name="T39" fmla="*/ 133569167 h 459"/>
              <a:gd name="T40" fmla="*/ 1978324122 w 927"/>
              <a:gd name="T41" fmla="*/ 10080632 h 459"/>
              <a:gd name="T42" fmla="*/ 2053928835 w 927"/>
              <a:gd name="T43" fmla="*/ 148690115 h 459"/>
              <a:gd name="T44" fmla="*/ 1963203180 w 927"/>
              <a:gd name="T45" fmla="*/ 252015798 h 459"/>
              <a:gd name="T46" fmla="*/ 1844755002 w 927"/>
              <a:gd name="T47" fmla="*/ 352822117 h 459"/>
              <a:gd name="T48" fmla="*/ 1839714688 w 927"/>
              <a:gd name="T49" fmla="*/ 390625281 h 459"/>
              <a:gd name="T50" fmla="*/ 2147483647 w 927"/>
              <a:gd name="T51" fmla="*/ 191532006 h 459"/>
              <a:gd name="T52" fmla="*/ 2147483647 w 927"/>
              <a:gd name="T53" fmla="*/ 246975482 h 459"/>
              <a:gd name="T54" fmla="*/ 2147483647 w 927"/>
              <a:gd name="T55" fmla="*/ 372983381 h 459"/>
              <a:gd name="T56" fmla="*/ 2116931969 w 927"/>
              <a:gd name="T57" fmla="*/ 400705912 h 459"/>
              <a:gd name="T58" fmla="*/ 2147483647 w 927"/>
              <a:gd name="T59" fmla="*/ 609878231 h 459"/>
              <a:gd name="T60" fmla="*/ 2101811027 w 927"/>
              <a:gd name="T61" fmla="*/ 597278235 h 459"/>
              <a:gd name="T62" fmla="*/ 1912800037 w 927"/>
              <a:gd name="T63" fmla="*/ 511592864 h 459"/>
              <a:gd name="T64" fmla="*/ 2003525693 w 927"/>
              <a:gd name="T65" fmla="*/ 806450553 h 459"/>
              <a:gd name="T66" fmla="*/ 1920359715 w 927"/>
              <a:gd name="T67" fmla="*/ 859374665 h 459"/>
              <a:gd name="T68" fmla="*/ 1663303690 w 927"/>
              <a:gd name="T69" fmla="*/ 672882974 h 459"/>
              <a:gd name="T70" fmla="*/ 1557457092 w 927"/>
              <a:gd name="T71" fmla="*/ 730845814 h 459"/>
              <a:gd name="T72" fmla="*/ 1748989032 w 927"/>
              <a:gd name="T73" fmla="*/ 912297189 h 459"/>
              <a:gd name="T74" fmla="*/ 1733868089 w 927"/>
              <a:gd name="T75" fmla="*/ 1113909827 h 459"/>
              <a:gd name="T76" fmla="*/ 1595260242 w 927"/>
              <a:gd name="T77" fmla="*/ 1116430779 h 459"/>
              <a:gd name="T78" fmla="*/ 1333163903 w 927"/>
              <a:gd name="T79" fmla="*/ 811490869 h 459"/>
              <a:gd name="T80" fmla="*/ 1333163903 w 927"/>
              <a:gd name="T81" fmla="*/ 932458452 h 459"/>
              <a:gd name="T82" fmla="*/ 1365925152 w 927"/>
              <a:gd name="T83" fmla="*/ 1113909827 h 459"/>
              <a:gd name="T84" fmla="*/ 1242438247 w 927"/>
              <a:gd name="T85" fmla="*/ 1146672674 h 459"/>
              <a:gd name="T86" fmla="*/ 1103828813 w 927"/>
              <a:gd name="T87" fmla="*/ 1151712990 h 459"/>
              <a:gd name="T88" fmla="*/ 965220965 w 927"/>
              <a:gd name="T89" fmla="*/ 1131551726 h 459"/>
              <a:gd name="T90" fmla="*/ 816530902 w 927"/>
              <a:gd name="T91" fmla="*/ 1050906671 h 459"/>
              <a:gd name="T92" fmla="*/ 602318342 w 927"/>
              <a:gd name="T93" fmla="*/ 932458452 h 459"/>
              <a:gd name="T94" fmla="*/ 1280239810 w 927"/>
              <a:gd name="T95" fmla="*/ 1045866355 h 459"/>
              <a:gd name="T96" fmla="*/ 1920359715 w 927"/>
              <a:gd name="T97" fmla="*/ 783769925 h 459"/>
              <a:gd name="T98" fmla="*/ 1897679095 w 927"/>
              <a:gd name="T99" fmla="*/ 420867176 h 459"/>
              <a:gd name="T100" fmla="*/ 1214715725 w 927"/>
              <a:gd name="T101" fmla="*/ 619958863 h 459"/>
              <a:gd name="T102" fmla="*/ 677923055 w 927"/>
              <a:gd name="T103" fmla="*/ 806450553 h 459"/>
              <a:gd name="T104" fmla="*/ 506552372 w 927"/>
              <a:gd name="T105" fmla="*/ 864414981 h 459"/>
              <a:gd name="T106" fmla="*/ 400705774 w 927"/>
              <a:gd name="T107" fmla="*/ 879535929 h 459"/>
              <a:gd name="T108" fmla="*/ 299899489 w 927"/>
              <a:gd name="T109" fmla="*/ 874495613 h 459"/>
              <a:gd name="T110" fmla="*/ 186491626 w 927"/>
              <a:gd name="T111" fmla="*/ 864414981 h 459"/>
              <a:gd name="T112" fmla="*/ 32762836 w 927"/>
              <a:gd name="T113" fmla="*/ 839213401 h 459"/>
              <a:gd name="T114" fmla="*/ 372983252 w 927"/>
              <a:gd name="T115" fmla="*/ 788810241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8" y="313"/>
                </a:moveTo>
                <a:lnTo>
                  <a:pt x="152" y="315"/>
                </a:lnTo>
                <a:lnTo>
                  <a:pt x="161" y="315"/>
                </a:lnTo>
                <a:lnTo>
                  <a:pt x="169" y="313"/>
                </a:lnTo>
                <a:lnTo>
                  <a:pt x="176" y="313"/>
                </a:lnTo>
                <a:lnTo>
                  <a:pt x="184" y="311"/>
                </a:lnTo>
                <a:lnTo>
                  <a:pt x="193" y="309"/>
                </a:lnTo>
                <a:lnTo>
                  <a:pt x="212" y="301"/>
                </a:lnTo>
                <a:lnTo>
                  <a:pt x="235" y="290"/>
                </a:lnTo>
                <a:lnTo>
                  <a:pt x="245" y="282"/>
                </a:lnTo>
                <a:lnTo>
                  <a:pt x="250" y="277"/>
                </a:lnTo>
                <a:lnTo>
                  <a:pt x="256" y="273"/>
                </a:lnTo>
                <a:lnTo>
                  <a:pt x="262" y="267"/>
                </a:lnTo>
                <a:lnTo>
                  <a:pt x="267" y="261"/>
                </a:lnTo>
                <a:lnTo>
                  <a:pt x="271" y="254"/>
                </a:lnTo>
                <a:lnTo>
                  <a:pt x="277" y="246"/>
                </a:lnTo>
                <a:lnTo>
                  <a:pt x="281" y="241"/>
                </a:lnTo>
                <a:lnTo>
                  <a:pt x="284" y="233"/>
                </a:lnTo>
                <a:lnTo>
                  <a:pt x="290" y="225"/>
                </a:lnTo>
                <a:lnTo>
                  <a:pt x="294" y="220"/>
                </a:lnTo>
                <a:lnTo>
                  <a:pt x="298" y="212"/>
                </a:lnTo>
                <a:lnTo>
                  <a:pt x="301" y="206"/>
                </a:lnTo>
                <a:lnTo>
                  <a:pt x="305" y="199"/>
                </a:lnTo>
                <a:lnTo>
                  <a:pt x="309" y="193"/>
                </a:lnTo>
                <a:lnTo>
                  <a:pt x="313" y="186"/>
                </a:lnTo>
                <a:lnTo>
                  <a:pt x="315" y="180"/>
                </a:lnTo>
                <a:lnTo>
                  <a:pt x="322" y="169"/>
                </a:lnTo>
                <a:lnTo>
                  <a:pt x="326" y="161"/>
                </a:lnTo>
                <a:lnTo>
                  <a:pt x="330" y="155"/>
                </a:lnTo>
                <a:lnTo>
                  <a:pt x="336" y="144"/>
                </a:lnTo>
                <a:lnTo>
                  <a:pt x="341" y="134"/>
                </a:lnTo>
                <a:lnTo>
                  <a:pt x="349" y="125"/>
                </a:lnTo>
                <a:lnTo>
                  <a:pt x="355" y="115"/>
                </a:lnTo>
                <a:lnTo>
                  <a:pt x="362" y="108"/>
                </a:lnTo>
                <a:lnTo>
                  <a:pt x="379" y="93"/>
                </a:lnTo>
                <a:lnTo>
                  <a:pt x="400" y="83"/>
                </a:lnTo>
                <a:lnTo>
                  <a:pt x="410" y="79"/>
                </a:lnTo>
                <a:lnTo>
                  <a:pt x="421" y="76"/>
                </a:lnTo>
                <a:lnTo>
                  <a:pt x="427" y="74"/>
                </a:lnTo>
                <a:lnTo>
                  <a:pt x="430" y="74"/>
                </a:lnTo>
                <a:lnTo>
                  <a:pt x="442" y="72"/>
                </a:lnTo>
                <a:lnTo>
                  <a:pt x="451" y="70"/>
                </a:lnTo>
                <a:lnTo>
                  <a:pt x="459" y="70"/>
                </a:lnTo>
                <a:lnTo>
                  <a:pt x="468" y="68"/>
                </a:lnTo>
                <a:lnTo>
                  <a:pt x="474" y="68"/>
                </a:lnTo>
                <a:lnTo>
                  <a:pt x="482" y="68"/>
                </a:lnTo>
                <a:lnTo>
                  <a:pt x="487" y="68"/>
                </a:lnTo>
                <a:lnTo>
                  <a:pt x="499" y="70"/>
                </a:lnTo>
                <a:lnTo>
                  <a:pt x="506" y="72"/>
                </a:lnTo>
                <a:lnTo>
                  <a:pt x="504" y="74"/>
                </a:lnTo>
                <a:lnTo>
                  <a:pt x="497" y="79"/>
                </a:lnTo>
                <a:lnTo>
                  <a:pt x="493" y="85"/>
                </a:lnTo>
                <a:lnTo>
                  <a:pt x="487" y="89"/>
                </a:lnTo>
                <a:lnTo>
                  <a:pt x="482" y="95"/>
                </a:lnTo>
                <a:lnTo>
                  <a:pt x="476" y="100"/>
                </a:lnTo>
                <a:lnTo>
                  <a:pt x="470" y="108"/>
                </a:lnTo>
                <a:lnTo>
                  <a:pt x="465" y="115"/>
                </a:lnTo>
                <a:lnTo>
                  <a:pt x="461" y="121"/>
                </a:lnTo>
                <a:lnTo>
                  <a:pt x="457" y="129"/>
                </a:lnTo>
                <a:lnTo>
                  <a:pt x="453" y="136"/>
                </a:lnTo>
                <a:lnTo>
                  <a:pt x="451" y="142"/>
                </a:lnTo>
                <a:lnTo>
                  <a:pt x="449" y="155"/>
                </a:lnTo>
                <a:lnTo>
                  <a:pt x="453" y="165"/>
                </a:lnTo>
                <a:lnTo>
                  <a:pt x="461" y="170"/>
                </a:lnTo>
                <a:lnTo>
                  <a:pt x="472" y="172"/>
                </a:lnTo>
                <a:lnTo>
                  <a:pt x="485" y="172"/>
                </a:lnTo>
                <a:lnTo>
                  <a:pt x="499" y="169"/>
                </a:lnTo>
                <a:lnTo>
                  <a:pt x="512" y="161"/>
                </a:lnTo>
                <a:lnTo>
                  <a:pt x="523" y="150"/>
                </a:lnTo>
                <a:lnTo>
                  <a:pt x="527" y="144"/>
                </a:lnTo>
                <a:lnTo>
                  <a:pt x="533" y="138"/>
                </a:lnTo>
                <a:lnTo>
                  <a:pt x="537" y="131"/>
                </a:lnTo>
                <a:lnTo>
                  <a:pt x="540" y="123"/>
                </a:lnTo>
                <a:lnTo>
                  <a:pt x="546" y="114"/>
                </a:lnTo>
                <a:lnTo>
                  <a:pt x="552" y="102"/>
                </a:lnTo>
                <a:lnTo>
                  <a:pt x="557" y="91"/>
                </a:lnTo>
                <a:lnTo>
                  <a:pt x="563" y="81"/>
                </a:lnTo>
                <a:lnTo>
                  <a:pt x="571" y="70"/>
                </a:lnTo>
                <a:lnTo>
                  <a:pt x="578" y="60"/>
                </a:lnTo>
                <a:lnTo>
                  <a:pt x="584" y="51"/>
                </a:lnTo>
                <a:lnTo>
                  <a:pt x="594" y="43"/>
                </a:lnTo>
                <a:lnTo>
                  <a:pt x="609" y="30"/>
                </a:lnTo>
                <a:lnTo>
                  <a:pt x="616" y="28"/>
                </a:lnTo>
                <a:lnTo>
                  <a:pt x="622" y="26"/>
                </a:lnTo>
                <a:lnTo>
                  <a:pt x="626" y="26"/>
                </a:lnTo>
                <a:lnTo>
                  <a:pt x="635" y="28"/>
                </a:lnTo>
                <a:lnTo>
                  <a:pt x="645" y="34"/>
                </a:lnTo>
                <a:lnTo>
                  <a:pt x="656" y="49"/>
                </a:lnTo>
                <a:lnTo>
                  <a:pt x="656" y="66"/>
                </a:lnTo>
                <a:lnTo>
                  <a:pt x="652" y="78"/>
                </a:lnTo>
                <a:lnTo>
                  <a:pt x="647" y="87"/>
                </a:lnTo>
                <a:lnTo>
                  <a:pt x="641" y="96"/>
                </a:lnTo>
                <a:lnTo>
                  <a:pt x="635" y="106"/>
                </a:lnTo>
                <a:lnTo>
                  <a:pt x="628" y="117"/>
                </a:lnTo>
                <a:lnTo>
                  <a:pt x="620" y="127"/>
                </a:lnTo>
                <a:lnTo>
                  <a:pt x="614" y="136"/>
                </a:lnTo>
                <a:lnTo>
                  <a:pt x="611" y="144"/>
                </a:lnTo>
                <a:lnTo>
                  <a:pt x="605" y="159"/>
                </a:lnTo>
                <a:lnTo>
                  <a:pt x="611" y="170"/>
                </a:lnTo>
                <a:lnTo>
                  <a:pt x="616" y="170"/>
                </a:lnTo>
                <a:lnTo>
                  <a:pt x="626" y="167"/>
                </a:lnTo>
                <a:lnTo>
                  <a:pt x="635" y="157"/>
                </a:lnTo>
                <a:lnTo>
                  <a:pt x="641" y="151"/>
                </a:lnTo>
                <a:lnTo>
                  <a:pt x="649" y="146"/>
                </a:lnTo>
                <a:lnTo>
                  <a:pt x="656" y="138"/>
                </a:lnTo>
                <a:lnTo>
                  <a:pt x="662" y="131"/>
                </a:lnTo>
                <a:lnTo>
                  <a:pt x="669" y="121"/>
                </a:lnTo>
                <a:lnTo>
                  <a:pt x="677" y="114"/>
                </a:lnTo>
                <a:lnTo>
                  <a:pt x="681" y="110"/>
                </a:lnTo>
                <a:lnTo>
                  <a:pt x="685" y="104"/>
                </a:lnTo>
                <a:lnTo>
                  <a:pt x="688" y="100"/>
                </a:lnTo>
                <a:lnTo>
                  <a:pt x="692" y="95"/>
                </a:lnTo>
                <a:lnTo>
                  <a:pt x="696" y="91"/>
                </a:lnTo>
                <a:lnTo>
                  <a:pt x="700" y="85"/>
                </a:lnTo>
                <a:lnTo>
                  <a:pt x="704" y="81"/>
                </a:lnTo>
                <a:lnTo>
                  <a:pt x="709" y="76"/>
                </a:lnTo>
                <a:lnTo>
                  <a:pt x="717" y="66"/>
                </a:lnTo>
                <a:lnTo>
                  <a:pt x="721" y="62"/>
                </a:lnTo>
                <a:lnTo>
                  <a:pt x="724" y="59"/>
                </a:lnTo>
                <a:lnTo>
                  <a:pt x="728" y="53"/>
                </a:lnTo>
                <a:lnTo>
                  <a:pt x="732" y="49"/>
                </a:lnTo>
                <a:lnTo>
                  <a:pt x="741" y="42"/>
                </a:lnTo>
                <a:lnTo>
                  <a:pt x="749" y="32"/>
                </a:lnTo>
                <a:lnTo>
                  <a:pt x="757" y="26"/>
                </a:lnTo>
                <a:lnTo>
                  <a:pt x="772" y="13"/>
                </a:lnTo>
                <a:lnTo>
                  <a:pt x="785" y="4"/>
                </a:lnTo>
                <a:lnTo>
                  <a:pt x="798" y="0"/>
                </a:lnTo>
                <a:lnTo>
                  <a:pt x="808" y="0"/>
                </a:lnTo>
                <a:lnTo>
                  <a:pt x="817" y="5"/>
                </a:lnTo>
                <a:lnTo>
                  <a:pt x="827" y="26"/>
                </a:lnTo>
                <a:lnTo>
                  <a:pt x="823" y="47"/>
                </a:lnTo>
                <a:lnTo>
                  <a:pt x="815" y="59"/>
                </a:lnTo>
                <a:lnTo>
                  <a:pt x="808" y="68"/>
                </a:lnTo>
                <a:lnTo>
                  <a:pt x="800" y="79"/>
                </a:lnTo>
                <a:lnTo>
                  <a:pt x="795" y="83"/>
                </a:lnTo>
                <a:lnTo>
                  <a:pt x="791" y="89"/>
                </a:lnTo>
                <a:lnTo>
                  <a:pt x="785" y="95"/>
                </a:lnTo>
                <a:lnTo>
                  <a:pt x="779" y="100"/>
                </a:lnTo>
                <a:lnTo>
                  <a:pt x="774" y="104"/>
                </a:lnTo>
                <a:lnTo>
                  <a:pt x="768" y="110"/>
                </a:lnTo>
                <a:lnTo>
                  <a:pt x="747" y="129"/>
                </a:lnTo>
                <a:lnTo>
                  <a:pt x="741" y="133"/>
                </a:lnTo>
                <a:lnTo>
                  <a:pt x="736" y="136"/>
                </a:lnTo>
                <a:lnTo>
                  <a:pt x="732" y="140"/>
                </a:lnTo>
                <a:lnTo>
                  <a:pt x="728" y="144"/>
                </a:lnTo>
                <a:lnTo>
                  <a:pt x="721" y="151"/>
                </a:lnTo>
                <a:lnTo>
                  <a:pt x="717" y="157"/>
                </a:lnTo>
                <a:lnTo>
                  <a:pt x="717" y="163"/>
                </a:lnTo>
                <a:lnTo>
                  <a:pt x="722" y="161"/>
                </a:lnTo>
                <a:lnTo>
                  <a:pt x="730" y="155"/>
                </a:lnTo>
                <a:lnTo>
                  <a:pt x="751" y="140"/>
                </a:lnTo>
                <a:lnTo>
                  <a:pt x="779" y="121"/>
                </a:lnTo>
                <a:lnTo>
                  <a:pt x="812" y="100"/>
                </a:lnTo>
                <a:lnTo>
                  <a:pt x="844" y="85"/>
                </a:lnTo>
                <a:lnTo>
                  <a:pt x="857" y="79"/>
                </a:lnTo>
                <a:lnTo>
                  <a:pt x="872" y="76"/>
                </a:lnTo>
                <a:lnTo>
                  <a:pt x="878" y="76"/>
                </a:lnTo>
                <a:lnTo>
                  <a:pt x="884" y="76"/>
                </a:lnTo>
                <a:lnTo>
                  <a:pt x="895" y="78"/>
                </a:lnTo>
                <a:lnTo>
                  <a:pt x="903" y="83"/>
                </a:lnTo>
                <a:lnTo>
                  <a:pt x="910" y="89"/>
                </a:lnTo>
                <a:lnTo>
                  <a:pt x="922" y="98"/>
                </a:lnTo>
                <a:lnTo>
                  <a:pt x="927" y="119"/>
                </a:lnTo>
                <a:lnTo>
                  <a:pt x="925" y="129"/>
                </a:lnTo>
                <a:lnTo>
                  <a:pt x="920" y="136"/>
                </a:lnTo>
                <a:lnTo>
                  <a:pt x="910" y="142"/>
                </a:lnTo>
                <a:lnTo>
                  <a:pt x="899" y="146"/>
                </a:lnTo>
                <a:lnTo>
                  <a:pt x="893" y="148"/>
                </a:lnTo>
                <a:lnTo>
                  <a:pt x="888" y="150"/>
                </a:lnTo>
                <a:lnTo>
                  <a:pt x="874" y="151"/>
                </a:lnTo>
                <a:lnTo>
                  <a:pt x="869" y="151"/>
                </a:lnTo>
                <a:lnTo>
                  <a:pt x="863" y="153"/>
                </a:lnTo>
                <a:lnTo>
                  <a:pt x="853" y="155"/>
                </a:lnTo>
                <a:lnTo>
                  <a:pt x="840" y="159"/>
                </a:lnTo>
                <a:lnTo>
                  <a:pt x="838" y="163"/>
                </a:lnTo>
                <a:lnTo>
                  <a:pt x="840" y="169"/>
                </a:lnTo>
                <a:lnTo>
                  <a:pt x="857" y="189"/>
                </a:lnTo>
                <a:lnTo>
                  <a:pt x="874" y="216"/>
                </a:lnTo>
                <a:lnTo>
                  <a:pt x="880" y="239"/>
                </a:lnTo>
                <a:lnTo>
                  <a:pt x="878" y="242"/>
                </a:lnTo>
                <a:lnTo>
                  <a:pt x="874" y="244"/>
                </a:lnTo>
                <a:lnTo>
                  <a:pt x="869" y="246"/>
                </a:lnTo>
                <a:lnTo>
                  <a:pt x="861" y="246"/>
                </a:lnTo>
                <a:lnTo>
                  <a:pt x="851" y="244"/>
                </a:lnTo>
                <a:lnTo>
                  <a:pt x="844" y="241"/>
                </a:lnTo>
                <a:lnTo>
                  <a:pt x="834" y="237"/>
                </a:lnTo>
                <a:lnTo>
                  <a:pt x="827" y="233"/>
                </a:lnTo>
                <a:lnTo>
                  <a:pt x="810" y="224"/>
                </a:lnTo>
                <a:lnTo>
                  <a:pt x="796" y="216"/>
                </a:lnTo>
                <a:lnTo>
                  <a:pt x="781" y="206"/>
                </a:lnTo>
                <a:lnTo>
                  <a:pt x="770" y="203"/>
                </a:lnTo>
                <a:lnTo>
                  <a:pt x="759" y="203"/>
                </a:lnTo>
                <a:lnTo>
                  <a:pt x="749" y="208"/>
                </a:lnTo>
                <a:lnTo>
                  <a:pt x="747" y="214"/>
                </a:lnTo>
                <a:lnTo>
                  <a:pt x="747" y="222"/>
                </a:lnTo>
                <a:lnTo>
                  <a:pt x="753" y="239"/>
                </a:lnTo>
                <a:lnTo>
                  <a:pt x="774" y="280"/>
                </a:lnTo>
                <a:lnTo>
                  <a:pt x="795" y="320"/>
                </a:lnTo>
                <a:lnTo>
                  <a:pt x="795" y="333"/>
                </a:lnTo>
                <a:lnTo>
                  <a:pt x="791" y="339"/>
                </a:lnTo>
                <a:lnTo>
                  <a:pt x="785" y="343"/>
                </a:lnTo>
                <a:lnTo>
                  <a:pt x="778" y="343"/>
                </a:lnTo>
                <a:lnTo>
                  <a:pt x="770" y="343"/>
                </a:lnTo>
                <a:lnTo>
                  <a:pt x="762" y="341"/>
                </a:lnTo>
                <a:lnTo>
                  <a:pt x="755" y="337"/>
                </a:lnTo>
                <a:lnTo>
                  <a:pt x="738" y="326"/>
                </a:lnTo>
                <a:lnTo>
                  <a:pt x="722" y="311"/>
                </a:lnTo>
                <a:lnTo>
                  <a:pt x="707" y="296"/>
                </a:lnTo>
                <a:lnTo>
                  <a:pt x="690" y="282"/>
                </a:lnTo>
                <a:lnTo>
                  <a:pt x="660" y="267"/>
                </a:lnTo>
                <a:lnTo>
                  <a:pt x="645" y="265"/>
                </a:lnTo>
                <a:lnTo>
                  <a:pt x="633" y="269"/>
                </a:lnTo>
                <a:lnTo>
                  <a:pt x="626" y="273"/>
                </a:lnTo>
                <a:lnTo>
                  <a:pt x="622" y="277"/>
                </a:lnTo>
                <a:lnTo>
                  <a:pt x="620" y="280"/>
                </a:lnTo>
                <a:lnTo>
                  <a:pt x="618" y="290"/>
                </a:lnTo>
                <a:lnTo>
                  <a:pt x="620" y="299"/>
                </a:lnTo>
                <a:lnTo>
                  <a:pt x="635" y="324"/>
                </a:lnTo>
                <a:lnTo>
                  <a:pt x="660" y="343"/>
                </a:lnTo>
                <a:lnTo>
                  <a:pt x="671" y="351"/>
                </a:lnTo>
                <a:lnTo>
                  <a:pt x="683" y="356"/>
                </a:lnTo>
                <a:lnTo>
                  <a:pt x="694" y="362"/>
                </a:lnTo>
                <a:lnTo>
                  <a:pt x="704" y="370"/>
                </a:lnTo>
                <a:lnTo>
                  <a:pt x="719" y="392"/>
                </a:lnTo>
                <a:lnTo>
                  <a:pt x="721" y="407"/>
                </a:lnTo>
                <a:lnTo>
                  <a:pt x="715" y="421"/>
                </a:lnTo>
                <a:lnTo>
                  <a:pt x="704" y="432"/>
                </a:lnTo>
                <a:lnTo>
                  <a:pt x="688" y="442"/>
                </a:lnTo>
                <a:lnTo>
                  <a:pt x="679" y="443"/>
                </a:lnTo>
                <a:lnTo>
                  <a:pt x="671" y="447"/>
                </a:lnTo>
                <a:lnTo>
                  <a:pt x="660" y="447"/>
                </a:lnTo>
                <a:lnTo>
                  <a:pt x="650" y="447"/>
                </a:lnTo>
                <a:lnTo>
                  <a:pt x="643" y="447"/>
                </a:lnTo>
                <a:lnTo>
                  <a:pt x="633" y="443"/>
                </a:lnTo>
                <a:lnTo>
                  <a:pt x="624" y="440"/>
                </a:lnTo>
                <a:lnTo>
                  <a:pt x="616" y="434"/>
                </a:lnTo>
                <a:lnTo>
                  <a:pt x="603" y="417"/>
                </a:lnTo>
                <a:lnTo>
                  <a:pt x="588" y="398"/>
                </a:lnTo>
                <a:lnTo>
                  <a:pt x="557" y="354"/>
                </a:lnTo>
                <a:lnTo>
                  <a:pt x="529" y="322"/>
                </a:lnTo>
                <a:lnTo>
                  <a:pt x="516" y="316"/>
                </a:lnTo>
                <a:lnTo>
                  <a:pt x="504" y="318"/>
                </a:lnTo>
                <a:lnTo>
                  <a:pt x="501" y="322"/>
                </a:lnTo>
                <a:lnTo>
                  <a:pt x="499" y="326"/>
                </a:lnTo>
                <a:lnTo>
                  <a:pt x="504" y="339"/>
                </a:lnTo>
                <a:lnTo>
                  <a:pt x="529" y="370"/>
                </a:lnTo>
                <a:lnTo>
                  <a:pt x="542" y="387"/>
                </a:lnTo>
                <a:lnTo>
                  <a:pt x="554" y="404"/>
                </a:lnTo>
                <a:lnTo>
                  <a:pt x="559" y="419"/>
                </a:lnTo>
                <a:lnTo>
                  <a:pt x="557" y="432"/>
                </a:lnTo>
                <a:lnTo>
                  <a:pt x="550" y="438"/>
                </a:lnTo>
                <a:lnTo>
                  <a:pt x="542" y="442"/>
                </a:lnTo>
                <a:lnTo>
                  <a:pt x="531" y="447"/>
                </a:lnTo>
                <a:lnTo>
                  <a:pt x="523" y="449"/>
                </a:lnTo>
                <a:lnTo>
                  <a:pt x="516" y="451"/>
                </a:lnTo>
                <a:lnTo>
                  <a:pt x="508" y="453"/>
                </a:lnTo>
                <a:lnTo>
                  <a:pt x="501" y="453"/>
                </a:lnTo>
                <a:lnTo>
                  <a:pt x="493" y="455"/>
                </a:lnTo>
                <a:lnTo>
                  <a:pt x="484" y="455"/>
                </a:lnTo>
                <a:lnTo>
                  <a:pt x="476" y="457"/>
                </a:lnTo>
                <a:lnTo>
                  <a:pt x="466" y="457"/>
                </a:lnTo>
                <a:lnTo>
                  <a:pt x="457" y="457"/>
                </a:lnTo>
                <a:lnTo>
                  <a:pt x="447" y="459"/>
                </a:lnTo>
                <a:lnTo>
                  <a:pt x="438" y="457"/>
                </a:lnTo>
                <a:lnTo>
                  <a:pt x="429" y="457"/>
                </a:lnTo>
                <a:lnTo>
                  <a:pt x="419" y="457"/>
                </a:lnTo>
                <a:lnTo>
                  <a:pt x="410" y="455"/>
                </a:lnTo>
                <a:lnTo>
                  <a:pt x="400" y="453"/>
                </a:lnTo>
                <a:lnTo>
                  <a:pt x="391" y="453"/>
                </a:lnTo>
                <a:lnTo>
                  <a:pt x="383" y="449"/>
                </a:lnTo>
                <a:lnTo>
                  <a:pt x="374" y="447"/>
                </a:lnTo>
                <a:lnTo>
                  <a:pt x="366" y="445"/>
                </a:lnTo>
                <a:lnTo>
                  <a:pt x="358" y="442"/>
                </a:lnTo>
                <a:lnTo>
                  <a:pt x="345" y="436"/>
                </a:lnTo>
                <a:lnTo>
                  <a:pt x="332" y="426"/>
                </a:lnTo>
                <a:lnTo>
                  <a:pt x="324" y="417"/>
                </a:lnTo>
                <a:lnTo>
                  <a:pt x="305" y="398"/>
                </a:lnTo>
                <a:lnTo>
                  <a:pt x="286" y="385"/>
                </a:lnTo>
                <a:lnTo>
                  <a:pt x="267" y="375"/>
                </a:lnTo>
                <a:lnTo>
                  <a:pt x="258" y="373"/>
                </a:lnTo>
                <a:lnTo>
                  <a:pt x="248" y="370"/>
                </a:lnTo>
                <a:lnTo>
                  <a:pt x="239" y="370"/>
                </a:lnTo>
                <a:lnTo>
                  <a:pt x="231" y="368"/>
                </a:lnTo>
                <a:lnTo>
                  <a:pt x="218" y="368"/>
                </a:lnTo>
                <a:lnTo>
                  <a:pt x="209" y="368"/>
                </a:lnTo>
                <a:lnTo>
                  <a:pt x="205" y="368"/>
                </a:lnTo>
                <a:lnTo>
                  <a:pt x="334" y="328"/>
                </a:lnTo>
                <a:lnTo>
                  <a:pt x="508" y="415"/>
                </a:lnTo>
                <a:lnTo>
                  <a:pt x="374" y="315"/>
                </a:lnTo>
                <a:lnTo>
                  <a:pt x="531" y="269"/>
                </a:lnTo>
                <a:lnTo>
                  <a:pt x="654" y="406"/>
                </a:lnTo>
                <a:lnTo>
                  <a:pt x="561" y="258"/>
                </a:lnTo>
                <a:lnTo>
                  <a:pt x="662" y="224"/>
                </a:lnTo>
                <a:lnTo>
                  <a:pt x="762" y="311"/>
                </a:lnTo>
                <a:lnTo>
                  <a:pt x="690" y="214"/>
                </a:lnTo>
                <a:lnTo>
                  <a:pt x="770" y="182"/>
                </a:lnTo>
                <a:lnTo>
                  <a:pt x="844" y="212"/>
                </a:lnTo>
                <a:lnTo>
                  <a:pt x="787" y="165"/>
                </a:lnTo>
                <a:lnTo>
                  <a:pt x="888" y="104"/>
                </a:lnTo>
                <a:lnTo>
                  <a:pt x="753" y="167"/>
                </a:lnTo>
                <a:lnTo>
                  <a:pt x="647" y="206"/>
                </a:lnTo>
                <a:lnTo>
                  <a:pt x="795" y="42"/>
                </a:lnTo>
                <a:lnTo>
                  <a:pt x="603" y="216"/>
                </a:lnTo>
                <a:lnTo>
                  <a:pt x="521" y="239"/>
                </a:lnTo>
                <a:lnTo>
                  <a:pt x="624" y="66"/>
                </a:lnTo>
                <a:lnTo>
                  <a:pt x="482" y="246"/>
                </a:lnTo>
                <a:lnTo>
                  <a:pt x="358" y="284"/>
                </a:lnTo>
                <a:lnTo>
                  <a:pt x="413" y="123"/>
                </a:lnTo>
                <a:lnTo>
                  <a:pt x="322" y="296"/>
                </a:lnTo>
                <a:lnTo>
                  <a:pt x="305" y="303"/>
                </a:lnTo>
                <a:lnTo>
                  <a:pt x="288" y="311"/>
                </a:lnTo>
                <a:lnTo>
                  <a:pt x="269" y="320"/>
                </a:lnTo>
                <a:lnTo>
                  <a:pt x="245" y="328"/>
                </a:lnTo>
                <a:lnTo>
                  <a:pt x="222" y="335"/>
                </a:lnTo>
                <a:lnTo>
                  <a:pt x="216" y="337"/>
                </a:lnTo>
                <a:lnTo>
                  <a:pt x="210" y="339"/>
                </a:lnTo>
                <a:lnTo>
                  <a:pt x="205" y="341"/>
                </a:lnTo>
                <a:lnTo>
                  <a:pt x="201" y="343"/>
                </a:lnTo>
                <a:lnTo>
                  <a:pt x="195" y="345"/>
                </a:lnTo>
                <a:lnTo>
                  <a:pt x="190" y="347"/>
                </a:lnTo>
                <a:lnTo>
                  <a:pt x="180" y="347"/>
                </a:lnTo>
                <a:lnTo>
                  <a:pt x="171" y="349"/>
                </a:lnTo>
                <a:lnTo>
                  <a:pt x="165" y="349"/>
                </a:lnTo>
                <a:lnTo>
                  <a:pt x="159" y="349"/>
                </a:lnTo>
                <a:lnTo>
                  <a:pt x="154" y="349"/>
                </a:lnTo>
                <a:lnTo>
                  <a:pt x="148" y="349"/>
                </a:lnTo>
                <a:lnTo>
                  <a:pt x="140" y="349"/>
                </a:lnTo>
                <a:lnTo>
                  <a:pt x="133" y="349"/>
                </a:lnTo>
                <a:lnTo>
                  <a:pt x="125" y="347"/>
                </a:lnTo>
                <a:lnTo>
                  <a:pt x="119" y="347"/>
                </a:lnTo>
                <a:lnTo>
                  <a:pt x="112" y="347"/>
                </a:lnTo>
                <a:lnTo>
                  <a:pt x="104" y="347"/>
                </a:lnTo>
                <a:lnTo>
                  <a:pt x="97" y="345"/>
                </a:lnTo>
                <a:lnTo>
                  <a:pt x="89" y="345"/>
                </a:lnTo>
                <a:lnTo>
                  <a:pt x="81" y="343"/>
                </a:lnTo>
                <a:lnTo>
                  <a:pt x="74" y="343"/>
                </a:lnTo>
                <a:lnTo>
                  <a:pt x="59" y="341"/>
                </a:lnTo>
                <a:lnTo>
                  <a:pt x="51" y="339"/>
                </a:lnTo>
                <a:lnTo>
                  <a:pt x="45" y="337"/>
                </a:lnTo>
                <a:lnTo>
                  <a:pt x="32" y="337"/>
                </a:lnTo>
                <a:lnTo>
                  <a:pt x="23" y="335"/>
                </a:lnTo>
                <a:lnTo>
                  <a:pt x="13" y="333"/>
                </a:lnTo>
                <a:lnTo>
                  <a:pt x="6" y="332"/>
                </a:lnTo>
                <a:lnTo>
                  <a:pt x="0" y="332"/>
                </a:lnTo>
                <a:lnTo>
                  <a:pt x="102" y="271"/>
                </a:lnTo>
                <a:lnTo>
                  <a:pt x="104" y="279"/>
                </a:lnTo>
                <a:lnTo>
                  <a:pt x="123" y="297"/>
                </a:lnTo>
                <a:lnTo>
                  <a:pt x="148" y="313"/>
                </a:lnTo>
                <a:close/>
              </a:path>
            </a:pathLst>
          </a:custGeom>
          <a:solidFill>
            <a:srgbClr val="FFFFCC"/>
          </a:solidFill>
          <a:ln w="9525">
            <a:noFill/>
            <a:round/>
            <a:headEnd/>
            <a:tailEnd/>
          </a:ln>
        </p:spPr>
        <p:txBody>
          <a:bodyPr/>
          <a:lstStyle/>
          <a:p>
            <a:endParaRPr lang="en-US"/>
          </a:p>
        </p:txBody>
      </p:sp>
      <p:sp>
        <p:nvSpPr>
          <p:cNvPr id="7177" name="Freeform 15"/>
          <p:cNvSpPr>
            <a:spLocks/>
          </p:cNvSpPr>
          <p:nvPr/>
        </p:nvSpPr>
        <p:spPr bwMode="auto">
          <a:xfrm>
            <a:off x="8421688" y="5400675"/>
            <a:ext cx="722312" cy="1457325"/>
          </a:xfrm>
          <a:custGeom>
            <a:avLst/>
            <a:gdLst>
              <a:gd name="T0" fmla="*/ 234373575 w 455"/>
              <a:gd name="T1" fmla="*/ 1882557513 h 918"/>
              <a:gd name="T2" fmla="*/ 239413884 w 455"/>
              <a:gd name="T3" fmla="*/ 1675904700 h 918"/>
              <a:gd name="T4" fmla="*/ 186491433 w 455"/>
              <a:gd name="T5" fmla="*/ 1562496875 h 918"/>
              <a:gd name="T6" fmla="*/ 128527086 w 455"/>
              <a:gd name="T7" fmla="*/ 1461690625 h 918"/>
              <a:gd name="T8" fmla="*/ 57962760 w 455"/>
              <a:gd name="T9" fmla="*/ 1343244075 h 918"/>
              <a:gd name="T10" fmla="*/ 0 w 455"/>
              <a:gd name="T11" fmla="*/ 1126510638 h 918"/>
              <a:gd name="T12" fmla="*/ 37801524 w 455"/>
              <a:gd name="T13" fmla="*/ 997981875 h 918"/>
              <a:gd name="T14" fmla="*/ 95765871 w 455"/>
              <a:gd name="T15" fmla="*/ 892135313 h 918"/>
              <a:gd name="T16" fmla="*/ 128527086 w 455"/>
              <a:gd name="T17" fmla="*/ 965220638 h 918"/>
              <a:gd name="T18" fmla="*/ 181451124 w 455"/>
              <a:gd name="T19" fmla="*/ 1076107513 h 918"/>
              <a:gd name="T20" fmla="*/ 299897592 w 455"/>
              <a:gd name="T21" fmla="*/ 1050905950 h 918"/>
              <a:gd name="T22" fmla="*/ 277216996 w 455"/>
              <a:gd name="T23" fmla="*/ 889615950 h 918"/>
              <a:gd name="T24" fmla="*/ 186491433 w 455"/>
              <a:gd name="T25" fmla="*/ 735885625 h 918"/>
              <a:gd name="T26" fmla="*/ 156249579 w 455"/>
              <a:gd name="T27" fmla="*/ 569555313 h 918"/>
              <a:gd name="T28" fmla="*/ 299897592 w 455"/>
              <a:gd name="T29" fmla="*/ 564515000 h 918"/>
              <a:gd name="T30" fmla="*/ 388103794 w 455"/>
              <a:gd name="T31" fmla="*/ 720764688 h 918"/>
              <a:gd name="T32" fmla="*/ 458668120 w 455"/>
              <a:gd name="T33" fmla="*/ 703124388 h 918"/>
              <a:gd name="T34" fmla="*/ 410784391 w 455"/>
              <a:gd name="T35" fmla="*/ 559474688 h 918"/>
              <a:gd name="T36" fmla="*/ 383063485 w 455"/>
              <a:gd name="T37" fmla="*/ 468749063 h 918"/>
              <a:gd name="T38" fmla="*/ 347781322 w 455"/>
              <a:gd name="T39" fmla="*/ 367942813 h 918"/>
              <a:gd name="T40" fmla="*/ 309978210 w 455"/>
              <a:gd name="T41" fmla="*/ 186491563 h 918"/>
              <a:gd name="T42" fmla="*/ 463708429 w 455"/>
              <a:gd name="T43" fmla="*/ 181451250 h 918"/>
              <a:gd name="T44" fmla="*/ 511590571 w 455"/>
              <a:gd name="T45" fmla="*/ 315018738 h 918"/>
              <a:gd name="T46" fmla="*/ 539313064 w 455"/>
              <a:gd name="T47" fmla="*/ 468749063 h 918"/>
              <a:gd name="T48" fmla="*/ 569554918 w 455"/>
              <a:gd name="T49" fmla="*/ 491431263 h 918"/>
              <a:gd name="T50" fmla="*/ 572074279 w 455"/>
              <a:gd name="T51" fmla="*/ 80645000 h 918"/>
              <a:gd name="T52" fmla="*/ 682961077 w 455"/>
              <a:gd name="T53" fmla="*/ 0 h 918"/>
              <a:gd name="T54" fmla="*/ 758565712 w 455"/>
              <a:gd name="T55" fmla="*/ 123488450 h 918"/>
              <a:gd name="T56" fmla="*/ 715723880 w 455"/>
              <a:gd name="T57" fmla="*/ 257055938 h 918"/>
              <a:gd name="T58" fmla="*/ 945057146 w 455"/>
              <a:gd name="T59" fmla="*/ 277217188 h 918"/>
              <a:gd name="T60" fmla="*/ 879533129 w 455"/>
              <a:gd name="T61" fmla="*/ 362902500 h 918"/>
              <a:gd name="T62" fmla="*/ 708162622 w 455"/>
              <a:gd name="T63" fmla="*/ 486390950 h 918"/>
              <a:gd name="T64" fmla="*/ 1008061802 w 455"/>
              <a:gd name="T65" fmla="*/ 559474688 h 918"/>
              <a:gd name="T66" fmla="*/ 1018142420 w 455"/>
              <a:gd name="T67" fmla="*/ 655240625 h 918"/>
              <a:gd name="T68" fmla="*/ 725804498 w 455"/>
              <a:gd name="T69" fmla="*/ 783769388 h 918"/>
              <a:gd name="T70" fmla="*/ 725804498 w 455"/>
              <a:gd name="T71" fmla="*/ 902215938 h 918"/>
              <a:gd name="T72" fmla="*/ 980339309 w 455"/>
              <a:gd name="T73" fmla="*/ 831651563 h 918"/>
              <a:gd name="T74" fmla="*/ 1146669506 w 455"/>
              <a:gd name="T75" fmla="*/ 937498125 h 918"/>
              <a:gd name="T76" fmla="*/ 1081145489 w 455"/>
              <a:gd name="T77" fmla="*/ 1066026888 h 918"/>
              <a:gd name="T78" fmla="*/ 688001386 w 455"/>
              <a:gd name="T79" fmla="*/ 1141631575 h 918"/>
              <a:gd name="T80" fmla="*/ 788807566 w 455"/>
              <a:gd name="T81" fmla="*/ 1199594375 h 918"/>
              <a:gd name="T82" fmla="*/ 965218382 w 455"/>
              <a:gd name="T83" fmla="*/ 1260078125 h 918"/>
              <a:gd name="T84" fmla="*/ 932457167 w 455"/>
              <a:gd name="T85" fmla="*/ 1386085938 h 918"/>
              <a:gd name="T86" fmla="*/ 869452511 w 455"/>
              <a:gd name="T87" fmla="*/ 1509574388 h 918"/>
              <a:gd name="T88" fmla="*/ 783767257 w 455"/>
              <a:gd name="T89" fmla="*/ 1620461263 h 918"/>
              <a:gd name="T90" fmla="*/ 635078935 w 455"/>
              <a:gd name="T91" fmla="*/ 1711186888 h 918"/>
              <a:gd name="T92" fmla="*/ 430945627 w 455"/>
              <a:gd name="T93" fmla="*/ 1834673750 h 918"/>
              <a:gd name="T94" fmla="*/ 864412202 w 455"/>
              <a:gd name="T95" fmla="*/ 1305440938 h 918"/>
              <a:gd name="T96" fmla="*/ 950097455 w 455"/>
              <a:gd name="T97" fmla="*/ 617437488 h 918"/>
              <a:gd name="T98" fmla="*/ 624998317 w 455"/>
              <a:gd name="T99" fmla="*/ 458668438 h 918"/>
              <a:gd name="T100" fmla="*/ 463708429 w 455"/>
              <a:gd name="T101" fmla="*/ 1151712200 h 918"/>
              <a:gd name="T102" fmla="*/ 357861940 w 455"/>
              <a:gd name="T103" fmla="*/ 1711186888 h 918"/>
              <a:gd name="T104" fmla="*/ 325099137 w 455"/>
              <a:gd name="T105" fmla="*/ 1887597825 h 918"/>
              <a:gd name="T106" fmla="*/ 287297614 w 455"/>
              <a:gd name="T107" fmla="*/ 1983363763 h 918"/>
              <a:gd name="T108" fmla="*/ 229333266 w 455"/>
              <a:gd name="T109" fmla="*/ 2074089388 h 918"/>
              <a:gd name="T110" fmla="*/ 161289888 w 455"/>
              <a:gd name="T111" fmla="*/ 2147483647 h 918"/>
              <a:gd name="T112" fmla="*/ 65524017 w 455"/>
              <a:gd name="T113" fmla="*/ 2147483647 h 918"/>
              <a:gd name="T114" fmla="*/ 196572051 w 455"/>
              <a:gd name="T115" fmla="*/ 1963202513 h 9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8"/>
              <a:gd name="T176" fmla="*/ 455 w 455"/>
              <a:gd name="T177" fmla="*/ 918 h 9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8">
                <a:moveTo>
                  <a:pt x="78" y="779"/>
                </a:moveTo>
                <a:lnTo>
                  <a:pt x="80" y="777"/>
                </a:lnTo>
                <a:lnTo>
                  <a:pt x="83" y="768"/>
                </a:lnTo>
                <a:lnTo>
                  <a:pt x="87" y="762"/>
                </a:lnTo>
                <a:lnTo>
                  <a:pt x="89" y="756"/>
                </a:lnTo>
                <a:lnTo>
                  <a:pt x="93" y="747"/>
                </a:lnTo>
                <a:lnTo>
                  <a:pt x="95" y="737"/>
                </a:lnTo>
                <a:lnTo>
                  <a:pt x="99" y="717"/>
                </a:lnTo>
                <a:lnTo>
                  <a:pt x="99" y="692"/>
                </a:lnTo>
                <a:lnTo>
                  <a:pt x="97" y="679"/>
                </a:lnTo>
                <a:lnTo>
                  <a:pt x="95" y="673"/>
                </a:lnTo>
                <a:lnTo>
                  <a:pt x="95" y="665"/>
                </a:lnTo>
                <a:lnTo>
                  <a:pt x="91" y="658"/>
                </a:lnTo>
                <a:lnTo>
                  <a:pt x="89" y="650"/>
                </a:lnTo>
                <a:lnTo>
                  <a:pt x="85" y="643"/>
                </a:lnTo>
                <a:lnTo>
                  <a:pt x="81" y="635"/>
                </a:lnTo>
                <a:lnTo>
                  <a:pt x="78" y="628"/>
                </a:lnTo>
                <a:lnTo>
                  <a:pt x="74" y="620"/>
                </a:lnTo>
                <a:lnTo>
                  <a:pt x="70" y="614"/>
                </a:lnTo>
                <a:lnTo>
                  <a:pt x="66" y="607"/>
                </a:lnTo>
                <a:lnTo>
                  <a:pt x="62" y="599"/>
                </a:lnTo>
                <a:lnTo>
                  <a:pt x="59" y="593"/>
                </a:lnTo>
                <a:lnTo>
                  <a:pt x="55" y="588"/>
                </a:lnTo>
                <a:lnTo>
                  <a:pt x="51" y="580"/>
                </a:lnTo>
                <a:lnTo>
                  <a:pt x="47" y="574"/>
                </a:lnTo>
                <a:lnTo>
                  <a:pt x="44" y="569"/>
                </a:lnTo>
                <a:lnTo>
                  <a:pt x="36" y="555"/>
                </a:lnTo>
                <a:lnTo>
                  <a:pt x="32" y="550"/>
                </a:lnTo>
                <a:lnTo>
                  <a:pt x="28" y="544"/>
                </a:lnTo>
                <a:lnTo>
                  <a:pt x="23" y="533"/>
                </a:lnTo>
                <a:lnTo>
                  <a:pt x="17" y="523"/>
                </a:lnTo>
                <a:lnTo>
                  <a:pt x="11" y="512"/>
                </a:lnTo>
                <a:lnTo>
                  <a:pt x="7" y="502"/>
                </a:lnTo>
                <a:lnTo>
                  <a:pt x="4" y="491"/>
                </a:lnTo>
                <a:lnTo>
                  <a:pt x="0" y="470"/>
                </a:lnTo>
                <a:lnTo>
                  <a:pt x="0" y="447"/>
                </a:lnTo>
                <a:lnTo>
                  <a:pt x="2" y="436"/>
                </a:lnTo>
                <a:lnTo>
                  <a:pt x="6" y="425"/>
                </a:lnTo>
                <a:lnTo>
                  <a:pt x="6" y="421"/>
                </a:lnTo>
                <a:lnTo>
                  <a:pt x="7" y="415"/>
                </a:lnTo>
                <a:lnTo>
                  <a:pt x="11" y="406"/>
                </a:lnTo>
                <a:lnTo>
                  <a:pt x="15" y="396"/>
                </a:lnTo>
                <a:lnTo>
                  <a:pt x="19" y="389"/>
                </a:lnTo>
                <a:lnTo>
                  <a:pt x="23" y="381"/>
                </a:lnTo>
                <a:lnTo>
                  <a:pt x="25" y="375"/>
                </a:lnTo>
                <a:lnTo>
                  <a:pt x="28" y="368"/>
                </a:lnTo>
                <a:lnTo>
                  <a:pt x="32" y="364"/>
                </a:lnTo>
                <a:lnTo>
                  <a:pt x="38" y="354"/>
                </a:lnTo>
                <a:lnTo>
                  <a:pt x="44" y="349"/>
                </a:lnTo>
                <a:lnTo>
                  <a:pt x="44" y="353"/>
                </a:lnTo>
                <a:lnTo>
                  <a:pt x="45" y="360"/>
                </a:lnTo>
                <a:lnTo>
                  <a:pt x="47" y="368"/>
                </a:lnTo>
                <a:lnTo>
                  <a:pt x="49" y="373"/>
                </a:lnTo>
                <a:lnTo>
                  <a:pt x="51" y="383"/>
                </a:lnTo>
                <a:lnTo>
                  <a:pt x="55" y="391"/>
                </a:lnTo>
                <a:lnTo>
                  <a:pt x="57" y="398"/>
                </a:lnTo>
                <a:lnTo>
                  <a:pt x="61" y="406"/>
                </a:lnTo>
                <a:lnTo>
                  <a:pt x="64" y="413"/>
                </a:lnTo>
                <a:lnTo>
                  <a:pt x="68" y="421"/>
                </a:lnTo>
                <a:lnTo>
                  <a:pt x="72" y="427"/>
                </a:lnTo>
                <a:lnTo>
                  <a:pt x="78" y="432"/>
                </a:lnTo>
                <a:lnTo>
                  <a:pt x="87" y="440"/>
                </a:lnTo>
                <a:lnTo>
                  <a:pt x="99" y="442"/>
                </a:lnTo>
                <a:lnTo>
                  <a:pt x="108" y="436"/>
                </a:lnTo>
                <a:lnTo>
                  <a:pt x="116" y="428"/>
                </a:lnTo>
                <a:lnTo>
                  <a:pt x="119" y="417"/>
                </a:lnTo>
                <a:lnTo>
                  <a:pt x="123" y="404"/>
                </a:lnTo>
                <a:lnTo>
                  <a:pt x="123" y="389"/>
                </a:lnTo>
                <a:lnTo>
                  <a:pt x="119" y="373"/>
                </a:lnTo>
                <a:lnTo>
                  <a:pt x="117" y="366"/>
                </a:lnTo>
                <a:lnTo>
                  <a:pt x="114" y="358"/>
                </a:lnTo>
                <a:lnTo>
                  <a:pt x="110" y="353"/>
                </a:lnTo>
                <a:lnTo>
                  <a:pt x="104" y="343"/>
                </a:lnTo>
                <a:lnTo>
                  <a:pt x="99" y="336"/>
                </a:lnTo>
                <a:lnTo>
                  <a:pt x="93" y="324"/>
                </a:lnTo>
                <a:lnTo>
                  <a:pt x="85" y="315"/>
                </a:lnTo>
                <a:lnTo>
                  <a:pt x="80" y="303"/>
                </a:lnTo>
                <a:lnTo>
                  <a:pt x="74" y="292"/>
                </a:lnTo>
                <a:lnTo>
                  <a:pt x="68" y="281"/>
                </a:lnTo>
                <a:lnTo>
                  <a:pt x="64" y="269"/>
                </a:lnTo>
                <a:lnTo>
                  <a:pt x="61" y="260"/>
                </a:lnTo>
                <a:lnTo>
                  <a:pt x="59" y="239"/>
                </a:lnTo>
                <a:lnTo>
                  <a:pt x="61" y="231"/>
                </a:lnTo>
                <a:lnTo>
                  <a:pt x="62" y="226"/>
                </a:lnTo>
                <a:lnTo>
                  <a:pt x="64" y="222"/>
                </a:lnTo>
                <a:lnTo>
                  <a:pt x="70" y="216"/>
                </a:lnTo>
                <a:lnTo>
                  <a:pt x="80" y="210"/>
                </a:lnTo>
                <a:lnTo>
                  <a:pt x="97" y="207"/>
                </a:lnTo>
                <a:lnTo>
                  <a:pt x="112" y="216"/>
                </a:lnTo>
                <a:lnTo>
                  <a:pt x="119" y="224"/>
                </a:lnTo>
                <a:lnTo>
                  <a:pt x="127" y="233"/>
                </a:lnTo>
                <a:lnTo>
                  <a:pt x="133" y="243"/>
                </a:lnTo>
                <a:lnTo>
                  <a:pt x="138" y="254"/>
                </a:lnTo>
                <a:lnTo>
                  <a:pt x="142" y="265"/>
                </a:lnTo>
                <a:lnTo>
                  <a:pt x="148" y="277"/>
                </a:lnTo>
                <a:lnTo>
                  <a:pt x="154" y="286"/>
                </a:lnTo>
                <a:lnTo>
                  <a:pt x="157" y="294"/>
                </a:lnTo>
                <a:lnTo>
                  <a:pt x="169" y="305"/>
                </a:lnTo>
                <a:lnTo>
                  <a:pt x="180" y="307"/>
                </a:lnTo>
                <a:lnTo>
                  <a:pt x="184" y="301"/>
                </a:lnTo>
                <a:lnTo>
                  <a:pt x="184" y="292"/>
                </a:lnTo>
                <a:lnTo>
                  <a:pt x="182" y="279"/>
                </a:lnTo>
                <a:lnTo>
                  <a:pt x="180" y="271"/>
                </a:lnTo>
                <a:lnTo>
                  <a:pt x="178" y="262"/>
                </a:lnTo>
                <a:lnTo>
                  <a:pt x="174" y="252"/>
                </a:lnTo>
                <a:lnTo>
                  <a:pt x="171" y="243"/>
                </a:lnTo>
                <a:lnTo>
                  <a:pt x="167" y="231"/>
                </a:lnTo>
                <a:lnTo>
                  <a:pt x="163" y="222"/>
                </a:lnTo>
                <a:lnTo>
                  <a:pt x="161" y="216"/>
                </a:lnTo>
                <a:lnTo>
                  <a:pt x="159" y="210"/>
                </a:lnTo>
                <a:lnTo>
                  <a:pt x="157" y="205"/>
                </a:lnTo>
                <a:lnTo>
                  <a:pt x="155" y="199"/>
                </a:lnTo>
                <a:lnTo>
                  <a:pt x="154" y="193"/>
                </a:lnTo>
                <a:lnTo>
                  <a:pt x="152" y="186"/>
                </a:lnTo>
                <a:lnTo>
                  <a:pt x="150" y="180"/>
                </a:lnTo>
                <a:lnTo>
                  <a:pt x="148" y="174"/>
                </a:lnTo>
                <a:lnTo>
                  <a:pt x="142" y="163"/>
                </a:lnTo>
                <a:lnTo>
                  <a:pt x="142" y="157"/>
                </a:lnTo>
                <a:lnTo>
                  <a:pt x="138" y="152"/>
                </a:lnTo>
                <a:lnTo>
                  <a:pt x="138" y="146"/>
                </a:lnTo>
                <a:lnTo>
                  <a:pt x="136" y="140"/>
                </a:lnTo>
                <a:lnTo>
                  <a:pt x="133" y="129"/>
                </a:lnTo>
                <a:lnTo>
                  <a:pt x="129" y="119"/>
                </a:lnTo>
                <a:lnTo>
                  <a:pt x="127" y="108"/>
                </a:lnTo>
                <a:lnTo>
                  <a:pt x="123" y="89"/>
                </a:lnTo>
                <a:lnTo>
                  <a:pt x="123" y="74"/>
                </a:lnTo>
                <a:lnTo>
                  <a:pt x="125" y="59"/>
                </a:lnTo>
                <a:lnTo>
                  <a:pt x="131" y="51"/>
                </a:lnTo>
                <a:lnTo>
                  <a:pt x="140" y="45"/>
                </a:lnTo>
                <a:lnTo>
                  <a:pt x="161" y="49"/>
                </a:lnTo>
                <a:lnTo>
                  <a:pt x="178" y="62"/>
                </a:lnTo>
                <a:lnTo>
                  <a:pt x="184" y="72"/>
                </a:lnTo>
                <a:lnTo>
                  <a:pt x="190" y="83"/>
                </a:lnTo>
                <a:lnTo>
                  <a:pt x="195" y="97"/>
                </a:lnTo>
                <a:lnTo>
                  <a:pt x="197" y="104"/>
                </a:lnTo>
                <a:lnTo>
                  <a:pt x="199" y="110"/>
                </a:lnTo>
                <a:lnTo>
                  <a:pt x="201" y="117"/>
                </a:lnTo>
                <a:lnTo>
                  <a:pt x="203" y="125"/>
                </a:lnTo>
                <a:lnTo>
                  <a:pt x="205" y="133"/>
                </a:lnTo>
                <a:lnTo>
                  <a:pt x="205" y="140"/>
                </a:lnTo>
                <a:lnTo>
                  <a:pt x="210" y="169"/>
                </a:lnTo>
                <a:lnTo>
                  <a:pt x="212" y="174"/>
                </a:lnTo>
                <a:lnTo>
                  <a:pt x="214" y="180"/>
                </a:lnTo>
                <a:lnTo>
                  <a:pt x="214" y="186"/>
                </a:lnTo>
                <a:lnTo>
                  <a:pt x="216" y="191"/>
                </a:lnTo>
                <a:lnTo>
                  <a:pt x="220" y="201"/>
                </a:lnTo>
                <a:lnTo>
                  <a:pt x="222" y="208"/>
                </a:lnTo>
                <a:lnTo>
                  <a:pt x="226" y="210"/>
                </a:lnTo>
                <a:lnTo>
                  <a:pt x="227" y="205"/>
                </a:lnTo>
                <a:lnTo>
                  <a:pt x="226" y="195"/>
                </a:lnTo>
                <a:lnTo>
                  <a:pt x="224" y="169"/>
                </a:lnTo>
                <a:lnTo>
                  <a:pt x="222" y="135"/>
                </a:lnTo>
                <a:lnTo>
                  <a:pt x="220" y="99"/>
                </a:lnTo>
                <a:lnTo>
                  <a:pt x="222" y="62"/>
                </a:lnTo>
                <a:lnTo>
                  <a:pt x="224" y="47"/>
                </a:lnTo>
                <a:lnTo>
                  <a:pt x="227" y="32"/>
                </a:lnTo>
                <a:lnTo>
                  <a:pt x="231" y="26"/>
                </a:lnTo>
                <a:lnTo>
                  <a:pt x="233" y="23"/>
                </a:lnTo>
                <a:lnTo>
                  <a:pt x="241" y="13"/>
                </a:lnTo>
                <a:lnTo>
                  <a:pt x="248" y="9"/>
                </a:lnTo>
                <a:lnTo>
                  <a:pt x="258" y="6"/>
                </a:lnTo>
                <a:lnTo>
                  <a:pt x="271" y="0"/>
                </a:lnTo>
                <a:lnTo>
                  <a:pt x="292" y="6"/>
                </a:lnTo>
                <a:lnTo>
                  <a:pt x="300" y="11"/>
                </a:lnTo>
                <a:lnTo>
                  <a:pt x="303" y="21"/>
                </a:lnTo>
                <a:lnTo>
                  <a:pt x="305" y="32"/>
                </a:lnTo>
                <a:lnTo>
                  <a:pt x="303" y="44"/>
                </a:lnTo>
                <a:lnTo>
                  <a:pt x="301" y="49"/>
                </a:lnTo>
                <a:lnTo>
                  <a:pt x="300" y="57"/>
                </a:lnTo>
                <a:lnTo>
                  <a:pt x="294" y="68"/>
                </a:lnTo>
                <a:lnTo>
                  <a:pt x="292" y="74"/>
                </a:lnTo>
                <a:lnTo>
                  <a:pt x="290" y="78"/>
                </a:lnTo>
                <a:lnTo>
                  <a:pt x="286" y="87"/>
                </a:lnTo>
                <a:lnTo>
                  <a:pt x="284" y="102"/>
                </a:lnTo>
                <a:lnTo>
                  <a:pt x="288" y="104"/>
                </a:lnTo>
                <a:lnTo>
                  <a:pt x="294" y="106"/>
                </a:lnTo>
                <a:lnTo>
                  <a:pt x="319" y="102"/>
                </a:lnTo>
                <a:lnTo>
                  <a:pt x="351" y="100"/>
                </a:lnTo>
                <a:lnTo>
                  <a:pt x="374" y="106"/>
                </a:lnTo>
                <a:lnTo>
                  <a:pt x="375" y="110"/>
                </a:lnTo>
                <a:lnTo>
                  <a:pt x="375" y="114"/>
                </a:lnTo>
                <a:lnTo>
                  <a:pt x="374" y="119"/>
                </a:lnTo>
                <a:lnTo>
                  <a:pt x="370" y="127"/>
                </a:lnTo>
                <a:lnTo>
                  <a:pt x="364" y="133"/>
                </a:lnTo>
                <a:lnTo>
                  <a:pt x="356" y="138"/>
                </a:lnTo>
                <a:lnTo>
                  <a:pt x="349" y="144"/>
                </a:lnTo>
                <a:lnTo>
                  <a:pt x="341" y="150"/>
                </a:lnTo>
                <a:lnTo>
                  <a:pt x="326" y="159"/>
                </a:lnTo>
                <a:lnTo>
                  <a:pt x="311" y="169"/>
                </a:lnTo>
                <a:lnTo>
                  <a:pt x="298" y="176"/>
                </a:lnTo>
                <a:lnTo>
                  <a:pt x="286" y="184"/>
                </a:lnTo>
                <a:lnTo>
                  <a:pt x="281" y="193"/>
                </a:lnTo>
                <a:lnTo>
                  <a:pt x="282" y="205"/>
                </a:lnTo>
                <a:lnTo>
                  <a:pt x="284" y="208"/>
                </a:lnTo>
                <a:lnTo>
                  <a:pt x="292" y="212"/>
                </a:lnTo>
                <a:lnTo>
                  <a:pt x="309" y="216"/>
                </a:lnTo>
                <a:lnTo>
                  <a:pt x="356" y="218"/>
                </a:lnTo>
                <a:lnTo>
                  <a:pt x="400" y="222"/>
                </a:lnTo>
                <a:lnTo>
                  <a:pt x="413" y="227"/>
                </a:lnTo>
                <a:lnTo>
                  <a:pt x="417" y="233"/>
                </a:lnTo>
                <a:lnTo>
                  <a:pt x="417" y="239"/>
                </a:lnTo>
                <a:lnTo>
                  <a:pt x="413" y="246"/>
                </a:lnTo>
                <a:lnTo>
                  <a:pt x="410" y="254"/>
                </a:lnTo>
                <a:lnTo>
                  <a:pt x="404" y="260"/>
                </a:lnTo>
                <a:lnTo>
                  <a:pt x="396" y="263"/>
                </a:lnTo>
                <a:lnTo>
                  <a:pt x="379" y="271"/>
                </a:lnTo>
                <a:lnTo>
                  <a:pt x="358" y="279"/>
                </a:lnTo>
                <a:lnTo>
                  <a:pt x="337" y="286"/>
                </a:lnTo>
                <a:lnTo>
                  <a:pt x="319" y="294"/>
                </a:lnTo>
                <a:lnTo>
                  <a:pt x="288" y="311"/>
                </a:lnTo>
                <a:lnTo>
                  <a:pt x="281" y="324"/>
                </a:lnTo>
                <a:lnTo>
                  <a:pt x="277" y="336"/>
                </a:lnTo>
                <a:lnTo>
                  <a:pt x="277" y="345"/>
                </a:lnTo>
                <a:lnTo>
                  <a:pt x="279" y="349"/>
                </a:lnTo>
                <a:lnTo>
                  <a:pt x="281" y="353"/>
                </a:lnTo>
                <a:lnTo>
                  <a:pt x="288" y="358"/>
                </a:lnTo>
                <a:lnTo>
                  <a:pt x="298" y="362"/>
                </a:lnTo>
                <a:lnTo>
                  <a:pt x="326" y="362"/>
                </a:lnTo>
                <a:lnTo>
                  <a:pt x="355" y="351"/>
                </a:lnTo>
                <a:lnTo>
                  <a:pt x="366" y="343"/>
                </a:lnTo>
                <a:lnTo>
                  <a:pt x="377" y="336"/>
                </a:lnTo>
                <a:lnTo>
                  <a:pt x="389" y="330"/>
                </a:lnTo>
                <a:lnTo>
                  <a:pt x="398" y="324"/>
                </a:lnTo>
                <a:lnTo>
                  <a:pt x="427" y="322"/>
                </a:lnTo>
                <a:lnTo>
                  <a:pt x="440" y="328"/>
                </a:lnTo>
                <a:lnTo>
                  <a:pt x="449" y="339"/>
                </a:lnTo>
                <a:lnTo>
                  <a:pt x="455" y="354"/>
                </a:lnTo>
                <a:lnTo>
                  <a:pt x="455" y="372"/>
                </a:lnTo>
                <a:lnTo>
                  <a:pt x="453" y="383"/>
                </a:lnTo>
                <a:lnTo>
                  <a:pt x="449" y="391"/>
                </a:lnTo>
                <a:lnTo>
                  <a:pt x="447" y="400"/>
                </a:lnTo>
                <a:lnTo>
                  <a:pt x="442" y="408"/>
                </a:lnTo>
                <a:lnTo>
                  <a:pt x="436" y="415"/>
                </a:lnTo>
                <a:lnTo>
                  <a:pt x="429" y="423"/>
                </a:lnTo>
                <a:lnTo>
                  <a:pt x="421" y="427"/>
                </a:lnTo>
                <a:lnTo>
                  <a:pt x="411" y="432"/>
                </a:lnTo>
                <a:lnTo>
                  <a:pt x="392" y="436"/>
                </a:lnTo>
                <a:lnTo>
                  <a:pt x="366" y="440"/>
                </a:lnTo>
                <a:lnTo>
                  <a:pt x="315" y="445"/>
                </a:lnTo>
                <a:lnTo>
                  <a:pt x="273" y="453"/>
                </a:lnTo>
                <a:lnTo>
                  <a:pt x="260" y="463"/>
                </a:lnTo>
                <a:lnTo>
                  <a:pt x="256" y="472"/>
                </a:lnTo>
                <a:lnTo>
                  <a:pt x="258" y="478"/>
                </a:lnTo>
                <a:lnTo>
                  <a:pt x="262" y="482"/>
                </a:lnTo>
                <a:lnTo>
                  <a:pt x="275" y="483"/>
                </a:lnTo>
                <a:lnTo>
                  <a:pt x="313" y="476"/>
                </a:lnTo>
                <a:lnTo>
                  <a:pt x="336" y="472"/>
                </a:lnTo>
                <a:lnTo>
                  <a:pt x="355" y="470"/>
                </a:lnTo>
                <a:lnTo>
                  <a:pt x="372" y="474"/>
                </a:lnTo>
                <a:lnTo>
                  <a:pt x="381" y="483"/>
                </a:lnTo>
                <a:lnTo>
                  <a:pt x="383" y="491"/>
                </a:lnTo>
                <a:lnTo>
                  <a:pt x="383" y="500"/>
                </a:lnTo>
                <a:lnTo>
                  <a:pt x="381" y="514"/>
                </a:lnTo>
                <a:lnTo>
                  <a:pt x="379" y="519"/>
                </a:lnTo>
                <a:lnTo>
                  <a:pt x="377" y="527"/>
                </a:lnTo>
                <a:lnTo>
                  <a:pt x="375" y="535"/>
                </a:lnTo>
                <a:lnTo>
                  <a:pt x="372" y="542"/>
                </a:lnTo>
                <a:lnTo>
                  <a:pt x="370" y="550"/>
                </a:lnTo>
                <a:lnTo>
                  <a:pt x="366" y="557"/>
                </a:lnTo>
                <a:lnTo>
                  <a:pt x="362" y="567"/>
                </a:lnTo>
                <a:lnTo>
                  <a:pt x="358" y="574"/>
                </a:lnTo>
                <a:lnTo>
                  <a:pt x="355" y="582"/>
                </a:lnTo>
                <a:lnTo>
                  <a:pt x="349" y="591"/>
                </a:lnTo>
                <a:lnTo>
                  <a:pt x="345" y="599"/>
                </a:lnTo>
                <a:lnTo>
                  <a:pt x="339" y="607"/>
                </a:lnTo>
                <a:lnTo>
                  <a:pt x="334" y="614"/>
                </a:lnTo>
                <a:lnTo>
                  <a:pt x="328" y="622"/>
                </a:lnTo>
                <a:lnTo>
                  <a:pt x="324" y="629"/>
                </a:lnTo>
                <a:lnTo>
                  <a:pt x="317" y="637"/>
                </a:lnTo>
                <a:lnTo>
                  <a:pt x="311" y="643"/>
                </a:lnTo>
                <a:lnTo>
                  <a:pt x="305" y="650"/>
                </a:lnTo>
                <a:lnTo>
                  <a:pt x="300" y="656"/>
                </a:lnTo>
                <a:lnTo>
                  <a:pt x="292" y="660"/>
                </a:lnTo>
                <a:lnTo>
                  <a:pt x="279" y="669"/>
                </a:lnTo>
                <a:lnTo>
                  <a:pt x="267" y="675"/>
                </a:lnTo>
                <a:lnTo>
                  <a:pt x="252" y="679"/>
                </a:lnTo>
                <a:lnTo>
                  <a:pt x="227" y="684"/>
                </a:lnTo>
                <a:lnTo>
                  <a:pt x="207" y="694"/>
                </a:lnTo>
                <a:lnTo>
                  <a:pt x="190" y="707"/>
                </a:lnTo>
                <a:lnTo>
                  <a:pt x="182" y="713"/>
                </a:lnTo>
                <a:lnTo>
                  <a:pt x="176" y="720"/>
                </a:lnTo>
                <a:lnTo>
                  <a:pt x="171" y="728"/>
                </a:lnTo>
                <a:lnTo>
                  <a:pt x="165" y="736"/>
                </a:lnTo>
                <a:lnTo>
                  <a:pt x="157" y="747"/>
                </a:lnTo>
                <a:lnTo>
                  <a:pt x="154" y="755"/>
                </a:lnTo>
                <a:lnTo>
                  <a:pt x="152" y="758"/>
                </a:lnTo>
                <a:lnTo>
                  <a:pt x="182" y="626"/>
                </a:lnTo>
                <a:lnTo>
                  <a:pt x="343" y="518"/>
                </a:lnTo>
                <a:lnTo>
                  <a:pt x="188" y="584"/>
                </a:lnTo>
                <a:lnTo>
                  <a:pt x="227" y="427"/>
                </a:lnTo>
                <a:lnTo>
                  <a:pt x="408" y="385"/>
                </a:lnTo>
                <a:lnTo>
                  <a:pt x="231" y="392"/>
                </a:lnTo>
                <a:lnTo>
                  <a:pt x="252" y="288"/>
                </a:lnTo>
                <a:lnTo>
                  <a:pt x="377" y="245"/>
                </a:lnTo>
                <a:lnTo>
                  <a:pt x="258" y="260"/>
                </a:lnTo>
                <a:lnTo>
                  <a:pt x="269" y="172"/>
                </a:lnTo>
                <a:lnTo>
                  <a:pt x="332" y="125"/>
                </a:lnTo>
                <a:lnTo>
                  <a:pt x="264" y="150"/>
                </a:lnTo>
                <a:lnTo>
                  <a:pt x="260" y="32"/>
                </a:lnTo>
                <a:lnTo>
                  <a:pt x="248" y="182"/>
                </a:lnTo>
                <a:lnTo>
                  <a:pt x="229" y="294"/>
                </a:lnTo>
                <a:lnTo>
                  <a:pt x="159" y="83"/>
                </a:lnTo>
                <a:lnTo>
                  <a:pt x="216" y="336"/>
                </a:lnTo>
                <a:lnTo>
                  <a:pt x="195" y="419"/>
                </a:lnTo>
                <a:lnTo>
                  <a:pt x="97" y="245"/>
                </a:lnTo>
                <a:lnTo>
                  <a:pt x="184" y="457"/>
                </a:lnTo>
                <a:lnTo>
                  <a:pt x="155" y="582"/>
                </a:lnTo>
                <a:lnTo>
                  <a:pt x="42" y="457"/>
                </a:lnTo>
                <a:lnTo>
                  <a:pt x="148" y="620"/>
                </a:lnTo>
                <a:lnTo>
                  <a:pt x="146" y="637"/>
                </a:lnTo>
                <a:lnTo>
                  <a:pt x="144" y="656"/>
                </a:lnTo>
                <a:lnTo>
                  <a:pt x="142" y="679"/>
                </a:lnTo>
                <a:lnTo>
                  <a:pt x="138" y="701"/>
                </a:lnTo>
                <a:lnTo>
                  <a:pt x="133" y="726"/>
                </a:lnTo>
                <a:lnTo>
                  <a:pt x="133" y="732"/>
                </a:lnTo>
                <a:lnTo>
                  <a:pt x="131" y="737"/>
                </a:lnTo>
                <a:lnTo>
                  <a:pt x="129" y="743"/>
                </a:lnTo>
                <a:lnTo>
                  <a:pt x="129" y="749"/>
                </a:lnTo>
                <a:lnTo>
                  <a:pt x="127" y="755"/>
                </a:lnTo>
                <a:lnTo>
                  <a:pt x="125" y="760"/>
                </a:lnTo>
                <a:lnTo>
                  <a:pt x="123" y="768"/>
                </a:lnTo>
                <a:lnTo>
                  <a:pt x="119" y="777"/>
                </a:lnTo>
                <a:lnTo>
                  <a:pt x="116" y="781"/>
                </a:lnTo>
                <a:lnTo>
                  <a:pt x="114" y="787"/>
                </a:lnTo>
                <a:lnTo>
                  <a:pt x="110" y="792"/>
                </a:lnTo>
                <a:lnTo>
                  <a:pt x="108" y="798"/>
                </a:lnTo>
                <a:lnTo>
                  <a:pt x="104" y="804"/>
                </a:lnTo>
                <a:lnTo>
                  <a:pt x="100" y="810"/>
                </a:lnTo>
                <a:lnTo>
                  <a:pt x="95" y="817"/>
                </a:lnTo>
                <a:lnTo>
                  <a:pt x="91" y="823"/>
                </a:lnTo>
                <a:lnTo>
                  <a:pt x="87" y="828"/>
                </a:lnTo>
                <a:lnTo>
                  <a:pt x="83" y="834"/>
                </a:lnTo>
                <a:lnTo>
                  <a:pt x="78" y="842"/>
                </a:lnTo>
                <a:lnTo>
                  <a:pt x="74" y="847"/>
                </a:lnTo>
                <a:lnTo>
                  <a:pt x="70" y="853"/>
                </a:lnTo>
                <a:lnTo>
                  <a:pt x="64" y="859"/>
                </a:lnTo>
                <a:lnTo>
                  <a:pt x="55" y="870"/>
                </a:lnTo>
                <a:lnTo>
                  <a:pt x="51" y="876"/>
                </a:lnTo>
                <a:lnTo>
                  <a:pt x="47" y="882"/>
                </a:lnTo>
                <a:lnTo>
                  <a:pt x="40" y="891"/>
                </a:lnTo>
                <a:lnTo>
                  <a:pt x="34" y="901"/>
                </a:lnTo>
                <a:lnTo>
                  <a:pt x="26" y="908"/>
                </a:lnTo>
                <a:lnTo>
                  <a:pt x="23" y="914"/>
                </a:lnTo>
                <a:lnTo>
                  <a:pt x="19" y="918"/>
                </a:lnTo>
                <a:lnTo>
                  <a:pt x="17" y="798"/>
                </a:lnTo>
                <a:lnTo>
                  <a:pt x="26" y="800"/>
                </a:lnTo>
                <a:lnTo>
                  <a:pt x="49" y="794"/>
                </a:lnTo>
                <a:lnTo>
                  <a:pt x="78" y="779"/>
                </a:lnTo>
                <a:close/>
              </a:path>
            </a:pathLst>
          </a:custGeom>
          <a:gradFill rotWithShape="0">
            <a:gsLst>
              <a:gs pos="0">
                <a:srgbClr val="FFFFFF"/>
              </a:gs>
              <a:gs pos="100000">
                <a:srgbClr val="CCCC00"/>
              </a:gs>
            </a:gsLst>
            <a:path path="rect">
              <a:fillToRect l="50000" t="50000" r="50000" b="50000"/>
            </a:path>
          </a:gradFill>
          <a:ln w="9525">
            <a:noFill/>
            <a:round/>
            <a:headEnd/>
            <a:tailEnd/>
          </a:ln>
        </p:spPr>
        <p:txBody>
          <a:bodyPr/>
          <a:lstStyle/>
          <a:p>
            <a:endParaRPr lang="en-US"/>
          </a:p>
        </p:txBody>
      </p:sp>
      <p:sp>
        <p:nvSpPr>
          <p:cNvPr id="7178" name="Freeform 17"/>
          <p:cNvSpPr>
            <a:spLocks/>
          </p:cNvSpPr>
          <p:nvPr/>
        </p:nvSpPr>
        <p:spPr bwMode="auto">
          <a:xfrm>
            <a:off x="334963" y="4765675"/>
            <a:ext cx="1266825" cy="1978025"/>
          </a:xfrm>
          <a:custGeom>
            <a:avLst/>
            <a:gdLst>
              <a:gd name="T0" fmla="*/ 395665325 w 798"/>
              <a:gd name="T1" fmla="*/ 2147483647 h 1246"/>
              <a:gd name="T2" fmla="*/ 461189388 w 798"/>
              <a:gd name="T3" fmla="*/ 2147483647 h 1246"/>
              <a:gd name="T4" fmla="*/ 428426563 w 798"/>
              <a:gd name="T5" fmla="*/ 2104329675 h 1246"/>
              <a:gd name="T6" fmla="*/ 370463763 w 798"/>
              <a:gd name="T7" fmla="*/ 1935480000 h 1246"/>
              <a:gd name="T8" fmla="*/ 304938113 w 798"/>
              <a:gd name="T9" fmla="*/ 1743948125 h 1246"/>
              <a:gd name="T10" fmla="*/ 289817175 w 798"/>
              <a:gd name="T11" fmla="*/ 1416327813 h 1246"/>
              <a:gd name="T12" fmla="*/ 380544388 w 798"/>
              <a:gd name="T13" fmla="*/ 1242436238 h 1246"/>
              <a:gd name="T14" fmla="*/ 496471575 w 798"/>
              <a:gd name="T15" fmla="*/ 1108868750 h 1246"/>
              <a:gd name="T16" fmla="*/ 529232813 w 798"/>
              <a:gd name="T17" fmla="*/ 1214715313 h 1246"/>
              <a:gd name="T18" fmla="*/ 567034363 w 798"/>
              <a:gd name="T19" fmla="*/ 1396166563 h 1246"/>
              <a:gd name="T20" fmla="*/ 748487200 w 798"/>
              <a:gd name="T21" fmla="*/ 1396166563 h 1246"/>
              <a:gd name="T22" fmla="*/ 763608138 w 798"/>
              <a:gd name="T23" fmla="*/ 1151710613 h 1246"/>
              <a:gd name="T24" fmla="*/ 677922825 w 798"/>
              <a:gd name="T25" fmla="*/ 909775613 h 1246"/>
              <a:gd name="T26" fmla="*/ 682963138 w 798"/>
              <a:gd name="T27" fmla="*/ 660280938 h 1246"/>
              <a:gd name="T28" fmla="*/ 897175625 w 798"/>
              <a:gd name="T29" fmla="*/ 693043763 h 1246"/>
              <a:gd name="T30" fmla="*/ 970260950 w 798"/>
              <a:gd name="T31" fmla="*/ 947578750 h 1246"/>
              <a:gd name="T32" fmla="*/ 1083667188 w 798"/>
              <a:gd name="T33" fmla="*/ 942538438 h 1246"/>
              <a:gd name="T34" fmla="*/ 1060984988 w 798"/>
              <a:gd name="T35" fmla="*/ 718245325 h 1246"/>
              <a:gd name="T36" fmla="*/ 1040823738 w 798"/>
              <a:gd name="T37" fmla="*/ 584676250 h 1246"/>
              <a:gd name="T38" fmla="*/ 1020662488 w 798"/>
              <a:gd name="T39" fmla="*/ 425905613 h 1246"/>
              <a:gd name="T40" fmla="*/ 1020662488 w 798"/>
              <a:gd name="T41" fmla="*/ 148688425 h 1246"/>
              <a:gd name="T42" fmla="*/ 1247476550 w 798"/>
              <a:gd name="T43" fmla="*/ 191531875 h 1246"/>
              <a:gd name="T44" fmla="*/ 1270158750 w 798"/>
              <a:gd name="T45" fmla="*/ 403225000 h 1246"/>
              <a:gd name="T46" fmla="*/ 1270158750 w 798"/>
              <a:gd name="T47" fmla="*/ 632558425 h 1246"/>
              <a:gd name="T48" fmla="*/ 1307961888 w 798"/>
              <a:gd name="T49" fmla="*/ 675401875 h 1246"/>
              <a:gd name="T50" fmla="*/ 1436489063 w 798"/>
              <a:gd name="T51" fmla="*/ 83165950 h 1246"/>
              <a:gd name="T52" fmla="*/ 1617940313 w 798"/>
              <a:gd name="T53" fmla="*/ 0 h 1246"/>
              <a:gd name="T54" fmla="*/ 1685985325 w 798"/>
              <a:gd name="T55" fmla="*/ 201612500 h 1246"/>
              <a:gd name="T56" fmla="*/ 1590219388 w 798"/>
              <a:gd name="T57" fmla="*/ 378023438 h 1246"/>
              <a:gd name="T58" fmla="*/ 1910278438 w 798"/>
              <a:gd name="T59" fmla="*/ 478829688 h 1246"/>
              <a:gd name="T60" fmla="*/ 1791831888 w 798"/>
              <a:gd name="T61" fmla="*/ 584676250 h 1246"/>
              <a:gd name="T62" fmla="*/ 1504534075 w 798"/>
              <a:gd name="T63" fmla="*/ 708164700 h 1246"/>
              <a:gd name="T64" fmla="*/ 1920359063 w 798"/>
              <a:gd name="T65" fmla="*/ 899694988 h 1246"/>
              <a:gd name="T66" fmla="*/ 1900197813 w 798"/>
              <a:gd name="T67" fmla="*/ 1043344688 h 1246"/>
              <a:gd name="T68" fmla="*/ 1441529375 w 798"/>
              <a:gd name="T69" fmla="*/ 1144150938 h 1246"/>
              <a:gd name="T70" fmla="*/ 1403727825 w 798"/>
              <a:gd name="T71" fmla="*/ 1315521563 h 1246"/>
              <a:gd name="T72" fmla="*/ 1791831888 w 798"/>
              <a:gd name="T73" fmla="*/ 1285279688 h 1246"/>
              <a:gd name="T74" fmla="*/ 1995963750 w 798"/>
              <a:gd name="T75" fmla="*/ 1491932500 h 1246"/>
              <a:gd name="T76" fmla="*/ 1867436575 w 798"/>
              <a:gd name="T77" fmla="*/ 1653222500 h 1246"/>
              <a:gd name="T78" fmla="*/ 1275199063 w 798"/>
              <a:gd name="T79" fmla="*/ 1650701550 h 1246"/>
              <a:gd name="T80" fmla="*/ 1403727825 w 798"/>
              <a:gd name="T81" fmla="*/ 1764109375 h 1246"/>
              <a:gd name="T82" fmla="*/ 1643141875 w 798"/>
              <a:gd name="T83" fmla="*/ 1902717175 h 1246"/>
              <a:gd name="T84" fmla="*/ 1552416250 w 798"/>
              <a:gd name="T85" fmla="*/ 2074087800 h 1246"/>
              <a:gd name="T86" fmla="*/ 1428929388 w 798"/>
              <a:gd name="T87" fmla="*/ 2147483647 h 1246"/>
              <a:gd name="T88" fmla="*/ 1270158750 w 798"/>
              <a:gd name="T89" fmla="*/ 2147483647 h 1246"/>
              <a:gd name="T90" fmla="*/ 1030743113 w 798"/>
              <a:gd name="T91" fmla="*/ 2147483647 h 1246"/>
              <a:gd name="T92" fmla="*/ 693043763 w 798"/>
              <a:gd name="T93" fmla="*/ 2147483647 h 1246"/>
              <a:gd name="T94" fmla="*/ 1479332513 w 798"/>
              <a:gd name="T95" fmla="*/ 1930439688 h 1246"/>
              <a:gd name="T96" fmla="*/ 1819552813 w 798"/>
              <a:gd name="T97" fmla="*/ 965219050 h 1246"/>
              <a:gd name="T98" fmla="*/ 1393647200 w 798"/>
              <a:gd name="T99" fmla="*/ 637598738 h 1246"/>
              <a:gd name="T100" fmla="*/ 950099700 w 798"/>
              <a:gd name="T101" fmla="*/ 1592738750 h 1246"/>
              <a:gd name="T102" fmla="*/ 624998750 w 798"/>
              <a:gd name="T103" fmla="*/ 2147483647 h 1246"/>
              <a:gd name="T104" fmla="*/ 524192500 w 798"/>
              <a:gd name="T105" fmla="*/ 2147483647 h 1246"/>
              <a:gd name="T106" fmla="*/ 443547500 w 798"/>
              <a:gd name="T107" fmla="*/ 2147483647 h 1246"/>
              <a:gd name="T108" fmla="*/ 332660625 w 798"/>
              <a:gd name="T109" fmla="*/ 2147483647 h 1246"/>
              <a:gd name="T110" fmla="*/ 209173763 w 798"/>
              <a:gd name="T111" fmla="*/ 2147483647 h 1246"/>
              <a:gd name="T112" fmla="*/ 37801550 w 798"/>
              <a:gd name="T113" fmla="*/ 2147483647 h 1246"/>
              <a:gd name="T114" fmla="*/ 315018738 w 798"/>
              <a:gd name="T115" fmla="*/ 2147483647 h 1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8"/>
              <a:gd name="T175" fmla="*/ 0 h 1246"/>
              <a:gd name="T176" fmla="*/ 798 w 798"/>
              <a:gd name="T177" fmla="*/ 1246 h 1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8" h="1246">
                <a:moveTo>
                  <a:pt x="125" y="1064"/>
                </a:moveTo>
                <a:lnTo>
                  <a:pt x="128" y="1060"/>
                </a:lnTo>
                <a:lnTo>
                  <a:pt x="138" y="1051"/>
                </a:lnTo>
                <a:lnTo>
                  <a:pt x="144" y="1041"/>
                </a:lnTo>
                <a:lnTo>
                  <a:pt x="149" y="1034"/>
                </a:lnTo>
                <a:lnTo>
                  <a:pt x="157" y="1022"/>
                </a:lnTo>
                <a:lnTo>
                  <a:pt x="163" y="1009"/>
                </a:lnTo>
                <a:lnTo>
                  <a:pt x="176" y="981"/>
                </a:lnTo>
                <a:lnTo>
                  <a:pt x="183" y="947"/>
                </a:lnTo>
                <a:lnTo>
                  <a:pt x="183" y="926"/>
                </a:lnTo>
                <a:lnTo>
                  <a:pt x="183" y="914"/>
                </a:lnTo>
                <a:lnTo>
                  <a:pt x="183" y="905"/>
                </a:lnTo>
                <a:lnTo>
                  <a:pt x="183" y="893"/>
                </a:lnTo>
                <a:lnTo>
                  <a:pt x="182" y="882"/>
                </a:lnTo>
                <a:lnTo>
                  <a:pt x="180" y="871"/>
                </a:lnTo>
                <a:lnTo>
                  <a:pt x="176" y="857"/>
                </a:lnTo>
                <a:lnTo>
                  <a:pt x="174" y="846"/>
                </a:lnTo>
                <a:lnTo>
                  <a:pt x="170" y="835"/>
                </a:lnTo>
                <a:lnTo>
                  <a:pt x="166" y="823"/>
                </a:lnTo>
                <a:lnTo>
                  <a:pt x="163" y="812"/>
                </a:lnTo>
                <a:lnTo>
                  <a:pt x="159" y="801"/>
                </a:lnTo>
                <a:lnTo>
                  <a:pt x="155" y="789"/>
                </a:lnTo>
                <a:lnTo>
                  <a:pt x="151" y="780"/>
                </a:lnTo>
                <a:lnTo>
                  <a:pt x="147" y="768"/>
                </a:lnTo>
                <a:lnTo>
                  <a:pt x="144" y="759"/>
                </a:lnTo>
                <a:lnTo>
                  <a:pt x="140" y="749"/>
                </a:lnTo>
                <a:lnTo>
                  <a:pt x="134" y="728"/>
                </a:lnTo>
                <a:lnTo>
                  <a:pt x="130" y="719"/>
                </a:lnTo>
                <a:lnTo>
                  <a:pt x="127" y="710"/>
                </a:lnTo>
                <a:lnTo>
                  <a:pt x="121" y="692"/>
                </a:lnTo>
                <a:lnTo>
                  <a:pt x="115" y="675"/>
                </a:lnTo>
                <a:lnTo>
                  <a:pt x="111" y="658"/>
                </a:lnTo>
                <a:lnTo>
                  <a:pt x="110" y="641"/>
                </a:lnTo>
                <a:lnTo>
                  <a:pt x="108" y="626"/>
                </a:lnTo>
                <a:lnTo>
                  <a:pt x="108" y="594"/>
                </a:lnTo>
                <a:lnTo>
                  <a:pt x="115" y="562"/>
                </a:lnTo>
                <a:lnTo>
                  <a:pt x="121" y="546"/>
                </a:lnTo>
                <a:lnTo>
                  <a:pt x="128" y="531"/>
                </a:lnTo>
                <a:lnTo>
                  <a:pt x="132" y="524"/>
                </a:lnTo>
                <a:lnTo>
                  <a:pt x="136" y="518"/>
                </a:lnTo>
                <a:lnTo>
                  <a:pt x="144" y="505"/>
                </a:lnTo>
                <a:lnTo>
                  <a:pt x="151" y="493"/>
                </a:lnTo>
                <a:lnTo>
                  <a:pt x="159" y="482"/>
                </a:lnTo>
                <a:lnTo>
                  <a:pt x="166" y="473"/>
                </a:lnTo>
                <a:lnTo>
                  <a:pt x="174" y="465"/>
                </a:lnTo>
                <a:lnTo>
                  <a:pt x="180" y="457"/>
                </a:lnTo>
                <a:lnTo>
                  <a:pt x="187" y="450"/>
                </a:lnTo>
                <a:lnTo>
                  <a:pt x="197" y="440"/>
                </a:lnTo>
                <a:lnTo>
                  <a:pt x="208" y="433"/>
                </a:lnTo>
                <a:lnTo>
                  <a:pt x="208" y="436"/>
                </a:lnTo>
                <a:lnTo>
                  <a:pt x="208" y="450"/>
                </a:lnTo>
                <a:lnTo>
                  <a:pt x="208" y="459"/>
                </a:lnTo>
                <a:lnTo>
                  <a:pt x="210" y="471"/>
                </a:lnTo>
                <a:lnTo>
                  <a:pt x="210" y="482"/>
                </a:lnTo>
                <a:lnTo>
                  <a:pt x="210" y="495"/>
                </a:lnTo>
                <a:lnTo>
                  <a:pt x="214" y="509"/>
                </a:lnTo>
                <a:lnTo>
                  <a:pt x="216" y="520"/>
                </a:lnTo>
                <a:lnTo>
                  <a:pt x="218" y="533"/>
                </a:lnTo>
                <a:lnTo>
                  <a:pt x="221" y="545"/>
                </a:lnTo>
                <a:lnTo>
                  <a:pt x="225" y="554"/>
                </a:lnTo>
                <a:lnTo>
                  <a:pt x="231" y="564"/>
                </a:lnTo>
                <a:lnTo>
                  <a:pt x="244" y="577"/>
                </a:lnTo>
                <a:lnTo>
                  <a:pt x="259" y="582"/>
                </a:lnTo>
                <a:lnTo>
                  <a:pt x="273" y="579"/>
                </a:lnTo>
                <a:lnTo>
                  <a:pt x="286" y="569"/>
                </a:lnTo>
                <a:lnTo>
                  <a:pt x="297" y="554"/>
                </a:lnTo>
                <a:lnTo>
                  <a:pt x="305" y="535"/>
                </a:lnTo>
                <a:lnTo>
                  <a:pt x="311" y="514"/>
                </a:lnTo>
                <a:lnTo>
                  <a:pt x="311" y="491"/>
                </a:lnTo>
                <a:lnTo>
                  <a:pt x="309" y="480"/>
                </a:lnTo>
                <a:lnTo>
                  <a:pt x="307" y="469"/>
                </a:lnTo>
                <a:lnTo>
                  <a:pt x="303" y="457"/>
                </a:lnTo>
                <a:lnTo>
                  <a:pt x="297" y="444"/>
                </a:lnTo>
                <a:lnTo>
                  <a:pt x="292" y="429"/>
                </a:lnTo>
                <a:lnTo>
                  <a:pt x="286" y="414"/>
                </a:lnTo>
                <a:lnTo>
                  <a:pt x="280" y="395"/>
                </a:lnTo>
                <a:lnTo>
                  <a:pt x="275" y="378"/>
                </a:lnTo>
                <a:lnTo>
                  <a:pt x="269" y="361"/>
                </a:lnTo>
                <a:lnTo>
                  <a:pt x="265" y="344"/>
                </a:lnTo>
                <a:lnTo>
                  <a:pt x="261" y="325"/>
                </a:lnTo>
                <a:lnTo>
                  <a:pt x="259" y="309"/>
                </a:lnTo>
                <a:lnTo>
                  <a:pt x="263" y="279"/>
                </a:lnTo>
                <a:lnTo>
                  <a:pt x="267" y="268"/>
                </a:lnTo>
                <a:lnTo>
                  <a:pt x="271" y="262"/>
                </a:lnTo>
                <a:lnTo>
                  <a:pt x="276" y="256"/>
                </a:lnTo>
                <a:lnTo>
                  <a:pt x="286" y="249"/>
                </a:lnTo>
                <a:lnTo>
                  <a:pt x="301" y="243"/>
                </a:lnTo>
                <a:lnTo>
                  <a:pt x="328" y="245"/>
                </a:lnTo>
                <a:lnTo>
                  <a:pt x="348" y="262"/>
                </a:lnTo>
                <a:lnTo>
                  <a:pt x="356" y="275"/>
                </a:lnTo>
                <a:lnTo>
                  <a:pt x="362" y="290"/>
                </a:lnTo>
                <a:lnTo>
                  <a:pt x="367" y="308"/>
                </a:lnTo>
                <a:lnTo>
                  <a:pt x="371" y="325"/>
                </a:lnTo>
                <a:lnTo>
                  <a:pt x="377" y="344"/>
                </a:lnTo>
                <a:lnTo>
                  <a:pt x="381" y="361"/>
                </a:lnTo>
                <a:lnTo>
                  <a:pt x="385" y="376"/>
                </a:lnTo>
                <a:lnTo>
                  <a:pt x="390" y="389"/>
                </a:lnTo>
                <a:lnTo>
                  <a:pt x="402" y="410"/>
                </a:lnTo>
                <a:lnTo>
                  <a:pt x="417" y="414"/>
                </a:lnTo>
                <a:lnTo>
                  <a:pt x="424" y="408"/>
                </a:lnTo>
                <a:lnTo>
                  <a:pt x="428" y="393"/>
                </a:lnTo>
                <a:lnTo>
                  <a:pt x="430" y="374"/>
                </a:lnTo>
                <a:lnTo>
                  <a:pt x="428" y="361"/>
                </a:lnTo>
                <a:lnTo>
                  <a:pt x="428" y="347"/>
                </a:lnTo>
                <a:lnTo>
                  <a:pt x="426" y="334"/>
                </a:lnTo>
                <a:lnTo>
                  <a:pt x="424" y="317"/>
                </a:lnTo>
                <a:lnTo>
                  <a:pt x="422" y="302"/>
                </a:lnTo>
                <a:lnTo>
                  <a:pt x="421" y="285"/>
                </a:lnTo>
                <a:lnTo>
                  <a:pt x="419" y="275"/>
                </a:lnTo>
                <a:lnTo>
                  <a:pt x="417" y="268"/>
                </a:lnTo>
                <a:lnTo>
                  <a:pt x="417" y="258"/>
                </a:lnTo>
                <a:lnTo>
                  <a:pt x="415" y="249"/>
                </a:lnTo>
                <a:lnTo>
                  <a:pt x="415" y="241"/>
                </a:lnTo>
                <a:lnTo>
                  <a:pt x="413" y="232"/>
                </a:lnTo>
                <a:lnTo>
                  <a:pt x="411" y="222"/>
                </a:lnTo>
                <a:lnTo>
                  <a:pt x="411" y="215"/>
                </a:lnTo>
                <a:lnTo>
                  <a:pt x="407" y="196"/>
                </a:lnTo>
                <a:lnTo>
                  <a:pt x="407" y="186"/>
                </a:lnTo>
                <a:lnTo>
                  <a:pt x="405" y="177"/>
                </a:lnTo>
                <a:lnTo>
                  <a:pt x="405" y="169"/>
                </a:lnTo>
                <a:lnTo>
                  <a:pt x="405" y="160"/>
                </a:lnTo>
                <a:lnTo>
                  <a:pt x="404" y="144"/>
                </a:lnTo>
                <a:lnTo>
                  <a:pt x="402" y="127"/>
                </a:lnTo>
                <a:lnTo>
                  <a:pt x="402" y="112"/>
                </a:lnTo>
                <a:lnTo>
                  <a:pt x="402" y="82"/>
                </a:lnTo>
                <a:lnTo>
                  <a:pt x="405" y="59"/>
                </a:lnTo>
                <a:lnTo>
                  <a:pt x="413" y="40"/>
                </a:lnTo>
                <a:lnTo>
                  <a:pt x="424" y="29"/>
                </a:lnTo>
                <a:lnTo>
                  <a:pt x="440" y="25"/>
                </a:lnTo>
                <a:lnTo>
                  <a:pt x="470" y="36"/>
                </a:lnTo>
                <a:lnTo>
                  <a:pt x="489" y="59"/>
                </a:lnTo>
                <a:lnTo>
                  <a:pt x="495" y="76"/>
                </a:lnTo>
                <a:lnTo>
                  <a:pt x="500" y="95"/>
                </a:lnTo>
                <a:lnTo>
                  <a:pt x="502" y="116"/>
                </a:lnTo>
                <a:lnTo>
                  <a:pt x="504" y="126"/>
                </a:lnTo>
                <a:lnTo>
                  <a:pt x="504" y="137"/>
                </a:lnTo>
                <a:lnTo>
                  <a:pt x="504" y="148"/>
                </a:lnTo>
                <a:lnTo>
                  <a:pt x="504" y="160"/>
                </a:lnTo>
                <a:lnTo>
                  <a:pt x="504" y="169"/>
                </a:lnTo>
                <a:lnTo>
                  <a:pt x="504" y="181"/>
                </a:lnTo>
                <a:lnTo>
                  <a:pt x="504" y="222"/>
                </a:lnTo>
                <a:lnTo>
                  <a:pt x="504" y="232"/>
                </a:lnTo>
                <a:lnTo>
                  <a:pt x="504" y="241"/>
                </a:lnTo>
                <a:lnTo>
                  <a:pt x="504" y="251"/>
                </a:lnTo>
                <a:lnTo>
                  <a:pt x="504" y="258"/>
                </a:lnTo>
                <a:lnTo>
                  <a:pt x="506" y="273"/>
                </a:lnTo>
                <a:lnTo>
                  <a:pt x="508" y="285"/>
                </a:lnTo>
                <a:lnTo>
                  <a:pt x="514" y="289"/>
                </a:lnTo>
                <a:lnTo>
                  <a:pt x="515" y="281"/>
                </a:lnTo>
                <a:lnTo>
                  <a:pt x="519" y="268"/>
                </a:lnTo>
                <a:lnTo>
                  <a:pt x="523" y="228"/>
                </a:lnTo>
                <a:lnTo>
                  <a:pt x="529" y="179"/>
                </a:lnTo>
                <a:lnTo>
                  <a:pt x="538" y="124"/>
                </a:lnTo>
                <a:lnTo>
                  <a:pt x="551" y="74"/>
                </a:lnTo>
                <a:lnTo>
                  <a:pt x="559" y="52"/>
                </a:lnTo>
                <a:lnTo>
                  <a:pt x="570" y="33"/>
                </a:lnTo>
                <a:lnTo>
                  <a:pt x="576" y="25"/>
                </a:lnTo>
                <a:lnTo>
                  <a:pt x="582" y="19"/>
                </a:lnTo>
                <a:lnTo>
                  <a:pt x="595" y="10"/>
                </a:lnTo>
                <a:lnTo>
                  <a:pt x="608" y="6"/>
                </a:lnTo>
                <a:lnTo>
                  <a:pt x="622" y="2"/>
                </a:lnTo>
                <a:lnTo>
                  <a:pt x="642" y="0"/>
                </a:lnTo>
                <a:lnTo>
                  <a:pt x="673" y="14"/>
                </a:lnTo>
                <a:lnTo>
                  <a:pt x="680" y="25"/>
                </a:lnTo>
                <a:lnTo>
                  <a:pt x="682" y="40"/>
                </a:lnTo>
                <a:lnTo>
                  <a:pt x="680" y="55"/>
                </a:lnTo>
                <a:lnTo>
                  <a:pt x="675" y="72"/>
                </a:lnTo>
                <a:lnTo>
                  <a:pt x="669" y="80"/>
                </a:lnTo>
                <a:lnTo>
                  <a:pt x="665" y="88"/>
                </a:lnTo>
                <a:lnTo>
                  <a:pt x="656" y="103"/>
                </a:lnTo>
                <a:lnTo>
                  <a:pt x="650" y="110"/>
                </a:lnTo>
                <a:lnTo>
                  <a:pt x="646" y="118"/>
                </a:lnTo>
                <a:lnTo>
                  <a:pt x="639" y="131"/>
                </a:lnTo>
                <a:lnTo>
                  <a:pt x="631" y="150"/>
                </a:lnTo>
                <a:lnTo>
                  <a:pt x="633" y="156"/>
                </a:lnTo>
                <a:lnTo>
                  <a:pt x="642" y="158"/>
                </a:lnTo>
                <a:lnTo>
                  <a:pt x="679" y="160"/>
                </a:lnTo>
                <a:lnTo>
                  <a:pt x="726" y="167"/>
                </a:lnTo>
                <a:lnTo>
                  <a:pt x="758" y="184"/>
                </a:lnTo>
                <a:lnTo>
                  <a:pt x="758" y="190"/>
                </a:lnTo>
                <a:lnTo>
                  <a:pt x="758" y="196"/>
                </a:lnTo>
                <a:lnTo>
                  <a:pt x="754" y="203"/>
                </a:lnTo>
                <a:lnTo>
                  <a:pt x="747" y="211"/>
                </a:lnTo>
                <a:lnTo>
                  <a:pt x="735" y="218"/>
                </a:lnTo>
                <a:lnTo>
                  <a:pt x="724" y="226"/>
                </a:lnTo>
                <a:lnTo>
                  <a:pt x="711" y="232"/>
                </a:lnTo>
                <a:lnTo>
                  <a:pt x="699" y="237"/>
                </a:lnTo>
                <a:lnTo>
                  <a:pt x="673" y="245"/>
                </a:lnTo>
                <a:lnTo>
                  <a:pt x="648" y="253"/>
                </a:lnTo>
                <a:lnTo>
                  <a:pt x="625" y="262"/>
                </a:lnTo>
                <a:lnTo>
                  <a:pt x="608" y="270"/>
                </a:lnTo>
                <a:lnTo>
                  <a:pt x="597" y="281"/>
                </a:lnTo>
                <a:lnTo>
                  <a:pt x="595" y="298"/>
                </a:lnTo>
                <a:lnTo>
                  <a:pt x="599" y="306"/>
                </a:lnTo>
                <a:lnTo>
                  <a:pt x="606" y="313"/>
                </a:lnTo>
                <a:lnTo>
                  <a:pt x="631" y="323"/>
                </a:lnTo>
                <a:lnTo>
                  <a:pt x="699" y="340"/>
                </a:lnTo>
                <a:lnTo>
                  <a:pt x="762" y="357"/>
                </a:lnTo>
                <a:lnTo>
                  <a:pt x="779" y="372"/>
                </a:lnTo>
                <a:lnTo>
                  <a:pt x="781" y="380"/>
                </a:lnTo>
                <a:lnTo>
                  <a:pt x="779" y="389"/>
                </a:lnTo>
                <a:lnTo>
                  <a:pt x="773" y="399"/>
                </a:lnTo>
                <a:lnTo>
                  <a:pt x="764" y="406"/>
                </a:lnTo>
                <a:lnTo>
                  <a:pt x="754" y="414"/>
                </a:lnTo>
                <a:lnTo>
                  <a:pt x="741" y="418"/>
                </a:lnTo>
                <a:lnTo>
                  <a:pt x="715" y="423"/>
                </a:lnTo>
                <a:lnTo>
                  <a:pt x="682" y="429"/>
                </a:lnTo>
                <a:lnTo>
                  <a:pt x="652" y="431"/>
                </a:lnTo>
                <a:lnTo>
                  <a:pt x="622" y="436"/>
                </a:lnTo>
                <a:lnTo>
                  <a:pt x="572" y="454"/>
                </a:lnTo>
                <a:lnTo>
                  <a:pt x="559" y="469"/>
                </a:lnTo>
                <a:lnTo>
                  <a:pt x="550" y="484"/>
                </a:lnTo>
                <a:lnTo>
                  <a:pt x="546" y="499"/>
                </a:lnTo>
                <a:lnTo>
                  <a:pt x="548" y="505"/>
                </a:lnTo>
                <a:lnTo>
                  <a:pt x="550" y="510"/>
                </a:lnTo>
                <a:lnTo>
                  <a:pt x="557" y="522"/>
                </a:lnTo>
                <a:lnTo>
                  <a:pt x="570" y="529"/>
                </a:lnTo>
                <a:lnTo>
                  <a:pt x="612" y="537"/>
                </a:lnTo>
                <a:lnTo>
                  <a:pt x="658" y="529"/>
                </a:lnTo>
                <a:lnTo>
                  <a:pt x="677" y="524"/>
                </a:lnTo>
                <a:lnTo>
                  <a:pt x="694" y="516"/>
                </a:lnTo>
                <a:lnTo>
                  <a:pt x="711" y="510"/>
                </a:lnTo>
                <a:lnTo>
                  <a:pt x="728" y="507"/>
                </a:lnTo>
                <a:lnTo>
                  <a:pt x="768" y="510"/>
                </a:lnTo>
                <a:lnTo>
                  <a:pt x="787" y="524"/>
                </a:lnTo>
                <a:lnTo>
                  <a:pt x="796" y="543"/>
                </a:lnTo>
                <a:lnTo>
                  <a:pt x="798" y="565"/>
                </a:lnTo>
                <a:lnTo>
                  <a:pt x="792" y="592"/>
                </a:lnTo>
                <a:lnTo>
                  <a:pt x="789" y="605"/>
                </a:lnTo>
                <a:lnTo>
                  <a:pt x="781" y="619"/>
                </a:lnTo>
                <a:lnTo>
                  <a:pt x="773" y="630"/>
                </a:lnTo>
                <a:lnTo>
                  <a:pt x="764" y="639"/>
                </a:lnTo>
                <a:lnTo>
                  <a:pt x="754" y="649"/>
                </a:lnTo>
                <a:lnTo>
                  <a:pt x="741" y="656"/>
                </a:lnTo>
                <a:lnTo>
                  <a:pt x="728" y="662"/>
                </a:lnTo>
                <a:lnTo>
                  <a:pt x="715" y="664"/>
                </a:lnTo>
                <a:lnTo>
                  <a:pt x="684" y="666"/>
                </a:lnTo>
                <a:lnTo>
                  <a:pt x="646" y="662"/>
                </a:lnTo>
                <a:lnTo>
                  <a:pt x="570" y="655"/>
                </a:lnTo>
                <a:lnTo>
                  <a:pt x="506" y="655"/>
                </a:lnTo>
                <a:lnTo>
                  <a:pt x="485" y="662"/>
                </a:lnTo>
                <a:lnTo>
                  <a:pt x="476" y="675"/>
                </a:lnTo>
                <a:lnTo>
                  <a:pt x="477" y="683"/>
                </a:lnTo>
                <a:lnTo>
                  <a:pt x="481" y="691"/>
                </a:lnTo>
                <a:lnTo>
                  <a:pt x="498" y="696"/>
                </a:lnTo>
                <a:lnTo>
                  <a:pt x="557" y="700"/>
                </a:lnTo>
                <a:lnTo>
                  <a:pt x="589" y="700"/>
                </a:lnTo>
                <a:lnTo>
                  <a:pt x="620" y="704"/>
                </a:lnTo>
                <a:lnTo>
                  <a:pt x="642" y="711"/>
                </a:lnTo>
                <a:lnTo>
                  <a:pt x="654" y="728"/>
                </a:lnTo>
                <a:lnTo>
                  <a:pt x="654" y="742"/>
                </a:lnTo>
                <a:lnTo>
                  <a:pt x="652" y="755"/>
                </a:lnTo>
                <a:lnTo>
                  <a:pt x="644" y="772"/>
                </a:lnTo>
                <a:lnTo>
                  <a:pt x="641" y="782"/>
                </a:lnTo>
                <a:lnTo>
                  <a:pt x="635" y="791"/>
                </a:lnTo>
                <a:lnTo>
                  <a:pt x="629" y="801"/>
                </a:lnTo>
                <a:lnTo>
                  <a:pt x="624" y="812"/>
                </a:lnTo>
                <a:lnTo>
                  <a:pt x="616" y="823"/>
                </a:lnTo>
                <a:lnTo>
                  <a:pt x="608" y="833"/>
                </a:lnTo>
                <a:lnTo>
                  <a:pt x="603" y="844"/>
                </a:lnTo>
                <a:lnTo>
                  <a:pt x="593" y="854"/>
                </a:lnTo>
                <a:lnTo>
                  <a:pt x="586" y="865"/>
                </a:lnTo>
                <a:lnTo>
                  <a:pt x="576" y="876"/>
                </a:lnTo>
                <a:lnTo>
                  <a:pt x="567" y="886"/>
                </a:lnTo>
                <a:lnTo>
                  <a:pt x="557" y="895"/>
                </a:lnTo>
                <a:lnTo>
                  <a:pt x="546" y="905"/>
                </a:lnTo>
                <a:lnTo>
                  <a:pt x="536" y="914"/>
                </a:lnTo>
                <a:lnTo>
                  <a:pt x="525" y="924"/>
                </a:lnTo>
                <a:lnTo>
                  <a:pt x="515" y="931"/>
                </a:lnTo>
                <a:lnTo>
                  <a:pt x="504" y="939"/>
                </a:lnTo>
                <a:lnTo>
                  <a:pt x="493" y="947"/>
                </a:lnTo>
                <a:lnTo>
                  <a:pt x="483" y="952"/>
                </a:lnTo>
                <a:lnTo>
                  <a:pt x="472" y="958"/>
                </a:lnTo>
                <a:lnTo>
                  <a:pt x="451" y="967"/>
                </a:lnTo>
                <a:lnTo>
                  <a:pt x="430" y="971"/>
                </a:lnTo>
                <a:lnTo>
                  <a:pt x="409" y="971"/>
                </a:lnTo>
                <a:lnTo>
                  <a:pt x="373" y="973"/>
                </a:lnTo>
                <a:lnTo>
                  <a:pt x="339" y="981"/>
                </a:lnTo>
                <a:lnTo>
                  <a:pt x="309" y="994"/>
                </a:lnTo>
                <a:lnTo>
                  <a:pt x="297" y="1002"/>
                </a:lnTo>
                <a:lnTo>
                  <a:pt x="286" y="1009"/>
                </a:lnTo>
                <a:lnTo>
                  <a:pt x="275" y="1019"/>
                </a:lnTo>
                <a:lnTo>
                  <a:pt x="265" y="1026"/>
                </a:lnTo>
                <a:lnTo>
                  <a:pt x="250" y="1041"/>
                </a:lnTo>
                <a:lnTo>
                  <a:pt x="242" y="1051"/>
                </a:lnTo>
                <a:lnTo>
                  <a:pt x="238" y="1056"/>
                </a:lnTo>
                <a:lnTo>
                  <a:pt x="322" y="874"/>
                </a:lnTo>
                <a:lnTo>
                  <a:pt x="587" y="766"/>
                </a:lnTo>
                <a:lnTo>
                  <a:pt x="347" y="816"/>
                </a:lnTo>
                <a:lnTo>
                  <a:pt x="449" y="600"/>
                </a:lnTo>
                <a:lnTo>
                  <a:pt x="722" y="596"/>
                </a:lnTo>
                <a:lnTo>
                  <a:pt x="466" y="554"/>
                </a:lnTo>
                <a:lnTo>
                  <a:pt x="527" y="410"/>
                </a:lnTo>
                <a:lnTo>
                  <a:pt x="722" y="383"/>
                </a:lnTo>
                <a:lnTo>
                  <a:pt x="544" y="370"/>
                </a:lnTo>
                <a:lnTo>
                  <a:pt x="586" y="247"/>
                </a:lnTo>
                <a:lnTo>
                  <a:pt x="692" y="198"/>
                </a:lnTo>
                <a:lnTo>
                  <a:pt x="586" y="213"/>
                </a:lnTo>
                <a:lnTo>
                  <a:pt x="618" y="44"/>
                </a:lnTo>
                <a:lnTo>
                  <a:pt x="553" y="253"/>
                </a:lnTo>
                <a:lnTo>
                  <a:pt x="493" y="410"/>
                </a:lnTo>
                <a:lnTo>
                  <a:pt x="457" y="86"/>
                </a:lnTo>
                <a:lnTo>
                  <a:pt x="462" y="467"/>
                </a:lnTo>
                <a:lnTo>
                  <a:pt x="407" y="581"/>
                </a:lnTo>
                <a:lnTo>
                  <a:pt x="316" y="298"/>
                </a:lnTo>
                <a:lnTo>
                  <a:pt x="377" y="632"/>
                </a:lnTo>
                <a:lnTo>
                  <a:pt x="297" y="804"/>
                </a:lnTo>
                <a:lnTo>
                  <a:pt x="174" y="588"/>
                </a:lnTo>
                <a:lnTo>
                  <a:pt x="275" y="857"/>
                </a:lnTo>
                <a:lnTo>
                  <a:pt x="267" y="880"/>
                </a:lnTo>
                <a:lnTo>
                  <a:pt x="259" y="907"/>
                </a:lnTo>
                <a:lnTo>
                  <a:pt x="248" y="937"/>
                </a:lnTo>
                <a:lnTo>
                  <a:pt x="235" y="971"/>
                </a:lnTo>
                <a:lnTo>
                  <a:pt x="221" y="1005"/>
                </a:lnTo>
                <a:lnTo>
                  <a:pt x="218" y="1013"/>
                </a:lnTo>
                <a:lnTo>
                  <a:pt x="216" y="1020"/>
                </a:lnTo>
                <a:lnTo>
                  <a:pt x="212" y="1028"/>
                </a:lnTo>
                <a:lnTo>
                  <a:pt x="208" y="1036"/>
                </a:lnTo>
                <a:lnTo>
                  <a:pt x="204" y="1043"/>
                </a:lnTo>
                <a:lnTo>
                  <a:pt x="201" y="1051"/>
                </a:lnTo>
                <a:lnTo>
                  <a:pt x="193" y="1062"/>
                </a:lnTo>
                <a:lnTo>
                  <a:pt x="185" y="1074"/>
                </a:lnTo>
                <a:lnTo>
                  <a:pt x="182" y="1079"/>
                </a:lnTo>
                <a:lnTo>
                  <a:pt x="176" y="1087"/>
                </a:lnTo>
                <a:lnTo>
                  <a:pt x="170" y="1093"/>
                </a:lnTo>
                <a:lnTo>
                  <a:pt x="163" y="1100"/>
                </a:lnTo>
                <a:lnTo>
                  <a:pt x="155" y="1108"/>
                </a:lnTo>
                <a:lnTo>
                  <a:pt x="147" y="1115"/>
                </a:lnTo>
                <a:lnTo>
                  <a:pt x="140" y="1123"/>
                </a:lnTo>
                <a:lnTo>
                  <a:pt x="132" y="1130"/>
                </a:lnTo>
                <a:lnTo>
                  <a:pt x="125" y="1138"/>
                </a:lnTo>
                <a:lnTo>
                  <a:pt x="117" y="1146"/>
                </a:lnTo>
                <a:lnTo>
                  <a:pt x="108" y="1153"/>
                </a:lnTo>
                <a:lnTo>
                  <a:pt x="100" y="1161"/>
                </a:lnTo>
                <a:lnTo>
                  <a:pt x="91" y="1168"/>
                </a:lnTo>
                <a:lnTo>
                  <a:pt x="83" y="1176"/>
                </a:lnTo>
                <a:lnTo>
                  <a:pt x="66" y="1189"/>
                </a:lnTo>
                <a:lnTo>
                  <a:pt x="58" y="1197"/>
                </a:lnTo>
                <a:lnTo>
                  <a:pt x="51" y="1202"/>
                </a:lnTo>
                <a:lnTo>
                  <a:pt x="37" y="1214"/>
                </a:lnTo>
                <a:lnTo>
                  <a:pt x="24" y="1225"/>
                </a:lnTo>
                <a:lnTo>
                  <a:pt x="15" y="1233"/>
                </a:lnTo>
                <a:lnTo>
                  <a:pt x="7" y="1240"/>
                </a:lnTo>
                <a:lnTo>
                  <a:pt x="0" y="1246"/>
                </a:lnTo>
                <a:lnTo>
                  <a:pt x="34" y="1074"/>
                </a:lnTo>
                <a:lnTo>
                  <a:pt x="45" y="1077"/>
                </a:lnTo>
                <a:lnTo>
                  <a:pt x="81" y="1077"/>
                </a:lnTo>
                <a:lnTo>
                  <a:pt x="125" y="1064"/>
                </a:lnTo>
                <a:close/>
              </a:path>
            </a:pathLst>
          </a:custGeom>
          <a:gradFill rotWithShape="0">
            <a:gsLst>
              <a:gs pos="0">
                <a:srgbClr val="FFFFCC"/>
              </a:gs>
              <a:gs pos="100000">
                <a:srgbClr val="FFFFFF"/>
              </a:gs>
            </a:gsLst>
            <a:lin ang="5400000" scaled="1"/>
          </a:gradFill>
          <a:ln w="9525">
            <a:noFill/>
            <a:round/>
            <a:headEnd/>
            <a:tailEnd/>
          </a:ln>
        </p:spPr>
        <p:txBody>
          <a:bodyPr/>
          <a:lstStyle/>
          <a:p>
            <a:endParaRPr lang="en-US"/>
          </a:p>
        </p:txBody>
      </p:sp>
      <p:sp>
        <p:nvSpPr>
          <p:cNvPr id="7179" name="Freeform 20"/>
          <p:cNvSpPr>
            <a:spLocks/>
          </p:cNvSpPr>
          <p:nvPr/>
        </p:nvSpPr>
        <p:spPr bwMode="auto">
          <a:xfrm>
            <a:off x="7813675" y="11113"/>
            <a:ext cx="1270000" cy="1973262"/>
          </a:xfrm>
          <a:custGeom>
            <a:avLst/>
            <a:gdLst>
              <a:gd name="T0" fmla="*/ 395665325 w 800"/>
              <a:gd name="T1" fmla="*/ 2147483647 h 1243"/>
              <a:gd name="T2" fmla="*/ 468749063 w 800"/>
              <a:gd name="T3" fmla="*/ 2147483647 h 1243"/>
              <a:gd name="T4" fmla="*/ 428426563 w 800"/>
              <a:gd name="T5" fmla="*/ 2101809780 h 1243"/>
              <a:gd name="T6" fmla="*/ 372983125 w 800"/>
              <a:gd name="T7" fmla="*/ 1935479510 h 1243"/>
              <a:gd name="T8" fmla="*/ 304938113 w 800"/>
              <a:gd name="T9" fmla="*/ 1743947683 h 1243"/>
              <a:gd name="T10" fmla="*/ 294857488 w 800"/>
              <a:gd name="T11" fmla="*/ 1413806504 h 1243"/>
              <a:gd name="T12" fmla="*/ 380544388 w 800"/>
              <a:gd name="T13" fmla="*/ 1242435923 h 1243"/>
              <a:gd name="T14" fmla="*/ 501511888 w 800"/>
              <a:gd name="T15" fmla="*/ 1108868469 h 1243"/>
              <a:gd name="T16" fmla="*/ 529232813 w 800"/>
              <a:gd name="T17" fmla="*/ 1212194055 h 1243"/>
              <a:gd name="T18" fmla="*/ 572074675 w 800"/>
              <a:gd name="T19" fmla="*/ 1393645259 h 1243"/>
              <a:gd name="T20" fmla="*/ 748487200 w 800"/>
              <a:gd name="T21" fmla="*/ 1393645259 h 1243"/>
              <a:gd name="T22" fmla="*/ 763608138 w 800"/>
              <a:gd name="T23" fmla="*/ 1151710321 h 1243"/>
              <a:gd name="T24" fmla="*/ 677922825 w 800"/>
              <a:gd name="T25" fmla="*/ 907256020 h 1243"/>
              <a:gd name="T26" fmla="*/ 682963138 w 800"/>
              <a:gd name="T27" fmla="*/ 657759821 h 1243"/>
              <a:gd name="T28" fmla="*/ 897175625 w 800"/>
              <a:gd name="T29" fmla="*/ 693041999 h 1243"/>
              <a:gd name="T30" fmla="*/ 970260950 w 800"/>
              <a:gd name="T31" fmla="*/ 940017249 h 1243"/>
              <a:gd name="T32" fmla="*/ 1083667188 w 800"/>
              <a:gd name="T33" fmla="*/ 940017249 h 1243"/>
              <a:gd name="T34" fmla="*/ 1060984988 w 800"/>
              <a:gd name="T35" fmla="*/ 715724194 h 1243"/>
              <a:gd name="T36" fmla="*/ 1040823738 w 800"/>
              <a:gd name="T37" fmla="*/ 582155152 h 1243"/>
              <a:gd name="T38" fmla="*/ 1023183438 w 800"/>
              <a:gd name="T39" fmla="*/ 423386143 h 1243"/>
              <a:gd name="T40" fmla="*/ 1023183438 w 800"/>
              <a:gd name="T41" fmla="*/ 146169025 h 1243"/>
              <a:gd name="T42" fmla="*/ 1252516863 w 800"/>
              <a:gd name="T43" fmla="*/ 189010877 h 1243"/>
              <a:gd name="T44" fmla="*/ 1275199063 w 800"/>
              <a:gd name="T45" fmla="*/ 395663637 h 1243"/>
              <a:gd name="T46" fmla="*/ 1270158750 w 800"/>
              <a:gd name="T47" fmla="*/ 630038903 h 1243"/>
              <a:gd name="T48" fmla="*/ 1307961888 w 800"/>
              <a:gd name="T49" fmla="*/ 672880755 h 1243"/>
              <a:gd name="T50" fmla="*/ 1439010013 w 800"/>
              <a:gd name="T51" fmla="*/ 80644980 h 1243"/>
              <a:gd name="T52" fmla="*/ 1620461263 w 800"/>
              <a:gd name="T53" fmla="*/ 0 h 1243"/>
              <a:gd name="T54" fmla="*/ 1691025638 w 800"/>
              <a:gd name="T55" fmla="*/ 199091500 h 1243"/>
              <a:gd name="T56" fmla="*/ 1590219388 w 800"/>
              <a:gd name="T57" fmla="*/ 375502392 h 1243"/>
              <a:gd name="T58" fmla="*/ 1915318750 w 800"/>
              <a:gd name="T59" fmla="*/ 476308617 h 1243"/>
              <a:gd name="T60" fmla="*/ 1796872200 w 800"/>
              <a:gd name="T61" fmla="*/ 582155152 h 1243"/>
              <a:gd name="T62" fmla="*/ 1509574388 w 800"/>
              <a:gd name="T63" fmla="*/ 705643571 h 1243"/>
              <a:gd name="T64" fmla="*/ 1920359063 w 800"/>
              <a:gd name="T65" fmla="*/ 897175398 h 1243"/>
              <a:gd name="T66" fmla="*/ 1902718763 w 800"/>
              <a:gd name="T67" fmla="*/ 1035783163 h 1243"/>
              <a:gd name="T68" fmla="*/ 1441529375 w 800"/>
              <a:gd name="T69" fmla="*/ 1141629698 h 1243"/>
              <a:gd name="T70" fmla="*/ 1403727825 w 800"/>
              <a:gd name="T71" fmla="*/ 1313000280 h 1243"/>
              <a:gd name="T72" fmla="*/ 1791831888 w 800"/>
              <a:gd name="T73" fmla="*/ 1280239051 h 1243"/>
              <a:gd name="T74" fmla="*/ 2001004063 w 800"/>
              <a:gd name="T75" fmla="*/ 1489411173 h 1243"/>
              <a:gd name="T76" fmla="*/ 1872476888 w 800"/>
              <a:gd name="T77" fmla="*/ 1653222081 h 1243"/>
              <a:gd name="T78" fmla="*/ 1275199063 w 800"/>
              <a:gd name="T79" fmla="*/ 1648181770 h 1243"/>
              <a:gd name="T80" fmla="*/ 1408768138 w 800"/>
              <a:gd name="T81" fmla="*/ 1761587979 h 1243"/>
              <a:gd name="T82" fmla="*/ 1643141875 w 800"/>
              <a:gd name="T83" fmla="*/ 1900197331 h 1243"/>
              <a:gd name="T84" fmla="*/ 1557456563 w 800"/>
              <a:gd name="T85" fmla="*/ 2069046963 h 1243"/>
              <a:gd name="T86" fmla="*/ 1428929388 w 800"/>
              <a:gd name="T87" fmla="*/ 2147483647 h 1243"/>
              <a:gd name="T88" fmla="*/ 1270158750 w 800"/>
              <a:gd name="T89" fmla="*/ 2147483647 h 1243"/>
              <a:gd name="T90" fmla="*/ 1030743113 w 800"/>
              <a:gd name="T91" fmla="*/ 2147483647 h 1243"/>
              <a:gd name="T92" fmla="*/ 693043763 w 800"/>
              <a:gd name="T93" fmla="*/ 2147483647 h 1243"/>
              <a:gd name="T94" fmla="*/ 1486892188 w 800"/>
              <a:gd name="T95" fmla="*/ 1930439198 h 1243"/>
              <a:gd name="T96" fmla="*/ 1819552813 w 800"/>
              <a:gd name="T97" fmla="*/ 965218805 h 1243"/>
              <a:gd name="T98" fmla="*/ 1396166563 w 800"/>
              <a:gd name="T99" fmla="*/ 635079214 h 1243"/>
              <a:gd name="T100" fmla="*/ 950099700 w 800"/>
              <a:gd name="T101" fmla="*/ 1590217397 h 1243"/>
              <a:gd name="T102" fmla="*/ 630039063 w 800"/>
              <a:gd name="T103" fmla="*/ 2147483647 h 1243"/>
              <a:gd name="T104" fmla="*/ 524192500 w 800"/>
              <a:gd name="T105" fmla="*/ 2147483647 h 1243"/>
              <a:gd name="T106" fmla="*/ 443547500 w 800"/>
              <a:gd name="T107" fmla="*/ 2147483647 h 1243"/>
              <a:gd name="T108" fmla="*/ 332660625 w 800"/>
              <a:gd name="T109" fmla="*/ 2147483647 h 1243"/>
              <a:gd name="T110" fmla="*/ 209173763 w 800"/>
              <a:gd name="T111" fmla="*/ 2147483647 h 1243"/>
              <a:gd name="T112" fmla="*/ 37801550 w 800"/>
              <a:gd name="T113" fmla="*/ 2147483647 h 1243"/>
              <a:gd name="T114" fmla="*/ 315018738 w 800"/>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0"/>
              <a:gd name="T175" fmla="*/ 0 h 1243"/>
              <a:gd name="T176" fmla="*/ 800 w 800"/>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0" h="1243">
                <a:moveTo>
                  <a:pt x="125" y="1063"/>
                </a:moveTo>
                <a:lnTo>
                  <a:pt x="129" y="1060"/>
                </a:lnTo>
                <a:lnTo>
                  <a:pt x="138" y="1048"/>
                </a:lnTo>
                <a:lnTo>
                  <a:pt x="144" y="1041"/>
                </a:lnTo>
                <a:lnTo>
                  <a:pt x="151" y="1031"/>
                </a:lnTo>
                <a:lnTo>
                  <a:pt x="157" y="1022"/>
                </a:lnTo>
                <a:lnTo>
                  <a:pt x="165" y="1008"/>
                </a:lnTo>
                <a:lnTo>
                  <a:pt x="176" y="980"/>
                </a:lnTo>
                <a:lnTo>
                  <a:pt x="184" y="944"/>
                </a:lnTo>
                <a:lnTo>
                  <a:pt x="186" y="925"/>
                </a:lnTo>
                <a:lnTo>
                  <a:pt x="186" y="914"/>
                </a:lnTo>
                <a:lnTo>
                  <a:pt x="186" y="904"/>
                </a:lnTo>
                <a:lnTo>
                  <a:pt x="184" y="893"/>
                </a:lnTo>
                <a:lnTo>
                  <a:pt x="182" y="881"/>
                </a:lnTo>
                <a:lnTo>
                  <a:pt x="180" y="870"/>
                </a:lnTo>
                <a:lnTo>
                  <a:pt x="176" y="857"/>
                </a:lnTo>
                <a:lnTo>
                  <a:pt x="174" y="845"/>
                </a:lnTo>
                <a:lnTo>
                  <a:pt x="170" y="834"/>
                </a:lnTo>
                <a:lnTo>
                  <a:pt x="167" y="821"/>
                </a:lnTo>
                <a:lnTo>
                  <a:pt x="163" y="811"/>
                </a:lnTo>
                <a:lnTo>
                  <a:pt x="159" y="800"/>
                </a:lnTo>
                <a:lnTo>
                  <a:pt x="157" y="788"/>
                </a:lnTo>
                <a:lnTo>
                  <a:pt x="151" y="777"/>
                </a:lnTo>
                <a:lnTo>
                  <a:pt x="148" y="768"/>
                </a:lnTo>
                <a:lnTo>
                  <a:pt x="146" y="758"/>
                </a:lnTo>
                <a:lnTo>
                  <a:pt x="142" y="747"/>
                </a:lnTo>
                <a:lnTo>
                  <a:pt x="134" y="728"/>
                </a:lnTo>
                <a:lnTo>
                  <a:pt x="131" y="718"/>
                </a:lnTo>
                <a:lnTo>
                  <a:pt x="129" y="709"/>
                </a:lnTo>
                <a:lnTo>
                  <a:pt x="121" y="692"/>
                </a:lnTo>
                <a:lnTo>
                  <a:pt x="117" y="675"/>
                </a:lnTo>
                <a:lnTo>
                  <a:pt x="113" y="658"/>
                </a:lnTo>
                <a:lnTo>
                  <a:pt x="110" y="641"/>
                </a:lnTo>
                <a:lnTo>
                  <a:pt x="108" y="625"/>
                </a:lnTo>
                <a:lnTo>
                  <a:pt x="108" y="593"/>
                </a:lnTo>
                <a:lnTo>
                  <a:pt x="117" y="561"/>
                </a:lnTo>
                <a:lnTo>
                  <a:pt x="123" y="544"/>
                </a:lnTo>
                <a:lnTo>
                  <a:pt x="131" y="531"/>
                </a:lnTo>
                <a:lnTo>
                  <a:pt x="132" y="523"/>
                </a:lnTo>
                <a:lnTo>
                  <a:pt x="136" y="515"/>
                </a:lnTo>
                <a:lnTo>
                  <a:pt x="144" y="504"/>
                </a:lnTo>
                <a:lnTo>
                  <a:pt x="151" y="493"/>
                </a:lnTo>
                <a:lnTo>
                  <a:pt x="159" y="481"/>
                </a:lnTo>
                <a:lnTo>
                  <a:pt x="167" y="472"/>
                </a:lnTo>
                <a:lnTo>
                  <a:pt x="174" y="462"/>
                </a:lnTo>
                <a:lnTo>
                  <a:pt x="182" y="455"/>
                </a:lnTo>
                <a:lnTo>
                  <a:pt x="187" y="449"/>
                </a:lnTo>
                <a:lnTo>
                  <a:pt x="199" y="440"/>
                </a:lnTo>
                <a:lnTo>
                  <a:pt x="208" y="430"/>
                </a:lnTo>
                <a:lnTo>
                  <a:pt x="208" y="436"/>
                </a:lnTo>
                <a:lnTo>
                  <a:pt x="208" y="449"/>
                </a:lnTo>
                <a:lnTo>
                  <a:pt x="210" y="458"/>
                </a:lnTo>
                <a:lnTo>
                  <a:pt x="210" y="470"/>
                </a:lnTo>
                <a:lnTo>
                  <a:pt x="210" y="481"/>
                </a:lnTo>
                <a:lnTo>
                  <a:pt x="212" y="495"/>
                </a:lnTo>
                <a:lnTo>
                  <a:pt x="214" y="506"/>
                </a:lnTo>
                <a:lnTo>
                  <a:pt x="216" y="519"/>
                </a:lnTo>
                <a:lnTo>
                  <a:pt x="220" y="531"/>
                </a:lnTo>
                <a:lnTo>
                  <a:pt x="223" y="542"/>
                </a:lnTo>
                <a:lnTo>
                  <a:pt x="227" y="553"/>
                </a:lnTo>
                <a:lnTo>
                  <a:pt x="233" y="563"/>
                </a:lnTo>
                <a:lnTo>
                  <a:pt x="244" y="576"/>
                </a:lnTo>
                <a:lnTo>
                  <a:pt x="260" y="582"/>
                </a:lnTo>
                <a:lnTo>
                  <a:pt x="275" y="578"/>
                </a:lnTo>
                <a:lnTo>
                  <a:pt x="286" y="568"/>
                </a:lnTo>
                <a:lnTo>
                  <a:pt x="297" y="553"/>
                </a:lnTo>
                <a:lnTo>
                  <a:pt x="307" y="534"/>
                </a:lnTo>
                <a:lnTo>
                  <a:pt x="311" y="513"/>
                </a:lnTo>
                <a:lnTo>
                  <a:pt x="311" y="491"/>
                </a:lnTo>
                <a:lnTo>
                  <a:pt x="311" y="479"/>
                </a:lnTo>
                <a:lnTo>
                  <a:pt x="307" y="468"/>
                </a:lnTo>
                <a:lnTo>
                  <a:pt x="303" y="457"/>
                </a:lnTo>
                <a:lnTo>
                  <a:pt x="297" y="443"/>
                </a:lnTo>
                <a:lnTo>
                  <a:pt x="292" y="428"/>
                </a:lnTo>
                <a:lnTo>
                  <a:pt x="286" y="411"/>
                </a:lnTo>
                <a:lnTo>
                  <a:pt x="280" y="394"/>
                </a:lnTo>
                <a:lnTo>
                  <a:pt x="275" y="377"/>
                </a:lnTo>
                <a:lnTo>
                  <a:pt x="269" y="360"/>
                </a:lnTo>
                <a:lnTo>
                  <a:pt x="265" y="341"/>
                </a:lnTo>
                <a:lnTo>
                  <a:pt x="261" y="324"/>
                </a:lnTo>
                <a:lnTo>
                  <a:pt x="261" y="307"/>
                </a:lnTo>
                <a:lnTo>
                  <a:pt x="263" y="278"/>
                </a:lnTo>
                <a:lnTo>
                  <a:pt x="269" y="267"/>
                </a:lnTo>
                <a:lnTo>
                  <a:pt x="271" y="261"/>
                </a:lnTo>
                <a:lnTo>
                  <a:pt x="277" y="256"/>
                </a:lnTo>
                <a:lnTo>
                  <a:pt x="288" y="248"/>
                </a:lnTo>
                <a:lnTo>
                  <a:pt x="301" y="242"/>
                </a:lnTo>
                <a:lnTo>
                  <a:pt x="330" y="244"/>
                </a:lnTo>
                <a:lnTo>
                  <a:pt x="349" y="261"/>
                </a:lnTo>
                <a:lnTo>
                  <a:pt x="356" y="275"/>
                </a:lnTo>
                <a:lnTo>
                  <a:pt x="362" y="290"/>
                </a:lnTo>
                <a:lnTo>
                  <a:pt x="368" y="307"/>
                </a:lnTo>
                <a:lnTo>
                  <a:pt x="373" y="324"/>
                </a:lnTo>
                <a:lnTo>
                  <a:pt x="377" y="341"/>
                </a:lnTo>
                <a:lnTo>
                  <a:pt x="381" y="358"/>
                </a:lnTo>
                <a:lnTo>
                  <a:pt x="385" y="373"/>
                </a:lnTo>
                <a:lnTo>
                  <a:pt x="390" y="388"/>
                </a:lnTo>
                <a:lnTo>
                  <a:pt x="402" y="407"/>
                </a:lnTo>
                <a:lnTo>
                  <a:pt x="417" y="413"/>
                </a:lnTo>
                <a:lnTo>
                  <a:pt x="425" y="407"/>
                </a:lnTo>
                <a:lnTo>
                  <a:pt x="428" y="392"/>
                </a:lnTo>
                <a:lnTo>
                  <a:pt x="430" y="373"/>
                </a:lnTo>
                <a:lnTo>
                  <a:pt x="430" y="360"/>
                </a:lnTo>
                <a:lnTo>
                  <a:pt x="428" y="347"/>
                </a:lnTo>
                <a:lnTo>
                  <a:pt x="426" y="331"/>
                </a:lnTo>
                <a:lnTo>
                  <a:pt x="426" y="316"/>
                </a:lnTo>
                <a:lnTo>
                  <a:pt x="423" y="301"/>
                </a:lnTo>
                <a:lnTo>
                  <a:pt x="421" y="284"/>
                </a:lnTo>
                <a:lnTo>
                  <a:pt x="421" y="275"/>
                </a:lnTo>
                <a:lnTo>
                  <a:pt x="419" y="267"/>
                </a:lnTo>
                <a:lnTo>
                  <a:pt x="417" y="258"/>
                </a:lnTo>
                <a:lnTo>
                  <a:pt x="417" y="248"/>
                </a:lnTo>
                <a:lnTo>
                  <a:pt x="415" y="239"/>
                </a:lnTo>
                <a:lnTo>
                  <a:pt x="413" y="231"/>
                </a:lnTo>
                <a:lnTo>
                  <a:pt x="411" y="221"/>
                </a:lnTo>
                <a:lnTo>
                  <a:pt x="411" y="212"/>
                </a:lnTo>
                <a:lnTo>
                  <a:pt x="409" y="195"/>
                </a:lnTo>
                <a:lnTo>
                  <a:pt x="407" y="185"/>
                </a:lnTo>
                <a:lnTo>
                  <a:pt x="407" y="176"/>
                </a:lnTo>
                <a:lnTo>
                  <a:pt x="406" y="168"/>
                </a:lnTo>
                <a:lnTo>
                  <a:pt x="406" y="159"/>
                </a:lnTo>
                <a:lnTo>
                  <a:pt x="404" y="142"/>
                </a:lnTo>
                <a:lnTo>
                  <a:pt x="402" y="127"/>
                </a:lnTo>
                <a:lnTo>
                  <a:pt x="402" y="110"/>
                </a:lnTo>
                <a:lnTo>
                  <a:pt x="402" y="81"/>
                </a:lnTo>
                <a:lnTo>
                  <a:pt x="406" y="58"/>
                </a:lnTo>
                <a:lnTo>
                  <a:pt x="413" y="39"/>
                </a:lnTo>
                <a:lnTo>
                  <a:pt x="425" y="28"/>
                </a:lnTo>
                <a:lnTo>
                  <a:pt x="440" y="24"/>
                </a:lnTo>
                <a:lnTo>
                  <a:pt x="470" y="34"/>
                </a:lnTo>
                <a:lnTo>
                  <a:pt x="489" y="58"/>
                </a:lnTo>
                <a:lnTo>
                  <a:pt x="497" y="75"/>
                </a:lnTo>
                <a:lnTo>
                  <a:pt x="500" y="94"/>
                </a:lnTo>
                <a:lnTo>
                  <a:pt x="504" y="115"/>
                </a:lnTo>
                <a:lnTo>
                  <a:pt x="504" y="125"/>
                </a:lnTo>
                <a:lnTo>
                  <a:pt x="504" y="136"/>
                </a:lnTo>
                <a:lnTo>
                  <a:pt x="504" y="148"/>
                </a:lnTo>
                <a:lnTo>
                  <a:pt x="506" y="157"/>
                </a:lnTo>
                <a:lnTo>
                  <a:pt x="506" y="168"/>
                </a:lnTo>
                <a:lnTo>
                  <a:pt x="506" y="180"/>
                </a:lnTo>
                <a:lnTo>
                  <a:pt x="504" y="221"/>
                </a:lnTo>
                <a:lnTo>
                  <a:pt x="504" y="231"/>
                </a:lnTo>
                <a:lnTo>
                  <a:pt x="504" y="240"/>
                </a:lnTo>
                <a:lnTo>
                  <a:pt x="504" y="250"/>
                </a:lnTo>
                <a:lnTo>
                  <a:pt x="506" y="258"/>
                </a:lnTo>
                <a:lnTo>
                  <a:pt x="506" y="273"/>
                </a:lnTo>
                <a:lnTo>
                  <a:pt x="510" y="284"/>
                </a:lnTo>
                <a:lnTo>
                  <a:pt x="514" y="288"/>
                </a:lnTo>
                <a:lnTo>
                  <a:pt x="517" y="280"/>
                </a:lnTo>
                <a:lnTo>
                  <a:pt x="519" y="267"/>
                </a:lnTo>
                <a:lnTo>
                  <a:pt x="523" y="227"/>
                </a:lnTo>
                <a:lnTo>
                  <a:pt x="531" y="178"/>
                </a:lnTo>
                <a:lnTo>
                  <a:pt x="538" y="123"/>
                </a:lnTo>
                <a:lnTo>
                  <a:pt x="552" y="72"/>
                </a:lnTo>
                <a:lnTo>
                  <a:pt x="559" y="51"/>
                </a:lnTo>
                <a:lnTo>
                  <a:pt x="571" y="32"/>
                </a:lnTo>
                <a:lnTo>
                  <a:pt x="576" y="24"/>
                </a:lnTo>
                <a:lnTo>
                  <a:pt x="582" y="19"/>
                </a:lnTo>
                <a:lnTo>
                  <a:pt x="595" y="9"/>
                </a:lnTo>
                <a:lnTo>
                  <a:pt x="609" y="3"/>
                </a:lnTo>
                <a:lnTo>
                  <a:pt x="622" y="2"/>
                </a:lnTo>
                <a:lnTo>
                  <a:pt x="643" y="0"/>
                </a:lnTo>
                <a:lnTo>
                  <a:pt x="673" y="11"/>
                </a:lnTo>
                <a:lnTo>
                  <a:pt x="681" y="24"/>
                </a:lnTo>
                <a:lnTo>
                  <a:pt x="682" y="38"/>
                </a:lnTo>
                <a:lnTo>
                  <a:pt x="681" y="55"/>
                </a:lnTo>
                <a:lnTo>
                  <a:pt x="675" y="70"/>
                </a:lnTo>
                <a:lnTo>
                  <a:pt x="671" y="79"/>
                </a:lnTo>
                <a:lnTo>
                  <a:pt x="665" y="87"/>
                </a:lnTo>
                <a:lnTo>
                  <a:pt x="656" y="102"/>
                </a:lnTo>
                <a:lnTo>
                  <a:pt x="650" y="110"/>
                </a:lnTo>
                <a:lnTo>
                  <a:pt x="646" y="117"/>
                </a:lnTo>
                <a:lnTo>
                  <a:pt x="639" y="129"/>
                </a:lnTo>
                <a:lnTo>
                  <a:pt x="631" y="149"/>
                </a:lnTo>
                <a:lnTo>
                  <a:pt x="635" y="155"/>
                </a:lnTo>
                <a:lnTo>
                  <a:pt x="643" y="157"/>
                </a:lnTo>
                <a:lnTo>
                  <a:pt x="679" y="159"/>
                </a:lnTo>
                <a:lnTo>
                  <a:pt x="726" y="167"/>
                </a:lnTo>
                <a:lnTo>
                  <a:pt x="758" y="184"/>
                </a:lnTo>
                <a:lnTo>
                  <a:pt x="760" y="189"/>
                </a:lnTo>
                <a:lnTo>
                  <a:pt x="758" y="195"/>
                </a:lnTo>
                <a:lnTo>
                  <a:pt x="755" y="203"/>
                </a:lnTo>
                <a:lnTo>
                  <a:pt x="747" y="210"/>
                </a:lnTo>
                <a:lnTo>
                  <a:pt x="736" y="218"/>
                </a:lnTo>
                <a:lnTo>
                  <a:pt x="724" y="225"/>
                </a:lnTo>
                <a:lnTo>
                  <a:pt x="713" y="231"/>
                </a:lnTo>
                <a:lnTo>
                  <a:pt x="700" y="235"/>
                </a:lnTo>
                <a:lnTo>
                  <a:pt x="673" y="244"/>
                </a:lnTo>
                <a:lnTo>
                  <a:pt x="648" y="252"/>
                </a:lnTo>
                <a:lnTo>
                  <a:pt x="626" y="259"/>
                </a:lnTo>
                <a:lnTo>
                  <a:pt x="610" y="269"/>
                </a:lnTo>
                <a:lnTo>
                  <a:pt x="599" y="280"/>
                </a:lnTo>
                <a:lnTo>
                  <a:pt x="597" y="297"/>
                </a:lnTo>
                <a:lnTo>
                  <a:pt x="599" y="305"/>
                </a:lnTo>
                <a:lnTo>
                  <a:pt x="607" y="311"/>
                </a:lnTo>
                <a:lnTo>
                  <a:pt x="631" y="322"/>
                </a:lnTo>
                <a:lnTo>
                  <a:pt x="700" y="339"/>
                </a:lnTo>
                <a:lnTo>
                  <a:pt x="762" y="356"/>
                </a:lnTo>
                <a:lnTo>
                  <a:pt x="779" y="369"/>
                </a:lnTo>
                <a:lnTo>
                  <a:pt x="781" y="379"/>
                </a:lnTo>
                <a:lnTo>
                  <a:pt x="779" y="388"/>
                </a:lnTo>
                <a:lnTo>
                  <a:pt x="774" y="398"/>
                </a:lnTo>
                <a:lnTo>
                  <a:pt x="766" y="405"/>
                </a:lnTo>
                <a:lnTo>
                  <a:pt x="755" y="411"/>
                </a:lnTo>
                <a:lnTo>
                  <a:pt x="743" y="417"/>
                </a:lnTo>
                <a:lnTo>
                  <a:pt x="715" y="422"/>
                </a:lnTo>
                <a:lnTo>
                  <a:pt x="684" y="426"/>
                </a:lnTo>
                <a:lnTo>
                  <a:pt x="652" y="430"/>
                </a:lnTo>
                <a:lnTo>
                  <a:pt x="622" y="434"/>
                </a:lnTo>
                <a:lnTo>
                  <a:pt x="572" y="453"/>
                </a:lnTo>
                <a:lnTo>
                  <a:pt x="559" y="468"/>
                </a:lnTo>
                <a:lnTo>
                  <a:pt x="550" y="483"/>
                </a:lnTo>
                <a:lnTo>
                  <a:pt x="548" y="496"/>
                </a:lnTo>
                <a:lnTo>
                  <a:pt x="548" y="504"/>
                </a:lnTo>
                <a:lnTo>
                  <a:pt x="550" y="510"/>
                </a:lnTo>
                <a:lnTo>
                  <a:pt x="557" y="521"/>
                </a:lnTo>
                <a:lnTo>
                  <a:pt x="571" y="529"/>
                </a:lnTo>
                <a:lnTo>
                  <a:pt x="612" y="536"/>
                </a:lnTo>
                <a:lnTo>
                  <a:pt x="658" y="529"/>
                </a:lnTo>
                <a:lnTo>
                  <a:pt x="677" y="521"/>
                </a:lnTo>
                <a:lnTo>
                  <a:pt x="694" y="515"/>
                </a:lnTo>
                <a:lnTo>
                  <a:pt x="711" y="508"/>
                </a:lnTo>
                <a:lnTo>
                  <a:pt x="728" y="506"/>
                </a:lnTo>
                <a:lnTo>
                  <a:pt x="770" y="510"/>
                </a:lnTo>
                <a:lnTo>
                  <a:pt x="789" y="521"/>
                </a:lnTo>
                <a:lnTo>
                  <a:pt x="798" y="542"/>
                </a:lnTo>
                <a:lnTo>
                  <a:pt x="800" y="565"/>
                </a:lnTo>
                <a:lnTo>
                  <a:pt x="794" y="591"/>
                </a:lnTo>
                <a:lnTo>
                  <a:pt x="789" y="604"/>
                </a:lnTo>
                <a:lnTo>
                  <a:pt x="783" y="616"/>
                </a:lnTo>
                <a:lnTo>
                  <a:pt x="774" y="627"/>
                </a:lnTo>
                <a:lnTo>
                  <a:pt x="764" y="639"/>
                </a:lnTo>
                <a:lnTo>
                  <a:pt x="755" y="648"/>
                </a:lnTo>
                <a:lnTo>
                  <a:pt x="743" y="656"/>
                </a:lnTo>
                <a:lnTo>
                  <a:pt x="730" y="659"/>
                </a:lnTo>
                <a:lnTo>
                  <a:pt x="715" y="663"/>
                </a:lnTo>
                <a:lnTo>
                  <a:pt x="684" y="663"/>
                </a:lnTo>
                <a:lnTo>
                  <a:pt x="646" y="661"/>
                </a:lnTo>
                <a:lnTo>
                  <a:pt x="571" y="654"/>
                </a:lnTo>
                <a:lnTo>
                  <a:pt x="506" y="654"/>
                </a:lnTo>
                <a:lnTo>
                  <a:pt x="487" y="659"/>
                </a:lnTo>
                <a:lnTo>
                  <a:pt x="478" y="675"/>
                </a:lnTo>
                <a:lnTo>
                  <a:pt x="478" y="682"/>
                </a:lnTo>
                <a:lnTo>
                  <a:pt x="481" y="688"/>
                </a:lnTo>
                <a:lnTo>
                  <a:pt x="500" y="695"/>
                </a:lnTo>
                <a:lnTo>
                  <a:pt x="559" y="699"/>
                </a:lnTo>
                <a:lnTo>
                  <a:pt x="591" y="699"/>
                </a:lnTo>
                <a:lnTo>
                  <a:pt x="620" y="703"/>
                </a:lnTo>
                <a:lnTo>
                  <a:pt x="643" y="711"/>
                </a:lnTo>
                <a:lnTo>
                  <a:pt x="654" y="728"/>
                </a:lnTo>
                <a:lnTo>
                  <a:pt x="654" y="739"/>
                </a:lnTo>
                <a:lnTo>
                  <a:pt x="652" y="754"/>
                </a:lnTo>
                <a:lnTo>
                  <a:pt x="645" y="771"/>
                </a:lnTo>
                <a:lnTo>
                  <a:pt x="641" y="781"/>
                </a:lnTo>
                <a:lnTo>
                  <a:pt x="635" y="790"/>
                </a:lnTo>
                <a:lnTo>
                  <a:pt x="631" y="800"/>
                </a:lnTo>
                <a:lnTo>
                  <a:pt x="624" y="811"/>
                </a:lnTo>
                <a:lnTo>
                  <a:pt x="618" y="821"/>
                </a:lnTo>
                <a:lnTo>
                  <a:pt x="610" y="832"/>
                </a:lnTo>
                <a:lnTo>
                  <a:pt x="603" y="841"/>
                </a:lnTo>
                <a:lnTo>
                  <a:pt x="593" y="853"/>
                </a:lnTo>
                <a:lnTo>
                  <a:pt x="586" y="864"/>
                </a:lnTo>
                <a:lnTo>
                  <a:pt x="576" y="874"/>
                </a:lnTo>
                <a:lnTo>
                  <a:pt x="567" y="885"/>
                </a:lnTo>
                <a:lnTo>
                  <a:pt x="557" y="895"/>
                </a:lnTo>
                <a:lnTo>
                  <a:pt x="546" y="904"/>
                </a:lnTo>
                <a:lnTo>
                  <a:pt x="536" y="914"/>
                </a:lnTo>
                <a:lnTo>
                  <a:pt x="527" y="921"/>
                </a:lnTo>
                <a:lnTo>
                  <a:pt x="516" y="931"/>
                </a:lnTo>
                <a:lnTo>
                  <a:pt x="504" y="938"/>
                </a:lnTo>
                <a:lnTo>
                  <a:pt x="495" y="946"/>
                </a:lnTo>
                <a:lnTo>
                  <a:pt x="483" y="951"/>
                </a:lnTo>
                <a:lnTo>
                  <a:pt x="472" y="957"/>
                </a:lnTo>
                <a:lnTo>
                  <a:pt x="451" y="965"/>
                </a:lnTo>
                <a:lnTo>
                  <a:pt x="430" y="970"/>
                </a:lnTo>
                <a:lnTo>
                  <a:pt x="409" y="970"/>
                </a:lnTo>
                <a:lnTo>
                  <a:pt x="373" y="970"/>
                </a:lnTo>
                <a:lnTo>
                  <a:pt x="339" y="980"/>
                </a:lnTo>
                <a:lnTo>
                  <a:pt x="309" y="993"/>
                </a:lnTo>
                <a:lnTo>
                  <a:pt x="297" y="1001"/>
                </a:lnTo>
                <a:lnTo>
                  <a:pt x="286" y="1008"/>
                </a:lnTo>
                <a:lnTo>
                  <a:pt x="275" y="1018"/>
                </a:lnTo>
                <a:lnTo>
                  <a:pt x="265" y="1025"/>
                </a:lnTo>
                <a:lnTo>
                  <a:pt x="252" y="1041"/>
                </a:lnTo>
                <a:lnTo>
                  <a:pt x="242" y="1050"/>
                </a:lnTo>
                <a:lnTo>
                  <a:pt x="239" y="1054"/>
                </a:lnTo>
                <a:lnTo>
                  <a:pt x="322" y="872"/>
                </a:lnTo>
                <a:lnTo>
                  <a:pt x="590" y="766"/>
                </a:lnTo>
                <a:lnTo>
                  <a:pt x="347" y="813"/>
                </a:lnTo>
                <a:lnTo>
                  <a:pt x="449" y="599"/>
                </a:lnTo>
                <a:lnTo>
                  <a:pt x="722" y="593"/>
                </a:lnTo>
                <a:lnTo>
                  <a:pt x="466" y="553"/>
                </a:lnTo>
                <a:lnTo>
                  <a:pt x="529" y="409"/>
                </a:lnTo>
                <a:lnTo>
                  <a:pt x="722" y="383"/>
                </a:lnTo>
                <a:lnTo>
                  <a:pt x="546" y="367"/>
                </a:lnTo>
                <a:lnTo>
                  <a:pt x="588" y="246"/>
                </a:lnTo>
                <a:lnTo>
                  <a:pt x="694" y="197"/>
                </a:lnTo>
                <a:lnTo>
                  <a:pt x="586" y="212"/>
                </a:lnTo>
                <a:lnTo>
                  <a:pt x="618" y="41"/>
                </a:lnTo>
                <a:lnTo>
                  <a:pt x="554" y="252"/>
                </a:lnTo>
                <a:lnTo>
                  <a:pt x="495" y="409"/>
                </a:lnTo>
                <a:lnTo>
                  <a:pt x="457" y="85"/>
                </a:lnTo>
                <a:lnTo>
                  <a:pt x="462" y="464"/>
                </a:lnTo>
                <a:lnTo>
                  <a:pt x="407" y="580"/>
                </a:lnTo>
                <a:lnTo>
                  <a:pt x="316" y="297"/>
                </a:lnTo>
                <a:lnTo>
                  <a:pt x="377" y="631"/>
                </a:lnTo>
                <a:lnTo>
                  <a:pt x="297" y="804"/>
                </a:lnTo>
                <a:lnTo>
                  <a:pt x="174" y="587"/>
                </a:lnTo>
                <a:lnTo>
                  <a:pt x="277" y="855"/>
                </a:lnTo>
                <a:lnTo>
                  <a:pt x="269" y="879"/>
                </a:lnTo>
                <a:lnTo>
                  <a:pt x="260" y="904"/>
                </a:lnTo>
                <a:lnTo>
                  <a:pt x="250" y="936"/>
                </a:lnTo>
                <a:lnTo>
                  <a:pt x="235" y="970"/>
                </a:lnTo>
                <a:lnTo>
                  <a:pt x="223" y="1003"/>
                </a:lnTo>
                <a:lnTo>
                  <a:pt x="220" y="1012"/>
                </a:lnTo>
                <a:lnTo>
                  <a:pt x="216" y="1020"/>
                </a:lnTo>
                <a:lnTo>
                  <a:pt x="212" y="1027"/>
                </a:lnTo>
                <a:lnTo>
                  <a:pt x="208" y="1035"/>
                </a:lnTo>
                <a:lnTo>
                  <a:pt x="205" y="1042"/>
                </a:lnTo>
                <a:lnTo>
                  <a:pt x="203" y="1048"/>
                </a:lnTo>
                <a:lnTo>
                  <a:pt x="195" y="1060"/>
                </a:lnTo>
                <a:lnTo>
                  <a:pt x="186" y="1073"/>
                </a:lnTo>
                <a:lnTo>
                  <a:pt x="182" y="1078"/>
                </a:lnTo>
                <a:lnTo>
                  <a:pt x="176" y="1086"/>
                </a:lnTo>
                <a:lnTo>
                  <a:pt x="170" y="1092"/>
                </a:lnTo>
                <a:lnTo>
                  <a:pt x="163" y="1099"/>
                </a:lnTo>
                <a:lnTo>
                  <a:pt x="157" y="1107"/>
                </a:lnTo>
                <a:lnTo>
                  <a:pt x="150" y="1115"/>
                </a:lnTo>
                <a:lnTo>
                  <a:pt x="142" y="1122"/>
                </a:lnTo>
                <a:lnTo>
                  <a:pt x="132" y="1130"/>
                </a:lnTo>
                <a:lnTo>
                  <a:pt x="125" y="1135"/>
                </a:lnTo>
                <a:lnTo>
                  <a:pt x="117" y="1145"/>
                </a:lnTo>
                <a:lnTo>
                  <a:pt x="110" y="1152"/>
                </a:lnTo>
                <a:lnTo>
                  <a:pt x="100" y="1160"/>
                </a:lnTo>
                <a:lnTo>
                  <a:pt x="93" y="1166"/>
                </a:lnTo>
                <a:lnTo>
                  <a:pt x="83" y="1175"/>
                </a:lnTo>
                <a:lnTo>
                  <a:pt x="68" y="1188"/>
                </a:lnTo>
                <a:lnTo>
                  <a:pt x="58" y="1194"/>
                </a:lnTo>
                <a:lnTo>
                  <a:pt x="53" y="1202"/>
                </a:lnTo>
                <a:lnTo>
                  <a:pt x="38" y="1213"/>
                </a:lnTo>
                <a:lnTo>
                  <a:pt x="24" y="1223"/>
                </a:lnTo>
                <a:lnTo>
                  <a:pt x="15" y="1232"/>
                </a:lnTo>
                <a:lnTo>
                  <a:pt x="7" y="1238"/>
                </a:lnTo>
                <a:lnTo>
                  <a:pt x="0" y="1243"/>
                </a:lnTo>
                <a:lnTo>
                  <a:pt x="34" y="1073"/>
                </a:lnTo>
                <a:lnTo>
                  <a:pt x="45" y="1077"/>
                </a:lnTo>
                <a:lnTo>
                  <a:pt x="81" y="1075"/>
                </a:lnTo>
                <a:lnTo>
                  <a:pt x="125" y="1063"/>
                </a:lnTo>
                <a:close/>
              </a:path>
            </a:pathLst>
          </a:custGeom>
          <a:gradFill rotWithShape="0">
            <a:gsLst>
              <a:gs pos="0">
                <a:srgbClr val="FFFF99"/>
              </a:gs>
              <a:gs pos="100000">
                <a:srgbClr val="FFFFFF"/>
              </a:gs>
            </a:gsLst>
            <a:lin ang="5400000" scaled="1"/>
          </a:gradFill>
          <a:ln w="9525">
            <a:noFill/>
            <a:round/>
            <a:headEnd/>
            <a:tailEnd/>
          </a:ln>
        </p:spPr>
        <p:txBody>
          <a:bodyPr/>
          <a:lstStyle/>
          <a:p>
            <a:endParaRPr lang="en-US"/>
          </a:p>
        </p:txBody>
      </p:sp>
      <p:sp>
        <p:nvSpPr>
          <p:cNvPr id="7180" name="Text Box 41"/>
          <p:cNvSpPr txBox="1">
            <a:spLocks noChangeArrowheads="1"/>
          </p:cNvSpPr>
          <p:nvPr/>
        </p:nvSpPr>
        <p:spPr bwMode="auto">
          <a:xfrm>
            <a:off x="457200" y="1371600"/>
            <a:ext cx="335280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7181" name="Text Box 55"/>
          <p:cNvSpPr txBox="1">
            <a:spLocks noChangeArrowheads="1"/>
          </p:cNvSpPr>
          <p:nvPr/>
        </p:nvSpPr>
        <p:spPr bwMode="auto">
          <a:xfrm>
            <a:off x="468313" y="1095375"/>
            <a:ext cx="8064500" cy="519113"/>
          </a:xfrm>
          <a:prstGeom prst="rect">
            <a:avLst/>
          </a:prstGeom>
          <a:noFill/>
          <a:ln w="9525">
            <a:noFill/>
            <a:miter lim="800000"/>
            <a:headEnd/>
            <a:tailEnd/>
          </a:ln>
        </p:spPr>
        <p:txBody>
          <a:bodyPr>
            <a:spAutoFit/>
          </a:bodyPr>
          <a:lstStyle/>
          <a:p>
            <a:pPr eaLnBrk="0" hangingPunct="0"/>
            <a:endParaRPr lang="en-US" sz="2800"/>
          </a:p>
        </p:txBody>
      </p:sp>
      <p:sp>
        <p:nvSpPr>
          <p:cNvPr id="7182" name="Text Box 87"/>
          <p:cNvSpPr txBox="1">
            <a:spLocks noChangeArrowheads="1"/>
          </p:cNvSpPr>
          <p:nvPr/>
        </p:nvSpPr>
        <p:spPr bwMode="auto">
          <a:xfrm>
            <a:off x="2339975" y="1916113"/>
            <a:ext cx="4319588"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7183" name="Text Box 88"/>
          <p:cNvSpPr txBox="1">
            <a:spLocks noChangeArrowheads="1"/>
          </p:cNvSpPr>
          <p:nvPr/>
        </p:nvSpPr>
        <p:spPr bwMode="auto">
          <a:xfrm>
            <a:off x="2339975" y="1844675"/>
            <a:ext cx="381635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14339" name="AutoShape 3"/>
          <p:cNvSpPr>
            <a:spLocks noChangeArrowheads="1"/>
          </p:cNvSpPr>
          <p:nvPr/>
        </p:nvSpPr>
        <p:spPr bwMode="auto">
          <a:xfrm>
            <a:off x="323850" y="260350"/>
            <a:ext cx="1828800" cy="1752600"/>
          </a:xfrm>
          <a:prstGeom prst="sun">
            <a:avLst>
              <a:gd name="adj" fmla="val 25000"/>
            </a:avLst>
          </a:prstGeom>
          <a:gradFill rotWithShape="1">
            <a:gsLst>
              <a:gs pos="0">
                <a:srgbClr val="FFFF00"/>
              </a:gs>
              <a:gs pos="100000">
                <a:srgbClr val="FF1111"/>
              </a:gs>
            </a:gsLst>
            <a:path path="rect">
              <a:fillToRect l="50000" t="50000" r="50000" b="50000"/>
            </a:path>
          </a:gradFill>
          <a:ln w="9525">
            <a:solidFill>
              <a:schemeClr val="tx1"/>
            </a:solidFill>
            <a:miter lim="800000"/>
            <a:headEnd/>
            <a:tailEnd/>
          </a:ln>
        </p:spPr>
        <p:txBody>
          <a:bodyPr wrap="none" anchor="ctr"/>
          <a:lstStyle/>
          <a:p>
            <a:pPr eaLnBrk="0" hangingPunct="0"/>
            <a:endParaRPr lang="en-US" sz="2800"/>
          </a:p>
        </p:txBody>
      </p:sp>
      <p:pic>
        <p:nvPicPr>
          <p:cNvPr id="7185" name="Picture 2" descr="BAR01"/>
          <p:cNvPicPr>
            <a:picLocks noChangeAspect="1" noChangeArrowheads="1"/>
          </p:cNvPicPr>
          <p:nvPr/>
        </p:nvPicPr>
        <p:blipFill>
          <a:blip r:embed="rId2"/>
          <a:srcRect/>
          <a:stretch>
            <a:fillRect/>
          </a:stretch>
        </p:blipFill>
        <p:spPr bwMode="auto">
          <a:xfrm>
            <a:off x="0" y="6308725"/>
            <a:ext cx="9144000" cy="549275"/>
          </a:xfrm>
          <a:prstGeom prst="rect">
            <a:avLst/>
          </a:prstGeom>
          <a:noFill/>
          <a:ln w="9525">
            <a:noFill/>
            <a:miter lim="800000"/>
            <a:headEnd/>
            <a:tailEnd/>
          </a:ln>
        </p:spPr>
      </p:pic>
      <p:sp>
        <p:nvSpPr>
          <p:cNvPr id="7186" name="Text Box 20"/>
          <p:cNvSpPr txBox="1">
            <a:spLocks noChangeArrowheads="1"/>
          </p:cNvSpPr>
          <p:nvPr/>
        </p:nvSpPr>
        <p:spPr bwMode="auto">
          <a:xfrm>
            <a:off x="0" y="3284538"/>
            <a:ext cx="9396413" cy="519112"/>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7187" name="Text Box 21"/>
          <p:cNvSpPr txBox="1">
            <a:spLocks noChangeArrowheads="1"/>
          </p:cNvSpPr>
          <p:nvPr/>
        </p:nvSpPr>
        <p:spPr bwMode="auto">
          <a:xfrm>
            <a:off x="228600" y="1981200"/>
            <a:ext cx="8915400" cy="1600200"/>
          </a:xfrm>
          <a:prstGeom prst="rect">
            <a:avLst/>
          </a:prstGeom>
          <a:noFill/>
          <a:ln w="9525">
            <a:noFill/>
            <a:miter lim="800000"/>
            <a:headEnd/>
            <a:tailEnd/>
          </a:ln>
        </p:spPr>
        <p:txBody>
          <a:bodyPr>
            <a:spAutoFit/>
          </a:bodyPr>
          <a:lstStyle/>
          <a:p>
            <a:pPr eaLnBrk="0" hangingPunct="0">
              <a:spcBef>
                <a:spcPct val="50000"/>
              </a:spcBef>
            </a:pPr>
            <a:r>
              <a:rPr lang="en-US" sz="2800">
                <a:solidFill>
                  <a:srgbClr val="000099"/>
                </a:solidFill>
                <a:latin typeface="Times New Roman" pitchFamily="18" charset="0"/>
              </a:rPr>
              <a:t>Em hãy  đặt </a:t>
            </a:r>
            <a:r>
              <a:rPr lang="en-US" sz="2800">
                <a:solidFill>
                  <a:srgbClr val="000099"/>
                </a:solidFill>
              </a:rPr>
              <a:t>câu hỏi cho trạng ngữ “ </a:t>
            </a:r>
            <a:r>
              <a:rPr lang="vi-VN" sz="2800" b="1">
                <a:solidFill>
                  <a:srgbClr val="000099"/>
                </a:solidFill>
              </a:rPr>
              <a:t>đ</a:t>
            </a:r>
            <a:r>
              <a:rPr lang="en-US" sz="2800" b="1">
                <a:solidFill>
                  <a:srgbClr val="000099"/>
                </a:solidFill>
              </a:rPr>
              <a:t>úng lúc </a:t>
            </a:r>
            <a:r>
              <a:rPr lang="vi-VN" sz="2800" b="1">
                <a:solidFill>
                  <a:srgbClr val="000099"/>
                </a:solidFill>
              </a:rPr>
              <a:t>đ</a:t>
            </a:r>
            <a:r>
              <a:rPr lang="en-US" sz="2800" b="1">
                <a:solidFill>
                  <a:srgbClr val="000099"/>
                </a:solidFill>
              </a:rPr>
              <a:t>ó</a:t>
            </a:r>
            <a:r>
              <a:rPr lang="en-US" sz="2800">
                <a:solidFill>
                  <a:srgbClr val="000099"/>
                </a:solidFill>
              </a:rPr>
              <a:t>” trong câu:</a:t>
            </a:r>
          </a:p>
          <a:p>
            <a:pPr eaLnBrk="0" hangingPunct="0">
              <a:spcBef>
                <a:spcPct val="50000"/>
              </a:spcBef>
            </a:pPr>
            <a:r>
              <a:rPr lang="en-US" sz="2800">
                <a:solidFill>
                  <a:srgbClr val="000099"/>
                </a:solidFill>
              </a:rPr>
              <a:t>“ Đúng lúc </a:t>
            </a:r>
            <a:r>
              <a:rPr lang="vi-VN" sz="2800">
                <a:solidFill>
                  <a:srgbClr val="000099"/>
                </a:solidFill>
              </a:rPr>
              <a:t>đ</a:t>
            </a:r>
            <a:r>
              <a:rPr lang="en-US" sz="2800">
                <a:solidFill>
                  <a:srgbClr val="000099"/>
                </a:solidFill>
              </a:rPr>
              <a:t>ó, một viên thị vệ chạy vào:” </a:t>
            </a:r>
          </a:p>
        </p:txBody>
      </p:sp>
      <p:sp>
        <p:nvSpPr>
          <p:cNvPr id="11287" name="Text Box 23"/>
          <p:cNvSpPr txBox="1">
            <a:spLocks noChangeArrowheads="1"/>
          </p:cNvSpPr>
          <p:nvPr/>
        </p:nvSpPr>
        <p:spPr bwMode="auto">
          <a:xfrm>
            <a:off x="887413" y="5229224"/>
            <a:ext cx="6624638" cy="519113"/>
          </a:xfrm>
          <a:prstGeom prst="rect">
            <a:avLst/>
          </a:prstGeom>
          <a:noFill/>
          <a:ln w="9525">
            <a:noFill/>
            <a:miter lim="800000"/>
            <a:headEnd/>
            <a:tailEnd/>
          </a:ln>
        </p:spPr>
        <p:txBody>
          <a:bodyPr>
            <a:spAutoFit/>
          </a:bodyPr>
          <a:lstStyle/>
          <a:p>
            <a:pPr eaLnBrk="0" hangingPunct="0">
              <a:spcBef>
                <a:spcPct val="50000"/>
              </a:spcBef>
            </a:pPr>
            <a:r>
              <a:rPr lang="en-US" sz="2800" b="1" dirty="0" err="1">
                <a:solidFill>
                  <a:srgbClr val="000099"/>
                </a:solidFill>
              </a:rPr>
              <a:t>Viên</a:t>
            </a:r>
            <a:r>
              <a:rPr lang="en-US" sz="2800" b="1" dirty="0">
                <a:solidFill>
                  <a:srgbClr val="000099"/>
                </a:solidFill>
              </a:rPr>
              <a:t> </a:t>
            </a:r>
            <a:r>
              <a:rPr lang="en-US" sz="2800" b="1" dirty="0" err="1">
                <a:solidFill>
                  <a:srgbClr val="000099"/>
                </a:solidFill>
              </a:rPr>
              <a:t>thị</a:t>
            </a:r>
            <a:r>
              <a:rPr lang="en-US" sz="2800" b="1" dirty="0">
                <a:solidFill>
                  <a:srgbClr val="000099"/>
                </a:solidFill>
              </a:rPr>
              <a:t> </a:t>
            </a:r>
            <a:r>
              <a:rPr lang="en-US" sz="2800" b="1" dirty="0" err="1">
                <a:solidFill>
                  <a:srgbClr val="000099"/>
                </a:solidFill>
              </a:rPr>
              <a:t>vệ</a:t>
            </a:r>
            <a:r>
              <a:rPr lang="en-US" sz="2800" b="1" dirty="0">
                <a:solidFill>
                  <a:srgbClr val="000099"/>
                </a:solidFill>
              </a:rPr>
              <a:t> </a:t>
            </a:r>
            <a:r>
              <a:rPr lang="en-US" sz="2800" b="1" dirty="0" err="1">
                <a:solidFill>
                  <a:srgbClr val="000099"/>
                </a:solidFill>
              </a:rPr>
              <a:t>hớt</a:t>
            </a:r>
            <a:r>
              <a:rPr lang="en-US" sz="2800" b="1" dirty="0">
                <a:solidFill>
                  <a:srgbClr val="000099"/>
                </a:solidFill>
              </a:rPr>
              <a:t> </a:t>
            </a:r>
            <a:r>
              <a:rPr lang="en-US" sz="2800" b="1" dirty="0" err="1">
                <a:solidFill>
                  <a:srgbClr val="000099"/>
                </a:solidFill>
              </a:rPr>
              <a:t>hải</a:t>
            </a:r>
            <a:r>
              <a:rPr lang="en-US" sz="2800" b="1" dirty="0">
                <a:solidFill>
                  <a:srgbClr val="000099"/>
                </a:solidFill>
              </a:rPr>
              <a:t> </a:t>
            </a:r>
            <a:r>
              <a:rPr lang="en-US" sz="2800" b="1" dirty="0" err="1">
                <a:solidFill>
                  <a:srgbClr val="000099"/>
                </a:solidFill>
              </a:rPr>
              <a:t>chạy</a:t>
            </a:r>
            <a:r>
              <a:rPr lang="en-US" sz="2800" b="1" dirty="0">
                <a:solidFill>
                  <a:srgbClr val="000099"/>
                </a:solidFill>
              </a:rPr>
              <a:t> </a:t>
            </a:r>
            <a:r>
              <a:rPr lang="en-US" sz="2800" b="1" dirty="0" err="1">
                <a:solidFill>
                  <a:srgbClr val="000099"/>
                </a:solidFill>
              </a:rPr>
              <a:t>vào</a:t>
            </a:r>
            <a:r>
              <a:rPr lang="en-US" sz="2800" b="1" dirty="0">
                <a:solidFill>
                  <a:srgbClr val="000099"/>
                </a:solidFill>
              </a:rPr>
              <a:t> </a:t>
            </a:r>
            <a:r>
              <a:rPr lang="en-US" sz="2800" b="1" dirty="0" err="1">
                <a:solidFill>
                  <a:srgbClr val="CC0000"/>
                </a:solidFill>
              </a:rPr>
              <a:t>khi</a:t>
            </a:r>
            <a:r>
              <a:rPr lang="en-US" sz="2800" b="1" dirty="0">
                <a:solidFill>
                  <a:srgbClr val="CC0000"/>
                </a:solidFill>
              </a:rPr>
              <a:t> </a:t>
            </a:r>
            <a:r>
              <a:rPr lang="en-US" sz="2800" b="1" dirty="0" err="1">
                <a:solidFill>
                  <a:srgbClr val="CC0000"/>
                </a:solidFill>
              </a:rPr>
              <a:t>nào</a:t>
            </a:r>
            <a:r>
              <a:rPr lang="en-US" sz="2800" b="1" dirty="0">
                <a:solidFill>
                  <a:srgbClr val="000099"/>
                </a:solidFill>
              </a:rPr>
              <a:t>? </a:t>
            </a:r>
          </a:p>
        </p:txBody>
      </p:sp>
      <p:sp>
        <p:nvSpPr>
          <p:cNvPr id="7189" name="Text Box 24"/>
          <p:cNvSpPr txBox="1">
            <a:spLocks noChangeArrowheads="1"/>
          </p:cNvSpPr>
          <p:nvPr/>
        </p:nvSpPr>
        <p:spPr bwMode="auto">
          <a:xfrm>
            <a:off x="152400" y="1371600"/>
            <a:ext cx="8601075" cy="646331"/>
          </a:xfrm>
          <a:prstGeom prst="rect">
            <a:avLst/>
          </a:prstGeom>
          <a:noFill/>
          <a:ln w="9525">
            <a:noFill/>
            <a:miter lim="800000"/>
            <a:headEnd/>
            <a:tailEnd/>
          </a:ln>
        </p:spPr>
        <p:txBody>
          <a:bodyPr wrap="square">
            <a:spAutoFit/>
          </a:bodyPr>
          <a:lstStyle/>
          <a:p>
            <a:pPr algn="ctr" eaLnBrk="0" hangingPunct="0">
              <a:spcBef>
                <a:spcPct val="50000"/>
              </a:spcBef>
            </a:pPr>
            <a:r>
              <a:rPr lang="en-US" sz="3600" b="1" dirty="0" err="1">
                <a:solidFill>
                  <a:srgbClr val="0066FF"/>
                </a:solidFill>
              </a:rPr>
              <a:t>Thêm</a:t>
            </a:r>
            <a:r>
              <a:rPr lang="en-US" sz="3600" b="1" dirty="0">
                <a:solidFill>
                  <a:srgbClr val="0066FF"/>
                </a:solidFill>
              </a:rPr>
              <a:t> </a:t>
            </a:r>
            <a:r>
              <a:rPr lang="en-US" sz="3600" b="1" dirty="0" err="1">
                <a:solidFill>
                  <a:srgbClr val="0066FF"/>
                </a:solidFill>
              </a:rPr>
              <a:t>trạng</a:t>
            </a:r>
            <a:r>
              <a:rPr lang="en-US" sz="3600" b="1" dirty="0">
                <a:solidFill>
                  <a:srgbClr val="0066FF"/>
                </a:solidFill>
              </a:rPr>
              <a:t> </a:t>
            </a:r>
            <a:r>
              <a:rPr lang="en-US" sz="3600" b="1" dirty="0" err="1">
                <a:solidFill>
                  <a:srgbClr val="0066FF"/>
                </a:solidFill>
              </a:rPr>
              <a:t>ngữ</a:t>
            </a:r>
            <a:r>
              <a:rPr lang="en-US" sz="3600" b="1" dirty="0">
                <a:solidFill>
                  <a:srgbClr val="0066FF"/>
                </a:solidFill>
              </a:rPr>
              <a:t> </a:t>
            </a:r>
            <a:r>
              <a:rPr lang="en-US" sz="3600" b="1" dirty="0" err="1">
                <a:solidFill>
                  <a:srgbClr val="0066FF"/>
                </a:solidFill>
              </a:rPr>
              <a:t>chỉ</a:t>
            </a:r>
            <a:r>
              <a:rPr lang="en-US" sz="3600" b="1" dirty="0">
                <a:solidFill>
                  <a:srgbClr val="0066FF"/>
                </a:solidFill>
              </a:rPr>
              <a:t> </a:t>
            </a:r>
            <a:r>
              <a:rPr lang="en-US" sz="3600" b="1" dirty="0" err="1">
                <a:solidFill>
                  <a:srgbClr val="0066FF"/>
                </a:solidFill>
              </a:rPr>
              <a:t>th</a:t>
            </a:r>
            <a:r>
              <a:rPr lang="en-US" sz="3200" b="1" dirty="0" err="1">
                <a:solidFill>
                  <a:srgbClr val="0066FF"/>
                </a:solidFill>
              </a:rPr>
              <a:t>ờ</a:t>
            </a:r>
            <a:r>
              <a:rPr lang="en-US" sz="3600" b="1" dirty="0" err="1">
                <a:solidFill>
                  <a:srgbClr val="0066FF"/>
                </a:solidFill>
              </a:rPr>
              <a:t>i</a:t>
            </a:r>
            <a:r>
              <a:rPr lang="en-US" sz="3600" b="1" dirty="0">
                <a:solidFill>
                  <a:srgbClr val="0066FF"/>
                </a:solidFill>
              </a:rPr>
              <a:t> </a:t>
            </a:r>
            <a:r>
              <a:rPr lang="en-US" sz="3600" b="1" dirty="0" err="1">
                <a:solidFill>
                  <a:srgbClr val="0066FF"/>
                </a:solidFill>
              </a:rPr>
              <a:t>gian</a:t>
            </a:r>
            <a:r>
              <a:rPr lang="en-US" sz="3600" b="1" dirty="0">
                <a:solidFill>
                  <a:srgbClr val="0066FF"/>
                </a:solidFill>
              </a:rPr>
              <a:t> </a:t>
            </a:r>
            <a:r>
              <a:rPr lang="en-US" sz="3600" b="1" dirty="0" err="1">
                <a:solidFill>
                  <a:srgbClr val="0066FF"/>
                </a:solidFill>
              </a:rPr>
              <a:t>cho</a:t>
            </a:r>
            <a:r>
              <a:rPr lang="en-US" sz="3600" b="1" dirty="0">
                <a:solidFill>
                  <a:srgbClr val="0066FF"/>
                </a:solidFill>
              </a:rPr>
              <a:t> </a:t>
            </a:r>
            <a:r>
              <a:rPr lang="en-US" sz="3600" b="1" dirty="0" err="1">
                <a:solidFill>
                  <a:srgbClr val="0066FF"/>
                </a:solidFill>
              </a:rPr>
              <a:t>câu</a:t>
            </a:r>
            <a:endParaRPr lang="en-US" sz="3600" b="1" dirty="0">
              <a:solidFill>
                <a:srgbClr val="0066FF"/>
              </a:solidFill>
            </a:endParaRPr>
          </a:p>
        </p:txBody>
      </p:sp>
      <p:sp>
        <p:nvSpPr>
          <p:cNvPr id="7190" name="Text Box 25"/>
          <p:cNvSpPr txBox="1">
            <a:spLocks noChangeArrowheads="1"/>
          </p:cNvSpPr>
          <p:nvPr/>
        </p:nvSpPr>
        <p:spPr bwMode="auto">
          <a:xfrm>
            <a:off x="1979613" y="188913"/>
            <a:ext cx="5975350" cy="1160462"/>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11290" name="Text Box 26"/>
          <p:cNvSpPr txBox="1">
            <a:spLocks noChangeArrowheads="1"/>
          </p:cNvSpPr>
          <p:nvPr/>
        </p:nvSpPr>
        <p:spPr bwMode="auto">
          <a:xfrm>
            <a:off x="887413" y="3809999"/>
            <a:ext cx="6624638"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CC0000"/>
                </a:solidFill>
              </a:rPr>
              <a:t>Khi nào</a:t>
            </a:r>
            <a:r>
              <a:rPr lang="en-US" sz="2800" b="1">
                <a:solidFill>
                  <a:srgbClr val="000099"/>
                </a:solidFill>
              </a:rPr>
              <a:t> viên thị vệ hớt hải chạy vào ?</a:t>
            </a:r>
          </a:p>
        </p:txBody>
      </p:sp>
      <p:sp>
        <p:nvSpPr>
          <p:cNvPr id="11292" name="Text Box 28"/>
          <p:cNvSpPr txBox="1">
            <a:spLocks noChangeArrowheads="1"/>
          </p:cNvSpPr>
          <p:nvPr/>
        </p:nvSpPr>
        <p:spPr bwMode="auto">
          <a:xfrm>
            <a:off x="887413" y="4211638"/>
            <a:ext cx="8382000" cy="946150"/>
          </a:xfrm>
          <a:prstGeom prst="rect">
            <a:avLst/>
          </a:prstGeom>
          <a:noFill/>
          <a:ln w="9525">
            <a:noFill/>
            <a:miter lim="800000"/>
            <a:headEnd/>
            <a:tailEnd/>
          </a:ln>
        </p:spPr>
        <p:txBody>
          <a:bodyPr>
            <a:spAutoFit/>
          </a:bodyPr>
          <a:lstStyle/>
          <a:p>
            <a:pPr eaLnBrk="0" hangingPunct="0">
              <a:spcBef>
                <a:spcPct val="50000"/>
              </a:spcBef>
            </a:pPr>
            <a:r>
              <a:rPr lang="en-US" sz="2800" b="1">
                <a:solidFill>
                  <a:srgbClr val="993300"/>
                </a:solidFill>
              </a:rPr>
              <a:t>Nếu đặt </a:t>
            </a:r>
            <a:r>
              <a:rPr lang="en-US" sz="2800" b="1" i="1">
                <a:solidFill>
                  <a:srgbClr val="CC0000"/>
                </a:solidFill>
              </a:rPr>
              <a:t>khi nào</a:t>
            </a:r>
            <a:r>
              <a:rPr lang="en-US" sz="2800" b="1">
                <a:solidFill>
                  <a:srgbClr val="993300"/>
                </a:solidFill>
              </a:rPr>
              <a:t> ở đầu câu thì có nghĩa là hớt hải về sự việc ch</a:t>
            </a:r>
            <a:r>
              <a:rPr lang="vi-VN" sz="2800" b="1">
                <a:solidFill>
                  <a:srgbClr val="993300"/>
                </a:solidFill>
              </a:rPr>
              <a:t>ư</a:t>
            </a:r>
            <a:r>
              <a:rPr lang="en-US" sz="2800" b="1">
                <a:solidFill>
                  <a:srgbClr val="993300"/>
                </a:solidFill>
              </a:rPr>
              <a:t>a diễn ra.</a:t>
            </a:r>
          </a:p>
        </p:txBody>
      </p:sp>
      <p:sp>
        <p:nvSpPr>
          <p:cNvPr id="7193" name="Text Box 29"/>
          <p:cNvSpPr txBox="1">
            <a:spLocks noChangeArrowheads="1"/>
          </p:cNvSpPr>
          <p:nvPr/>
        </p:nvSpPr>
        <p:spPr bwMode="auto">
          <a:xfrm>
            <a:off x="533400" y="5181600"/>
            <a:ext cx="8229600"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2000" fill="hold"/>
                                        <p:tgtEl>
                                          <p:spTgt spid="14339"/>
                                        </p:tgtEl>
                                        <p:attrNameLst>
                                          <p:attrName>ppt_w</p:attrName>
                                        </p:attrNameLst>
                                      </p:cBhvr>
                                      <p:tavLst>
                                        <p:tav tm="0" fmla="#ppt_w*sin(2.5*pi*$)">
                                          <p:val>
                                            <p:fltVal val="0"/>
                                          </p:val>
                                        </p:tav>
                                        <p:tav tm="100000">
                                          <p:val>
                                            <p:fltVal val="1"/>
                                          </p:val>
                                        </p:tav>
                                      </p:tavLst>
                                    </p:anim>
                                    <p:anim calcmode="lin" valueType="num">
                                      <p:cBhvr>
                                        <p:cTn id="8" dur="2000" fill="hold"/>
                                        <p:tgtEl>
                                          <p:spTgt spid="1433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1287"/>
                                        </p:tgtEl>
                                        <p:attrNameLst>
                                          <p:attrName>style.visibility</p:attrName>
                                        </p:attrNameLst>
                                      </p:cBhvr>
                                      <p:to>
                                        <p:strVal val="visible"/>
                                      </p:to>
                                    </p:set>
                                    <p:animEffect transition="in" filter="wedge">
                                      <p:cBhvr>
                                        <p:cTn id="13" dur="2000"/>
                                        <p:tgtEl>
                                          <p:spTgt spid="1128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1290"/>
                                        </p:tgtEl>
                                        <p:attrNameLst>
                                          <p:attrName>style.visibility</p:attrName>
                                        </p:attrNameLst>
                                      </p:cBhvr>
                                      <p:to>
                                        <p:strVal val="visible"/>
                                      </p:to>
                                    </p:set>
                                    <p:animEffect transition="in" filter="wedge">
                                      <p:cBhvr>
                                        <p:cTn id="18" dur="2000"/>
                                        <p:tgtEl>
                                          <p:spTgt spid="1129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1292"/>
                                        </p:tgtEl>
                                        <p:attrNameLst>
                                          <p:attrName>style.visibility</p:attrName>
                                        </p:attrNameLst>
                                      </p:cBhvr>
                                      <p:to>
                                        <p:strVal val="visible"/>
                                      </p:to>
                                    </p:set>
                                    <p:animEffect transition="in" filter="wedge">
                                      <p:cBhvr>
                                        <p:cTn id="23" dur="2000"/>
                                        <p:tgtEl>
                                          <p:spTgt spid="11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1287" grpId="0"/>
      <p:bldP spid="11290" grpId="0"/>
      <p:bldP spid="112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1275" y="0"/>
            <a:ext cx="9144000" cy="6858000"/>
          </a:xfrm>
          <a:prstGeom prst="rect">
            <a:avLst/>
          </a:prstGeom>
          <a:gradFill rotWithShape="1">
            <a:gsLst>
              <a:gs pos="0">
                <a:srgbClr val="00FF99"/>
              </a:gs>
              <a:gs pos="100000">
                <a:srgbClr val="FFFFCC"/>
              </a:gs>
            </a:gsLst>
            <a:lin ang="5400000" scaled="1"/>
          </a:gradFill>
          <a:ln w="9525">
            <a:solidFill>
              <a:schemeClr val="tx1"/>
            </a:solidFill>
            <a:miter lim="800000"/>
            <a:headEnd/>
            <a:tailEnd/>
          </a:ln>
        </p:spPr>
        <p:txBody>
          <a:bodyPr wrap="none" anchor="ctr"/>
          <a:lstStyle/>
          <a:p>
            <a:endParaRPr lang="en-US"/>
          </a:p>
        </p:txBody>
      </p:sp>
      <p:pic>
        <p:nvPicPr>
          <p:cNvPr id="8195" name="Picture 2" descr="BAR01"/>
          <p:cNvPicPr>
            <a:picLocks noChangeAspect="1" noChangeArrowheads="1"/>
          </p:cNvPicPr>
          <p:nvPr/>
        </p:nvPicPr>
        <p:blipFill>
          <a:blip r:embed="rId2"/>
          <a:srcRect/>
          <a:stretch>
            <a:fillRect/>
          </a:stretch>
        </p:blipFill>
        <p:spPr bwMode="auto">
          <a:xfrm>
            <a:off x="8597900" y="0"/>
            <a:ext cx="546100" cy="6858000"/>
          </a:xfrm>
          <a:prstGeom prst="rect">
            <a:avLst/>
          </a:prstGeom>
          <a:noFill/>
          <a:ln w="9525">
            <a:noFill/>
            <a:miter lim="800000"/>
            <a:headEnd/>
            <a:tailEnd/>
          </a:ln>
        </p:spPr>
      </p:pic>
      <p:pic>
        <p:nvPicPr>
          <p:cNvPr id="8196" name="Picture 2" descr="BAR01"/>
          <p:cNvPicPr>
            <a:picLocks noChangeAspect="1" noChangeArrowheads="1"/>
          </p:cNvPicPr>
          <p:nvPr/>
        </p:nvPicPr>
        <p:blipFill>
          <a:blip r:embed="rId3"/>
          <a:srcRect/>
          <a:stretch>
            <a:fillRect/>
          </a:stretch>
        </p:blipFill>
        <p:spPr bwMode="auto">
          <a:xfrm>
            <a:off x="28575" y="6381750"/>
            <a:ext cx="8720138" cy="504825"/>
          </a:xfrm>
          <a:prstGeom prst="rect">
            <a:avLst/>
          </a:prstGeom>
          <a:noFill/>
          <a:ln w="9525">
            <a:noFill/>
            <a:miter lim="800000"/>
            <a:headEnd/>
            <a:tailEnd/>
          </a:ln>
        </p:spPr>
      </p:pic>
      <p:sp>
        <p:nvSpPr>
          <p:cNvPr id="8197" name="Text Box 10"/>
          <p:cNvSpPr txBox="1">
            <a:spLocks noChangeArrowheads="1"/>
          </p:cNvSpPr>
          <p:nvPr/>
        </p:nvSpPr>
        <p:spPr bwMode="auto">
          <a:xfrm>
            <a:off x="28576" y="1371600"/>
            <a:ext cx="8724900" cy="646331"/>
          </a:xfrm>
          <a:prstGeom prst="rect">
            <a:avLst/>
          </a:prstGeom>
          <a:noFill/>
          <a:ln w="9525">
            <a:noFill/>
            <a:miter lim="800000"/>
            <a:headEnd/>
            <a:tailEnd/>
          </a:ln>
        </p:spPr>
        <p:txBody>
          <a:bodyPr wrap="square">
            <a:spAutoFit/>
          </a:bodyPr>
          <a:lstStyle/>
          <a:p>
            <a:pPr algn="ctr" eaLnBrk="0" hangingPunct="0">
              <a:spcBef>
                <a:spcPct val="50000"/>
              </a:spcBef>
            </a:pPr>
            <a:r>
              <a:rPr lang="en-US" sz="3600" b="1" dirty="0" err="1">
                <a:solidFill>
                  <a:srgbClr val="0066FF"/>
                </a:solidFill>
              </a:rPr>
              <a:t>Thêm</a:t>
            </a:r>
            <a:r>
              <a:rPr lang="en-US" sz="3600" b="1" dirty="0">
                <a:solidFill>
                  <a:srgbClr val="0066FF"/>
                </a:solidFill>
              </a:rPr>
              <a:t> </a:t>
            </a:r>
            <a:r>
              <a:rPr lang="en-US" sz="3600" b="1" dirty="0" err="1">
                <a:solidFill>
                  <a:srgbClr val="0066FF"/>
                </a:solidFill>
              </a:rPr>
              <a:t>trạng</a:t>
            </a:r>
            <a:r>
              <a:rPr lang="en-US" sz="3600" b="1" dirty="0">
                <a:solidFill>
                  <a:srgbClr val="0066FF"/>
                </a:solidFill>
              </a:rPr>
              <a:t> </a:t>
            </a:r>
            <a:r>
              <a:rPr lang="en-US" sz="3600" b="1" dirty="0" err="1">
                <a:solidFill>
                  <a:srgbClr val="0066FF"/>
                </a:solidFill>
              </a:rPr>
              <a:t>ngữ</a:t>
            </a:r>
            <a:r>
              <a:rPr lang="en-US" sz="3600" b="1" dirty="0">
                <a:solidFill>
                  <a:srgbClr val="0066FF"/>
                </a:solidFill>
              </a:rPr>
              <a:t> </a:t>
            </a:r>
            <a:r>
              <a:rPr lang="en-US" sz="3600" b="1" dirty="0" err="1">
                <a:solidFill>
                  <a:srgbClr val="0066FF"/>
                </a:solidFill>
              </a:rPr>
              <a:t>chỉ</a:t>
            </a:r>
            <a:r>
              <a:rPr lang="en-US" sz="3600" b="1" dirty="0">
                <a:solidFill>
                  <a:srgbClr val="0066FF"/>
                </a:solidFill>
              </a:rPr>
              <a:t> </a:t>
            </a:r>
            <a:r>
              <a:rPr lang="en-US" sz="3600" b="1" dirty="0" err="1">
                <a:solidFill>
                  <a:srgbClr val="0066FF"/>
                </a:solidFill>
              </a:rPr>
              <a:t>th</a:t>
            </a:r>
            <a:r>
              <a:rPr lang="en-US" sz="3200" b="1" dirty="0" err="1">
                <a:solidFill>
                  <a:srgbClr val="0066FF"/>
                </a:solidFill>
              </a:rPr>
              <a:t>ờ</a:t>
            </a:r>
            <a:r>
              <a:rPr lang="en-US" sz="3600" b="1" dirty="0" err="1">
                <a:solidFill>
                  <a:srgbClr val="0066FF"/>
                </a:solidFill>
              </a:rPr>
              <a:t>i</a:t>
            </a:r>
            <a:r>
              <a:rPr lang="en-US" sz="3600" b="1" dirty="0">
                <a:solidFill>
                  <a:srgbClr val="0066FF"/>
                </a:solidFill>
              </a:rPr>
              <a:t> </a:t>
            </a:r>
            <a:r>
              <a:rPr lang="en-US" sz="3600" b="1" dirty="0" err="1">
                <a:solidFill>
                  <a:srgbClr val="0066FF"/>
                </a:solidFill>
              </a:rPr>
              <a:t>gian</a:t>
            </a:r>
            <a:r>
              <a:rPr lang="en-US" sz="3600" b="1" dirty="0">
                <a:solidFill>
                  <a:srgbClr val="0066FF"/>
                </a:solidFill>
              </a:rPr>
              <a:t> </a:t>
            </a:r>
            <a:r>
              <a:rPr lang="en-US" sz="3600" b="1" dirty="0" err="1">
                <a:solidFill>
                  <a:srgbClr val="0066FF"/>
                </a:solidFill>
              </a:rPr>
              <a:t>cho</a:t>
            </a:r>
            <a:r>
              <a:rPr lang="en-US" sz="3600" b="1" dirty="0">
                <a:solidFill>
                  <a:srgbClr val="0066FF"/>
                </a:solidFill>
              </a:rPr>
              <a:t> </a:t>
            </a:r>
            <a:r>
              <a:rPr lang="en-US" sz="3600" b="1" dirty="0" err="1">
                <a:solidFill>
                  <a:srgbClr val="0066FF"/>
                </a:solidFill>
              </a:rPr>
              <a:t>câu</a:t>
            </a:r>
            <a:endParaRPr lang="en-US" sz="3600" b="1" dirty="0">
              <a:solidFill>
                <a:srgbClr val="0066FF"/>
              </a:solidFill>
            </a:endParaRPr>
          </a:p>
        </p:txBody>
      </p:sp>
      <p:sp>
        <p:nvSpPr>
          <p:cNvPr id="8198" name="Text Box 11"/>
          <p:cNvSpPr txBox="1">
            <a:spLocks noChangeArrowheads="1"/>
          </p:cNvSpPr>
          <p:nvPr/>
        </p:nvSpPr>
        <p:spPr bwMode="auto">
          <a:xfrm>
            <a:off x="1979613" y="188913"/>
            <a:ext cx="5975350" cy="1160462"/>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12300" name="Text Box 12"/>
          <p:cNvSpPr txBox="1">
            <a:spLocks noChangeArrowheads="1"/>
          </p:cNvSpPr>
          <p:nvPr/>
        </p:nvSpPr>
        <p:spPr bwMode="auto">
          <a:xfrm>
            <a:off x="0" y="2438400"/>
            <a:ext cx="8305800" cy="946150"/>
          </a:xfrm>
          <a:prstGeom prst="rect">
            <a:avLst/>
          </a:prstGeom>
          <a:noFill/>
          <a:ln w="9525">
            <a:noFill/>
            <a:miter lim="800000"/>
            <a:headEnd/>
            <a:tailEnd/>
          </a:ln>
        </p:spPr>
        <p:txBody>
          <a:bodyPr>
            <a:spAutoFit/>
          </a:bodyPr>
          <a:lstStyle/>
          <a:p>
            <a:pPr>
              <a:spcBef>
                <a:spcPct val="50000"/>
              </a:spcBef>
            </a:pPr>
            <a:r>
              <a:rPr lang="en-US" sz="2800" b="1">
                <a:solidFill>
                  <a:srgbClr val="800000"/>
                </a:solidFill>
              </a:rPr>
              <a:t>Để xác định thời gian diễn ra sự việc nêu trong câu, ta có thể thêm vào câu trạng ngữ nào? </a:t>
            </a:r>
          </a:p>
        </p:txBody>
      </p:sp>
      <p:sp>
        <p:nvSpPr>
          <p:cNvPr id="12301" name="Text Box 13"/>
          <p:cNvSpPr txBox="1">
            <a:spLocks noChangeArrowheads="1"/>
          </p:cNvSpPr>
          <p:nvPr/>
        </p:nvSpPr>
        <p:spPr bwMode="auto">
          <a:xfrm>
            <a:off x="0" y="2438400"/>
            <a:ext cx="9144000" cy="946150"/>
          </a:xfrm>
          <a:prstGeom prst="rect">
            <a:avLst/>
          </a:prstGeom>
          <a:noFill/>
          <a:ln w="9525">
            <a:noFill/>
            <a:miter lim="800000"/>
            <a:headEnd/>
            <a:tailEnd/>
          </a:ln>
        </p:spPr>
        <p:txBody>
          <a:bodyPr>
            <a:spAutoFit/>
          </a:bodyPr>
          <a:lstStyle/>
          <a:p>
            <a:pPr>
              <a:spcBef>
                <a:spcPct val="50000"/>
              </a:spcBef>
            </a:pPr>
            <a:r>
              <a:rPr lang="en-US" sz="2800" b="1">
                <a:solidFill>
                  <a:srgbClr val="800000"/>
                </a:solidFill>
              </a:rPr>
              <a:t>Để xác định thời gian diễn ra sự việc nêu trong câu, ta có thể thêm vào câu những trạng ngữ thời gian.</a:t>
            </a:r>
          </a:p>
        </p:txBody>
      </p:sp>
      <p:sp>
        <p:nvSpPr>
          <p:cNvPr id="12302" name="Text Box 14"/>
          <p:cNvSpPr txBox="1">
            <a:spLocks noChangeArrowheads="1"/>
          </p:cNvSpPr>
          <p:nvPr/>
        </p:nvSpPr>
        <p:spPr bwMode="auto">
          <a:xfrm>
            <a:off x="0" y="3505200"/>
            <a:ext cx="8839200" cy="519113"/>
          </a:xfrm>
          <a:prstGeom prst="rect">
            <a:avLst/>
          </a:prstGeom>
          <a:noFill/>
          <a:ln w="9525">
            <a:noFill/>
            <a:miter lim="800000"/>
            <a:headEnd/>
            <a:tailEnd/>
          </a:ln>
        </p:spPr>
        <p:txBody>
          <a:bodyPr>
            <a:spAutoFit/>
          </a:bodyPr>
          <a:lstStyle/>
          <a:p>
            <a:pPr>
              <a:spcBef>
                <a:spcPct val="50000"/>
              </a:spcBef>
            </a:pPr>
            <a:r>
              <a:rPr lang="en-US" sz="2800" b="1">
                <a:solidFill>
                  <a:srgbClr val="800000"/>
                </a:solidFill>
              </a:rPr>
              <a:t>Trạng ngữ thời gian trả lời cho câu hỏi nào?</a:t>
            </a:r>
          </a:p>
        </p:txBody>
      </p:sp>
      <p:sp>
        <p:nvSpPr>
          <p:cNvPr id="12303" name="Text Box 15"/>
          <p:cNvSpPr txBox="1">
            <a:spLocks noChangeArrowheads="1"/>
          </p:cNvSpPr>
          <p:nvPr/>
        </p:nvSpPr>
        <p:spPr bwMode="auto">
          <a:xfrm>
            <a:off x="0" y="3505200"/>
            <a:ext cx="8686800" cy="946150"/>
          </a:xfrm>
          <a:prstGeom prst="rect">
            <a:avLst/>
          </a:prstGeom>
          <a:noFill/>
          <a:ln w="9525">
            <a:noFill/>
            <a:miter lim="800000"/>
            <a:headEnd/>
            <a:tailEnd/>
          </a:ln>
        </p:spPr>
        <p:txBody>
          <a:bodyPr>
            <a:spAutoFit/>
          </a:bodyPr>
          <a:lstStyle/>
          <a:p>
            <a:pPr>
              <a:spcBef>
                <a:spcPct val="50000"/>
              </a:spcBef>
            </a:pPr>
            <a:r>
              <a:rPr lang="en-US" sz="2800" b="1">
                <a:solidFill>
                  <a:srgbClr val="800000"/>
                </a:solidFill>
              </a:rPr>
              <a:t>Trạng ngữ thời gian trả lời cho các câu hỏi </a:t>
            </a:r>
            <a:r>
              <a:rPr lang="en-US" sz="2800" b="1" i="1">
                <a:solidFill>
                  <a:srgbClr val="CC0000"/>
                </a:solidFill>
              </a:rPr>
              <a:t>Bao giờ ?</a:t>
            </a:r>
            <a:r>
              <a:rPr lang="en-US" sz="2800" b="1">
                <a:solidFill>
                  <a:srgbClr val="800000"/>
                </a:solidFill>
              </a:rPr>
              <a:t>, </a:t>
            </a:r>
            <a:r>
              <a:rPr lang="en-US" sz="2800" b="1" i="1">
                <a:solidFill>
                  <a:srgbClr val="CC0000"/>
                </a:solidFill>
              </a:rPr>
              <a:t>Khi nào?</a:t>
            </a:r>
            <a:r>
              <a:rPr lang="en-US" sz="2800" b="1">
                <a:solidFill>
                  <a:srgbClr val="800000"/>
                </a:solidFill>
              </a:rPr>
              <a:t>, </a:t>
            </a:r>
            <a:r>
              <a:rPr lang="en-US" sz="2800" b="1" i="1">
                <a:solidFill>
                  <a:srgbClr val="CC0000"/>
                </a:solidFill>
              </a:rPr>
              <a:t>Bao giờ</a:t>
            </a:r>
            <a:r>
              <a:rPr lang="en-US" sz="2800" b="1">
                <a:solidFill>
                  <a:srgbClr val="8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12300"/>
                                        </p:tgtEl>
                                      </p:cBhvr>
                                    </p:animEffect>
                                    <p:set>
                                      <p:cBhvr>
                                        <p:cTn id="7" dur="1" fill="hold">
                                          <p:stCondLst>
                                            <p:cond delay="1999"/>
                                          </p:stCondLst>
                                        </p:cTn>
                                        <p:tgtEl>
                                          <p:spTgt spid="12300"/>
                                        </p:tgtEl>
                                        <p:attrNameLst>
                                          <p:attrName>style.visibility</p:attrName>
                                        </p:attrNameLst>
                                      </p:cBhvr>
                                      <p:to>
                                        <p:strVal val="hidden"/>
                                      </p:to>
                                    </p:se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2301"/>
                                        </p:tgtEl>
                                        <p:attrNameLst>
                                          <p:attrName>style.visibility</p:attrName>
                                        </p:attrNameLst>
                                      </p:cBhvr>
                                      <p:to>
                                        <p:strVal val="visible"/>
                                      </p:to>
                                    </p:set>
                                    <p:animEffect transition="in" filter="diamond(in)">
                                      <p:cBhvr>
                                        <p:cTn id="11" dur="2000"/>
                                        <p:tgtEl>
                                          <p:spTgt spid="1230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2302"/>
                                        </p:tgtEl>
                                        <p:attrNameLst>
                                          <p:attrName>style.visibility</p:attrName>
                                        </p:attrNameLst>
                                      </p:cBhvr>
                                      <p:to>
                                        <p:strVal val="visible"/>
                                      </p:to>
                                    </p:set>
                                    <p:animEffect transition="in" filter="diamond(in)">
                                      <p:cBhvr>
                                        <p:cTn id="16" dur="2000"/>
                                        <p:tgtEl>
                                          <p:spTgt spid="1230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xit" presetSubtype="16" fill="hold" grpId="1" nodeType="clickEffect">
                                  <p:stCondLst>
                                    <p:cond delay="0"/>
                                  </p:stCondLst>
                                  <p:childTnLst>
                                    <p:animEffect transition="out" filter="diamond(in)">
                                      <p:cBhvr>
                                        <p:cTn id="20" dur="2000"/>
                                        <p:tgtEl>
                                          <p:spTgt spid="12302"/>
                                        </p:tgtEl>
                                      </p:cBhvr>
                                    </p:animEffect>
                                    <p:set>
                                      <p:cBhvr>
                                        <p:cTn id="21" dur="1" fill="hold">
                                          <p:stCondLst>
                                            <p:cond delay="1999"/>
                                          </p:stCondLst>
                                        </p:cTn>
                                        <p:tgtEl>
                                          <p:spTgt spid="12302"/>
                                        </p:tgtEl>
                                        <p:attrNameLst>
                                          <p:attrName>style.visibility</p:attrName>
                                        </p:attrNameLst>
                                      </p:cBhvr>
                                      <p:to>
                                        <p:strVal val="hidden"/>
                                      </p:to>
                                    </p:set>
                                  </p:childTnLst>
                                </p:cTn>
                              </p:par>
                            </p:childTnLst>
                          </p:cTn>
                        </p:par>
                        <p:par>
                          <p:cTn id="22" fill="hold" nodeType="afterGroup">
                            <p:stCondLst>
                              <p:cond delay="2000"/>
                            </p:stCondLst>
                            <p:childTnLst>
                              <p:par>
                                <p:cTn id="23" presetID="8" presetClass="entr" presetSubtype="16" fill="hold" grpId="0" nodeType="afterEffect">
                                  <p:stCondLst>
                                    <p:cond delay="0"/>
                                  </p:stCondLst>
                                  <p:childTnLst>
                                    <p:set>
                                      <p:cBhvr>
                                        <p:cTn id="24" dur="1" fill="hold">
                                          <p:stCondLst>
                                            <p:cond delay="0"/>
                                          </p:stCondLst>
                                        </p:cTn>
                                        <p:tgtEl>
                                          <p:spTgt spid="12303"/>
                                        </p:tgtEl>
                                        <p:attrNameLst>
                                          <p:attrName>style.visibility</p:attrName>
                                        </p:attrNameLst>
                                      </p:cBhvr>
                                      <p:to>
                                        <p:strVal val="visible"/>
                                      </p:to>
                                    </p:set>
                                    <p:animEffect transition="in" filter="diamond(in)">
                                      <p:cBhvr>
                                        <p:cTn id="25" dur="20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0" grpId="0"/>
      <p:bldP spid="12301" grpId="0"/>
      <p:bldP spid="12302" grpId="0"/>
      <p:bldP spid="12302" grpId="1"/>
      <p:bldP spid="123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descr="Large confetti"/>
          <p:cNvSpPr>
            <a:spLocks noChangeArrowheads="1"/>
          </p:cNvSpPr>
          <p:nvPr/>
        </p:nvSpPr>
        <p:spPr bwMode="auto">
          <a:xfrm>
            <a:off x="0" y="-250825"/>
            <a:ext cx="9144000" cy="7108825"/>
          </a:xfrm>
          <a:prstGeom prst="rect">
            <a:avLst/>
          </a:prstGeom>
          <a:pattFill prst="lgConfetti">
            <a:fgClr>
              <a:srgbClr val="FFFF99"/>
            </a:fgClr>
            <a:bgClr>
              <a:srgbClr val="CCFF99"/>
            </a:bgClr>
          </a:pattFill>
          <a:ln w="9525">
            <a:noFill/>
            <a:miter lim="800000"/>
            <a:headEnd/>
            <a:tailEnd/>
          </a:ln>
        </p:spPr>
        <p:txBody>
          <a:bodyPr/>
          <a:lstStyle/>
          <a:p>
            <a:pPr lvl="4" algn="just" eaLnBrk="0" hangingPunct="0">
              <a:buClr>
                <a:srgbClr val="CCCC00"/>
              </a:buClr>
              <a:buSzPct val="55000"/>
              <a:buFont typeface="Wingdings" pitchFamily="2" charset="2"/>
              <a:buNone/>
            </a:pPr>
            <a:endParaRPr lang="en-US" sz="2800" u="sng"/>
          </a:p>
        </p:txBody>
      </p:sp>
      <p:sp>
        <p:nvSpPr>
          <p:cNvPr id="9219" name="Freeform 4"/>
          <p:cNvSpPr>
            <a:spLocks/>
          </p:cNvSpPr>
          <p:nvPr/>
        </p:nvSpPr>
        <p:spPr bwMode="auto">
          <a:xfrm>
            <a:off x="2159000" y="3529013"/>
            <a:ext cx="1397000" cy="2820987"/>
          </a:xfrm>
          <a:custGeom>
            <a:avLst/>
            <a:gdLst>
              <a:gd name="T0" fmla="*/ 1769149688 w 880"/>
              <a:gd name="T1" fmla="*/ 831651415 h 1777"/>
              <a:gd name="T2" fmla="*/ 1759069063 w 880"/>
              <a:gd name="T3" fmla="*/ 1232355394 h 1777"/>
              <a:gd name="T4" fmla="*/ 1854835000 w 880"/>
              <a:gd name="T5" fmla="*/ 1449088793 h 1777"/>
              <a:gd name="T6" fmla="*/ 1968242825 w 880"/>
              <a:gd name="T7" fmla="*/ 1648181895 h 1777"/>
              <a:gd name="T8" fmla="*/ 2106850625 w 880"/>
              <a:gd name="T9" fmla="*/ 1877515280 h 1777"/>
              <a:gd name="T10" fmla="*/ 2147483647 w 880"/>
              <a:gd name="T11" fmla="*/ 2147483647 h 1777"/>
              <a:gd name="T12" fmla="*/ 2144653763 w 880"/>
              <a:gd name="T13" fmla="*/ 2147483647 h 1777"/>
              <a:gd name="T14" fmla="*/ 2031245938 w 880"/>
              <a:gd name="T15" fmla="*/ 2147483647 h 1777"/>
              <a:gd name="T16" fmla="*/ 1963202513 w 880"/>
              <a:gd name="T17" fmla="*/ 2147483647 h 1777"/>
              <a:gd name="T18" fmla="*/ 1864915625 w 880"/>
              <a:gd name="T19" fmla="*/ 2147483647 h 1777"/>
              <a:gd name="T20" fmla="*/ 1630541888 w 880"/>
              <a:gd name="T21" fmla="*/ 2147483647 h 1777"/>
              <a:gd name="T22" fmla="*/ 1680945013 w 880"/>
              <a:gd name="T23" fmla="*/ 2147483647 h 1777"/>
              <a:gd name="T24" fmla="*/ 1859875313 w 880"/>
              <a:gd name="T25" fmla="*/ 2147483647 h 1777"/>
              <a:gd name="T26" fmla="*/ 1915318750 w 880"/>
              <a:gd name="T27" fmla="*/ 2147483647 h 1777"/>
              <a:gd name="T28" fmla="*/ 1635582200 w 880"/>
              <a:gd name="T29" fmla="*/ 2147483647 h 1777"/>
              <a:gd name="T30" fmla="*/ 1471771250 w 880"/>
              <a:gd name="T31" fmla="*/ 2147483647 h 1777"/>
              <a:gd name="T32" fmla="*/ 1328123138 w 880"/>
              <a:gd name="T33" fmla="*/ 2147483647 h 1777"/>
              <a:gd name="T34" fmla="*/ 1418848763 w 880"/>
              <a:gd name="T35" fmla="*/ 2147483647 h 1777"/>
              <a:gd name="T36" fmla="*/ 1476811563 w 880"/>
              <a:gd name="T37" fmla="*/ 2147483647 h 1777"/>
              <a:gd name="T38" fmla="*/ 1547375938 w 880"/>
              <a:gd name="T39" fmla="*/ 2147483647 h 1777"/>
              <a:gd name="T40" fmla="*/ 1620461263 w 880"/>
              <a:gd name="T41" fmla="*/ 2147483647 h 1777"/>
              <a:gd name="T42" fmla="*/ 1318042513 w 880"/>
              <a:gd name="T43" fmla="*/ 2147483647 h 1777"/>
              <a:gd name="T44" fmla="*/ 1227315300 w 880"/>
              <a:gd name="T45" fmla="*/ 2147483647 h 1777"/>
              <a:gd name="T46" fmla="*/ 1171871863 w 880"/>
              <a:gd name="T47" fmla="*/ 2147483647 h 1777"/>
              <a:gd name="T48" fmla="*/ 1113909063 w 880"/>
              <a:gd name="T49" fmla="*/ 2147483647 h 1777"/>
              <a:gd name="T50" fmla="*/ 1103828438 w 880"/>
              <a:gd name="T51" fmla="*/ 2147483647 h 1777"/>
              <a:gd name="T52" fmla="*/ 894656263 w 880"/>
              <a:gd name="T53" fmla="*/ 2147483647 h 1777"/>
              <a:gd name="T54" fmla="*/ 751006563 w 880"/>
              <a:gd name="T55" fmla="*/ 2147483647 h 1777"/>
              <a:gd name="T56" fmla="*/ 826611250 w 880"/>
              <a:gd name="T57" fmla="*/ 2147483647 h 1777"/>
              <a:gd name="T58" fmla="*/ 385584700 w 880"/>
              <a:gd name="T59" fmla="*/ 2147483647 h 1777"/>
              <a:gd name="T60" fmla="*/ 511592513 w 880"/>
              <a:gd name="T61" fmla="*/ 2147483647 h 1777"/>
              <a:gd name="T62" fmla="*/ 846772500 w 880"/>
              <a:gd name="T63" fmla="*/ 2147483647 h 1777"/>
              <a:gd name="T64" fmla="*/ 257055938 w 880"/>
              <a:gd name="T65" fmla="*/ 2147483647 h 1777"/>
              <a:gd name="T66" fmla="*/ 246975313 w 880"/>
              <a:gd name="T67" fmla="*/ 2147483647 h 1777"/>
              <a:gd name="T68" fmla="*/ 806450000 w 880"/>
              <a:gd name="T69" fmla="*/ 2147483647 h 1777"/>
              <a:gd name="T70" fmla="*/ 811490313 w 880"/>
              <a:gd name="T71" fmla="*/ 2147483647 h 1777"/>
              <a:gd name="T72" fmla="*/ 325100950 w 880"/>
              <a:gd name="T73" fmla="*/ 2147483647 h 1777"/>
              <a:gd name="T74" fmla="*/ 0 w 880"/>
              <a:gd name="T75" fmla="*/ 2147483647 h 1777"/>
              <a:gd name="T76" fmla="*/ 123488450 w 880"/>
              <a:gd name="T77" fmla="*/ 2147483647 h 1777"/>
              <a:gd name="T78" fmla="*/ 884575638 w 880"/>
              <a:gd name="T79" fmla="*/ 2147483647 h 1777"/>
              <a:gd name="T80" fmla="*/ 688003450 w 880"/>
              <a:gd name="T81" fmla="*/ 2147483647 h 1777"/>
              <a:gd name="T82" fmla="*/ 347781563 w 880"/>
              <a:gd name="T83" fmla="*/ 2036285889 h 1777"/>
              <a:gd name="T84" fmla="*/ 410786263 w 880"/>
              <a:gd name="T85" fmla="*/ 1796870294 h 1777"/>
              <a:gd name="T86" fmla="*/ 534273125 w 880"/>
              <a:gd name="T87" fmla="*/ 1557456286 h 1777"/>
              <a:gd name="T88" fmla="*/ 698084075 w 880"/>
              <a:gd name="T89" fmla="*/ 1343243837 h 1777"/>
              <a:gd name="T90" fmla="*/ 985381888 w 880"/>
              <a:gd name="T91" fmla="*/ 1171871655 h 1777"/>
              <a:gd name="T92" fmla="*/ 1391126250 w 880"/>
              <a:gd name="T93" fmla="*/ 927417336 h 1777"/>
              <a:gd name="T94" fmla="*/ 544353750 w 880"/>
              <a:gd name="T95" fmla="*/ 1958160265 h 1777"/>
              <a:gd name="T96" fmla="*/ 372983125 w 880"/>
              <a:gd name="T97" fmla="*/ 2147483647 h 1777"/>
              <a:gd name="T98" fmla="*/ 1008062500 w 880"/>
              <a:gd name="T99" fmla="*/ 2147483647 h 1777"/>
              <a:gd name="T100" fmla="*/ 1323082825 w 880"/>
              <a:gd name="T101" fmla="*/ 2147483647 h 1777"/>
              <a:gd name="T102" fmla="*/ 1529735638 w 880"/>
              <a:gd name="T103" fmla="*/ 1171871655 h 1777"/>
              <a:gd name="T104" fmla="*/ 1590219388 w 880"/>
              <a:gd name="T105" fmla="*/ 821570792 h 1777"/>
              <a:gd name="T106" fmla="*/ 1663303125 w 880"/>
              <a:gd name="T107" fmla="*/ 635079262 h 1777"/>
              <a:gd name="T108" fmla="*/ 1774190000 w 880"/>
              <a:gd name="T109" fmla="*/ 468748979 h 1777"/>
              <a:gd name="T110" fmla="*/ 1902718763 w 880"/>
              <a:gd name="T111" fmla="*/ 287297762 h 1777"/>
              <a:gd name="T112" fmla="*/ 2084170013 w 880"/>
              <a:gd name="T113" fmla="*/ 47882167 h 1777"/>
              <a:gd name="T114" fmla="*/ 1844754375 w 880"/>
              <a:gd name="T115" fmla="*/ 672882393 h 17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0"/>
              <a:gd name="T175" fmla="*/ 0 h 1777"/>
              <a:gd name="T176" fmla="*/ 880 w 880"/>
              <a:gd name="T177" fmla="*/ 1777 h 17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0" h="1777">
                <a:moveTo>
                  <a:pt x="732" y="267"/>
                </a:moveTo>
                <a:lnTo>
                  <a:pt x="728" y="273"/>
                </a:lnTo>
                <a:lnTo>
                  <a:pt x="719" y="288"/>
                </a:lnTo>
                <a:lnTo>
                  <a:pt x="713" y="302"/>
                </a:lnTo>
                <a:lnTo>
                  <a:pt x="707" y="315"/>
                </a:lnTo>
                <a:lnTo>
                  <a:pt x="702" y="330"/>
                </a:lnTo>
                <a:lnTo>
                  <a:pt x="696" y="347"/>
                </a:lnTo>
                <a:lnTo>
                  <a:pt x="688" y="389"/>
                </a:lnTo>
                <a:lnTo>
                  <a:pt x="688" y="436"/>
                </a:lnTo>
                <a:lnTo>
                  <a:pt x="692" y="463"/>
                </a:lnTo>
                <a:lnTo>
                  <a:pt x="694" y="476"/>
                </a:lnTo>
                <a:lnTo>
                  <a:pt x="698" y="489"/>
                </a:lnTo>
                <a:lnTo>
                  <a:pt x="702" y="503"/>
                </a:lnTo>
                <a:lnTo>
                  <a:pt x="707" y="518"/>
                </a:lnTo>
                <a:lnTo>
                  <a:pt x="713" y="531"/>
                </a:lnTo>
                <a:lnTo>
                  <a:pt x="721" y="546"/>
                </a:lnTo>
                <a:lnTo>
                  <a:pt x="728" y="561"/>
                </a:lnTo>
                <a:lnTo>
                  <a:pt x="736" y="575"/>
                </a:lnTo>
                <a:lnTo>
                  <a:pt x="743" y="590"/>
                </a:lnTo>
                <a:lnTo>
                  <a:pt x="751" y="603"/>
                </a:lnTo>
                <a:lnTo>
                  <a:pt x="759" y="616"/>
                </a:lnTo>
                <a:lnTo>
                  <a:pt x="766" y="630"/>
                </a:lnTo>
                <a:lnTo>
                  <a:pt x="774" y="641"/>
                </a:lnTo>
                <a:lnTo>
                  <a:pt x="781" y="654"/>
                </a:lnTo>
                <a:lnTo>
                  <a:pt x="789" y="666"/>
                </a:lnTo>
                <a:lnTo>
                  <a:pt x="796" y="677"/>
                </a:lnTo>
                <a:lnTo>
                  <a:pt x="810" y="702"/>
                </a:lnTo>
                <a:lnTo>
                  <a:pt x="817" y="711"/>
                </a:lnTo>
                <a:lnTo>
                  <a:pt x="823" y="723"/>
                </a:lnTo>
                <a:lnTo>
                  <a:pt x="836" y="745"/>
                </a:lnTo>
                <a:lnTo>
                  <a:pt x="848" y="766"/>
                </a:lnTo>
                <a:lnTo>
                  <a:pt x="857" y="787"/>
                </a:lnTo>
                <a:lnTo>
                  <a:pt x="867" y="806"/>
                </a:lnTo>
                <a:lnTo>
                  <a:pt x="874" y="827"/>
                </a:lnTo>
                <a:lnTo>
                  <a:pt x="880" y="869"/>
                </a:lnTo>
                <a:lnTo>
                  <a:pt x="880" y="912"/>
                </a:lnTo>
                <a:lnTo>
                  <a:pt x="876" y="935"/>
                </a:lnTo>
                <a:lnTo>
                  <a:pt x="870" y="954"/>
                </a:lnTo>
                <a:lnTo>
                  <a:pt x="869" y="965"/>
                </a:lnTo>
                <a:lnTo>
                  <a:pt x="865" y="975"/>
                </a:lnTo>
                <a:lnTo>
                  <a:pt x="859" y="992"/>
                </a:lnTo>
                <a:lnTo>
                  <a:pt x="851" y="1009"/>
                </a:lnTo>
                <a:lnTo>
                  <a:pt x="846" y="1026"/>
                </a:lnTo>
                <a:lnTo>
                  <a:pt x="838" y="1039"/>
                </a:lnTo>
                <a:lnTo>
                  <a:pt x="831" y="1052"/>
                </a:lnTo>
                <a:lnTo>
                  <a:pt x="825" y="1064"/>
                </a:lnTo>
                <a:lnTo>
                  <a:pt x="817" y="1075"/>
                </a:lnTo>
                <a:lnTo>
                  <a:pt x="806" y="1090"/>
                </a:lnTo>
                <a:lnTo>
                  <a:pt x="796" y="1104"/>
                </a:lnTo>
                <a:lnTo>
                  <a:pt x="795" y="1096"/>
                </a:lnTo>
                <a:lnTo>
                  <a:pt x="791" y="1079"/>
                </a:lnTo>
                <a:lnTo>
                  <a:pt x="787" y="1068"/>
                </a:lnTo>
                <a:lnTo>
                  <a:pt x="783" y="1052"/>
                </a:lnTo>
                <a:lnTo>
                  <a:pt x="779" y="1039"/>
                </a:lnTo>
                <a:lnTo>
                  <a:pt x="776" y="1024"/>
                </a:lnTo>
                <a:lnTo>
                  <a:pt x="768" y="1007"/>
                </a:lnTo>
                <a:lnTo>
                  <a:pt x="762" y="992"/>
                </a:lnTo>
                <a:lnTo>
                  <a:pt x="755" y="977"/>
                </a:lnTo>
                <a:lnTo>
                  <a:pt x="747" y="963"/>
                </a:lnTo>
                <a:lnTo>
                  <a:pt x="740" y="950"/>
                </a:lnTo>
                <a:lnTo>
                  <a:pt x="730" y="941"/>
                </a:lnTo>
                <a:lnTo>
                  <a:pt x="709" y="925"/>
                </a:lnTo>
                <a:lnTo>
                  <a:pt x="688" y="923"/>
                </a:lnTo>
                <a:lnTo>
                  <a:pt x="671" y="933"/>
                </a:lnTo>
                <a:lnTo>
                  <a:pt x="658" y="948"/>
                </a:lnTo>
                <a:lnTo>
                  <a:pt x="647" y="971"/>
                </a:lnTo>
                <a:lnTo>
                  <a:pt x="643" y="997"/>
                </a:lnTo>
                <a:lnTo>
                  <a:pt x="643" y="1026"/>
                </a:lnTo>
                <a:lnTo>
                  <a:pt x="647" y="1054"/>
                </a:lnTo>
                <a:lnTo>
                  <a:pt x="652" y="1069"/>
                </a:lnTo>
                <a:lnTo>
                  <a:pt x="660" y="1083"/>
                </a:lnTo>
                <a:lnTo>
                  <a:pt x="667" y="1096"/>
                </a:lnTo>
                <a:lnTo>
                  <a:pt x="677" y="1111"/>
                </a:lnTo>
                <a:lnTo>
                  <a:pt x="688" y="1130"/>
                </a:lnTo>
                <a:lnTo>
                  <a:pt x="702" y="1149"/>
                </a:lnTo>
                <a:lnTo>
                  <a:pt x="713" y="1170"/>
                </a:lnTo>
                <a:lnTo>
                  <a:pt x="726" y="1191"/>
                </a:lnTo>
                <a:lnTo>
                  <a:pt x="738" y="1212"/>
                </a:lnTo>
                <a:lnTo>
                  <a:pt x="747" y="1234"/>
                </a:lnTo>
                <a:lnTo>
                  <a:pt x="757" y="1255"/>
                </a:lnTo>
                <a:lnTo>
                  <a:pt x="762" y="1276"/>
                </a:lnTo>
                <a:lnTo>
                  <a:pt x="766" y="1314"/>
                </a:lnTo>
                <a:lnTo>
                  <a:pt x="764" y="1331"/>
                </a:lnTo>
                <a:lnTo>
                  <a:pt x="760" y="1341"/>
                </a:lnTo>
                <a:lnTo>
                  <a:pt x="757" y="1346"/>
                </a:lnTo>
                <a:lnTo>
                  <a:pt x="745" y="1360"/>
                </a:lnTo>
                <a:lnTo>
                  <a:pt x="728" y="1371"/>
                </a:lnTo>
                <a:lnTo>
                  <a:pt x="692" y="1377"/>
                </a:lnTo>
                <a:lnTo>
                  <a:pt x="662" y="1360"/>
                </a:lnTo>
                <a:lnTo>
                  <a:pt x="649" y="1344"/>
                </a:lnTo>
                <a:lnTo>
                  <a:pt x="635" y="1325"/>
                </a:lnTo>
                <a:lnTo>
                  <a:pt x="624" y="1306"/>
                </a:lnTo>
                <a:lnTo>
                  <a:pt x="614" y="1286"/>
                </a:lnTo>
                <a:lnTo>
                  <a:pt x="603" y="1265"/>
                </a:lnTo>
                <a:lnTo>
                  <a:pt x="594" y="1244"/>
                </a:lnTo>
                <a:lnTo>
                  <a:pt x="584" y="1225"/>
                </a:lnTo>
                <a:lnTo>
                  <a:pt x="575" y="1208"/>
                </a:lnTo>
                <a:lnTo>
                  <a:pt x="554" y="1185"/>
                </a:lnTo>
                <a:lnTo>
                  <a:pt x="533" y="1183"/>
                </a:lnTo>
                <a:lnTo>
                  <a:pt x="523" y="1193"/>
                </a:lnTo>
                <a:lnTo>
                  <a:pt x="523" y="1214"/>
                </a:lnTo>
                <a:lnTo>
                  <a:pt x="527" y="1238"/>
                </a:lnTo>
                <a:lnTo>
                  <a:pt x="531" y="1253"/>
                </a:lnTo>
                <a:lnTo>
                  <a:pt x="537" y="1270"/>
                </a:lnTo>
                <a:lnTo>
                  <a:pt x="542" y="1289"/>
                </a:lnTo>
                <a:lnTo>
                  <a:pt x="548" y="1308"/>
                </a:lnTo>
                <a:lnTo>
                  <a:pt x="556" y="1329"/>
                </a:lnTo>
                <a:lnTo>
                  <a:pt x="563" y="1350"/>
                </a:lnTo>
                <a:lnTo>
                  <a:pt x="567" y="1361"/>
                </a:lnTo>
                <a:lnTo>
                  <a:pt x="571" y="1373"/>
                </a:lnTo>
                <a:lnTo>
                  <a:pt x="575" y="1384"/>
                </a:lnTo>
                <a:lnTo>
                  <a:pt x="578" y="1394"/>
                </a:lnTo>
                <a:lnTo>
                  <a:pt x="582" y="1405"/>
                </a:lnTo>
                <a:lnTo>
                  <a:pt x="586" y="1416"/>
                </a:lnTo>
                <a:lnTo>
                  <a:pt x="592" y="1428"/>
                </a:lnTo>
                <a:lnTo>
                  <a:pt x="595" y="1439"/>
                </a:lnTo>
                <a:lnTo>
                  <a:pt x="603" y="1462"/>
                </a:lnTo>
                <a:lnTo>
                  <a:pt x="607" y="1473"/>
                </a:lnTo>
                <a:lnTo>
                  <a:pt x="611" y="1485"/>
                </a:lnTo>
                <a:lnTo>
                  <a:pt x="614" y="1496"/>
                </a:lnTo>
                <a:lnTo>
                  <a:pt x="616" y="1506"/>
                </a:lnTo>
                <a:lnTo>
                  <a:pt x="624" y="1528"/>
                </a:lnTo>
                <a:lnTo>
                  <a:pt x="630" y="1547"/>
                </a:lnTo>
                <a:lnTo>
                  <a:pt x="635" y="1568"/>
                </a:lnTo>
                <a:lnTo>
                  <a:pt x="641" y="1604"/>
                </a:lnTo>
                <a:lnTo>
                  <a:pt x="643" y="1636"/>
                </a:lnTo>
                <a:lnTo>
                  <a:pt x="639" y="1663"/>
                </a:lnTo>
                <a:lnTo>
                  <a:pt x="628" y="1682"/>
                </a:lnTo>
                <a:lnTo>
                  <a:pt x="609" y="1689"/>
                </a:lnTo>
                <a:lnTo>
                  <a:pt x="567" y="1686"/>
                </a:lnTo>
                <a:lnTo>
                  <a:pt x="535" y="1659"/>
                </a:lnTo>
                <a:lnTo>
                  <a:pt x="523" y="1638"/>
                </a:lnTo>
                <a:lnTo>
                  <a:pt x="512" y="1616"/>
                </a:lnTo>
                <a:lnTo>
                  <a:pt x="502" y="1591"/>
                </a:lnTo>
                <a:lnTo>
                  <a:pt x="499" y="1578"/>
                </a:lnTo>
                <a:lnTo>
                  <a:pt x="495" y="1564"/>
                </a:lnTo>
                <a:lnTo>
                  <a:pt x="491" y="1549"/>
                </a:lnTo>
                <a:lnTo>
                  <a:pt x="487" y="1536"/>
                </a:lnTo>
                <a:lnTo>
                  <a:pt x="485" y="1521"/>
                </a:lnTo>
                <a:lnTo>
                  <a:pt x="482" y="1507"/>
                </a:lnTo>
                <a:lnTo>
                  <a:pt x="472" y="1452"/>
                </a:lnTo>
                <a:lnTo>
                  <a:pt x="468" y="1441"/>
                </a:lnTo>
                <a:lnTo>
                  <a:pt x="466" y="1428"/>
                </a:lnTo>
                <a:lnTo>
                  <a:pt x="465" y="1418"/>
                </a:lnTo>
                <a:lnTo>
                  <a:pt x="461" y="1407"/>
                </a:lnTo>
                <a:lnTo>
                  <a:pt x="455" y="1388"/>
                </a:lnTo>
                <a:lnTo>
                  <a:pt x="449" y="1375"/>
                </a:lnTo>
                <a:lnTo>
                  <a:pt x="442" y="1371"/>
                </a:lnTo>
                <a:lnTo>
                  <a:pt x="440" y="1382"/>
                </a:lnTo>
                <a:lnTo>
                  <a:pt x="442" y="1399"/>
                </a:lnTo>
                <a:lnTo>
                  <a:pt x="446" y="1451"/>
                </a:lnTo>
                <a:lnTo>
                  <a:pt x="451" y="1517"/>
                </a:lnTo>
                <a:lnTo>
                  <a:pt x="455" y="1589"/>
                </a:lnTo>
                <a:lnTo>
                  <a:pt x="451" y="1657"/>
                </a:lnTo>
                <a:lnTo>
                  <a:pt x="447" y="1688"/>
                </a:lnTo>
                <a:lnTo>
                  <a:pt x="438" y="1716"/>
                </a:lnTo>
                <a:lnTo>
                  <a:pt x="434" y="1726"/>
                </a:lnTo>
                <a:lnTo>
                  <a:pt x="429" y="1735"/>
                </a:lnTo>
                <a:lnTo>
                  <a:pt x="413" y="1752"/>
                </a:lnTo>
                <a:lnTo>
                  <a:pt x="396" y="1762"/>
                </a:lnTo>
                <a:lnTo>
                  <a:pt x="381" y="1769"/>
                </a:lnTo>
                <a:lnTo>
                  <a:pt x="355" y="1777"/>
                </a:lnTo>
                <a:lnTo>
                  <a:pt x="313" y="1769"/>
                </a:lnTo>
                <a:lnTo>
                  <a:pt x="300" y="1756"/>
                </a:lnTo>
                <a:lnTo>
                  <a:pt x="292" y="1737"/>
                </a:lnTo>
                <a:lnTo>
                  <a:pt x="290" y="1716"/>
                </a:lnTo>
                <a:lnTo>
                  <a:pt x="294" y="1693"/>
                </a:lnTo>
                <a:lnTo>
                  <a:pt x="298" y="1682"/>
                </a:lnTo>
                <a:lnTo>
                  <a:pt x="301" y="1671"/>
                </a:lnTo>
                <a:lnTo>
                  <a:pt x="309" y="1648"/>
                </a:lnTo>
                <a:lnTo>
                  <a:pt x="313" y="1636"/>
                </a:lnTo>
                <a:lnTo>
                  <a:pt x="318" y="1627"/>
                </a:lnTo>
                <a:lnTo>
                  <a:pt x="324" y="1608"/>
                </a:lnTo>
                <a:lnTo>
                  <a:pt x="328" y="1581"/>
                </a:lnTo>
                <a:lnTo>
                  <a:pt x="322" y="1574"/>
                </a:lnTo>
                <a:lnTo>
                  <a:pt x="313" y="1574"/>
                </a:lnTo>
                <a:lnTo>
                  <a:pt x="263" y="1581"/>
                </a:lnTo>
                <a:lnTo>
                  <a:pt x="201" y="1583"/>
                </a:lnTo>
                <a:lnTo>
                  <a:pt x="157" y="1572"/>
                </a:lnTo>
                <a:lnTo>
                  <a:pt x="153" y="1566"/>
                </a:lnTo>
                <a:lnTo>
                  <a:pt x="152" y="1557"/>
                </a:lnTo>
                <a:lnTo>
                  <a:pt x="155" y="1547"/>
                </a:lnTo>
                <a:lnTo>
                  <a:pt x="163" y="1534"/>
                </a:lnTo>
                <a:lnTo>
                  <a:pt x="174" y="1521"/>
                </a:lnTo>
                <a:lnTo>
                  <a:pt x="188" y="1509"/>
                </a:lnTo>
                <a:lnTo>
                  <a:pt x="203" y="1498"/>
                </a:lnTo>
                <a:lnTo>
                  <a:pt x="218" y="1489"/>
                </a:lnTo>
                <a:lnTo>
                  <a:pt x="248" y="1470"/>
                </a:lnTo>
                <a:lnTo>
                  <a:pt x="279" y="1452"/>
                </a:lnTo>
                <a:lnTo>
                  <a:pt x="305" y="1437"/>
                </a:lnTo>
                <a:lnTo>
                  <a:pt x="324" y="1420"/>
                </a:lnTo>
                <a:lnTo>
                  <a:pt x="336" y="1403"/>
                </a:lnTo>
                <a:lnTo>
                  <a:pt x="334" y="1382"/>
                </a:lnTo>
                <a:lnTo>
                  <a:pt x="328" y="1373"/>
                </a:lnTo>
                <a:lnTo>
                  <a:pt x="315" y="1365"/>
                </a:lnTo>
                <a:lnTo>
                  <a:pt x="281" y="1358"/>
                </a:lnTo>
                <a:lnTo>
                  <a:pt x="188" y="1356"/>
                </a:lnTo>
                <a:lnTo>
                  <a:pt x="102" y="1350"/>
                </a:lnTo>
                <a:lnTo>
                  <a:pt x="80" y="1337"/>
                </a:lnTo>
                <a:lnTo>
                  <a:pt x="72" y="1327"/>
                </a:lnTo>
                <a:lnTo>
                  <a:pt x="74" y="1314"/>
                </a:lnTo>
                <a:lnTo>
                  <a:pt x="80" y="1299"/>
                </a:lnTo>
                <a:lnTo>
                  <a:pt x="87" y="1288"/>
                </a:lnTo>
                <a:lnTo>
                  <a:pt x="98" y="1276"/>
                </a:lnTo>
                <a:lnTo>
                  <a:pt x="112" y="1267"/>
                </a:lnTo>
                <a:lnTo>
                  <a:pt x="146" y="1252"/>
                </a:lnTo>
                <a:lnTo>
                  <a:pt x="186" y="1238"/>
                </a:lnTo>
                <a:lnTo>
                  <a:pt x="226" y="1225"/>
                </a:lnTo>
                <a:lnTo>
                  <a:pt x="263" y="1212"/>
                </a:lnTo>
                <a:lnTo>
                  <a:pt x="320" y="1174"/>
                </a:lnTo>
                <a:lnTo>
                  <a:pt x="336" y="1151"/>
                </a:lnTo>
                <a:lnTo>
                  <a:pt x="343" y="1130"/>
                </a:lnTo>
                <a:lnTo>
                  <a:pt x="343" y="1111"/>
                </a:lnTo>
                <a:lnTo>
                  <a:pt x="339" y="1102"/>
                </a:lnTo>
                <a:lnTo>
                  <a:pt x="336" y="1094"/>
                </a:lnTo>
                <a:lnTo>
                  <a:pt x="322" y="1083"/>
                </a:lnTo>
                <a:lnTo>
                  <a:pt x="303" y="1075"/>
                </a:lnTo>
                <a:lnTo>
                  <a:pt x="246" y="1079"/>
                </a:lnTo>
                <a:lnTo>
                  <a:pt x="191" y="1100"/>
                </a:lnTo>
                <a:lnTo>
                  <a:pt x="169" y="1113"/>
                </a:lnTo>
                <a:lnTo>
                  <a:pt x="150" y="1128"/>
                </a:lnTo>
                <a:lnTo>
                  <a:pt x="129" y="1140"/>
                </a:lnTo>
                <a:lnTo>
                  <a:pt x="106" y="1149"/>
                </a:lnTo>
                <a:lnTo>
                  <a:pt x="53" y="1155"/>
                </a:lnTo>
                <a:lnTo>
                  <a:pt x="26" y="1143"/>
                </a:lnTo>
                <a:lnTo>
                  <a:pt x="7" y="1123"/>
                </a:lnTo>
                <a:lnTo>
                  <a:pt x="0" y="1092"/>
                </a:lnTo>
                <a:lnTo>
                  <a:pt x="0" y="1056"/>
                </a:lnTo>
                <a:lnTo>
                  <a:pt x="2" y="1039"/>
                </a:lnTo>
                <a:lnTo>
                  <a:pt x="7" y="1020"/>
                </a:lnTo>
                <a:lnTo>
                  <a:pt x="15" y="1003"/>
                </a:lnTo>
                <a:lnTo>
                  <a:pt x="25" y="988"/>
                </a:lnTo>
                <a:lnTo>
                  <a:pt x="36" y="973"/>
                </a:lnTo>
                <a:lnTo>
                  <a:pt x="49" y="961"/>
                </a:lnTo>
                <a:lnTo>
                  <a:pt x="64" y="950"/>
                </a:lnTo>
                <a:lnTo>
                  <a:pt x="81" y="942"/>
                </a:lnTo>
                <a:lnTo>
                  <a:pt x="121" y="933"/>
                </a:lnTo>
                <a:lnTo>
                  <a:pt x="169" y="925"/>
                </a:lnTo>
                <a:lnTo>
                  <a:pt x="269" y="916"/>
                </a:lnTo>
                <a:lnTo>
                  <a:pt x="351" y="899"/>
                </a:lnTo>
                <a:lnTo>
                  <a:pt x="375" y="884"/>
                </a:lnTo>
                <a:lnTo>
                  <a:pt x="385" y="863"/>
                </a:lnTo>
                <a:lnTo>
                  <a:pt x="381" y="853"/>
                </a:lnTo>
                <a:lnTo>
                  <a:pt x="374" y="846"/>
                </a:lnTo>
                <a:lnTo>
                  <a:pt x="349" y="842"/>
                </a:lnTo>
                <a:lnTo>
                  <a:pt x="273" y="853"/>
                </a:lnTo>
                <a:lnTo>
                  <a:pt x="231" y="863"/>
                </a:lnTo>
                <a:lnTo>
                  <a:pt x="191" y="867"/>
                </a:lnTo>
                <a:lnTo>
                  <a:pt x="161" y="861"/>
                </a:lnTo>
                <a:lnTo>
                  <a:pt x="142" y="844"/>
                </a:lnTo>
                <a:lnTo>
                  <a:pt x="138" y="827"/>
                </a:lnTo>
                <a:lnTo>
                  <a:pt x="138" y="808"/>
                </a:lnTo>
                <a:lnTo>
                  <a:pt x="142" y="783"/>
                </a:lnTo>
                <a:lnTo>
                  <a:pt x="144" y="772"/>
                </a:lnTo>
                <a:lnTo>
                  <a:pt x="148" y="757"/>
                </a:lnTo>
                <a:lnTo>
                  <a:pt x="153" y="743"/>
                </a:lnTo>
                <a:lnTo>
                  <a:pt x="157" y="728"/>
                </a:lnTo>
                <a:lnTo>
                  <a:pt x="163" y="713"/>
                </a:lnTo>
                <a:lnTo>
                  <a:pt x="171" y="696"/>
                </a:lnTo>
                <a:lnTo>
                  <a:pt x="178" y="681"/>
                </a:lnTo>
                <a:lnTo>
                  <a:pt x="186" y="666"/>
                </a:lnTo>
                <a:lnTo>
                  <a:pt x="193" y="650"/>
                </a:lnTo>
                <a:lnTo>
                  <a:pt x="203" y="633"/>
                </a:lnTo>
                <a:lnTo>
                  <a:pt x="212" y="618"/>
                </a:lnTo>
                <a:lnTo>
                  <a:pt x="222" y="603"/>
                </a:lnTo>
                <a:lnTo>
                  <a:pt x="231" y="588"/>
                </a:lnTo>
                <a:lnTo>
                  <a:pt x="243" y="573"/>
                </a:lnTo>
                <a:lnTo>
                  <a:pt x="254" y="558"/>
                </a:lnTo>
                <a:lnTo>
                  <a:pt x="265" y="544"/>
                </a:lnTo>
                <a:lnTo>
                  <a:pt x="277" y="533"/>
                </a:lnTo>
                <a:lnTo>
                  <a:pt x="288" y="520"/>
                </a:lnTo>
                <a:lnTo>
                  <a:pt x="300" y="508"/>
                </a:lnTo>
                <a:lnTo>
                  <a:pt x="313" y="499"/>
                </a:lnTo>
                <a:lnTo>
                  <a:pt x="337" y="482"/>
                </a:lnTo>
                <a:lnTo>
                  <a:pt x="364" y="470"/>
                </a:lnTo>
                <a:lnTo>
                  <a:pt x="391" y="465"/>
                </a:lnTo>
                <a:lnTo>
                  <a:pt x="438" y="453"/>
                </a:lnTo>
                <a:lnTo>
                  <a:pt x="480" y="434"/>
                </a:lnTo>
                <a:lnTo>
                  <a:pt x="514" y="408"/>
                </a:lnTo>
                <a:lnTo>
                  <a:pt x="527" y="394"/>
                </a:lnTo>
                <a:lnTo>
                  <a:pt x="540" y="381"/>
                </a:lnTo>
                <a:lnTo>
                  <a:pt x="552" y="368"/>
                </a:lnTo>
                <a:lnTo>
                  <a:pt x="561" y="355"/>
                </a:lnTo>
                <a:lnTo>
                  <a:pt x="575" y="332"/>
                </a:lnTo>
                <a:lnTo>
                  <a:pt x="584" y="315"/>
                </a:lnTo>
                <a:lnTo>
                  <a:pt x="586" y="309"/>
                </a:lnTo>
                <a:lnTo>
                  <a:pt x="529" y="567"/>
                </a:lnTo>
                <a:lnTo>
                  <a:pt x="216" y="777"/>
                </a:lnTo>
                <a:lnTo>
                  <a:pt x="514" y="649"/>
                </a:lnTo>
                <a:lnTo>
                  <a:pt x="440" y="954"/>
                </a:lnTo>
                <a:lnTo>
                  <a:pt x="91" y="1033"/>
                </a:lnTo>
                <a:lnTo>
                  <a:pt x="430" y="1016"/>
                </a:lnTo>
                <a:lnTo>
                  <a:pt x="392" y="1219"/>
                </a:lnTo>
                <a:lnTo>
                  <a:pt x="148" y="1305"/>
                </a:lnTo>
                <a:lnTo>
                  <a:pt x="381" y="1276"/>
                </a:lnTo>
                <a:lnTo>
                  <a:pt x="358" y="1443"/>
                </a:lnTo>
                <a:lnTo>
                  <a:pt x="235" y="1536"/>
                </a:lnTo>
                <a:lnTo>
                  <a:pt x="370" y="1487"/>
                </a:lnTo>
                <a:lnTo>
                  <a:pt x="375" y="1716"/>
                </a:lnTo>
                <a:lnTo>
                  <a:pt x="400" y="1428"/>
                </a:lnTo>
                <a:lnTo>
                  <a:pt x="434" y="1208"/>
                </a:lnTo>
                <a:lnTo>
                  <a:pt x="571" y="1616"/>
                </a:lnTo>
                <a:lnTo>
                  <a:pt x="459" y="1128"/>
                </a:lnTo>
                <a:lnTo>
                  <a:pt x="499" y="967"/>
                </a:lnTo>
                <a:lnTo>
                  <a:pt x="694" y="1305"/>
                </a:lnTo>
                <a:lnTo>
                  <a:pt x="525" y="893"/>
                </a:lnTo>
                <a:lnTo>
                  <a:pt x="578" y="650"/>
                </a:lnTo>
                <a:lnTo>
                  <a:pt x="798" y="893"/>
                </a:lnTo>
                <a:lnTo>
                  <a:pt x="594" y="575"/>
                </a:lnTo>
                <a:lnTo>
                  <a:pt x="597" y="542"/>
                </a:lnTo>
                <a:lnTo>
                  <a:pt x="601" y="508"/>
                </a:lnTo>
                <a:lnTo>
                  <a:pt x="607" y="465"/>
                </a:lnTo>
                <a:lnTo>
                  <a:pt x="614" y="417"/>
                </a:lnTo>
                <a:lnTo>
                  <a:pt x="622" y="370"/>
                </a:lnTo>
                <a:lnTo>
                  <a:pt x="624" y="358"/>
                </a:lnTo>
                <a:lnTo>
                  <a:pt x="626" y="347"/>
                </a:lnTo>
                <a:lnTo>
                  <a:pt x="630" y="338"/>
                </a:lnTo>
                <a:lnTo>
                  <a:pt x="631" y="326"/>
                </a:lnTo>
                <a:lnTo>
                  <a:pt x="633" y="317"/>
                </a:lnTo>
                <a:lnTo>
                  <a:pt x="637" y="307"/>
                </a:lnTo>
                <a:lnTo>
                  <a:pt x="643" y="290"/>
                </a:lnTo>
                <a:lnTo>
                  <a:pt x="650" y="273"/>
                </a:lnTo>
                <a:lnTo>
                  <a:pt x="654" y="264"/>
                </a:lnTo>
                <a:lnTo>
                  <a:pt x="660" y="252"/>
                </a:lnTo>
                <a:lnTo>
                  <a:pt x="666" y="243"/>
                </a:lnTo>
                <a:lnTo>
                  <a:pt x="673" y="231"/>
                </a:lnTo>
                <a:lnTo>
                  <a:pt x="679" y="220"/>
                </a:lnTo>
                <a:lnTo>
                  <a:pt x="686" y="209"/>
                </a:lnTo>
                <a:lnTo>
                  <a:pt x="694" y="197"/>
                </a:lnTo>
                <a:lnTo>
                  <a:pt x="704" y="186"/>
                </a:lnTo>
                <a:lnTo>
                  <a:pt x="711" y="173"/>
                </a:lnTo>
                <a:lnTo>
                  <a:pt x="719" y="161"/>
                </a:lnTo>
                <a:lnTo>
                  <a:pt x="728" y="148"/>
                </a:lnTo>
                <a:lnTo>
                  <a:pt x="738" y="137"/>
                </a:lnTo>
                <a:lnTo>
                  <a:pt x="745" y="125"/>
                </a:lnTo>
                <a:lnTo>
                  <a:pt x="755" y="114"/>
                </a:lnTo>
                <a:lnTo>
                  <a:pt x="772" y="91"/>
                </a:lnTo>
                <a:lnTo>
                  <a:pt x="779" y="80"/>
                </a:lnTo>
                <a:lnTo>
                  <a:pt x="789" y="70"/>
                </a:lnTo>
                <a:lnTo>
                  <a:pt x="804" y="49"/>
                </a:lnTo>
                <a:lnTo>
                  <a:pt x="815" y="34"/>
                </a:lnTo>
                <a:lnTo>
                  <a:pt x="827" y="19"/>
                </a:lnTo>
                <a:lnTo>
                  <a:pt x="836" y="10"/>
                </a:lnTo>
                <a:lnTo>
                  <a:pt x="844" y="0"/>
                </a:lnTo>
                <a:lnTo>
                  <a:pt x="848" y="230"/>
                </a:lnTo>
                <a:lnTo>
                  <a:pt x="831" y="228"/>
                </a:lnTo>
                <a:lnTo>
                  <a:pt x="783" y="239"/>
                </a:lnTo>
                <a:lnTo>
                  <a:pt x="732" y="267"/>
                </a:lnTo>
                <a:close/>
              </a:path>
            </a:pathLst>
          </a:custGeom>
          <a:gradFill rotWithShape="0">
            <a:gsLst>
              <a:gs pos="0">
                <a:srgbClr val="CCCC00"/>
              </a:gs>
              <a:gs pos="100000">
                <a:srgbClr val="FFFFFF"/>
              </a:gs>
            </a:gsLst>
            <a:path path="rect">
              <a:fillToRect l="50000" t="50000" r="50000" b="50000"/>
            </a:path>
          </a:gradFill>
          <a:ln w="9525">
            <a:noFill/>
            <a:round/>
            <a:headEnd/>
            <a:tailEnd/>
          </a:ln>
        </p:spPr>
        <p:txBody>
          <a:bodyPr/>
          <a:lstStyle/>
          <a:p>
            <a:endParaRPr lang="en-US"/>
          </a:p>
        </p:txBody>
      </p:sp>
      <p:sp>
        <p:nvSpPr>
          <p:cNvPr id="9220" name="Freeform 5"/>
          <p:cNvSpPr>
            <a:spLocks/>
          </p:cNvSpPr>
          <p:nvPr/>
        </p:nvSpPr>
        <p:spPr bwMode="auto">
          <a:xfrm>
            <a:off x="0" y="11113"/>
            <a:ext cx="906463" cy="1287462"/>
          </a:xfrm>
          <a:custGeom>
            <a:avLst/>
            <a:gdLst>
              <a:gd name="T0" fmla="*/ 1146672520 w 571"/>
              <a:gd name="T1" fmla="*/ 362902359 h 811"/>
              <a:gd name="T2" fmla="*/ 1086188737 w 571"/>
              <a:gd name="T3" fmla="*/ 556953521 h 811"/>
              <a:gd name="T4" fmla="*/ 1098788731 w 571"/>
              <a:gd name="T5" fmla="*/ 677920974 h 811"/>
              <a:gd name="T6" fmla="*/ 1131551574 w 571"/>
              <a:gd name="T7" fmla="*/ 791328755 h 811"/>
              <a:gd name="T8" fmla="*/ 1166833781 w 571"/>
              <a:gd name="T9" fmla="*/ 924896191 h 811"/>
              <a:gd name="T10" fmla="*/ 1161793466 w 571"/>
              <a:gd name="T11" fmla="*/ 1151710165 h 811"/>
              <a:gd name="T12" fmla="*/ 1093748416 w 571"/>
              <a:gd name="T13" fmla="*/ 1265117946 h 811"/>
              <a:gd name="T14" fmla="*/ 1008063056 w 571"/>
              <a:gd name="T15" fmla="*/ 1350803225 h 811"/>
              <a:gd name="T16" fmla="*/ 992942110 w 571"/>
              <a:gd name="T17" fmla="*/ 1275198567 h 811"/>
              <a:gd name="T18" fmla="*/ 975301800 w 571"/>
              <a:gd name="T19" fmla="*/ 1151710165 h 811"/>
              <a:gd name="T20" fmla="*/ 851813282 w 571"/>
              <a:gd name="T21" fmla="*/ 1141629544 h 811"/>
              <a:gd name="T22" fmla="*/ 831652021 w 571"/>
              <a:gd name="T23" fmla="*/ 1307959792 h 811"/>
              <a:gd name="T24" fmla="*/ 874495495 w 571"/>
              <a:gd name="T25" fmla="*/ 1476810989 h 811"/>
              <a:gd name="T26" fmla="*/ 859374549 w 571"/>
              <a:gd name="T27" fmla="*/ 1643141237 h 811"/>
              <a:gd name="T28" fmla="*/ 715724770 w 571"/>
              <a:gd name="T29" fmla="*/ 1610378425 h 811"/>
              <a:gd name="T30" fmla="*/ 677923199 w 571"/>
              <a:gd name="T31" fmla="*/ 1436488505 h 811"/>
              <a:gd name="T32" fmla="*/ 602318470 w 571"/>
              <a:gd name="T33" fmla="*/ 1431448194 h 811"/>
              <a:gd name="T34" fmla="*/ 607358785 w 571"/>
              <a:gd name="T35" fmla="*/ 1585176872 h 811"/>
              <a:gd name="T36" fmla="*/ 617439416 w 571"/>
              <a:gd name="T37" fmla="*/ 1675902462 h 811"/>
              <a:gd name="T38" fmla="*/ 622479731 w 571"/>
              <a:gd name="T39" fmla="*/ 1786789294 h 811"/>
              <a:gd name="T40" fmla="*/ 607358785 w 571"/>
              <a:gd name="T41" fmla="*/ 1973280784 h 811"/>
              <a:gd name="T42" fmla="*/ 458668690 w 571"/>
              <a:gd name="T43" fmla="*/ 1935479248 h 811"/>
              <a:gd name="T44" fmla="*/ 448588060 w 571"/>
              <a:gd name="T45" fmla="*/ 1791829604 h 811"/>
              <a:gd name="T46" fmla="*/ 463709006 w 571"/>
              <a:gd name="T47" fmla="*/ 1638100926 h 811"/>
              <a:gd name="T48" fmla="*/ 438507429 w 571"/>
              <a:gd name="T49" fmla="*/ 1605338114 h 811"/>
              <a:gd name="T50" fmla="*/ 325101129 w 571"/>
              <a:gd name="T51" fmla="*/ 2001003285 h 811"/>
              <a:gd name="T52" fmla="*/ 196572296 w 571"/>
              <a:gd name="T53" fmla="*/ 2043845131 h 811"/>
              <a:gd name="T54" fmla="*/ 158770725 w 571"/>
              <a:gd name="T55" fmla="*/ 1905237385 h 811"/>
              <a:gd name="T56" fmla="*/ 234375454 w 571"/>
              <a:gd name="T57" fmla="*/ 1791829604 h 811"/>
              <a:gd name="T58" fmla="*/ 20161261 w 571"/>
              <a:gd name="T59" fmla="*/ 1708665274 h 811"/>
              <a:gd name="T60" fmla="*/ 105846621 w 571"/>
              <a:gd name="T61" fmla="*/ 1643141237 h 811"/>
              <a:gd name="T62" fmla="*/ 304939868 w 571"/>
              <a:gd name="T63" fmla="*/ 1570055940 h 811"/>
              <a:gd name="T64" fmla="*/ 32762843 w 571"/>
              <a:gd name="T65" fmla="*/ 1423886935 h 811"/>
              <a:gd name="T66" fmla="*/ 57964419 w 571"/>
              <a:gd name="T67" fmla="*/ 1328121034 h 811"/>
              <a:gd name="T68" fmla="*/ 367943015 w 571"/>
              <a:gd name="T69" fmla="*/ 1280238878 h 811"/>
              <a:gd name="T70" fmla="*/ 400705859 w 571"/>
              <a:gd name="T71" fmla="*/ 1164311735 h 811"/>
              <a:gd name="T72" fmla="*/ 143649779 w 571"/>
              <a:gd name="T73" fmla="*/ 1169352046 h 811"/>
              <a:gd name="T74" fmla="*/ 10080631 w 571"/>
              <a:gd name="T75" fmla="*/ 1018142730 h 811"/>
              <a:gd name="T76" fmla="*/ 105846621 w 571"/>
              <a:gd name="T77" fmla="*/ 917336519 h 811"/>
              <a:gd name="T78" fmla="*/ 506552479 w 571"/>
              <a:gd name="T79" fmla="*/ 945057433 h 811"/>
              <a:gd name="T80" fmla="*/ 425907435 w 571"/>
              <a:gd name="T81" fmla="*/ 864412464 h 811"/>
              <a:gd name="T82" fmla="*/ 272177025 w 571"/>
              <a:gd name="T83" fmla="*/ 758565943 h 811"/>
              <a:gd name="T84" fmla="*/ 340222075 w 571"/>
              <a:gd name="T85" fmla="*/ 650200060 h 811"/>
              <a:gd name="T86" fmla="*/ 430947750 w 571"/>
              <a:gd name="T87" fmla="*/ 544353539 h 811"/>
              <a:gd name="T88" fmla="*/ 544354050 w 571"/>
              <a:gd name="T89" fmla="*/ 463708570 h 811"/>
              <a:gd name="T90" fmla="*/ 708165091 w 571"/>
              <a:gd name="T91" fmla="*/ 415824826 h 811"/>
              <a:gd name="T92" fmla="*/ 947579273 w 571"/>
              <a:gd name="T93" fmla="*/ 352821738 h 811"/>
              <a:gd name="T94" fmla="*/ 383063961 w 571"/>
              <a:gd name="T95" fmla="*/ 743445011 h 811"/>
              <a:gd name="T96" fmla="*/ 105846621 w 571"/>
              <a:gd name="T97" fmla="*/ 1381045089 h 811"/>
              <a:gd name="T98" fmla="*/ 378023646 w 571"/>
              <a:gd name="T99" fmla="*/ 1622979995 h 811"/>
              <a:gd name="T100" fmla="*/ 725805400 w 571"/>
              <a:gd name="T101" fmla="*/ 1003021798 h 811"/>
              <a:gd name="T102" fmla="*/ 980342116 w 571"/>
              <a:gd name="T103" fmla="*/ 496469795 h 811"/>
              <a:gd name="T104" fmla="*/ 1060987160 w 571"/>
              <a:gd name="T105" fmla="*/ 327620185 h 811"/>
              <a:gd name="T106" fmla="*/ 1123990307 w 571"/>
              <a:gd name="T107" fmla="*/ 246975217 h 811"/>
              <a:gd name="T108" fmla="*/ 1199595037 w 571"/>
              <a:gd name="T109" fmla="*/ 181451180 h 811"/>
              <a:gd name="T110" fmla="*/ 1290320712 w 571"/>
              <a:gd name="T111" fmla="*/ 108365883 h 811"/>
              <a:gd name="T112" fmla="*/ 1413809230 w 571"/>
              <a:gd name="T113" fmla="*/ 17640293 h 811"/>
              <a:gd name="T114" fmla="*/ 1204635352 w 571"/>
              <a:gd name="T115" fmla="*/ 294857373 h 8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1"/>
              <a:gd name="T175" fmla="*/ 0 h 811"/>
              <a:gd name="T176" fmla="*/ 571 w 571"/>
              <a:gd name="T177" fmla="*/ 811 h 8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1" h="811">
                <a:moveTo>
                  <a:pt x="478" y="117"/>
                </a:moveTo>
                <a:lnTo>
                  <a:pt x="476" y="119"/>
                </a:lnTo>
                <a:lnTo>
                  <a:pt x="468" y="125"/>
                </a:lnTo>
                <a:lnTo>
                  <a:pt x="465" y="130"/>
                </a:lnTo>
                <a:lnTo>
                  <a:pt x="459" y="136"/>
                </a:lnTo>
                <a:lnTo>
                  <a:pt x="455" y="144"/>
                </a:lnTo>
                <a:lnTo>
                  <a:pt x="449" y="151"/>
                </a:lnTo>
                <a:lnTo>
                  <a:pt x="440" y="170"/>
                </a:lnTo>
                <a:lnTo>
                  <a:pt x="434" y="193"/>
                </a:lnTo>
                <a:lnTo>
                  <a:pt x="431" y="206"/>
                </a:lnTo>
                <a:lnTo>
                  <a:pt x="431" y="214"/>
                </a:lnTo>
                <a:lnTo>
                  <a:pt x="431" y="221"/>
                </a:lnTo>
                <a:lnTo>
                  <a:pt x="431" y="229"/>
                </a:lnTo>
                <a:lnTo>
                  <a:pt x="431" y="237"/>
                </a:lnTo>
                <a:lnTo>
                  <a:pt x="432" y="244"/>
                </a:lnTo>
                <a:lnTo>
                  <a:pt x="434" y="254"/>
                </a:lnTo>
                <a:lnTo>
                  <a:pt x="436" y="261"/>
                </a:lnTo>
                <a:lnTo>
                  <a:pt x="436" y="269"/>
                </a:lnTo>
                <a:lnTo>
                  <a:pt x="438" y="278"/>
                </a:lnTo>
                <a:lnTo>
                  <a:pt x="440" y="286"/>
                </a:lnTo>
                <a:lnTo>
                  <a:pt x="444" y="294"/>
                </a:lnTo>
                <a:lnTo>
                  <a:pt x="444" y="301"/>
                </a:lnTo>
                <a:lnTo>
                  <a:pt x="448" y="309"/>
                </a:lnTo>
                <a:lnTo>
                  <a:pt x="449" y="314"/>
                </a:lnTo>
                <a:lnTo>
                  <a:pt x="451" y="322"/>
                </a:lnTo>
                <a:lnTo>
                  <a:pt x="453" y="330"/>
                </a:lnTo>
                <a:lnTo>
                  <a:pt x="457" y="343"/>
                </a:lnTo>
                <a:lnTo>
                  <a:pt x="459" y="349"/>
                </a:lnTo>
                <a:lnTo>
                  <a:pt x="461" y="356"/>
                </a:lnTo>
                <a:lnTo>
                  <a:pt x="463" y="367"/>
                </a:lnTo>
                <a:lnTo>
                  <a:pt x="467" y="379"/>
                </a:lnTo>
                <a:lnTo>
                  <a:pt x="468" y="392"/>
                </a:lnTo>
                <a:lnTo>
                  <a:pt x="470" y="404"/>
                </a:lnTo>
                <a:lnTo>
                  <a:pt x="470" y="415"/>
                </a:lnTo>
                <a:lnTo>
                  <a:pt x="468" y="436"/>
                </a:lnTo>
                <a:lnTo>
                  <a:pt x="461" y="457"/>
                </a:lnTo>
                <a:lnTo>
                  <a:pt x="455" y="468"/>
                </a:lnTo>
                <a:lnTo>
                  <a:pt x="451" y="477"/>
                </a:lnTo>
                <a:lnTo>
                  <a:pt x="448" y="481"/>
                </a:lnTo>
                <a:lnTo>
                  <a:pt x="446" y="485"/>
                </a:lnTo>
                <a:lnTo>
                  <a:pt x="440" y="495"/>
                </a:lnTo>
                <a:lnTo>
                  <a:pt x="434" y="502"/>
                </a:lnTo>
                <a:lnTo>
                  <a:pt x="429" y="508"/>
                </a:lnTo>
                <a:lnTo>
                  <a:pt x="423" y="515"/>
                </a:lnTo>
                <a:lnTo>
                  <a:pt x="417" y="519"/>
                </a:lnTo>
                <a:lnTo>
                  <a:pt x="412" y="525"/>
                </a:lnTo>
                <a:lnTo>
                  <a:pt x="408" y="529"/>
                </a:lnTo>
                <a:lnTo>
                  <a:pt x="400" y="536"/>
                </a:lnTo>
                <a:lnTo>
                  <a:pt x="393" y="540"/>
                </a:lnTo>
                <a:lnTo>
                  <a:pt x="393" y="536"/>
                </a:lnTo>
                <a:lnTo>
                  <a:pt x="393" y="527"/>
                </a:lnTo>
                <a:lnTo>
                  <a:pt x="393" y="521"/>
                </a:lnTo>
                <a:lnTo>
                  <a:pt x="393" y="513"/>
                </a:lnTo>
                <a:lnTo>
                  <a:pt x="394" y="506"/>
                </a:lnTo>
                <a:lnTo>
                  <a:pt x="393" y="498"/>
                </a:lnTo>
                <a:lnTo>
                  <a:pt x="393" y="489"/>
                </a:lnTo>
                <a:lnTo>
                  <a:pt x="391" y="479"/>
                </a:lnTo>
                <a:lnTo>
                  <a:pt x="391" y="472"/>
                </a:lnTo>
                <a:lnTo>
                  <a:pt x="389" y="464"/>
                </a:lnTo>
                <a:lnTo>
                  <a:pt x="387" y="457"/>
                </a:lnTo>
                <a:lnTo>
                  <a:pt x="383" y="449"/>
                </a:lnTo>
                <a:lnTo>
                  <a:pt x="374" y="440"/>
                </a:lnTo>
                <a:lnTo>
                  <a:pt x="364" y="436"/>
                </a:lnTo>
                <a:lnTo>
                  <a:pt x="355" y="438"/>
                </a:lnTo>
                <a:lnTo>
                  <a:pt x="345" y="443"/>
                </a:lnTo>
                <a:lnTo>
                  <a:pt x="338" y="453"/>
                </a:lnTo>
                <a:lnTo>
                  <a:pt x="332" y="466"/>
                </a:lnTo>
                <a:lnTo>
                  <a:pt x="326" y="479"/>
                </a:lnTo>
                <a:lnTo>
                  <a:pt x="326" y="495"/>
                </a:lnTo>
                <a:lnTo>
                  <a:pt x="326" y="502"/>
                </a:lnTo>
                <a:lnTo>
                  <a:pt x="328" y="510"/>
                </a:lnTo>
                <a:lnTo>
                  <a:pt x="330" y="519"/>
                </a:lnTo>
                <a:lnTo>
                  <a:pt x="332" y="527"/>
                </a:lnTo>
                <a:lnTo>
                  <a:pt x="336" y="538"/>
                </a:lnTo>
                <a:lnTo>
                  <a:pt x="339" y="550"/>
                </a:lnTo>
                <a:lnTo>
                  <a:pt x="341" y="561"/>
                </a:lnTo>
                <a:lnTo>
                  <a:pt x="345" y="574"/>
                </a:lnTo>
                <a:lnTo>
                  <a:pt x="347" y="586"/>
                </a:lnTo>
                <a:lnTo>
                  <a:pt x="351" y="597"/>
                </a:lnTo>
                <a:lnTo>
                  <a:pt x="351" y="610"/>
                </a:lnTo>
                <a:lnTo>
                  <a:pt x="351" y="622"/>
                </a:lnTo>
                <a:lnTo>
                  <a:pt x="347" y="641"/>
                </a:lnTo>
                <a:lnTo>
                  <a:pt x="343" y="648"/>
                </a:lnTo>
                <a:lnTo>
                  <a:pt x="341" y="652"/>
                </a:lnTo>
                <a:lnTo>
                  <a:pt x="338" y="656"/>
                </a:lnTo>
                <a:lnTo>
                  <a:pt x="330" y="659"/>
                </a:lnTo>
                <a:lnTo>
                  <a:pt x="321" y="663"/>
                </a:lnTo>
                <a:lnTo>
                  <a:pt x="302" y="661"/>
                </a:lnTo>
                <a:lnTo>
                  <a:pt x="290" y="648"/>
                </a:lnTo>
                <a:lnTo>
                  <a:pt x="284" y="639"/>
                </a:lnTo>
                <a:lnTo>
                  <a:pt x="281" y="627"/>
                </a:lnTo>
                <a:lnTo>
                  <a:pt x="279" y="616"/>
                </a:lnTo>
                <a:lnTo>
                  <a:pt x="277" y="604"/>
                </a:lnTo>
                <a:lnTo>
                  <a:pt x="275" y="593"/>
                </a:lnTo>
                <a:lnTo>
                  <a:pt x="271" y="580"/>
                </a:lnTo>
                <a:lnTo>
                  <a:pt x="269" y="570"/>
                </a:lnTo>
                <a:lnTo>
                  <a:pt x="267" y="561"/>
                </a:lnTo>
                <a:lnTo>
                  <a:pt x="260" y="546"/>
                </a:lnTo>
                <a:lnTo>
                  <a:pt x="250" y="542"/>
                </a:lnTo>
                <a:lnTo>
                  <a:pt x="245" y="546"/>
                </a:lnTo>
                <a:lnTo>
                  <a:pt x="241" y="555"/>
                </a:lnTo>
                <a:lnTo>
                  <a:pt x="239" y="568"/>
                </a:lnTo>
                <a:lnTo>
                  <a:pt x="239" y="578"/>
                </a:lnTo>
                <a:lnTo>
                  <a:pt x="239" y="587"/>
                </a:lnTo>
                <a:lnTo>
                  <a:pt x="239" y="597"/>
                </a:lnTo>
                <a:lnTo>
                  <a:pt x="241" y="606"/>
                </a:lnTo>
                <a:lnTo>
                  <a:pt x="241" y="618"/>
                </a:lnTo>
                <a:lnTo>
                  <a:pt x="241" y="629"/>
                </a:lnTo>
                <a:lnTo>
                  <a:pt x="243" y="635"/>
                </a:lnTo>
                <a:lnTo>
                  <a:pt x="243" y="642"/>
                </a:lnTo>
                <a:lnTo>
                  <a:pt x="243" y="648"/>
                </a:lnTo>
                <a:lnTo>
                  <a:pt x="243" y="654"/>
                </a:lnTo>
                <a:lnTo>
                  <a:pt x="245" y="659"/>
                </a:lnTo>
                <a:lnTo>
                  <a:pt x="245" y="665"/>
                </a:lnTo>
                <a:lnTo>
                  <a:pt x="245" y="673"/>
                </a:lnTo>
                <a:lnTo>
                  <a:pt x="245" y="678"/>
                </a:lnTo>
                <a:lnTo>
                  <a:pt x="247" y="690"/>
                </a:lnTo>
                <a:lnTo>
                  <a:pt x="247" y="697"/>
                </a:lnTo>
                <a:lnTo>
                  <a:pt x="247" y="703"/>
                </a:lnTo>
                <a:lnTo>
                  <a:pt x="247" y="709"/>
                </a:lnTo>
                <a:lnTo>
                  <a:pt x="247" y="714"/>
                </a:lnTo>
                <a:lnTo>
                  <a:pt x="247" y="726"/>
                </a:lnTo>
                <a:lnTo>
                  <a:pt x="247" y="737"/>
                </a:lnTo>
                <a:lnTo>
                  <a:pt x="247" y="749"/>
                </a:lnTo>
                <a:lnTo>
                  <a:pt x="245" y="768"/>
                </a:lnTo>
                <a:lnTo>
                  <a:pt x="241" y="783"/>
                </a:lnTo>
                <a:lnTo>
                  <a:pt x="235" y="796"/>
                </a:lnTo>
                <a:lnTo>
                  <a:pt x="228" y="804"/>
                </a:lnTo>
                <a:lnTo>
                  <a:pt x="216" y="804"/>
                </a:lnTo>
                <a:lnTo>
                  <a:pt x="197" y="796"/>
                </a:lnTo>
                <a:lnTo>
                  <a:pt x="184" y="779"/>
                </a:lnTo>
                <a:lnTo>
                  <a:pt x="182" y="768"/>
                </a:lnTo>
                <a:lnTo>
                  <a:pt x="178" y="754"/>
                </a:lnTo>
                <a:lnTo>
                  <a:pt x="178" y="741"/>
                </a:lnTo>
                <a:lnTo>
                  <a:pt x="178" y="733"/>
                </a:lnTo>
                <a:lnTo>
                  <a:pt x="178" y="726"/>
                </a:lnTo>
                <a:lnTo>
                  <a:pt x="178" y="718"/>
                </a:lnTo>
                <a:lnTo>
                  <a:pt x="178" y="711"/>
                </a:lnTo>
                <a:lnTo>
                  <a:pt x="178" y="703"/>
                </a:lnTo>
                <a:lnTo>
                  <a:pt x="180" y="695"/>
                </a:lnTo>
                <a:lnTo>
                  <a:pt x="182" y="667"/>
                </a:lnTo>
                <a:lnTo>
                  <a:pt x="182" y="661"/>
                </a:lnTo>
                <a:lnTo>
                  <a:pt x="182" y="656"/>
                </a:lnTo>
                <a:lnTo>
                  <a:pt x="184" y="650"/>
                </a:lnTo>
                <a:lnTo>
                  <a:pt x="184" y="644"/>
                </a:lnTo>
                <a:lnTo>
                  <a:pt x="182" y="633"/>
                </a:lnTo>
                <a:lnTo>
                  <a:pt x="182" y="625"/>
                </a:lnTo>
                <a:lnTo>
                  <a:pt x="178" y="623"/>
                </a:lnTo>
                <a:lnTo>
                  <a:pt x="176" y="627"/>
                </a:lnTo>
                <a:lnTo>
                  <a:pt x="174" y="637"/>
                </a:lnTo>
                <a:lnTo>
                  <a:pt x="169" y="663"/>
                </a:lnTo>
                <a:lnTo>
                  <a:pt x="163" y="697"/>
                </a:lnTo>
                <a:lnTo>
                  <a:pt x="154" y="733"/>
                </a:lnTo>
                <a:lnTo>
                  <a:pt x="144" y="768"/>
                </a:lnTo>
                <a:lnTo>
                  <a:pt x="137" y="781"/>
                </a:lnTo>
                <a:lnTo>
                  <a:pt x="129" y="794"/>
                </a:lnTo>
                <a:lnTo>
                  <a:pt x="125" y="798"/>
                </a:lnTo>
                <a:lnTo>
                  <a:pt x="119" y="802"/>
                </a:lnTo>
                <a:lnTo>
                  <a:pt x="110" y="807"/>
                </a:lnTo>
                <a:lnTo>
                  <a:pt x="101" y="809"/>
                </a:lnTo>
                <a:lnTo>
                  <a:pt x="93" y="811"/>
                </a:lnTo>
                <a:lnTo>
                  <a:pt x="78" y="811"/>
                </a:lnTo>
                <a:lnTo>
                  <a:pt x="59" y="802"/>
                </a:lnTo>
                <a:lnTo>
                  <a:pt x="53" y="794"/>
                </a:lnTo>
                <a:lnTo>
                  <a:pt x="53" y="783"/>
                </a:lnTo>
                <a:lnTo>
                  <a:pt x="55" y="773"/>
                </a:lnTo>
                <a:lnTo>
                  <a:pt x="59" y="762"/>
                </a:lnTo>
                <a:lnTo>
                  <a:pt x="63" y="756"/>
                </a:lnTo>
                <a:lnTo>
                  <a:pt x="66" y="752"/>
                </a:lnTo>
                <a:lnTo>
                  <a:pt x="74" y="741"/>
                </a:lnTo>
                <a:lnTo>
                  <a:pt x="78" y="737"/>
                </a:lnTo>
                <a:lnTo>
                  <a:pt x="82" y="732"/>
                </a:lnTo>
                <a:lnTo>
                  <a:pt x="87" y="724"/>
                </a:lnTo>
                <a:lnTo>
                  <a:pt x="93" y="711"/>
                </a:lnTo>
                <a:lnTo>
                  <a:pt x="91" y="707"/>
                </a:lnTo>
                <a:lnTo>
                  <a:pt x="85" y="705"/>
                </a:lnTo>
                <a:lnTo>
                  <a:pt x="61" y="701"/>
                </a:lnTo>
                <a:lnTo>
                  <a:pt x="28" y="694"/>
                </a:lnTo>
                <a:lnTo>
                  <a:pt x="9" y="682"/>
                </a:lnTo>
                <a:lnTo>
                  <a:pt x="8" y="678"/>
                </a:lnTo>
                <a:lnTo>
                  <a:pt x="9" y="675"/>
                </a:lnTo>
                <a:lnTo>
                  <a:pt x="11" y="669"/>
                </a:lnTo>
                <a:lnTo>
                  <a:pt x="17" y="663"/>
                </a:lnTo>
                <a:lnTo>
                  <a:pt x="25" y="659"/>
                </a:lnTo>
                <a:lnTo>
                  <a:pt x="34" y="656"/>
                </a:lnTo>
                <a:lnTo>
                  <a:pt x="42" y="652"/>
                </a:lnTo>
                <a:lnTo>
                  <a:pt x="51" y="650"/>
                </a:lnTo>
                <a:lnTo>
                  <a:pt x="68" y="644"/>
                </a:lnTo>
                <a:lnTo>
                  <a:pt x="85" y="641"/>
                </a:lnTo>
                <a:lnTo>
                  <a:pt x="102" y="637"/>
                </a:lnTo>
                <a:lnTo>
                  <a:pt x="114" y="631"/>
                </a:lnTo>
                <a:lnTo>
                  <a:pt x="121" y="623"/>
                </a:lnTo>
                <a:lnTo>
                  <a:pt x="123" y="612"/>
                </a:lnTo>
                <a:lnTo>
                  <a:pt x="121" y="608"/>
                </a:lnTo>
                <a:lnTo>
                  <a:pt x="118" y="603"/>
                </a:lnTo>
                <a:lnTo>
                  <a:pt x="101" y="593"/>
                </a:lnTo>
                <a:lnTo>
                  <a:pt x="55" y="580"/>
                </a:lnTo>
                <a:lnTo>
                  <a:pt x="13" y="565"/>
                </a:lnTo>
                <a:lnTo>
                  <a:pt x="4" y="553"/>
                </a:lnTo>
                <a:lnTo>
                  <a:pt x="2" y="548"/>
                </a:lnTo>
                <a:lnTo>
                  <a:pt x="4" y="542"/>
                </a:lnTo>
                <a:lnTo>
                  <a:pt x="9" y="536"/>
                </a:lnTo>
                <a:lnTo>
                  <a:pt x="15" y="531"/>
                </a:lnTo>
                <a:lnTo>
                  <a:pt x="23" y="527"/>
                </a:lnTo>
                <a:lnTo>
                  <a:pt x="30" y="525"/>
                </a:lnTo>
                <a:lnTo>
                  <a:pt x="49" y="521"/>
                </a:lnTo>
                <a:lnTo>
                  <a:pt x="70" y="521"/>
                </a:lnTo>
                <a:lnTo>
                  <a:pt x="93" y="519"/>
                </a:lnTo>
                <a:lnTo>
                  <a:pt x="114" y="519"/>
                </a:lnTo>
                <a:lnTo>
                  <a:pt x="146" y="508"/>
                </a:lnTo>
                <a:lnTo>
                  <a:pt x="157" y="498"/>
                </a:lnTo>
                <a:lnTo>
                  <a:pt x="163" y="489"/>
                </a:lnTo>
                <a:lnTo>
                  <a:pt x="167" y="479"/>
                </a:lnTo>
                <a:lnTo>
                  <a:pt x="167" y="476"/>
                </a:lnTo>
                <a:lnTo>
                  <a:pt x="165" y="470"/>
                </a:lnTo>
                <a:lnTo>
                  <a:pt x="159" y="462"/>
                </a:lnTo>
                <a:lnTo>
                  <a:pt x="152" y="457"/>
                </a:lnTo>
                <a:lnTo>
                  <a:pt x="123" y="449"/>
                </a:lnTo>
                <a:lnTo>
                  <a:pt x="93" y="453"/>
                </a:lnTo>
                <a:lnTo>
                  <a:pt x="80" y="457"/>
                </a:lnTo>
                <a:lnTo>
                  <a:pt x="68" y="460"/>
                </a:lnTo>
                <a:lnTo>
                  <a:pt x="57" y="464"/>
                </a:lnTo>
                <a:lnTo>
                  <a:pt x="44" y="464"/>
                </a:lnTo>
                <a:lnTo>
                  <a:pt x="17" y="460"/>
                </a:lnTo>
                <a:lnTo>
                  <a:pt x="4" y="451"/>
                </a:lnTo>
                <a:lnTo>
                  <a:pt x="0" y="438"/>
                </a:lnTo>
                <a:lnTo>
                  <a:pt x="0" y="422"/>
                </a:lnTo>
                <a:lnTo>
                  <a:pt x="4" y="404"/>
                </a:lnTo>
                <a:lnTo>
                  <a:pt x="8" y="396"/>
                </a:lnTo>
                <a:lnTo>
                  <a:pt x="13" y="386"/>
                </a:lnTo>
                <a:lnTo>
                  <a:pt x="19" y="381"/>
                </a:lnTo>
                <a:lnTo>
                  <a:pt x="27" y="373"/>
                </a:lnTo>
                <a:lnTo>
                  <a:pt x="32" y="367"/>
                </a:lnTo>
                <a:lnTo>
                  <a:pt x="42" y="364"/>
                </a:lnTo>
                <a:lnTo>
                  <a:pt x="51" y="360"/>
                </a:lnTo>
                <a:lnTo>
                  <a:pt x="61" y="360"/>
                </a:lnTo>
                <a:lnTo>
                  <a:pt x="82" y="360"/>
                </a:lnTo>
                <a:lnTo>
                  <a:pt x="106" y="364"/>
                </a:lnTo>
                <a:lnTo>
                  <a:pt x="157" y="373"/>
                </a:lnTo>
                <a:lnTo>
                  <a:pt x="201" y="375"/>
                </a:lnTo>
                <a:lnTo>
                  <a:pt x="214" y="371"/>
                </a:lnTo>
                <a:lnTo>
                  <a:pt x="222" y="362"/>
                </a:lnTo>
                <a:lnTo>
                  <a:pt x="222" y="356"/>
                </a:lnTo>
                <a:lnTo>
                  <a:pt x="220" y="352"/>
                </a:lnTo>
                <a:lnTo>
                  <a:pt x="209" y="347"/>
                </a:lnTo>
                <a:lnTo>
                  <a:pt x="169" y="343"/>
                </a:lnTo>
                <a:lnTo>
                  <a:pt x="146" y="341"/>
                </a:lnTo>
                <a:lnTo>
                  <a:pt x="127" y="337"/>
                </a:lnTo>
                <a:lnTo>
                  <a:pt x="112" y="330"/>
                </a:lnTo>
                <a:lnTo>
                  <a:pt x="104" y="318"/>
                </a:lnTo>
                <a:lnTo>
                  <a:pt x="104" y="311"/>
                </a:lnTo>
                <a:lnTo>
                  <a:pt x="108" y="301"/>
                </a:lnTo>
                <a:lnTo>
                  <a:pt x="114" y="288"/>
                </a:lnTo>
                <a:lnTo>
                  <a:pt x="116" y="284"/>
                </a:lnTo>
                <a:lnTo>
                  <a:pt x="119" y="276"/>
                </a:lnTo>
                <a:lnTo>
                  <a:pt x="125" y="271"/>
                </a:lnTo>
                <a:lnTo>
                  <a:pt x="129" y="263"/>
                </a:lnTo>
                <a:lnTo>
                  <a:pt x="135" y="258"/>
                </a:lnTo>
                <a:lnTo>
                  <a:pt x="140" y="250"/>
                </a:lnTo>
                <a:lnTo>
                  <a:pt x="144" y="242"/>
                </a:lnTo>
                <a:lnTo>
                  <a:pt x="152" y="237"/>
                </a:lnTo>
                <a:lnTo>
                  <a:pt x="157" y="229"/>
                </a:lnTo>
                <a:lnTo>
                  <a:pt x="165" y="223"/>
                </a:lnTo>
                <a:lnTo>
                  <a:pt x="171" y="216"/>
                </a:lnTo>
                <a:lnTo>
                  <a:pt x="178" y="210"/>
                </a:lnTo>
                <a:lnTo>
                  <a:pt x="186" y="204"/>
                </a:lnTo>
                <a:lnTo>
                  <a:pt x="193" y="199"/>
                </a:lnTo>
                <a:lnTo>
                  <a:pt x="201" y="193"/>
                </a:lnTo>
                <a:lnTo>
                  <a:pt x="209" y="187"/>
                </a:lnTo>
                <a:lnTo>
                  <a:pt x="216" y="184"/>
                </a:lnTo>
                <a:lnTo>
                  <a:pt x="224" y="178"/>
                </a:lnTo>
                <a:lnTo>
                  <a:pt x="231" y="174"/>
                </a:lnTo>
                <a:lnTo>
                  <a:pt x="239" y="172"/>
                </a:lnTo>
                <a:lnTo>
                  <a:pt x="254" y="167"/>
                </a:lnTo>
                <a:lnTo>
                  <a:pt x="267" y="165"/>
                </a:lnTo>
                <a:lnTo>
                  <a:pt x="281" y="165"/>
                </a:lnTo>
                <a:lnTo>
                  <a:pt x="307" y="167"/>
                </a:lnTo>
                <a:lnTo>
                  <a:pt x="330" y="163"/>
                </a:lnTo>
                <a:lnTo>
                  <a:pt x="351" y="155"/>
                </a:lnTo>
                <a:lnTo>
                  <a:pt x="358" y="151"/>
                </a:lnTo>
                <a:lnTo>
                  <a:pt x="368" y="146"/>
                </a:lnTo>
                <a:lnTo>
                  <a:pt x="376" y="140"/>
                </a:lnTo>
                <a:lnTo>
                  <a:pt x="381" y="134"/>
                </a:lnTo>
                <a:lnTo>
                  <a:pt x="393" y="127"/>
                </a:lnTo>
                <a:lnTo>
                  <a:pt x="398" y="119"/>
                </a:lnTo>
                <a:lnTo>
                  <a:pt x="400" y="117"/>
                </a:lnTo>
                <a:lnTo>
                  <a:pt x="336" y="237"/>
                </a:lnTo>
                <a:lnTo>
                  <a:pt x="152" y="295"/>
                </a:lnTo>
                <a:lnTo>
                  <a:pt x="317" y="275"/>
                </a:lnTo>
                <a:lnTo>
                  <a:pt x="237" y="415"/>
                </a:lnTo>
                <a:lnTo>
                  <a:pt x="53" y="405"/>
                </a:lnTo>
                <a:lnTo>
                  <a:pt x="224" y="445"/>
                </a:lnTo>
                <a:lnTo>
                  <a:pt x="174" y="540"/>
                </a:lnTo>
                <a:lnTo>
                  <a:pt x="42" y="548"/>
                </a:lnTo>
                <a:lnTo>
                  <a:pt x="161" y="567"/>
                </a:lnTo>
                <a:lnTo>
                  <a:pt x="127" y="646"/>
                </a:lnTo>
                <a:lnTo>
                  <a:pt x="53" y="675"/>
                </a:lnTo>
                <a:lnTo>
                  <a:pt x="127" y="671"/>
                </a:lnTo>
                <a:lnTo>
                  <a:pt x="97" y="785"/>
                </a:lnTo>
                <a:lnTo>
                  <a:pt x="150" y="644"/>
                </a:lnTo>
                <a:lnTo>
                  <a:pt x="199" y="542"/>
                </a:lnTo>
                <a:lnTo>
                  <a:pt x="209" y="762"/>
                </a:lnTo>
                <a:lnTo>
                  <a:pt x="222" y="506"/>
                </a:lnTo>
                <a:lnTo>
                  <a:pt x="266" y="430"/>
                </a:lnTo>
                <a:lnTo>
                  <a:pt x="313" y="625"/>
                </a:lnTo>
                <a:lnTo>
                  <a:pt x="288" y="398"/>
                </a:lnTo>
                <a:lnTo>
                  <a:pt x="349" y="284"/>
                </a:lnTo>
                <a:lnTo>
                  <a:pt x="423" y="436"/>
                </a:lnTo>
                <a:lnTo>
                  <a:pt x="366" y="250"/>
                </a:lnTo>
                <a:lnTo>
                  <a:pt x="374" y="235"/>
                </a:lnTo>
                <a:lnTo>
                  <a:pt x="379" y="218"/>
                </a:lnTo>
                <a:lnTo>
                  <a:pt x="389" y="197"/>
                </a:lnTo>
                <a:lnTo>
                  <a:pt x="398" y="174"/>
                </a:lnTo>
                <a:lnTo>
                  <a:pt x="410" y="151"/>
                </a:lnTo>
                <a:lnTo>
                  <a:pt x="413" y="146"/>
                </a:lnTo>
                <a:lnTo>
                  <a:pt x="415" y="142"/>
                </a:lnTo>
                <a:lnTo>
                  <a:pt x="417" y="136"/>
                </a:lnTo>
                <a:lnTo>
                  <a:pt x="421" y="130"/>
                </a:lnTo>
                <a:lnTo>
                  <a:pt x="423" y="127"/>
                </a:lnTo>
                <a:lnTo>
                  <a:pt x="427" y="123"/>
                </a:lnTo>
                <a:lnTo>
                  <a:pt x="431" y="115"/>
                </a:lnTo>
                <a:lnTo>
                  <a:pt x="438" y="108"/>
                </a:lnTo>
                <a:lnTo>
                  <a:pt x="442" y="104"/>
                </a:lnTo>
                <a:lnTo>
                  <a:pt x="446" y="98"/>
                </a:lnTo>
                <a:lnTo>
                  <a:pt x="449" y="94"/>
                </a:lnTo>
                <a:lnTo>
                  <a:pt x="455" y="91"/>
                </a:lnTo>
                <a:lnTo>
                  <a:pt x="459" y="85"/>
                </a:lnTo>
                <a:lnTo>
                  <a:pt x="465" y="81"/>
                </a:lnTo>
                <a:lnTo>
                  <a:pt x="470" y="75"/>
                </a:lnTo>
                <a:lnTo>
                  <a:pt x="476" y="72"/>
                </a:lnTo>
                <a:lnTo>
                  <a:pt x="482" y="66"/>
                </a:lnTo>
                <a:lnTo>
                  <a:pt x="487" y="62"/>
                </a:lnTo>
                <a:lnTo>
                  <a:pt x="493" y="57"/>
                </a:lnTo>
                <a:lnTo>
                  <a:pt x="501" y="53"/>
                </a:lnTo>
                <a:lnTo>
                  <a:pt x="506" y="47"/>
                </a:lnTo>
                <a:lnTo>
                  <a:pt x="512" y="43"/>
                </a:lnTo>
                <a:lnTo>
                  <a:pt x="523" y="34"/>
                </a:lnTo>
                <a:lnTo>
                  <a:pt x="529" y="30"/>
                </a:lnTo>
                <a:lnTo>
                  <a:pt x="535" y="26"/>
                </a:lnTo>
                <a:lnTo>
                  <a:pt x="544" y="19"/>
                </a:lnTo>
                <a:lnTo>
                  <a:pt x="554" y="13"/>
                </a:lnTo>
                <a:lnTo>
                  <a:pt x="561" y="7"/>
                </a:lnTo>
                <a:lnTo>
                  <a:pt x="567" y="3"/>
                </a:lnTo>
                <a:lnTo>
                  <a:pt x="571" y="0"/>
                </a:lnTo>
                <a:lnTo>
                  <a:pt x="541" y="113"/>
                </a:lnTo>
                <a:lnTo>
                  <a:pt x="533" y="110"/>
                </a:lnTo>
                <a:lnTo>
                  <a:pt x="508" y="110"/>
                </a:lnTo>
                <a:lnTo>
                  <a:pt x="478" y="117"/>
                </a:lnTo>
                <a:close/>
              </a:path>
            </a:pathLst>
          </a:custGeom>
          <a:gradFill rotWithShape="0">
            <a:gsLst>
              <a:gs pos="0">
                <a:srgbClr val="CCFF99"/>
              </a:gs>
              <a:gs pos="100000">
                <a:srgbClr val="FFFFCC"/>
              </a:gs>
            </a:gsLst>
            <a:lin ang="5400000" scaled="1"/>
          </a:gradFill>
          <a:ln w="9525">
            <a:noFill/>
            <a:round/>
            <a:headEnd/>
            <a:tailEnd/>
          </a:ln>
        </p:spPr>
        <p:txBody>
          <a:bodyPr/>
          <a:lstStyle/>
          <a:p>
            <a:endParaRPr lang="en-US"/>
          </a:p>
        </p:txBody>
      </p:sp>
      <p:sp>
        <p:nvSpPr>
          <p:cNvPr id="9221" name="Freeform 6"/>
          <p:cNvSpPr>
            <a:spLocks/>
          </p:cNvSpPr>
          <p:nvPr/>
        </p:nvSpPr>
        <p:spPr bwMode="auto">
          <a:xfrm>
            <a:off x="3076575" y="979488"/>
            <a:ext cx="1271588" cy="1978025"/>
          </a:xfrm>
          <a:custGeom>
            <a:avLst/>
            <a:gdLst>
              <a:gd name="T0" fmla="*/ 398184844 w 801"/>
              <a:gd name="T1" fmla="*/ 2147483647 h 1246"/>
              <a:gd name="T2" fmla="*/ 468749247 w 801"/>
              <a:gd name="T3" fmla="*/ 2147483647 h 1246"/>
              <a:gd name="T4" fmla="*/ 430947682 w 801"/>
              <a:gd name="T5" fmla="*/ 2101810313 h 1246"/>
              <a:gd name="T6" fmla="*/ 378023586 w 801"/>
              <a:gd name="T7" fmla="*/ 1935480000 h 1246"/>
              <a:gd name="T8" fmla="*/ 312499498 w 801"/>
              <a:gd name="T9" fmla="*/ 1743948125 h 1246"/>
              <a:gd name="T10" fmla="*/ 297378554 w 801"/>
              <a:gd name="T11" fmla="*/ 1413808450 h 1246"/>
              <a:gd name="T12" fmla="*/ 388104215 w 801"/>
              <a:gd name="T13" fmla="*/ 1242436238 h 1246"/>
              <a:gd name="T14" fmla="*/ 501512085 w 801"/>
              <a:gd name="T15" fmla="*/ 1108868750 h 1246"/>
              <a:gd name="T16" fmla="*/ 531753972 w 801"/>
              <a:gd name="T17" fmla="*/ 1214715313 h 1246"/>
              <a:gd name="T18" fmla="*/ 574595851 w 801"/>
              <a:gd name="T19" fmla="*/ 1396166563 h 1246"/>
              <a:gd name="T20" fmla="*/ 756047172 w 801"/>
              <a:gd name="T21" fmla="*/ 1396166563 h 1246"/>
              <a:gd name="T22" fmla="*/ 766127801 w 801"/>
              <a:gd name="T23" fmla="*/ 1151710613 h 1246"/>
              <a:gd name="T24" fmla="*/ 680442455 w 801"/>
              <a:gd name="T25" fmla="*/ 907256250 h 1246"/>
              <a:gd name="T26" fmla="*/ 688003721 w 801"/>
              <a:gd name="T27" fmla="*/ 660280938 h 1246"/>
              <a:gd name="T28" fmla="*/ 899696929 w 801"/>
              <a:gd name="T29" fmla="*/ 693043763 h 1246"/>
              <a:gd name="T30" fmla="*/ 975301646 w 801"/>
              <a:gd name="T31" fmla="*/ 947578750 h 1246"/>
              <a:gd name="T32" fmla="*/ 1086188565 w 801"/>
              <a:gd name="T33" fmla="*/ 942538438 h 1246"/>
              <a:gd name="T34" fmla="*/ 1060986992 w 801"/>
              <a:gd name="T35" fmla="*/ 718245325 h 1246"/>
              <a:gd name="T36" fmla="*/ 1048385412 w 801"/>
              <a:gd name="T37" fmla="*/ 582155300 h 1246"/>
              <a:gd name="T38" fmla="*/ 1023183840 w 801"/>
              <a:gd name="T39" fmla="*/ 425905613 h 1246"/>
              <a:gd name="T40" fmla="*/ 1028224154 w 801"/>
              <a:gd name="T41" fmla="*/ 148688425 h 1246"/>
              <a:gd name="T42" fmla="*/ 1252518943 w 801"/>
              <a:gd name="T43" fmla="*/ 191531875 h 1246"/>
              <a:gd name="T44" fmla="*/ 1277720515 w 801"/>
              <a:gd name="T45" fmla="*/ 400704050 h 1246"/>
              <a:gd name="T46" fmla="*/ 1272680200 w 801"/>
              <a:gd name="T47" fmla="*/ 630039063 h 1246"/>
              <a:gd name="T48" fmla="*/ 1310481765 w 801"/>
              <a:gd name="T49" fmla="*/ 675401875 h 1246"/>
              <a:gd name="T50" fmla="*/ 1439010578 w 801"/>
              <a:gd name="T51" fmla="*/ 80645000 h 1246"/>
              <a:gd name="T52" fmla="*/ 1625502214 w 801"/>
              <a:gd name="T53" fmla="*/ 0 h 1246"/>
              <a:gd name="T54" fmla="*/ 1693545666 w 801"/>
              <a:gd name="T55" fmla="*/ 201612500 h 1246"/>
              <a:gd name="T56" fmla="*/ 1592739376 w 801"/>
              <a:gd name="T57" fmla="*/ 378023438 h 1246"/>
              <a:gd name="T58" fmla="*/ 1917840454 w 801"/>
              <a:gd name="T59" fmla="*/ 478829688 h 1246"/>
              <a:gd name="T60" fmla="*/ 1796872907 w 801"/>
              <a:gd name="T61" fmla="*/ 582155300 h 1246"/>
              <a:gd name="T62" fmla="*/ 1512094345 w 801"/>
              <a:gd name="T63" fmla="*/ 708164700 h 1246"/>
              <a:gd name="T64" fmla="*/ 1927921083 w 801"/>
              <a:gd name="T65" fmla="*/ 899694988 h 1246"/>
              <a:gd name="T66" fmla="*/ 1902719511 w 801"/>
              <a:gd name="T67" fmla="*/ 1038304375 h 1246"/>
              <a:gd name="T68" fmla="*/ 1444050893 w 801"/>
              <a:gd name="T69" fmla="*/ 1141629988 h 1246"/>
              <a:gd name="T70" fmla="*/ 1411288055 w 801"/>
              <a:gd name="T71" fmla="*/ 1315521563 h 1246"/>
              <a:gd name="T72" fmla="*/ 1794351956 w 801"/>
              <a:gd name="T73" fmla="*/ 1285279688 h 1246"/>
              <a:gd name="T74" fmla="*/ 2003525800 w 801"/>
              <a:gd name="T75" fmla="*/ 1491932500 h 1246"/>
              <a:gd name="T76" fmla="*/ 1874996987 w 801"/>
              <a:gd name="T77" fmla="*/ 1653222500 h 1246"/>
              <a:gd name="T78" fmla="*/ 1282760829 w 801"/>
              <a:gd name="T79" fmla="*/ 1648182188 h 1246"/>
              <a:gd name="T80" fmla="*/ 1411288055 w 801"/>
              <a:gd name="T81" fmla="*/ 1764109375 h 1246"/>
              <a:gd name="T82" fmla="*/ 1645663472 w 801"/>
              <a:gd name="T83" fmla="*/ 1902717175 h 1246"/>
              <a:gd name="T84" fmla="*/ 1559978126 w 801"/>
              <a:gd name="T85" fmla="*/ 2069047488 h 1246"/>
              <a:gd name="T86" fmla="*/ 1428929949 w 801"/>
              <a:gd name="T87" fmla="*/ 2147483647 h 1246"/>
              <a:gd name="T88" fmla="*/ 1277720515 w 801"/>
              <a:gd name="T89" fmla="*/ 2147483647 h 1246"/>
              <a:gd name="T90" fmla="*/ 1038304783 w 801"/>
              <a:gd name="T91" fmla="*/ 2147483647 h 1246"/>
              <a:gd name="T92" fmla="*/ 693044035 w 801"/>
              <a:gd name="T93" fmla="*/ 2147483647 h 1246"/>
              <a:gd name="T94" fmla="*/ 1486892772 w 801"/>
              <a:gd name="T95" fmla="*/ 1930439688 h 1246"/>
              <a:gd name="T96" fmla="*/ 1822074479 w 801"/>
              <a:gd name="T97" fmla="*/ 965219050 h 1246"/>
              <a:gd name="T98" fmla="*/ 1396167111 w 801"/>
              <a:gd name="T99" fmla="*/ 635079375 h 1246"/>
              <a:gd name="T100" fmla="*/ 952619437 w 801"/>
              <a:gd name="T101" fmla="*/ 1592738750 h 1246"/>
              <a:gd name="T102" fmla="*/ 632560261 w 801"/>
              <a:gd name="T103" fmla="*/ 2147483647 h 1246"/>
              <a:gd name="T104" fmla="*/ 526713657 w 801"/>
              <a:gd name="T105" fmla="*/ 2147483647 h 1246"/>
              <a:gd name="T106" fmla="*/ 446068625 w 801"/>
              <a:gd name="T107" fmla="*/ 2147483647 h 1246"/>
              <a:gd name="T108" fmla="*/ 340222021 w 801"/>
              <a:gd name="T109" fmla="*/ 2147483647 h 1246"/>
              <a:gd name="T110" fmla="*/ 216733523 w 801"/>
              <a:gd name="T111" fmla="*/ 2147483647 h 1246"/>
              <a:gd name="T112" fmla="*/ 40322516 w 801"/>
              <a:gd name="T113" fmla="*/ 2147483647 h 1246"/>
              <a:gd name="T114" fmla="*/ 317539812 w 801"/>
              <a:gd name="T115" fmla="*/ 2147483647 h 1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1"/>
              <a:gd name="T175" fmla="*/ 0 h 1246"/>
              <a:gd name="T176" fmla="*/ 801 w 801"/>
              <a:gd name="T177" fmla="*/ 1246 h 1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1" h="1246">
                <a:moveTo>
                  <a:pt x="126" y="1064"/>
                </a:moveTo>
                <a:lnTo>
                  <a:pt x="129" y="1060"/>
                </a:lnTo>
                <a:lnTo>
                  <a:pt x="139" y="1051"/>
                </a:lnTo>
                <a:lnTo>
                  <a:pt x="144" y="1043"/>
                </a:lnTo>
                <a:lnTo>
                  <a:pt x="152" y="1034"/>
                </a:lnTo>
                <a:lnTo>
                  <a:pt x="158" y="1022"/>
                </a:lnTo>
                <a:lnTo>
                  <a:pt x="165" y="1009"/>
                </a:lnTo>
                <a:lnTo>
                  <a:pt x="177" y="980"/>
                </a:lnTo>
                <a:lnTo>
                  <a:pt x="184" y="944"/>
                </a:lnTo>
                <a:lnTo>
                  <a:pt x="186" y="925"/>
                </a:lnTo>
                <a:lnTo>
                  <a:pt x="186" y="914"/>
                </a:lnTo>
                <a:lnTo>
                  <a:pt x="186" y="905"/>
                </a:lnTo>
                <a:lnTo>
                  <a:pt x="184" y="893"/>
                </a:lnTo>
                <a:lnTo>
                  <a:pt x="182" y="882"/>
                </a:lnTo>
                <a:lnTo>
                  <a:pt x="181" y="870"/>
                </a:lnTo>
                <a:lnTo>
                  <a:pt x="179" y="857"/>
                </a:lnTo>
                <a:lnTo>
                  <a:pt x="175" y="846"/>
                </a:lnTo>
                <a:lnTo>
                  <a:pt x="171" y="834"/>
                </a:lnTo>
                <a:lnTo>
                  <a:pt x="169" y="823"/>
                </a:lnTo>
                <a:lnTo>
                  <a:pt x="163" y="812"/>
                </a:lnTo>
                <a:lnTo>
                  <a:pt x="162" y="800"/>
                </a:lnTo>
                <a:lnTo>
                  <a:pt x="158" y="789"/>
                </a:lnTo>
                <a:lnTo>
                  <a:pt x="154" y="779"/>
                </a:lnTo>
                <a:lnTo>
                  <a:pt x="150" y="768"/>
                </a:lnTo>
                <a:lnTo>
                  <a:pt x="146" y="759"/>
                </a:lnTo>
                <a:lnTo>
                  <a:pt x="143" y="749"/>
                </a:lnTo>
                <a:lnTo>
                  <a:pt x="135" y="728"/>
                </a:lnTo>
                <a:lnTo>
                  <a:pt x="133" y="721"/>
                </a:lnTo>
                <a:lnTo>
                  <a:pt x="129" y="711"/>
                </a:lnTo>
                <a:lnTo>
                  <a:pt x="124" y="692"/>
                </a:lnTo>
                <a:lnTo>
                  <a:pt x="118" y="675"/>
                </a:lnTo>
                <a:lnTo>
                  <a:pt x="114" y="658"/>
                </a:lnTo>
                <a:lnTo>
                  <a:pt x="110" y="643"/>
                </a:lnTo>
                <a:lnTo>
                  <a:pt x="108" y="626"/>
                </a:lnTo>
                <a:lnTo>
                  <a:pt x="110" y="594"/>
                </a:lnTo>
                <a:lnTo>
                  <a:pt x="118" y="561"/>
                </a:lnTo>
                <a:lnTo>
                  <a:pt x="124" y="546"/>
                </a:lnTo>
                <a:lnTo>
                  <a:pt x="131" y="531"/>
                </a:lnTo>
                <a:lnTo>
                  <a:pt x="133" y="523"/>
                </a:lnTo>
                <a:lnTo>
                  <a:pt x="137" y="518"/>
                </a:lnTo>
                <a:lnTo>
                  <a:pt x="146" y="505"/>
                </a:lnTo>
                <a:lnTo>
                  <a:pt x="154" y="493"/>
                </a:lnTo>
                <a:lnTo>
                  <a:pt x="160" y="482"/>
                </a:lnTo>
                <a:lnTo>
                  <a:pt x="169" y="472"/>
                </a:lnTo>
                <a:lnTo>
                  <a:pt x="175" y="465"/>
                </a:lnTo>
                <a:lnTo>
                  <a:pt x="182" y="457"/>
                </a:lnTo>
                <a:lnTo>
                  <a:pt x="188" y="450"/>
                </a:lnTo>
                <a:lnTo>
                  <a:pt x="199" y="440"/>
                </a:lnTo>
                <a:lnTo>
                  <a:pt x="209" y="432"/>
                </a:lnTo>
                <a:lnTo>
                  <a:pt x="209" y="436"/>
                </a:lnTo>
                <a:lnTo>
                  <a:pt x="209" y="450"/>
                </a:lnTo>
                <a:lnTo>
                  <a:pt x="211" y="459"/>
                </a:lnTo>
                <a:lnTo>
                  <a:pt x="211" y="470"/>
                </a:lnTo>
                <a:lnTo>
                  <a:pt x="211" y="482"/>
                </a:lnTo>
                <a:lnTo>
                  <a:pt x="213" y="495"/>
                </a:lnTo>
                <a:lnTo>
                  <a:pt x="215" y="508"/>
                </a:lnTo>
                <a:lnTo>
                  <a:pt x="217" y="520"/>
                </a:lnTo>
                <a:lnTo>
                  <a:pt x="220" y="533"/>
                </a:lnTo>
                <a:lnTo>
                  <a:pt x="224" y="544"/>
                </a:lnTo>
                <a:lnTo>
                  <a:pt x="228" y="554"/>
                </a:lnTo>
                <a:lnTo>
                  <a:pt x="234" y="563"/>
                </a:lnTo>
                <a:lnTo>
                  <a:pt x="245" y="577"/>
                </a:lnTo>
                <a:lnTo>
                  <a:pt x="262" y="582"/>
                </a:lnTo>
                <a:lnTo>
                  <a:pt x="275" y="578"/>
                </a:lnTo>
                <a:lnTo>
                  <a:pt x="289" y="569"/>
                </a:lnTo>
                <a:lnTo>
                  <a:pt x="300" y="554"/>
                </a:lnTo>
                <a:lnTo>
                  <a:pt x="308" y="535"/>
                </a:lnTo>
                <a:lnTo>
                  <a:pt x="311" y="514"/>
                </a:lnTo>
                <a:lnTo>
                  <a:pt x="313" y="491"/>
                </a:lnTo>
                <a:lnTo>
                  <a:pt x="311" y="480"/>
                </a:lnTo>
                <a:lnTo>
                  <a:pt x="308" y="468"/>
                </a:lnTo>
                <a:lnTo>
                  <a:pt x="304" y="457"/>
                </a:lnTo>
                <a:lnTo>
                  <a:pt x="298" y="444"/>
                </a:lnTo>
                <a:lnTo>
                  <a:pt x="292" y="429"/>
                </a:lnTo>
                <a:lnTo>
                  <a:pt x="287" y="412"/>
                </a:lnTo>
                <a:lnTo>
                  <a:pt x="281" y="395"/>
                </a:lnTo>
                <a:lnTo>
                  <a:pt x="275" y="377"/>
                </a:lnTo>
                <a:lnTo>
                  <a:pt x="270" y="360"/>
                </a:lnTo>
                <a:lnTo>
                  <a:pt x="266" y="343"/>
                </a:lnTo>
                <a:lnTo>
                  <a:pt x="262" y="324"/>
                </a:lnTo>
                <a:lnTo>
                  <a:pt x="262" y="309"/>
                </a:lnTo>
                <a:lnTo>
                  <a:pt x="264" y="279"/>
                </a:lnTo>
                <a:lnTo>
                  <a:pt x="270" y="268"/>
                </a:lnTo>
                <a:lnTo>
                  <a:pt x="273" y="262"/>
                </a:lnTo>
                <a:lnTo>
                  <a:pt x="277" y="256"/>
                </a:lnTo>
                <a:lnTo>
                  <a:pt x="289" y="249"/>
                </a:lnTo>
                <a:lnTo>
                  <a:pt x="302" y="243"/>
                </a:lnTo>
                <a:lnTo>
                  <a:pt x="330" y="245"/>
                </a:lnTo>
                <a:lnTo>
                  <a:pt x="349" y="262"/>
                </a:lnTo>
                <a:lnTo>
                  <a:pt x="357" y="275"/>
                </a:lnTo>
                <a:lnTo>
                  <a:pt x="363" y="290"/>
                </a:lnTo>
                <a:lnTo>
                  <a:pt x="368" y="307"/>
                </a:lnTo>
                <a:lnTo>
                  <a:pt x="374" y="324"/>
                </a:lnTo>
                <a:lnTo>
                  <a:pt x="378" y="343"/>
                </a:lnTo>
                <a:lnTo>
                  <a:pt x="382" y="360"/>
                </a:lnTo>
                <a:lnTo>
                  <a:pt x="387" y="376"/>
                </a:lnTo>
                <a:lnTo>
                  <a:pt x="391" y="389"/>
                </a:lnTo>
                <a:lnTo>
                  <a:pt x="402" y="410"/>
                </a:lnTo>
                <a:lnTo>
                  <a:pt x="418" y="414"/>
                </a:lnTo>
                <a:lnTo>
                  <a:pt x="425" y="408"/>
                </a:lnTo>
                <a:lnTo>
                  <a:pt x="429" y="393"/>
                </a:lnTo>
                <a:lnTo>
                  <a:pt x="431" y="374"/>
                </a:lnTo>
                <a:lnTo>
                  <a:pt x="431" y="360"/>
                </a:lnTo>
                <a:lnTo>
                  <a:pt x="429" y="347"/>
                </a:lnTo>
                <a:lnTo>
                  <a:pt x="427" y="332"/>
                </a:lnTo>
                <a:lnTo>
                  <a:pt x="427" y="317"/>
                </a:lnTo>
                <a:lnTo>
                  <a:pt x="423" y="302"/>
                </a:lnTo>
                <a:lnTo>
                  <a:pt x="421" y="285"/>
                </a:lnTo>
                <a:lnTo>
                  <a:pt x="421" y="277"/>
                </a:lnTo>
                <a:lnTo>
                  <a:pt x="419" y="268"/>
                </a:lnTo>
                <a:lnTo>
                  <a:pt x="418" y="258"/>
                </a:lnTo>
                <a:lnTo>
                  <a:pt x="418" y="249"/>
                </a:lnTo>
                <a:lnTo>
                  <a:pt x="416" y="241"/>
                </a:lnTo>
                <a:lnTo>
                  <a:pt x="416" y="231"/>
                </a:lnTo>
                <a:lnTo>
                  <a:pt x="414" y="222"/>
                </a:lnTo>
                <a:lnTo>
                  <a:pt x="412" y="214"/>
                </a:lnTo>
                <a:lnTo>
                  <a:pt x="410" y="195"/>
                </a:lnTo>
                <a:lnTo>
                  <a:pt x="408" y="186"/>
                </a:lnTo>
                <a:lnTo>
                  <a:pt x="408" y="178"/>
                </a:lnTo>
                <a:lnTo>
                  <a:pt x="406" y="169"/>
                </a:lnTo>
                <a:lnTo>
                  <a:pt x="406" y="161"/>
                </a:lnTo>
                <a:lnTo>
                  <a:pt x="404" y="144"/>
                </a:lnTo>
                <a:lnTo>
                  <a:pt x="402" y="127"/>
                </a:lnTo>
                <a:lnTo>
                  <a:pt x="402" y="112"/>
                </a:lnTo>
                <a:lnTo>
                  <a:pt x="404" y="82"/>
                </a:lnTo>
                <a:lnTo>
                  <a:pt x="408" y="59"/>
                </a:lnTo>
                <a:lnTo>
                  <a:pt x="414" y="40"/>
                </a:lnTo>
                <a:lnTo>
                  <a:pt x="425" y="29"/>
                </a:lnTo>
                <a:lnTo>
                  <a:pt x="442" y="25"/>
                </a:lnTo>
                <a:lnTo>
                  <a:pt x="473" y="36"/>
                </a:lnTo>
                <a:lnTo>
                  <a:pt x="490" y="59"/>
                </a:lnTo>
                <a:lnTo>
                  <a:pt x="497" y="76"/>
                </a:lnTo>
                <a:lnTo>
                  <a:pt x="501" y="95"/>
                </a:lnTo>
                <a:lnTo>
                  <a:pt x="505" y="116"/>
                </a:lnTo>
                <a:lnTo>
                  <a:pt x="505" y="125"/>
                </a:lnTo>
                <a:lnTo>
                  <a:pt x="507" y="137"/>
                </a:lnTo>
                <a:lnTo>
                  <a:pt x="507" y="148"/>
                </a:lnTo>
                <a:lnTo>
                  <a:pt x="507" y="159"/>
                </a:lnTo>
                <a:lnTo>
                  <a:pt x="507" y="169"/>
                </a:lnTo>
                <a:lnTo>
                  <a:pt x="507" y="180"/>
                </a:lnTo>
                <a:lnTo>
                  <a:pt x="507" y="222"/>
                </a:lnTo>
                <a:lnTo>
                  <a:pt x="505" y="231"/>
                </a:lnTo>
                <a:lnTo>
                  <a:pt x="507" y="241"/>
                </a:lnTo>
                <a:lnTo>
                  <a:pt x="505" y="250"/>
                </a:lnTo>
                <a:lnTo>
                  <a:pt x="507" y="258"/>
                </a:lnTo>
                <a:lnTo>
                  <a:pt x="507" y="273"/>
                </a:lnTo>
                <a:lnTo>
                  <a:pt x="511" y="285"/>
                </a:lnTo>
                <a:lnTo>
                  <a:pt x="516" y="288"/>
                </a:lnTo>
                <a:lnTo>
                  <a:pt x="518" y="281"/>
                </a:lnTo>
                <a:lnTo>
                  <a:pt x="520" y="268"/>
                </a:lnTo>
                <a:lnTo>
                  <a:pt x="526" y="228"/>
                </a:lnTo>
                <a:lnTo>
                  <a:pt x="531" y="178"/>
                </a:lnTo>
                <a:lnTo>
                  <a:pt x="539" y="123"/>
                </a:lnTo>
                <a:lnTo>
                  <a:pt x="552" y="74"/>
                </a:lnTo>
                <a:lnTo>
                  <a:pt x="562" y="51"/>
                </a:lnTo>
                <a:lnTo>
                  <a:pt x="571" y="32"/>
                </a:lnTo>
                <a:lnTo>
                  <a:pt x="577" y="25"/>
                </a:lnTo>
                <a:lnTo>
                  <a:pt x="583" y="19"/>
                </a:lnTo>
                <a:lnTo>
                  <a:pt x="596" y="10"/>
                </a:lnTo>
                <a:lnTo>
                  <a:pt x="609" y="6"/>
                </a:lnTo>
                <a:lnTo>
                  <a:pt x="622" y="2"/>
                </a:lnTo>
                <a:lnTo>
                  <a:pt x="645" y="0"/>
                </a:lnTo>
                <a:lnTo>
                  <a:pt x="674" y="13"/>
                </a:lnTo>
                <a:lnTo>
                  <a:pt x="681" y="25"/>
                </a:lnTo>
                <a:lnTo>
                  <a:pt x="683" y="40"/>
                </a:lnTo>
                <a:lnTo>
                  <a:pt x="683" y="55"/>
                </a:lnTo>
                <a:lnTo>
                  <a:pt x="676" y="72"/>
                </a:lnTo>
                <a:lnTo>
                  <a:pt x="672" y="80"/>
                </a:lnTo>
                <a:lnTo>
                  <a:pt x="666" y="87"/>
                </a:lnTo>
                <a:lnTo>
                  <a:pt x="657" y="104"/>
                </a:lnTo>
                <a:lnTo>
                  <a:pt x="653" y="110"/>
                </a:lnTo>
                <a:lnTo>
                  <a:pt x="647" y="118"/>
                </a:lnTo>
                <a:lnTo>
                  <a:pt x="639" y="131"/>
                </a:lnTo>
                <a:lnTo>
                  <a:pt x="632" y="150"/>
                </a:lnTo>
                <a:lnTo>
                  <a:pt x="636" y="156"/>
                </a:lnTo>
                <a:lnTo>
                  <a:pt x="643" y="158"/>
                </a:lnTo>
                <a:lnTo>
                  <a:pt x="681" y="159"/>
                </a:lnTo>
                <a:lnTo>
                  <a:pt x="729" y="167"/>
                </a:lnTo>
                <a:lnTo>
                  <a:pt x="759" y="184"/>
                </a:lnTo>
                <a:lnTo>
                  <a:pt x="761" y="190"/>
                </a:lnTo>
                <a:lnTo>
                  <a:pt x="759" y="195"/>
                </a:lnTo>
                <a:lnTo>
                  <a:pt x="755" y="203"/>
                </a:lnTo>
                <a:lnTo>
                  <a:pt x="748" y="211"/>
                </a:lnTo>
                <a:lnTo>
                  <a:pt x="738" y="218"/>
                </a:lnTo>
                <a:lnTo>
                  <a:pt x="725" y="226"/>
                </a:lnTo>
                <a:lnTo>
                  <a:pt x="713" y="231"/>
                </a:lnTo>
                <a:lnTo>
                  <a:pt x="700" y="237"/>
                </a:lnTo>
                <a:lnTo>
                  <a:pt x="674" y="245"/>
                </a:lnTo>
                <a:lnTo>
                  <a:pt x="649" y="252"/>
                </a:lnTo>
                <a:lnTo>
                  <a:pt x="628" y="260"/>
                </a:lnTo>
                <a:lnTo>
                  <a:pt x="611" y="269"/>
                </a:lnTo>
                <a:lnTo>
                  <a:pt x="600" y="281"/>
                </a:lnTo>
                <a:lnTo>
                  <a:pt x="598" y="298"/>
                </a:lnTo>
                <a:lnTo>
                  <a:pt x="602" y="305"/>
                </a:lnTo>
                <a:lnTo>
                  <a:pt x="609" y="313"/>
                </a:lnTo>
                <a:lnTo>
                  <a:pt x="632" y="323"/>
                </a:lnTo>
                <a:lnTo>
                  <a:pt x="702" y="340"/>
                </a:lnTo>
                <a:lnTo>
                  <a:pt x="765" y="357"/>
                </a:lnTo>
                <a:lnTo>
                  <a:pt x="780" y="372"/>
                </a:lnTo>
                <a:lnTo>
                  <a:pt x="784" y="379"/>
                </a:lnTo>
                <a:lnTo>
                  <a:pt x="780" y="389"/>
                </a:lnTo>
                <a:lnTo>
                  <a:pt x="774" y="398"/>
                </a:lnTo>
                <a:lnTo>
                  <a:pt x="767" y="408"/>
                </a:lnTo>
                <a:lnTo>
                  <a:pt x="755" y="412"/>
                </a:lnTo>
                <a:lnTo>
                  <a:pt x="744" y="417"/>
                </a:lnTo>
                <a:lnTo>
                  <a:pt x="715" y="423"/>
                </a:lnTo>
                <a:lnTo>
                  <a:pt x="685" y="427"/>
                </a:lnTo>
                <a:lnTo>
                  <a:pt x="653" y="431"/>
                </a:lnTo>
                <a:lnTo>
                  <a:pt x="622" y="434"/>
                </a:lnTo>
                <a:lnTo>
                  <a:pt x="573" y="453"/>
                </a:lnTo>
                <a:lnTo>
                  <a:pt x="560" y="468"/>
                </a:lnTo>
                <a:lnTo>
                  <a:pt x="550" y="484"/>
                </a:lnTo>
                <a:lnTo>
                  <a:pt x="548" y="497"/>
                </a:lnTo>
                <a:lnTo>
                  <a:pt x="548" y="505"/>
                </a:lnTo>
                <a:lnTo>
                  <a:pt x="550" y="510"/>
                </a:lnTo>
                <a:lnTo>
                  <a:pt x="560" y="522"/>
                </a:lnTo>
                <a:lnTo>
                  <a:pt x="573" y="531"/>
                </a:lnTo>
                <a:lnTo>
                  <a:pt x="615" y="537"/>
                </a:lnTo>
                <a:lnTo>
                  <a:pt x="658" y="529"/>
                </a:lnTo>
                <a:lnTo>
                  <a:pt x="677" y="523"/>
                </a:lnTo>
                <a:lnTo>
                  <a:pt x="694" y="516"/>
                </a:lnTo>
                <a:lnTo>
                  <a:pt x="712" y="510"/>
                </a:lnTo>
                <a:lnTo>
                  <a:pt x="729" y="506"/>
                </a:lnTo>
                <a:lnTo>
                  <a:pt x="770" y="510"/>
                </a:lnTo>
                <a:lnTo>
                  <a:pt x="789" y="523"/>
                </a:lnTo>
                <a:lnTo>
                  <a:pt x="799" y="542"/>
                </a:lnTo>
                <a:lnTo>
                  <a:pt x="801" y="565"/>
                </a:lnTo>
                <a:lnTo>
                  <a:pt x="795" y="592"/>
                </a:lnTo>
                <a:lnTo>
                  <a:pt x="789" y="605"/>
                </a:lnTo>
                <a:lnTo>
                  <a:pt x="784" y="618"/>
                </a:lnTo>
                <a:lnTo>
                  <a:pt x="774" y="630"/>
                </a:lnTo>
                <a:lnTo>
                  <a:pt x="767" y="639"/>
                </a:lnTo>
                <a:lnTo>
                  <a:pt x="755" y="649"/>
                </a:lnTo>
                <a:lnTo>
                  <a:pt x="744" y="656"/>
                </a:lnTo>
                <a:lnTo>
                  <a:pt x="731" y="662"/>
                </a:lnTo>
                <a:lnTo>
                  <a:pt x="715" y="664"/>
                </a:lnTo>
                <a:lnTo>
                  <a:pt x="685" y="666"/>
                </a:lnTo>
                <a:lnTo>
                  <a:pt x="649" y="662"/>
                </a:lnTo>
                <a:lnTo>
                  <a:pt x="571" y="654"/>
                </a:lnTo>
                <a:lnTo>
                  <a:pt x="509" y="654"/>
                </a:lnTo>
                <a:lnTo>
                  <a:pt x="488" y="662"/>
                </a:lnTo>
                <a:lnTo>
                  <a:pt x="478" y="675"/>
                </a:lnTo>
                <a:lnTo>
                  <a:pt x="478" y="683"/>
                </a:lnTo>
                <a:lnTo>
                  <a:pt x="484" y="690"/>
                </a:lnTo>
                <a:lnTo>
                  <a:pt x="501" y="696"/>
                </a:lnTo>
                <a:lnTo>
                  <a:pt x="560" y="700"/>
                </a:lnTo>
                <a:lnTo>
                  <a:pt x="592" y="700"/>
                </a:lnTo>
                <a:lnTo>
                  <a:pt x="622" y="704"/>
                </a:lnTo>
                <a:lnTo>
                  <a:pt x="643" y="713"/>
                </a:lnTo>
                <a:lnTo>
                  <a:pt x="655" y="728"/>
                </a:lnTo>
                <a:lnTo>
                  <a:pt x="657" y="740"/>
                </a:lnTo>
                <a:lnTo>
                  <a:pt x="653" y="755"/>
                </a:lnTo>
                <a:lnTo>
                  <a:pt x="645" y="772"/>
                </a:lnTo>
                <a:lnTo>
                  <a:pt x="641" y="781"/>
                </a:lnTo>
                <a:lnTo>
                  <a:pt x="638" y="791"/>
                </a:lnTo>
                <a:lnTo>
                  <a:pt x="632" y="802"/>
                </a:lnTo>
                <a:lnTo>
                  <a:pt x="624" y="812"/>
                </a:lnTo>
                <a:lnTo>
                  <a:pt x="619" y="821"/>
                </a:lnTo>
                <a:lnTo>
                  <a:pt x="611" y="833"/>
                </a:lnTo>
                <a:lnTo>
                  <a:pt x="603" y="844"/>
                </a:lnTo>
                <a:lnTo>
                  <a:pt x="594" y="853"/>
                </a:lnTo>
                <a:lnTo>
                  <a:pt x="586" y="865"/>
                </a:lnTo>
                <a:lnTo>
                  <a:pt x="577" y="874"/>
                </a:lnTo>
                <a:lnTo>
                  <a:pt x="567" y="886"/>
                </a:lnTo>
                <a:lnTo>
                  <a:pt x="558" y="895"/>
                </a:lnTo>
                <a:lnTo>
                  <a:pt x="548" y="905"/>
                </a:lnTo>
                <a:lnTo>
                  <a:pt x="537" y="914"/>
                </a:lnTo>
                <a:lnTo>
                  <a:pt x="528" y="924"/>
                </a:lnTo>
                <a:lnTo>
                  <a:pt x="516" y="931"/>
                </a:lnTo>
                <a:lnTo>
                  <a:pt x="507" y="939"/>
                </a:lnTo>
                <a:lnTo>
                  <a:pt x="495" y="946"/>
                </a:lnTo>
                <a:lnTo>
                  <a:pt x="484" y="952"/>
                </a:lnTo>
                <a:lnTo>
                  <a:pt x="474" y="958"/>
                </a:lnTo>
                <a:lnTo>
                  <a:pt x="452" y="967"/>
                </a:lnTo>
                <a:lnTo>
                  <a:pt x="431" y="971"/>
                </a:lnTo>
                <a:lnTo>
                  <a:pt x="412" y="971"/>
                </a:lnTo>
                <a:lnTo>
                  <a:pt x="374" y="973"/>
                </a:lnTo>
                <a:lnTo>
                  <a:pt x="340" y="980"/>
                </a:lnTo>
                <a:lnTo>
                  <a:pt x="311" y="994"/>
                </a:lnTo>
                <a:lnTo>
                  <a:pt x="298" y="1001"/>
                </a:lnTo>
                <a:lnTo>
                  <a:pt x="287" y="1009"/>
                </a:lnTo>
                <a:lnTo>
                  <a:pt x="275" y="1018"/>
                </a:lnTo>
                <a:lnTo>
                  <a:pt x="266" y="1026"/>
                </a:lnTo>
                <a:lnTo>
                  <a:pt x="253" y="1041"/>
                </a:lnTo>
                <a:lnTo>
                  <a:pt x="243" y="1051"/>
                </a:lnTo>
                <a:lnTo>
                  <a:pt x="241" y="1054"/>
                </a:lnTo>
                <a:lnTo>
                  <a:pt x="325" y="874"/>
                </a:lnTo>
                <a:lnTo>
                  <a:pt x="590" y="766"/>
                </a:lnTo>
                <a:lnTo>
                  <a:pt x="347" y="815"/>
                </a:lnTo>
                <a:lnTo>
                  <a:pt x="450" y="599"/>
                </a:lnTo>
                <a:lnTo>
                  <a:pt x="723" y="596"/>
                </a:lnTo>
                <a:lnTo>
                  <a:pt x="467" y="554"/>
                </a:lnTo>
                <a:lnTo>
                  <a:pt x="529" y="410"/>
                </a:lnTo>
                <a:lnTo>
                  <a:pt x="723" y="383"/>
                </a:lnTo>
                <a:lnTo>
                  <a:pt x="547" y="368"/>
                </a:lnTo>
                <a:lnTo>
                  <a:pt x="588" y="249"/>
                </a:lnTo>
                <a:lnTo>
                  <a:pt x="694" y="197"/>
                </a:lnTo>
                <a:lnTo>
                  <a:pt x="586" y="213"/>
                </a:lnTo>
                <a:lnTo>
                  <a:pt x="619" y="42"/>
                </a:lnTo>
                <a:lnTo>
                  <a:pt x="554" y="252"/>
                </a:lnTo>
                <a:lnTo>
                  <a:pt x="495" y="410"/>
                </a:lnTo>
                <a:lnTo>
                  <a:pt x="457" y="85"/>
                </a:lnTo>
                <a:lnTo>
                  <a:pt x="463" y="465"/>
                </a:lnTo>
                <a:lnTo>
                  <a:pt x="408" y="580"/>
                </a:lnTo>
                <a:lnTo>
                  <a:pt x="317" y="298"/>
                </a:lnTo>
                <a:lnTo>
                  <a:pt x="378" y="632"/>
                </a:lnTo>
                <a:lnTo>
                  <a:pt x="300" y="804"/>
                </a:lnTo>
                <a:lnTo>
                  <a:pt x="175" y="588"/>
                </a:lnTo>
                <a:lnTo>
                  <a:pt x="277" y="857"/>
                </a:lnTo>
                <a:lnTo>
                  <a:pt x="270" y="880"/>
                </a:lnTo>
                <a:lnTo>
                  <a:pt x="260" y="906"/>
                </a:lnTo>
                <a:lnTo>
                  <a:pt x="251" y="937"/>
                </a:lnTo>
                <a:lnTo>
                  <a:pt x="237" y="971"/>
                </a:lnTo>
                <a:lnTo>
                  <a:pt x="224" y="1005"/>
                </a:lnTo>
                <a:lnTo>
                  <a:pt x="220" y="1013"/>
                </a:lnTo>
                <a:lnTo>
                  <a:pt x="217" y="1020"/>
                </a:lnTo>
                <a:lnTo>
                  <a:pt x="213" y="1028"/>
                </a:lnTo>
                <a:lnTo>
                  <a:pt x="209" y="1035"/>
                </a:lnTo>
                <a:lnTo>
                  <a:pt x="207" y="1043"/>
                </a:lnTo>
                <a:lnTo>
                  <a:pt x="203" y="1049"/>
                </a:lnTo>
                <a:lnTo>
                  <a:pt x="196" y="1062"/>
                </a:lnTo>
                <a:lnTo>
                  <a:pt x="186" y="1073"/>
                </a:lnTo>
                <a:lnTo>
                  <a:pt x="182" y="1079"/>
                </a:lnTo>
                <a:lnTo>
                  <a:pt x="177" y="1087"/>
                </a:lnTo>
                <a:lnTo>
                  <a:pt x="171" y="1092"/>
                </a:lnTo>
                <a:lnTo>
                  <a:pt x="163" y="1100"/>
                </a:lnTo>
                <a:lnTo>
                  <a:pt x="158" y="1107"/>
                </a:lnTo>
                <a:lnTo>
                  <a:pt x="150" y="1115"/>
                </a:lnTo>
                <a:lnTo>
                  <a:pt x="143" y="1123"/>
                </a:lnTo>
                <a:lnTo>
                  <a:pt x="135" y="1130"/>
                </a:lnTo>
                <a:lnTo>
                  <a:pt x="126" y="1138"/>
                </a:lnTo>
                <a:lnTo>
                  <a:pt x="118" y="1145"/>
                </a:lnTo>
                <a:lnTo>
                  <a:pt x="110" y="1153"/>
                </a:lnTo>
                <a:lnTo>
                  <a:pt x="101" y="1161"/>
                </a:lnTo>
                <a:lnTo>
                  <a:pt x="93" y="1168"/>
                </a:lnTo>
                <a:lnTo>
                  <a:pt x="86" y="1176"/>
                </a:lnTo>
                <a:lnTo>
                  <a:pt x="69" y="1189"/>
                </a:lnTo>
                <a:lnTo>
                  <a:pt x="61" y="1197"/>
                </a:lnTo>
                <a:lnTo>
                  <a:pt x="53" y="1202"/>
                </a:lnTo>
                <a:lnTo>
                  <a:pt x="38" y="1214"/>
                </a:lnTo>
                <a:lnTo>
                  <a:pt x="27" y="1225"/>
                </a:lnTo>
                <a:lnTo>
                  <a:pt x="16" y="1233"/>
                </a:lnTo>
                <a:lnTo>
                  <a:pt x="8" y="1240"/>
                </a:lnTo>
                <a:lnTo>
                  <a:pt x="0" y="1246"/>
                </a:lnTo>
                <a:lnTo>
                  <a:pt x="34" y="1073"/>
                </a:lnTo>
                <a:lnTo>
                  <a:pt x="46" y="1079"/>
                </a:lnTo>
                <a:lnTo>
                  <a:pt x="82" y="1077"/>
                </a:lnTo>
                <a:lnTo>
                  <a:pt x="126" y="1064"/>
                </a:lnTo>
                <a:close/>
              </a:path>
            </a:pathLst>
          </a:custGeom>
          <a:gradFill rotWithShape="0">
            <a:gsLst>
              <a:gs pos="0">
                <a:srgbClr val="FFFF99"/>
              </a:gs>
              <a:gs pos="100000">
                <a:srgbClr val="CCCC00"/>
              </a:gs>
            </a:gsLst>
            <a:lin ang="5400000" scaled="1"/>
          </a:gradFill>
          <a:ln w="9525">
            <a:noFill/>
            <a:round/>
            <a:headEnd/>
            <a:tailEnd/>
          </a:ln>
        </p:spPr>
        <p:txBody>
          <a:bodyPr/>
          <a:lstStyle/>
          <a:p>
            <a:endParaRPr lang="en-US"/>
          </a:p>
        </p:txBody>
      </p:sp>
      <p:sp>
        <p:nvSpPr>
          <p:cNvPr id="9222" name="Freeform 8"/>
          <p:cNvSpPr>
            <a:spLocks/>
          </p:cNvSpPr>
          <p:nvPr/>
        </p:nvSpPr>
        <p:spPr bwMode="auto">
          <a:xfrm>
            <a:off x="1622425" y="11113"/>
            <a:ext cx="1268413" cy="1973262"/>
          </a:xfrm>
          <a:custGeom>
            <a:avLst/>
            <a:gdLst>
              <a:gd name="T0" fmla="*/ 398184844 w 799"/>
              <a:gd name="T1" fmla="*/ 2147483647 h 1243"/>
              <a:gd name="T2" fmla="*/ 463708933 w 799"/>
              <a:gd name="T3" fmla="*/ 2147483647 h 1243"/>
              <a:gd name="T4" fmla="*/ 430947682 w 799"/>
              <a:gd name="T5" fmla="*/ 2101809780 h 1243"/>
              <a:gd name="T6" fmla="*/ 372983272 w 799"/>
              <a:gd name="T7" fmla="*/ 1935479510 h 1243"/>
              <a:gd name="T8" fmla="*/ 307459184 w 799"/>
              <a:gd name="T9" fmla="*/ 1743947683 h 1243"/>
              <a:gd name="T10" fmla="*/ 292338240 w 799"/>
              <a:gd name="T11" fmla="*/ 1413806504 h 1243"/>
              <a:gd name="T12" fmla="*/ 383063901 w 799"/>
              <a:gd name="T13" fmla="*/ 1242435923 h 1243"/>
              <a:gd name="T14" fmla="*/ 501512085 w 799"/>
              <a:gd name="T15" fmla="*/ 1108868469 h 1243"/>
              <a:gd name="T16" fmla="*/ 531753972 w 799"/>
              <a:gd name="T17" fmla="*/ 1212194055 h 1243"/>
              <a:gd name="T18" fmla="*/ 574595852 w 799"/>
              <a:gd name="T19" fmla="*/ 1393645259 h 1243"/>
              <a:gd name="T20" fmla="*/ 751006859 w 799"/>
              <a:gd name="T21" fmla="*/ 1393645259 h 1243"/>
              <a:gd name="T22" fmla="*/ 766127802 w 799"/>
              <a:gd name="T23" fmla="*/ 1151710321 h 1243"/>
              <a:gd name="T24" fmla="*/ 680442456 w 799"/>
              <a:gd name="T25" fmla="*/ 907256020 h 1243"/>
              <a:gd name="T26" fmla="*/ 682963407 w 799"/>
              <a:gd name="T27" fmla="*/ 657759821 h 1243"/>
              <a:gd name="T28" fmla="*/ 899696930 w 799"/>
              <a:gd name="T29" fmla="*/ 693041999 h 1243"/>
              <a:gd name="T30" fmla="*/ 970261332 w 799"/>
              <a:gd name="T31" fmla="*/ 940017249 h 1243"/>
              <a:gd name="T32" fmla="*/ 1086188566 w 799"/>
              <a:gd name="T33" fmla="*/ 940017249 h 1243"/>
              <a:gd name="T34" fmla="*/ 1060986993 w 799"/>
              <a:gd name="T35" fmla="*/ 715724194 h 1243"/>
              <a:gd name="T36" fmla="*/ 1043345099 w 799"/>
              <a:gd name="T37" fmla="*/ 582155152 h 1243"/>
              <a:gd name="T38" fmla="*/ 1023183841 w 799"/>
              <a:gd name="T39" fmla="*/ 423386143 h 1243"/>
              <a:gd name="T40" fmla="*/ 1023183841 w 799"/>
              <a:gd name="T41" fmla="*/ 146169025 h 1243"/>
              <a:gd name="T42" fmla="*/ 1252518944 w 799"/>
              <a:gd name="T43" fmla="*/ 189010877 h 1243"/>
              <a:gd name="T44" fmla="*/ 1277720516 w 799"/>
              <a:gd name="T45" fmla="*/ 395663637 h 1243"/>
              <a:gd name="T46" fmla="*/ 1272680202 w 799"/>
              <a:gd name="T47" fmla="*/ 630038903 h 1243"/>
              <a:gd name="T48" fmla="*/ 1310481767 w 799"/>
              <a:gd name="T49" fmla="*/ 672880755 h 1243"/>
              <a:gd name="T50" fmla="*/ 1439010580 w 799"/>
              <a:gd name="T51" fmla="*/ 80644980 h 1243"/>
              <a:gd name="T52" fmla="*/ 1620461901 w 799"/>
              <a:gd name="T53" fmla="*/ 0 h 1243"/>
              <a:gd name="T54" fmla="*/ 1688505353 w 799"/>
              <a:gd name="T55" fmla="*/ 199091500 h 1243"/>
              <a:gd name="T56" fmla="*/ 1592739378 w 799"/>
              <a:gd name="T57" fmla="*/ 375502392 h 1243"/>
              <a:gd name="T58" fmla="*/ 1917840456 w 799"/>
              <a:gd name="T59" fmla="*/ 476308617 h 1243"/>
              <a:gd name="T60" fmla="*/ 1796872908 w 799"/>
              <a:gd name="T61" fmla="*/ 582155152 h 1243"/>
              <a:gd name="T62" fmla="*/ 1512094346 w 799"/>
              <a:gd name="T63" fmla="*/ 705643571 h 1243"/>
              <a:gd name="T64" fmla="*/ 1922880770 w 799"/>
              <a:gd name="T65" fmla="*/ 897175398 h 1243"/>
              <a:gd name="T66" fmla="*/ 1902719513 w 799"/>
              <a:gd name="T67" fmla="*/ 1035783163 h 1243"/>
              <a:gd name="T68" fmla="*/ 1444050894 w 799"/>
              <a:gd name="T69" fmla="*/ 1141629698 h 1243"/>
              <a:gd name="T70" fmla="*/ 1406247742 w 799"/>
              <a:gd name="T71" fmla="*/ 1313000280 h 1243"/>
              <a:gd name="T72" fmla="*/ 1794351957 w 799"/>
              <a:gd name="T73" fmla="*/ 1280239051 h 1243"/>
              <a:gd name="T74" fmla="*/ 2003525802 w 799"/>
              <a:gd name="T75" fmla="*/ 1489411173 h 1243"/>
              <a:gd name="T76" fmla="*/ 1869956675 w 799"/>
              <a:gd name="T77" fmla="*/ 1653222081 h 1243"/>
              <a:gd name="T78" fmla="*/ 1277720516 w 799"/>
              <a:gd name="T79" fmla="*/ 1648181770 h 1243"/>
              <a:gd name="T80" fmla="*/ 1406247742 w 799"/>
              <a:gd name="T81" fmla="*/ 1761587979 h 1243"/>
              <a:gd name="T82" fmla="*/ 1640623159 w 799"/>
              <a:gd name="T83" fmla="*/ 1900197331 h 1243"/>
              <a:gd name="T84" fmla="*/ 1554937813 w 799"/>
              <a:gd name="T85" fmla="*/ 2069046963 h 1243"/>
              <a:gd name="T86" fmla="*/ 1428929951 w 799"/>
              <a:gd name="T87" fmla="*/ 2147483647 h 1243"/>
              <a:gd name="T88" fmla="*/ 1272680202 w 799"/>
              <a:gd name="T89" fmla="*/ 2147483647 h 1243"/>
              <a:gd name="T90" fmla="*/ 1033264470 w 799"/>
              <a:gd name="T91" fmla="*/ 2147483647 h 1243"/>
              <a:gd name="T92" fmla="*/ 693044036 w 799"/>
              <a:gd name="T93" fmla="*/ 2147483647 h 1243"/>
              <a:gd name="T94" fmla="*/ 1481852459 w 799"/>
              <a:gd name="T95" fmla="*/ 1930439198 h 1243"/>
              <a:gd name="T96" fmla="*/ 1822074481 w 799"/>
              <a:gd name="T97" fmla="*/ 965218805 h 1243"/>
              <a:gd name="T98" fmla="*/ 1396167113 w 799"/>
              <a:gd name="T99" fmla="*/ 635079214 h 1243"/>
              <a:gd name="T100" fmla="*/ 952619438 w 799"/>
              <a:gd name="T101" fmla="*/ 1590217397 h 1243"/>
              <a:gd name="T102" fmla="*/ 627519947 w 799"/>
              <a:gd name="T103" fmla="*/ 2147483647 h 1243"/>
              <a:gd name="T104" fmla="*/ 526713658 w 799"/>
              <a:gd name="T105" fmla="*/ 2147483647 h 1243"/>
              <a:gd name="T106" fmla="*/ 446068626 w 799"/>
              <a:gd name="T107" fmla="*/ 2147483647 h 1243"/>
              <a:gd name="T108" fmla="*/ 335181707 w 799"/>
              <a:gd name="T109" fmla="*/ 2147483647 h 1243"/>
              <a:gd name="T110" fmla="*/ 211693208 w 799"/>
              <a:gd name="T111" fmla="*/ 2147483647 h 1243"/>
              <a:gd name="T112" fmla="*/ 37803152 w 799"/>
              <a:gd name="T113" fmla="*/ 2147483647 h 1243"/>
              <a:gd name="T114" fmla="*/ 315020449 w 799"/>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9"/>
              <a:gd name="T175" fmla="*/ 0 h 1243"/>
              <a:gd name="T176" fmla="*/ 799 w 799"/>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9" h="1243">
                <a:moveTo>
                  <a:pt x="125" y="1063"/>
                </a:moveTo>
                <a:lnTo>
                  <a:pt x="129" y="1060"/>
                </a:lnTo>
                <a:lnTo>
                  <a:pt x="139" y="1048"/>
                </a:lnTo>
                <a:lnTo>
                  <a:pt x="144" y="1041"/>
                </a:lnTo>
                <a:lnTo>
                  <a:pt x="150" y="1031"/>
                </a:lnTo>
                <a:lnTo>
                  <a:pt x="158" y="1022"/>
                </a:lnTo>
                <a:lnTo>
                  <a:pt x="163" y="1008"/>
                </a:lnTo>
                <a:lnTo>
                  <a:pt x="177" y="980"/>
                </a:lnTo>
                <a:lnTo>
                  <a:pt x="184" y="944"/>
                </a:lnTo>
                <a:lnTo>
                  <a:pt x="184" y="925"/>
                </a:lnTo>
                <a:lnTo>
                  <a:pt x="184" y="914"/>
                </a:lnTo>
                <a:lnTo>
                  <a:pt x="184" y="904"/>
                </a:lnTo>
                <a:lnTo>
                  <a:pt x="184" y="893"/>
                </a:lnTo>
                <a:lnTo>
                  <a:pt x="182" y="881"/>
                </a:lnTo>
                <a:lnTo>
                  <a:pt x="180" y="870"/>
                </a:lnTo>
                <a:lnTo>
                  <a:pt x="177" y="857"/>
                </a:lnTo>
                <a:lnTo>
                  <a:pt x="175" y="845"/>
                </a:lnTo>
                <a:lnTo>
                  <a:pt x="171" y="834"/>
                </a:lnTo>
                <a:lnTo>
                  <a:pt x="167" y="821"/>
                </a:lnTo>
                <a:lnTo>
                  <a:pt x="163" y="811"/>
                </a:lnTo>
                <a:lnTo>
                  <a:pt x="160" y="800"/>
                </a:lnTo>
                <a:lnTo>
                  <a:pt x="156" y="788"/>
                </a:lnTo>
                <a:lnTo>
                  <a:pt x="152" y="777"/>
                </a:lnTo>
                <a:lnTo>
                  <a:pt x="148" y="768"/>
                </a:lnTo>
                <a:lnTo>
                  <a:pt x="144" y="758"/>
                </a:lnTo>
                <a:lnTo>
                  <a:pt x="141" y="747"/>
                </a:lnTo>
                <a:lnTo>
                  <a:pt x="135" y="728"/>
                </a:lnTo>
                <a:lnTo>
                  <a:pt x="131" y="718"/>
                </a:lnTo>
                <a:lnTo>
                  <a:pt x="127" y="709"/>
                </a:lnTo>
                <a:lnTo>
                  <a:pt x="122" y="692"/>
                </a:lnTo>
                <a:lnTo>
                  <a:pt x="116" y="675"/>
                </a:lnTo>
                <a:lnTo>
                  <a:pt x="112" y="658"/>
                </a:lnTo>
                <a:lnTo>
                  <a:pt x="110" y="641"/>
                </a:lnTo>
                <a:lnTo>
                  <a:pt x="108" y="625"/>
                </a:lnTo>
                <a:lnTo>
                  <a:pt x="108" y="593"/>
                </a:lnTo>
                <a:lnTo>
                  <a:pt x="116" y="561"/>
                </a:lnTo>
                <a:lnTo>
                  <a:pt x="122" y="544"/>
                </a:lnTo>
                <a:lnTo>
                  <a:pt x="129" y="531"/>
                </a:lnTo>
                <a:lnTo>
                  <a:pt x="133" y="523"/>
                </a:lnTo>
                <a:lnTo>
                  <a:pt x="137" y="515"/>
                </a:lnTo>
                <a:lnTo>
                  <a:pt x="144" y="504"/>
                </a:lnTo>
                <a:lnTo>
                  <a:pt x="152" y="493"/>
                </a:lnTo>
                <a:lnTo>
                  <a:pt x="160" y="481"/>
                </a:lnTo>
                <a:lnTo>
                  <a:pt x="167" y="472"/>
                </a:lnTo>
                <a:lnTo>
                  <a:pt x="175" y="462"/>
                </a:lnTo>
                <a:lnTo>
                  <a:pt x="180" y="455"/>
                </a:lnTo>
                <a:lnTo>
                  <a:pt x="188" y="449"/>
                </a:lnTo>
                <a:lnTo>
                  <a:pt x="199" y="440"/>
                </a:lnTo>
                <a:lnTo>
                  <a:pt x="209" y="430"/>
                </a:lnTo>
                <a:lnTo>
                  <a:pt x="209" y="436"/>
                </a:lnTo>
                <a:lnTo>
                  <a:pt x="209" y="449"/>
                </a:lnTo>
                <a:lnTo>
                  <a:pt x="209" y="458"/>
                </a:lnTo>
                <a:lnTo>
                  <a:pt x="211" y="470"/>
                </a:lnTo>
                <a:lnTo>
                  <a:pt x="211" y="481"/>
                </a:lnTo>
                <a:lnTo>
                  <a:pt x="211" y="495"/>
                </a:lnTo>
                <a:lnTo>
                  <a:pt x="215" y="506"/>
                </a:lnTo>
                <a:lnTo>
                  <a:pt x="216" y="519"/>
                </a:lnTo>
                <a:lnTo>
                  <a:pt x="218" y="531"/>
                </a:lnTo>
                <a:lnTo>
                  <a:pt x="222" y="542"/>
                </a:lnTo>
                <a:lnTo>
                  <a:pt x="228" y="553"/>
                </a:lnTo>
                <a:lnTo>
                  <a:pt x="232" y="563"/>
                </a:lnTo>
                <a:lnTo>
                  <a:pt x="245" y="576"/>
                </a:lnTo>
                <a:lnTo>
                  <a:pt x="260" y="582"/>
                </a:lnTo>
                <a:lnTo>
                  <a:pt x="273" y="578"/>
                </a:lnTo>
                <a:lnTo>
                  <a:pt x="287" y="568"/>
                </a:lnTo>
                <a:lnTo>
                  <a:pt x="298" y="553"/>
                </a:lnTo>
                <a:lnTo>
                  <a:pt x="306" y="534"/>
                </a:lnTo>
                <a:lnTo>
                  <a:pt x="311" y="513"/>
                </a:lnTo>
                <a:lnTo>
                  <a:pt x="311" y="491"/>
                </a:lnTo>
                <a:lnTo>
                  <a:pt x="309" y="479"/>
                </a:lnTo>
                <a:lnTo>
                  <a:pt x="308" y="468"/>
                </a:lnTo>
                <a:lnTo>
                  <a:pt x="304" y="457"/>
                </a:lnTo>
                <a:lnTo>
                  <a:pt x="298" y="443"/>
                </a:lnTo>
                <a:lnTo>
                  <a:pt x="292" y="428"/>
                </a:lnTo>
                <a:lnTo>
                  <a:pt x="287" y="411"/>
                </a:lnTo>
                <a:lnTo>
                  <a:pt x="281" y="394"/>
                </a:lnTo>
                <a:lnTo>
                  <a:pt x="275" y="377"/>
                </a:lnTo>
                <a:lnTo>
                  <a:pt x="270" y="360"/>
                </a:lnTo>
                <a:lnTo>
                  <a:pt x="266" y="341"/>
                </a:lnTo>
                <a:lnTo>
                  <a:pt x="262" y="324"/>
                </a:lnTo>
                <a:lnTo>
                  <a:pt x="260" y="307"/>
                </a:lnTo>
                <a:lnTo>
                  <a:pt x="264" y="278"/>
                </a:lnTo>
                <a:lnTo>
                  <a:pt x="268" y="267"/>
                </a:lnTo>
                <a:lnTo>
                  <a:pt x="271" y="261"/>
                </a:lnTo>
                <a:lnTo>
                  <a:pt x="277" y="256"/>
                </a:lnTo>
                <a:lnTo>
                  <a:pt x="287" y="248"/>
                </a:lnTo>
                <a:lnTo>
                  <a:pt x="302" y="242"/>
                </a:lnTo>
                <a:lnTo>
                  <a:pt x="328" y="244"/>
                </a:lnTo>
                <a:lnTo>
                  <a:pt x="349" y="261"/>
                </a:lnTo>
                <a:lnTo>
                  <a:pt x="357" y="275"/>
                </a:lnTo>
                <a:lnTo>
                  <a:pt x="363" y="290"/>
                </a:lnTo>
                <a:lnTo>
                  <a:pt x="368" y="307"/>
                </a:lnTo>
                <a:lnTo>
                  <a:pt x="372" y="324"/>
                </a:lnTo>
                <a:lnTo>
                  <a:pt x="378" y="341"/>
                </a:lnTo>
                <a:lnTo>
                  <a:pt x="381" y="358"/>
                </a:lnTo>
                <a:lnTo>
                  <a:pt x="385" y="373"/>
                </a:lnTo>
                <a:lnTo>
                  <a:pt x="391" y="388"/>
                </a:lnTo>
                <a:lnTo>
                  <a:pt x="402" y="407"/>
                </a:lnTo>
                <a:lnTo>
                  <a:pt x="418" y="413"/>
                </a:lnTo>
                <a:lnTo>
                  <a:pt x="425" y="407"/>
                </a:lnTo>
                <a:lnTo>
                  <a:pt x="429" y="392"/>
                </a:lnTo>
                <a:lnTo>
                  <a:pt x="431" y="373"/>
                </a:lnTo>
                <a:lnTo>
                  <a:pt x="429" y="360"/>
                </a:lnTo>
                <a:lnTo>
                  <a:pt x="429" y="347"/>
                </a:lnTo>
                <a:lnTo>
                  <a:pt x="427" y="331"/>
                </a:lnTo>
                <a:lnTo>
                  <a:pt x="425" y="316"/>
                </a:lnTo>
                <a:lnTo>
                  <a:pt x="423" y="301"/>
                </a:lnTo>
                <a:lnTo>
                  <a:pt x="421" y="284"/>
                </a:lnTo>
                <a:lnTo>
                  <a:pt x="419" y="275"/>
                </a:lnTo>
                <a:lnTo>
                  <a:pt x="418" y="267"/>
                </a:lnTo>
                <a:lnTo>
                  <a:pt x="418" y="258"/>
                </a:lnTo>
                <a:lnTo>
                  <a:pt x="416" y="248"/>
                </a:lnTo>
                <a:lnTo>
                  <a:pt x="416" y="239"/>
                </a:lnTo>
                <a:lnTo>
                  <a:pt x="414" y="231"/>
                </a:lnTo>
                <a:lnTo>
                  <a:pt x="412" y="221"/>
                </a:lnTo>
                <a:lnTo>
                  <a:pt x="412" y="212"/>
                </a:lnTo>
                <a:lnTo>
                  <a:pt x="408" y="195"/>
                </a:lnTo>
                <a:lnTo>
                  <a:pt x="408" y="185"/>
                </a:lnTo>
                <a:lnTo>
                  <a:pt x="406" y="176"/>
                </a:lnTo>
                <a:lnTo>
                  <a:pt x="406" y="168"/>
                </a:lnTo>
                <a:lnTo>
                  <a:pt x="406" y="159"/>
                </a:lnTo>
                <a:lnTo>
                  <a:pt x="404" y="142"/>
                </a:lnTo>
                <a:lnTo>
                  <a:pt x="402" y="127"/>
                </a:lnTo>
                <a:lnTo>
                  <a:pt x="402" y="110"/>
                </a:lnTo>
                <a:lnTo>
                  <a:pt x="402" y="81"/>
                </a:lnTo>
                <a:lnTo>
                  <a:pt x="406" y="58"/>
                </a:lnTo>
                <a:lnTo>
                  <a:pt x="414" y="39"/>
                </a:lnTo>
                <a:lnTo>
                  <a:pt x="425" y="28"/>
                </a:lnTo>
                <a:lnTo>
                  <a:pt x="440" y="24"/>
                </a:lnTo>
                <a:lnTo>
                  <a:pt x="471" y="34"/>
                </a:lnTo>
                <a:lnTo>
                  <a:pt x="490" y="58"/>
                </a:lnTo>
                <a:lnTo>
                  <a:pt x="497" y="75"/>
                </a:lnTo>
                <a:lnTo>
                  <a:pt x="501" y="94"/>
                </a:lnTo>
                <a:lnTo>
                  <a:pt x="503" y="115"/>
                </a:lnTo>
                <a:lnTo>
                  <a:pt x="505" y="125"/>
                </a:lnTo>
                <a:lnTo>
                  <a:pt x="505" y="136"/>
                </a:lnTo>
                <a:lnTo>
                  <a:pt x="505" y="148"/>
                </a:lnTo>
                <a:lnTo>
                  <a:pt x="507" y="157"/>
                </a:lnTo>
                <a:lnTo>
                  <a:pt x="507" y="168"/>
                </a:lnTo>
                <a:lnTo>
                  <a:pt x="507" y="180"/>
                </a:lnTo>
                <a:lnTo>
                  <a:pt x="505" y="221"/>
                </a:lnTo>
                <a:lnTo>
                  <a:pt x="505" y="231"/>
                </a:lnTo>
                <a:lnTo>
                  <a:pt x="505" y="240"/>
                </a:lnTo>
                <a:lnTo>
                  <a:pt x="505" y="250"/>
                </a:lnTo>
                <a:lnTo>
                  <a:pt x="505" y="258"/>
                </a:lnTo>
                <a:lnTo>
                  <a:pt x="507" y="273"/>
                </a:lnTo>
                <a:lnTo>
                  <a:pt x="509" y="284"/>
                </a:lnTo>
                <a:lnTo>
                  <a:pt x="514" y="288"/>
                </a:lnTo>
                <a:lnTo>
                  <a:pt x="516" y="280"/>
                </a:lnTo>
                <a:lnTo>
                  <a:pt x="520" y="267"/>
                </a:lnTo>
                <a:lnTo>
                  <a:pt x="524" y="227"/>
                </a:lnTo>
                <a:lnTo>
                  <a:pt x="529" y="178"/>
                </a:lnTo>
                <a:lnTo>
                  <a:pt x="539" y="123"/>
                </a:lnTo>
                <a:lnTo>
                  <a:pt x="552" y="72"/>
                </a:lnTo>
                <a:lnTo>
                  <a:pt x="560" y="51"/>
                </a:lnTo>
                <a:lnTo>
                  <a:pt x="571" y="32"/>
                </a:lnTo>
                <a:lnTo>
                  <a:pt x="577" y="24"/>
                </a:lnTo>
                <a:lnTo>
                  <a:pt x="583" y="19"/>
                </a:lnTo>
                <a:lnTo>
                  <a:pt x="596" y="9"/>
                </a:lnTo>
                <a:lnTo>
                  <a:pt x="609" y="3"/>
                </a:lnTo>
                <a:lnTo>
                  <a:pt x="622" y="2"/>
                </a:lnTo>
                <a:lnTo>
                  <a:pt x="643" y="0"/>
                </a:lnTo>
                <a:lnTo>
                  <a:pt x="674" y="11"/>
                </a:lnTo>
                <a:lnTo>
                  <a:pt x="681" y="24"/>
                </a:lnTo>
                <a:lnTo>
                  <a:pt x="683" y="38"/>
                </a:lnTo>
                <a:lnTo>
                  <a:pt x="681" y="55"/>
                </a:lnTo>
                <a:lnTo>
                  <a:pt x="675" y="70"/>
                </a:lnTo>
                <a:lnTo>
                  <a:pt x="670" y="79"/>
                </a:lnTo>
                <a:lnTo>
                  <a:pt x="666" y="87"/>
                </a:lnTo>
                <a:lnTo>
                  <a:pt x="656" y="102"/>
                </a:lnTo>
                <a:lnTo>
                  <a:pt x="651" y="110"/>
                </a:lnTo>
                <a:lnTo>
                  <a:pt x="647" y="117"/>
                </a:lnTo>
                <a:lnTo>
                  <a:pt x="639" y="129"/>
                </a:lnTo>
                <a:lnTo>
                  <a:pt x="632" y="149"/>
                </a:lnTo>
                <a:lnTo>
                  <a:pt x="634" y="155"/>
                </a:lnTo>
                <a:lnTo>
                  <a:pt x="643" y="157"/>
                </a:lnTo>
                <a:lnTo>
                  <a:pt x="679" y="159"/>
                </a:lnTo>
                <a:lnTo>
                  <a:pt x="727" y="167"/>
                </a:lnTo>
                <a:lnTo>
                  <a:pt x="759" y="184"/>
                </a:lnTo>
                <a:lnTo>
                  <a:pt x="761" y="189"/>
                </a:lnTo>
                <a:lnTo>
                  <a:pt x="759" y="195"/>
                </a:lnTo>
                <a:lnTo>
                  <a:pt x="755" y="203"/>
                </a:lnTo>
                <a:lnTo>
                  <a:pt x="748" y="210"/>
                </a:lnTo>
                <a:lnTo>
                  <a:pt x="736" y="218"/>
                </a:lnTo>
                <a:lnTo>
                  <a:pt x="725" y="225"/>
                </a:lnTo>
                <a:lnTo>
                  <a:pt x="713" y="231"/>
                </a:lnTo>
                <a:lnTo>
                  <a:pt x="700" y="235"/>
                </a:lnTo>
                <a:lnTo>
                  <a:pt x="674" y="244"/>
                </a:lnTo>
                <a:lnTo>
                  <a:pt x="649" y="252"/>
                </a:lnTo>
                <a:lnTo>
                  <a:pt x="626" y="259"/>
                </a:lnTo>
                <a:lnTo>
                  <a:pt x="609" y="269"/>
                </a:lnTo>
                <a:lnTo>
                  <a:pt x="600" y="280"/>
                </a:lnTo>
                <a:lnTo>
                  <a:pt x="596" y="297"/>
                </a:lnTo>
                <a:lnTo>
                  <a:pt x="600" y="305"/>
                </a:lnTo>
                <a:lnTo>
                  <a:pt x="607" y="311"/>
                </a:lnTo>
                <a:lnTo>
                  <a:pt x="632" y="322"/>
                </a:lnTo>
                <a:lnTo>
                  <a:pt x="700" y="339"/>
                </a:lnTo>
                <a:lnTo>
                  <a:pt x="763" y="356"/>
                </a:lnTo>
                <a:lnTo>
                  <a:pt x="780" y="369"/>
                </a:lnTo>
                <a:lnTo>
                  <a:pt x="782" y="379"/>
                </a:lnTo>
                <a:lnTo>
                  <a:pt x="780" y="388"/>
                </a:lnTo>
                <a:lnTo>
                  <a:pt x="774" y="398"/>
                </a:lnTo>
                <a:lnTo>
                  <a:pt x="765" y="405"/>
                </a:lnTo>
                <a:lnTo>
                  <a:pt x="755" y="411"/>
                </a:lnTo>
                <a:lnTo>
                  <a:pt x="742" y="417"/>
                </a:lnTo>
                <a:lnTo>
                  <a:pt x="715" y="422"/>
                </a:lnTo>
                <a:lnTo>
                  <a:pt x="685" y="426"/>
                </a:lnTo>
                <a:lnTo>
                  <a:pt x="651" y="430"/>
                </a:lnTo>
                <a:lnTo>
                  <a:pt x="620" y="434"/>
                </a:lnTo>
                <a:lnTo>
                  <a:pt x="573" y="453"/>
                </a:lnTo>
                <a:lnTo>
                  <a:pt x="560" y="468"/>
                </a:lnTo>
                <a:lnTo>
                  <a:pt x="550" y="483"/>
                </a:lnTo>
                <a:lnTo>
                  <a:pt x="546" y="496"/>
                </a:lnTo>
                <a:lnTo>
                  <a:pt x="548" y="504"/>
                </a:lnTo>
                <a:lnTo>
                  <a:pt x="550" y="510"/>
                </a:lnTo>
                <a:lnTo>
                  <a:pt x="558" y="521"/>
                </a:lnTo>
                <a:lnTo>
                  <a:pt x="571" y="529"/>
                </a:lnTo>
                <a:lnTo>
                  <a:pt x="613" y="536"/>
                </a:lnTo>
                <a:lnTo>
                  <a:pt x="658" y="529"/>
                </a:lnTo>
                <a:lnTo>
                  <a:pt x="677" y="521"/>
                </a:lnTo>
                <a:lnTo>
                  <a:pt x="694" y="515"/>
                </a:lnTo>
                <a:lnTo>
                  <a:pt x="712" y="508"/>
                </a:lnTo>
                <a:lnTo>
                  <a:pt x="729" y="506"/>
                </a:lnTo>
                <a:lnTo>
                  <a:pt x="768" y="510"/>
                </a:lnTo>
                <a:lnTo>
                  <a:pt x="787" y="521"/>
                </a:lnTo>
                <a:lnTo>
                  <a:pt x="797" y="542"/>
                </a:lnTo>
                <a:lnTo>
                  <a:pt x="799" y="565"/>
                </a:lnTo>
                <a:lnTo>
                  <a:pt x="795" y="591"/>
                </a:lnTo>
                <a:lnTo>
                  <a:pt x="789" y="604"/>
                </a:lnTo>
                <a:lnTo>
                  <a:pt x="782" y="616"/>
                </a:lnTo>
                <a:lnTo>
                  <a:pt x="774" y="627"/>
                </a:lnTo>
                <a:lnTo>
                  <a:pt x="765" y="639"/>
                </a:lnTo>
                <a:lnTo>
                  <a:pt x="755" y="648"/>
                </a:lnTo>
                <a:lnTo>
                  <a:pt x="742" y="656"/>
                </a:lnTo>
                <a:lnTo>
                  <a:pt x="729" y="659"/>
                </a:lnTo>
                <a:lnTo>
                  <a:pt x="715" y="663"/>
                </a:lnTo>
                <a:lnTo>
                  <a:pt x="685" y="663"/>
                </a:lnTo>
                <a:lnTo>
                  <a:pt x="647" y="661"/>
                </a:lnTo>
                <a:lnTo>
                  <a:pt x="571" y="654"/>
                </a:lnTo>
                <a:lnTo>
                  <a:pt x="507" y="654"/>
                </a:lnTo>
                <a:lnTo>
                  <a:pt x="486" y="659"/>
                </a:lnTo>
                <a:lnTo>
                  <a:pt x="478" y="675"/>
                </a:lnTo>
                <a:lnTo>
                  <a:pt x="478" y="682"/>
                </a:lnTo>
                <a:lnTo>
                  <a:pt x="482" y="688"/>
                </a:lnTo>
                <a:lnTo>
                  <a:pt x="499" y="695"/>
                </a:lnTo>
                <a:lnTo>
                  <a:pt x="558" y="699"/>
                </a:lnTo>
                <a:lnTo>
                  <a:pt x="590" y="699"/>
                </a:lnTo>
                <a:lnTo>
                  <a:pt x="620" y="703"/>
                </a:lnTo>
                <a:lnTo>
                  <a:pt x="643" y="711"/>
                </a:lnTo>
                <a:lnTo>
                  <a:pt x="655" y="728"/>
                </a:lnTo>
                <a:lnTo>
                  <a:pt x="655" y="739"/>
                </a:lnTo>
                <a:lnTo>
                  <a:pt x="651" y="754"/>
                </a:lnTo>
                <a:lnTo>
                  <a:pt x="645" y="771"/>
                </a:lnTo>
                <a:lnTo>
                  <a:pt x="641" y="781"/>
                </a:lnTo>
                <a:lnTo>
                  <a:pt x="636" y="790"/>
                </a:lnTo>
                <a:lnTo>
                  <a:pt x="630" y="800"/>
                </a:lnTo>
                <a:lnTo>
                  <a:pt x="624" y="811"/>
                </a:lnTo>
                <a:lnTo>
                  <a:pt x="617" y="821"/>
                </a:lnTo>
                <a:lnTo>
                  <a:pt x="611" y="832"/>
                </a:lnTo>
                <a:lnTo>
                  <a:pt x="603" y="841"/>
                </a:lnTo>
                <a:lnTo>
                  <a:pt x="594" y="853"/>
                </a:lnTo>
                <a:lnTo>
                  <a:pt x="586" y="864"/>
                </a:lnTo>
                <a:lnTo>
                  <a:pt x="577" y="874"/>
                </a:lnTo>
                <a:lnTo>
                  <a:pt x="567" y="885"/>
                </a:lnTo>
                <a:lnTo>
                  <a:pt x="558" y="895"/>
                </a:lnTo>
                <a:lnTo>
                  <a:pt x="546" y="904"/>
                </a:lnTo>
                <a:lnTo>
                  <a:pt x="537" y="914"/>
                </a:lnTo>
                <a:lnTo>
                  <a:pt x="526" y="921"/>
                </a:lnTo>
                <a:lnTo>
                  <a:pt x="516" y="931"/>
                </a:lnTo>
                <a:lnTo>
                  <a:pt x="505" y="938"/>
                </a:lnTo>
                <a:lnTo>
                  <a:pt x="495" y="946"/>
                </a:lnTo>
                <a:lnTo>
                  <a:pt x="484" y="951"/>
                </a:lnTo>
                <a:lnTo>
                  <a:pt x="473" y="957"/>
                </a:lnTo>
                <a:lnTo>
                  <a:pt x="452" y="965"/>
                </a:lnTo>
                <a:lnTo>
                  <a:pt x="431" y="970"/>
                </a:lnTo>
                <a:lnTo>
                  <a:pt x="410" y="970"/>
                </a:lnTo>
                <a:lnTo>
                  <a:pt x="374" y="970"/>
                </a:lnTo>
                <a:lnTo>
                  <a:pt x="340" y="980"/>
                </a:lnTo>
                <a:lnTo>
                  <a:pt x="309" y="993"/>
                </a:lnTo>
                <a:lnTo>
                  <a:pt x="298" y="1001"/>
                </a:lnTo>
                <a:lnTo>
                  <a:pt x="287" y="1008"/>
                </a:lnTo>
                <a:lnTo>
                  <a:pt x="275" y="1018"/>
                </a:lnTo>
                <a:lnTo>
                  <a:pt x="266" y="1025"/>
                </a:lnTo>
                <a:lnTo>
                  <a:pt x="251" y="1041"/>
                </a:lnTo>
                <a:lnTo>
                  <a:pt x="243" y="1050"/>
                </a:lnTo>
                <a:lnTo>
                  <a:pt x="239" y="1054"/>
                </a:lnTo>
                <a:lnTo>
                  <a:pt x="323" y="872"/>
                </a:lnTo>
                <a:lnTo>
                  <a:pt x="588" y="766"/>
                </a:lnTo>
                <a:lnTo>
                  <a:pt x="347" y="813"/>
                </a:lnTo>
                <a:lnTo>
                  <a:pt x="450" y="599"/>
                </a:lnTo>
                <a:lnTo>
                  <a:pt x="723" y="593"/>
                </a:lnTo>
                <a:lnTo>
                  <a:pt x="467" y="553"/>
                </a:lnTo>
                <a:lnTo>
                  <a:pt x="528" y="409"/>
                </a:lnTo>
                <a:lnTo>
                  <a:pt x="723" y="383"/>
                </a:lnTo>
                <a:lnTo>
                  <a:pt x="545" y="367"/>
                </a:lnTo>
                <a:lnTo>
                  <a:pt x="588" y="246"/>
                </a:lnTo>
                <a:lnTo>
                  <a:pt x="694" y="197"/>
                </a:lnTo>
                <a:lnTo>
                  <a:pt x="586" y="212"/>
                </a:lnTo>
                <a:lnTo>
                  <a:pt x="619" y="41"/>
                </a:lnTo>
                <a:lnTo>
                  <a:pt x="554" y="252"/>
                </a:lnTo>
                <a:lnTo>
                  <a:pt x="493" y="409"/>
                </a:lnTo>
                <a:lnTo>
                  <a:pt x="457" y="85"/>
                </a:lnTo>
                <a:lnTo>
                  <a:pt x="463" y="464"/>
                </a:lnTo>
                <a:lnTo>
                  <a:pt x="408" y="580"/>
                </a:lnTo>
                <a:lnTo>
                  <a:pt x="317" y="297"/>
                </a:lnTo>
                <a:lnTo>
                  <a:pt x="378" y="631"/>
                </a:lnTo>
                <a:lnTo>
                  <a:pt x="298" y="804"/>
                </a:lnTo>
                <a:lnTo>
                  <a:pt x="175" y="587"/>
                </a:lnTo>
                <a:lnTo>
                  <a:pt x="275" y="855"/>
                </a:lnTo>
                <a:lnTo>
                  <a:pt x="268" y="879"/>
                </a:lnTo>
                <a:lnTo>
                  <a:pt x="260" y="904"/>
                </a:lnTo>
                <a:lnTo>
                  <a:pt x="249" y="936"/>
                </a:lnTo>
                <a:lnTo>
                  <a:pt x="235" y="970"/>
                </a:lnTo>
                <a:lnTo>
                  <a:pt x="222" y="1003"/>
                </a:lnTo>
                <a:lnTo>
                  <a:pt x="220" y="1012"/>
                </a:lnTo>
                <a:lnTo>
                  <a:pt x="216" y="1020"/>
                </a:lnTo>
                <a:lnTo>
                  <a:pt x="213" y="1027"/>
                </a:lnTo>
                <a:lnTo>
                  <a:pt x="209" y="1035"/>
                </a:lnTo>
                <a:lnTo>
                  <a:pt x="205" y="1042"/>
                </a:lnTo>
                <a:lnTo>
                  <a:pt x="201" y="1048"/>
                </a:lnTo>
                <a:lnTo>
                  <a:pt x="194" y="1060"/>
                </a:lnTo>
                <a:lnTo>
                  <a:pt x="186" y="1073"/>
                </a:lnTo>
                <a:lnTo>
                  <a:pt x="182" y="1078"/>
                </a:lnTo>
                <a:lnTo>
                  <a:pt x="177" y="1086"/>
                </a:lnTo>
                <a:lnTo>
                  <a:pt x="171" y="1092"/>
                </a:lnTo>
                <a:lnTo>
                  <a:pt x="163" y="1099"/>
                </a:lnTo>
                <a:lnTo>
                  <a:pt x="156" y="1107"/>
                </a:lnTo>
                <a:lnTo>
                  <a:pt x="148" y="1115"/>
                </a:lnTo>
                <a:lnTo>
                  <a:pt x="141" y="1122"/>
                </a:lnTo>
                <a:lnTo>
                  <a:pt x="133" y="1130"/>
                </a:lnTo>
                <a:lnTo>
                  <a:pt x="125" y="1135"/>
                </a:lnTo>
                <a:lnTo>
                  <a:pt x="118" y="1145"/>
                </a:lnTo>
                <a:lnTo>
                  <a:pt x="108" y="1152"/>
                </a:lnTo>
                <a:lnTo>
                  <a:pt x="101" y="1160"/>
                </a:lnTo>
                <a:lnTo>
                  <a:pt x="91" y="1166"/>
                </a:lnTo>
                <a:lnTo>
                  <a:pt x="84" y="1175"/>
                </a:lnTo>
                <a:lnTo>
                  <a:pt x="67" y="1188"/>
                </a:lnTo>
                <a:lnTo>
                  <a:pt x="59" y="1194"/>
                </a:lnTo>
                <a:lnTo>
                  <a:pt x="51" y="1202"/>
                </a:lnTo>
                <a:lnTo>
                  <a:pt x="38" y="1213"/>
                </a:lnTo>
                <a:lnTo>
                  <a:pt x="25" y="1223"/>
                </a:lnTo>
                <a:lnTo>
                  <a:pt x="15" y="1232"/>
                </a:lnTo>
                <a:lnTo>
                  <a:pt x="8" y="1238"/>
                </a:lnTo>
                <a:lnTo>
                  <a:pt x="0" y="1243"/>
                </a:lnTo>
                <a:lnTo>
                  <a:pt x="34" y="1073"/>
                </a:lnTo>
                <a:lnTo>
                  <a:pt x="46" y="1077"/>
                </a:lnTo>
                <a:lnTo>
                  <a:pt x="82" y="1075"/>
                </a:lnTo>
                <a:lnTo>
                  <a:pt x="125" y="1063"/>
                </a:lnTo>
                <a:close/>
              </a:path>
            </a:pathLst>
          </a:custGeom>
          <a:solidFill>
            <a:srgbClr val="FFFF99"/>
          </a:solidFill>
          <a:ln w="9525">
            <a:noFill/>
            <a:round/>
            <a:headEnd/>
            <a:tailEnd/>
          </a:ln>
        </p:spPr>
        <p:txBody>
          <a:bodyPr/>
          <a:lstStyle/>
          <a:p>
            <a:endParaRPr lang="en-US"/>
          </a:p>
        </p:txBody>
      </p:sp>
      <p:sp>
        <p:nvSpPr>
          <p:cNvPr id="9223" name="Freeform 9"/>
          <p:cNvSpPr>
            <a:spLocks/>
          </p:cNvSpPr>
          <p:nvPr/>
        </p:nvSpPr>
        <p:spPr bwMode="auto">
          <a:xfrm>
            <a:off x="6359525" y="1500188"/>
            <a:ext cx="1266825" cy="1974850"/>
          </a:xfrm>
          <a:custGeom>
            <a:avLst/>
            <a:gdLst>
              <a:gd name="T0" fmla="*/ 390625013 w 798"/>
              <a:gd name="T1" fmla="*/ 2147483647 h 1244"/>
              <a:gd name="T2" fmla="*/ 463708750 w 798"/>
              <a:gd name="T3" fmla="*/ 2147483647 h 1244"/>
              <a:gd name="T4" fmla="*/ 423386250 w 798"/>
              <a:gd name="T5" fmla="*/ 2099289363 h 1244"/>
              <a:gd name="T6" fmla="*/ 372983125 w 798"/>
              <a:gd name="T7" fmla="*/ 1935480000 h 1244"/>
              <a:gd name="T8" fmla="*/ 304938113 w 798"/>
              <a:gd name="T9" fmla="*/ 1743948125 h 1244"/>
              <a:gd name="T10" fmla="*/ 289817175 w 798"/>
              <a:gd name="T11" fmla="*/ 1411287500 h 1244"/>
              <a:gd name="T12" fmla="*/ 380544388 w 798"/>
              <a:gd name="T13" fmla="*/ 1242436238 h 1244"/>
              <a:gd name="T14" fmla="*/ 496471575 w 798"/>
              <a:gd name="T15" fmla="*/ 1103828438 h 1244"/>
              <a:gd name="T16" fmla="*/ 524192500 w 798"/>
              <a:gd name="T17" fmla="*/ 1214715313 h 1244"/>
              <a:gd name="T18" fmla="*/ 567034363 w 798"/>
              <a:gd name="T19" fmla="*/ 1396166563 h 1244"/>
              <a:gd name="T20" fmla="*/ 748487200 w 798"/>
              <a:gd name="T21" fmla="*/ 1396166563 h 1244"/>
              <a:gd name="T22" fmla="*/ 758567825 w 798"/>
              <a:gd name="T23" fmla="*/ 1151710613 h 1244"/>
              <a:gd name="T24" fmla="*/ 677922825 w 798"/>
              <a:gd name="T25" fmla="*/ 907256250 h 1244"/>
              <a:gd name="T26" fmla="*/ 682963138 w 798"/>
              <a:gd name="T27" fmla="*/ 655240625 h 1244"/>
              <a:gd name="T28" fmla="*/ 897175625 w 798"/>
              <a:gd name="T29" fmla="*/ 693043763 h 1244"/>
              <a:gd name="T30" fmla="*/ 970260950 w 798"/>
              <a:gd name="T31" fmla="*/ 942538438 h 1244"/>
              <a:gd name="T32" fmla="*/ 1078626875 w 798"/>
              <a:gd name="T33" fmla="*/ 937498125 h 1244"/>
              <a:gd name="T34" fmla="*/ 1060984988 w 798"/>
              <a:gd name="T35" fmla="*/ 718245325 h 1244"/>
              <a:gd name="T36" fmla="*/ 1040823738 w 798"/>
              <a:gd name="T37" fmla="*/ 584676250 h 1244"/>
              <a:gd name="T38" fmla="*/ 1023183438 w 798"/>
              <a:gd name="T39" fmla="*/ 425905613 h 1244"/>
              <a:gd name="T40" fmla="*/ 1023183438 w 798"/>
              <a:gd name="T41" fmla="*/ 143648113 h 1244"/>
              <a:gd name="T42" fmla="*/ 1247476550 w 798"/>
              <a:gd name="T43" fmla="*/ 191531875 h 1244"/>
              <a:gd name="T44" fmla="*/ 1270158750 w 798"/>
              <a:gd name="T45" fmla="*/ 398184688 h 1244"/>
              <a:gd name="T46" fmla="*/ 1270158750 w 798"/>
              <a:gd name="T47" fmla="*/ 630039063 h 1244"/>
              <a:gd name="T48" fmla="*/ 1302921575 w 798"/>
              <a:gd name="T49" fmla="*/ 675401875 h 1244"/>
              <a:gd name="T50" fmla="*/ 1433969700 w 798"/>
              <a:gd name="T51" fmla="*/ 80645000 h 1244"/>
              <a:gd name="T52" fmla="*/ 1620461263 w 798"/>
              <a:gd name="T53" fmla="*/ 0 h 1244"/>
              <a:gd name="T54" fmla="*/ 1685985325 w 798"/>
              <a:gd name="T55" fmla="*/ 201612500 h 1244"/>
              <a:gd name="T56" fmla="*/ 1590219388 w 798"/>
              <a:gd name="T57" fmla="*/ 378023438 h 1244"/>
              <a:gd name="T58" fmla="*/ 1910278438 w 798"/>
              <a:gd name="T59" fmla="*/ 473789375 h 1244"/>
              <a:gd name="T60" fmla="*/ 1791831888 w 798"/>
              <a:gd name="T61" fmla="*/ 584676250 h 1244"/>
              <a:gd name="T62" fmla="*/ 1504534075 w 798"/>
              <a:gd name="T63" fmla="*/ 708164700 h 1244"/>
              <a:gd name="T64" fmla="*/ 1920359063 w 798"/>
              <a:gd name="T65" fmla="*/ 899694988 h 1244"/>
              <a:gd name="T66" fmla="*/ 1900197813 w 798"/>
              <a:gd name="T67" fmla="*/ 1038304375 h 1244"/>
              <a:gd name="T68" fmla="*/ 1441529375 w 798"/>
              <a:gd name="T69" fmla="*/ 1141629988 h 1244"/>
              <a:gd name="T70" fmla="*/ 1403727825 w 798"/>
              <a:gd name="T71" fmla="*/ 1315521563 h 1244"/>
              <a:gd name="T72" fmla="*/ 1791831888 w 798"/>
              <a:gd name="T73" fmla="*/ 1280239375 h 1244"/>
              <a:gd name="T74" fmla="*/ 1995963750 w 798"/>
              <a:gd name="T75" fmla="*/ 1491932500 h 1244"/>
              <a:gd name="T76" fmla="*/ 1867436575 w 798"/>
              <a:gd name="T77" fmla="*/ 1648182188 h 1244"/>
              <a:gd name="T78" fmla="*/ 1275199063 w 798"/>
              <a:gd name="T79" fmla="*/ 1643141875 h 1244"/>
              <a:gd name="T80" fmla="*/ 1403727825 w 798"/>
              <a:gd name="T81" fmla="*/ 1764109375 h 1244"/>
              <a:gd name="T82" fmla="*/ 1638101563 w 798"/>
              <a:gd name="T83" fmla="*/ 1902717175 h 1244"/>
              <a:gd name="T84" fmla="*/ 1552416250 w 798"/>
              <a:gd name="T85" fmla="*/ 2069047488 h 1244"/>
              <a:gd name="T86" fmla="*/ 1423889075 w 798"/>
              <a:gd name="T87" fmla="*/ 2147483647 h 1244"/>
              <a:gd name="T88" fmla="*/ 1270158750 w 798"/>
              <a:gd name="T89" fmla="*/ 2147483647 h 1244"/>
              <a:gd name="T90" fmla="*/ 1030743113 w 798"/>
              <a:gd name="T91" fmla="*/ 2147483647 h 1244"/>
              <a:gd name="T92" fmla="*/ 693043763 w 798"/>
              <a:gd name="T93" fmla="*/ 2147483647 h 1244"/>
              <a:gd name="T94" fmla="*/ 1481851875 w 798"/>
              <a:gd name="T95" fmla="*/ 1930439688 h 1244"/>
              <a:gd name="T96" fmla="*/ 1819552813 w 798"/>
              <a:gd name="T97" fmla="*/ 965219050 h 1244"/>
              <a:gd name="T98" fmla="*/ 1393647200 w 798"/>
              <a:gd name="T99" fmla="*/ 635079375 h 1244"/>
              <a:gd name="T100" fmla="*/ 945059388 w 798"/>
              <a:gd name="T101" fmla="*/ 1592738750 h 1244"/>
              <a:gd name="T102" fmla="*/ 624998750 w 798"/>
              <a:gd name="T103" fmla="*/ 2147483647 h 1244"/>
              <a:gd name="T104" fmla="*/ 524192500 w 798"/>
              <a:gd name="T105" fmla="*/ 2147483647 h 1244"/>
              <a:gd name="T106" fmla="*/ 438507188 w 798"/>
              <a:gd name="T107" fmla="*/ 2147483647 h 1244"/>
              <a:gd name="T108" fmla="*/ 332660625 w 798"/>
              <a:gd name="T109" fmla="*/ 2147483647 h 1244"/>
              <a:gd name="T110" fmla="*/ 209173763 w 798"/>
              <a:gd name="T111" fmla="*/ 2147483647 h 1244"/>
              <a:gd name="T112" fmla="*/ 32761238 w 798"/>
              <a:gd name="T113" fmla="*/ 2147483647 h 1244"/>
              <a:gd name="T114" fmla="*/ 315018738 w 798"/>
              <a:gd name="T115" fmla="*/ 2147483647 h 1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8"/>
              <a:gd name="T175" fmla="*/ 0 h 1244"/>
              <a:gd name="T176" fmla="*/ 798 w 798"/>
              <a:gd name="T177" fmla="*/ 1244 h 12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8" h="1244">
                <a:moveTo>
                  <a:pt x="125" y="1062"/>
                </a:moveTo>
                <a:lnTo>
                  <a:pt x="129" y="1060"/>
                </a:lnTo>
                <a:lnTo>
                  <a:pt x="136" y="1049"/>
                </a:lnTo>
                <a:lnTo>
                  <a:pt x="144" y="1041"/>
                </a:lnTo>
                <a:lnTo>
                  <a:pt x="149" y="1032"/>
                </a:lnTo>
                <a:lnTo>
                  <a:pt x="155" y="1022"/>
                </a:lnTo>
                <a:lnTo>
                  <a:pt x="163" y="1009"/>
                </a:lnTo>
                <a:lnTo>
                  <a:pt x="174" y="980"/>
                </a:lnTo>
                <a:lnTo>
                  <a:pt x="182" y="944"/>
                </a:lnTo>
                <a:lnTo>
                  <a:pt x="184" y="925"/>
                </a:lnTo>
                <a:lnTo>
                  <a:pt x="184" y="914"/>
                </a:lnTo>
                <a:lnTo>
                  <a:pt x="184" y="905"/>
                </a:lnTo>
                <a:lnTo>
                  <a:pt x="182" y="893"/>
                </a:lnTo>
                <a:lnTo>
                  <a:pt x="182" y="882"/>
                </a:lnTo>
                <a:lnTo>
                  <a:pt x="180" y="870"/>
                </a:lnTo>
                <a:lnTo>
                  <a:pt x="176" y="857"/>
                </a:lnTo>
                <a:lnTo>
                  <a:pt x="172" y="846"/>
                </a:lnTo>
                <a:lnTo>
                  <a:pt x="168" y="833"/>
                </a:lnTo>
                <a:lnTo>
                  <a:pt x="167" y="821"/>
                </a:lnTo>
                <a:lnTo>
                  <a:pt x="163" y="810"/>
                </a:lnTo>
                <a:lnTo>
                  <a:pt x="159" y="800"/>
                </a:lnTo>
                <a:lnTo>
                  <a:pt x="155" y="789"/>
                </a:lnTo>
                <a:lnTo>
                  <a:pt x="151" y="778"/>
                </a:lnTo>
                <a:lnTo>
                  <a:pt x="148" y="768"/>
                </a:lnTo>
                <a:lnTo>
                  <a:pt x="144" y="759"/>
                </a:lnTo>
                <a:lnTo>
                  <a:pt x="140" y="747"/>
                </a:lnTo>
                <a:lnTo>
                  <a:pt x="134" y="728"/>
                </a:lnTo>
                <a:lnTo>
                  <a:pt x="131" y="719"/>
                </a:lnTo>
                <a:lnTo>
                  <a:pt x="127" y="709"/>
                </a:lnTo>
                <a:lnTo>
                  <a:pt x="121" y="692"/>
                </a:lnTo>
                <a:lnTo>
                  <a:pt x="115" y="675"/>
                </a:lnTo>
                <a:lnTo>
                  <a:pt x="112" y="658"/>
                </a:lnTo>
                <a:lnTo>
                  <a:pt x="108" y="641"/>
                </a:lnTo>
                <a:lnTo>
                  <a:pt x="106" y="624"/>
                </a:lnTo>
                <a:lnTo>
                  <a:pt x="108" y="592"/>
                </a:lnTo>
                <a:lnTo>
                  <a:pt x="115" y="560"/>
                </a:lnTo>
                <a:lnTo>
                  <a:pt x="121" y="544"/>
                </a:lnTo>
                <a:lnTo>
                  <a:pt x="129" y="529"/>
                </a:lnTo>
                <a:lnTo>
                  <a:pt x="132" y="523"/>
                </a:lnTo>
                <a:lnTo>
                  <a:pt x="136" y="516"/>
                </a:lnTo>
                <a:lnTo>
                  <a:pt x="144" y="505"/>
                </a:lnTo>
                <a:lnTo>
                  <a:pt x="151" y="493"/>
                </a:lnTo>
                <a:lnTo>
                  <a:pt x="159" y="482"/>
                </a:lnTo>
                <a:lnTo>
                  <a:pt x="167" y="472"/>
                </a:lnTo>
                <a:lnTo>
                  <a:pt x="172" y="463"/>
                </a:lnTo>
                <a:lnTo>
                  <a:pt x="180" y="455"/>
                </a:lnTo>
                <a:lnTo>
                  <a:pt x="187" y="450"/>
                </a:lnTo>
                <a:lnTo>
                  <a:pt x="197" y="438"/>
                </a:lnTo>
                <a:lnTo>
                  <a:pt x="208" y="431"/>
                </a:lnTo>
                <a:lnTo>
                  <a:pt x="208" y="436"/>
                </a:lnTo>
                <a:lnTo>
                  <a:pt x="208" y="450"/>
                </a:lnTo>
                <a:lnTo>
                  <a:pt x="208" y="459"/>
                </a:lnTo>
                <a:lnTo>
                  <a:pt x="208" y="470"/>
                </a:lnTo>
                <a:lnTo>
                  <a:pt x="208" y="482"/>
                </a:lnTo>
                <a:lnTo>
                  <a:pt x="210" y="493"/>
                </a:lnTo>
                <a:lnTo>
                  <a:pt x="212" y="506"/>
                </a:lnTo>
                <a:lnTo>
                  <a:pt x="216" y="520"/>
                </a:lnTo>
                <a:lnTo>
                  <a:pt x="218" y="531"/>
                </a:lnTo>
                <a:lnTo>
                  <a:pt x="222" y="542"/>
                </a:lnTo>
                <a:lnTo>
                  <a:pt x="225" y="554"/>
                </a:lnTo>
                <a:lnTo>
                  <a:pt x="231" y="563"/>
                </a:lnTo>
                <a:lnTo>
                  <a:pt x="244" y="577"/>
                </a:lnTo>
                <a:lnTo>
                  <a:pt x="259" y="582"/>
                </a:lnTo>
                <a:lnTo>
                  <a:pt x="273" y="578"/>
                </a:lnTo>
                <a:lnTo>
                  <a:pt x="286" y="569"/>
                </a:lnTo>
                <a:lnTo>
                  <a:pt x="297" y="554"/>
                </a:lnTo>
                <a:lnTo>
                  <a:pt x="305" y="535"/>
                </a:lnTo>
                <a:lnTo>
                  <a:pt x="311" y="514"/>
                </a:lnTo>
                <a:lnTo>
                  <a:pt x="311" y="491"/>
                </a:lnTo>
                <a:lnTo>
                  <a:pt x="309" y="480"/>
                </a:lnTo>
                <a:lnTo>
                  <a:pt x="307" y="469"/>
                </a:lnTo>
                <a:lnTo>
                  <a:pt x="301" y="457"/>
                </a:lnTo>
                <a:lnTo>
                  <a:pt x="297" y="444"/>
                </a:lnTo>
                <a:lnTo>
                  <a:pt x="292" y="429"/>
                </a:lnTo>
                <a:lnTo>
                  <a:pt x="284" y="412"/>
                </a:lnTo>
                <a:lnTo>
                  <a:pt x="280" y="395"/>
                </a:lnTo>
                <a:lnTo>
                  <a:pt x="273" y="378"/>
                </a:lnTo>
                <a:lnTo>
                  <a:pt x="269" y="360"/>
                </a:lnTo>
                <a:lnTo>
                  <a:pt x="263" y="341"/>
                </a:lnTo>
                <a:lnTo>
                  <a:pt x="261" y="324"/>
                </a:lnTo>
                <a:lnTo>
                  <a:pt x="259" y="307"/>
                </a:lnTo>
                <a:lnTo>
                  <a:pt x="263" y="279"/>
                </a:lnTo>
                <a:lnTo>
                  <a:pt x="267" y="266"/>
                </a:lnTo>
                <a:lnTo>
                  <a:pt x="271" y="260"/>
                </a:lnTo>
                <a:lnTo>
                  <a:pt x="275" y="256"/>
                </a:lnTo>
                <a:lnTo>
                  <a:pt x="286" y="249"/>
                </a:lnTo>
                <a:lnTo>
                  <a:pt x="301" y="243"/>
                </a:lnTo>
                <a:lnTo>
                  <a:pt x="328" y="245"/>
                </a:lnTo>
                <a:lnTo>
                  <a:pt x="349" y="262"/>
                </a:lnTo>
                <a:lnTo>
                  <a:pt x="356" y="275"/>
                </a:lnTo>
                <a:lnTo>
                  <a:pt x="362" y="290"/>
                </a:lnTo>
                <a:lnTo>
                  <a:pt x="368" y="307"/>
                </a:lnTo>
                <a:lnTo>
                  <a:pt x="371" y="324"/>
                </a:lnTo>
                <a:lnTo>
                  <a:pt x="375" y="341"/>
                </a:lnTo>
                <a:lnTo>
                  <a:pt x="381" y="359"/>
                </a:lnTo>
                <a:lnTo>
                  <a:pt x="385" y="374"/>
                </a:lnTo>
                <a:lnTo>
                  <a:pt x="388" y="389"/>
                </a:lnTo>
                <a:lnTo>
                  <a:pt x="400" y="408"/>
                </a:lnTo>
                <a:lnTo>
                  <a:pt x="417" y="414"/>
                </a:lnTo>
                <a:lnTo>
                  <a:pt x="424" y="406"/>
                </a:lnTo>
                <a:lnTo>
                  <a:pt x="428" y="393"/>
                </a:lnTo>
                <a:lnTo>
                  <a:pt x="428" y="372"/>
                </a:lnTo>
                <a:lnTo>
                  <a:pt x="428" y="360"/>
                </a:lnTo>
                <a:lnTo>
                  <a:pt x="426" y="347"/>
                </a:lnTo>
                <a:lnTo>
                  <a:pt x="426" y="332"/>
                </a:lnTo>
                <a:lnTo>
                  <a:pt x="424" y="317"/>
                </a:lnTo>
                <a:lnTo>
                  <a:pt x="423" y="302"/>
                </a:lnTo>
                <a:lnTo>
                  <a:pt x="421" y="285"/>
                </a:lnTo>
                <a:lnTo>
                  <a:pt x="419" y="275"/>
                </a:lnTo>
                <a:lnTo>
                  <a:pt x="417" y="266"/>
                </a:lnTo>
                <a:lnTo>
                  <a:pt x="417" y="258"/>
                </a:lnTo>
                <a:lnTo>
                  <a:pt x="415" y="249"/>
                </a:lnTo>
                <a:lnTo>
                  <a:pt x="413" y="239"/>
                </a:lnTo>
                <a:lnTo>
                  <a:pt x="413" y="232"/>
                </a:lnTo>
                <a:lnTo>
                  <a:pt x="411" y="222"/>
                </a:lnTo>
                <a:lnTo>
                  <a:pt x="409" y="213"/>
                </a:lnTo>
                <a:lnTo>
                  <a:pt x="407" y="195"/>
                </a:lnTo>
                <a:lnTo>
                  <a:pt x="406" y="186"/>
                </a:lnTo>
                <a:lnTo>
                  <a:pt x="406" y="177"/>
                </a:lnTo>
                <a:lnTo>
                  <a:pt x="406" y="169"/>
                </a:lnTo>
                <a:lnTo>
                  <a:pt x="404" y="159"/>
                </a:lnTo>
                <a:lnTo>
                  <a:pt x="402" y="142"/>
                </a:lnTo>
                <a:lnTo>
                  <a:pt x="402" y="127"/>
                </a:lnTo>
                <a:lnTo>
                  <a:pt x="400" y="110"/>
                </a:lnTo>
                <a:lnTo>
                  <a:pt x="402" y="82"/>
                </a:lnTo>
                <a:lnTo>
                  <a:pt x="406" y="57"/>
                </a:lnTo>
                <a:lnTo>
                  <a:pt x="411" y="40"/>
                </a:lnTo>
                <a:lnTo>
                  <a:pt x="424" y="29"/>
                </a:lnTo>
                <a:lnTo>
                  <a:pt x="440" y="25"/>
                </a:lnTo>
                <a:lnTo>
                  <a:pt x="470" y="34"/>
                </a:lnTo>
                <a:lnTo>
                  <a:pt x="489" y="59"/>
                </a:lnTo>
                <a:lnTo>
                  <a:pt x="495" y="76"/>
                </a:lnTo>
                <a:lnTo>
                  <a:pt x="500" y="95"/>
                </a:lnTo>
                <a:lnTo>
                  <a:pt x="502" y="116"/>
                </a:lnTo>
                <a:lnTo>
                  <a:pt x="502" y="125"/>
                </a:lnTo>
                <a:lnTo>
                  <a:pt x="504" y="137"/>
                </a:lnTo>
                <a:lnTo>
                  <a:pt x="504" y="148"/>
                </a:lnTo>
                <a:lnTo>
                  <a:pt x="504" y="158"/>
                </a:lnTo>
                <a:lnTo>
                  <a:pt x="504" y="169"/>
                </a:lnTo>
                <a:lnTo>
                  <a:pt x="504" y="180"/>
                </a:lnTo>
                <a:lnTo>
                  <a:pt x="504" y="222"/>
                </a:lnTo>
                <a:lnTo>
                  <a:pt x="504" y="232"/>
                </a:lnTo>
                <a:lnTo>
                  <a:pt x="504" y="241"/>
                </a:lnTo>
                <a:lnTo>
                  <a:pt x="504" y="250"/>
                </a:lnTo>
                <a:lnTo>
                  <a:pt x="504" y="258"/>
                </a:lnTo>
                <a:lnTo>
                  <a:pt x="506" y="273"/>
                </a:lnTo>
                <a:lnTo>
                  <a:pt x="508" y="283"/>
                </a:lnTo>
                <a:lnTo>
                  <a:pt x="514" y="288"/>
                </a:lnTo>
                <a:lnTo>
                  <a:pt x="516" y="281"/>
                </a:lnTo>
                <a:lnTo>
                  <a:pt x="517" y="268"/>
                </a:lnTo>
                <a:lnTo>
                  <a:pt x="523" y="228"/>
                </a:lnTo>
                <a:lnTo>
                  <a:pt x="529" y="178"/>
                </a:lnTo>
                <a:lnTo>
                  <a:pt x="538" y="123"/>
                </a:lnTo>
                <a:lnTo>
                  <a:pt x="552" y="72"/>
                </a:lnTo>
                <a:lnTo>
                  <a:pt x="559" y="51"/>
                </a:lnTo>
                <a:lnTo>
                  <a:pt x="569" y="32"/>
                </a:lnTo>
                <a:lnTo>
                  <a:pt x="574" y="25"/>
                </a:lnTo>
                <a:lnTo>
                  <a:pt x="580" y="19"/>
                </a:lnTo>
                <a:lnTo>
                  <a:pt x="595" y="10"/>
                </a:lnTo>
                <a:lnTo>
                  <a:pt x="608" y="4"/>
                </a:lnTo>
                <a:lnTo>
                  <a:pt x="622" y="0"/>
                </a:lnTo>
                <a:lnTo>
                  <a:pt x="643" y="0"/>
                </a:lnTo>
                <a:lnTo>
                  <a:pt x="671" y="12"/>
                </a:lnTo>
                <a:lnTo>
                  <a:pt x="679" y="25"/>
                </a:lnTo>
                <a:lnTo>
                  <a:pt x="682" y="38"/>
                </a:lnTo>
                <a:lnTo>
                  <a:pt x="681" y="55"/>
                </a:lnTo>
                <a:lnTo>
                  <a:pt x="675" y="70"/>
                </a:lnTo>
                <a:lnTo>
                  <a:pt x="669" y="80"/>
                </a:lnTo>
                <a:lnTo>
                  <a:pt x="665" y="87"/>
                </a:lnTo>
                <a:lnTo>
                  <a:pt x="654" y="103"/>
                </a:lnTo>
                <a:lnTo>
                  <a:pt x="650" y="110"/>
                </a:lnTo>
                <a:lnTo>
                  <a:pt x="644" y="118"/>
                </a:lnTo>
                <a:lnTo>
                  <a:pt x="637" y="129"/>
                </a:lnTo>
                <a:lnTo>
                  <a:pt x="631" y="150"/>
                </a:lnTo>
                <a:lnTo>
                  <a:pt x="633" y="156"/>
                </a:lnTo>
                <a:lnTo>
                  <a:pt x="643" y="158"/>
                </a:lnTo>
                <a:lnTo>
                  <a:pt x="679" y="159"/>
                </a:lnTo>
                <a:lnTo>
                  <a:pt x="726" y="167"/>
                </a:lnTo>
                <a:lnTo>
                  <a:pt x="756" y="184"/>
                </a:lnTo>
                <a:lnTo>
                  <a:pt x="758" y="188"/>
                </a:lnTo>
                <a:lnTo>
                  <a:pt x="758" y="195"/>
                </a:lnTo>
                <a:lnTo>
                  <a:pt x="754" y="203"/>
                </a:lnTo>
                <a:lnTo>
                  <a:pt x="745" y="211"/>
                </a:lnTo>
                <a:lnTo>
                  <a:pt x="736" y="218"/>
                </a:lnTo>
                <a:lnTo>
                  <a:pt x="724" y="224"/>
                </a:lnTo>
                <a:lnTo>
                  <a:pt x="711" y="232"/>
                </a:lnTo>
                <a:lnTo>
                  <a:pt x="698" y="235"/>
                </a:lnTo>
                <a:lnTo>
                  <a:pt x="673" y="245"/>
                </a:lnTo>
                <a:lnTo>
                  <a:pt x="648" y="252"/>
                </a:lnTo>
                <a:lnTo>
                  <a:pt x="626" y="260"/>
                </a:lnTo>
                <a:lnTo>
                  <a:pt x="608" y="269"/>
                </a:lnTo>
                <a:lnTo>
                  <a:pt x="597" y="281"/>
                </a:lnTo>
                <a:lnTo>
                  <a:pt x="595" y="296"/>
                </a:lnTo>
                <a:lnTo>
                  <a:pt x="599" y="305"/>
                </a:lnTo>
                <a:lnTo>
                  <a:pt x="607" y="311"/>
                </a:lnTo>
                <a:lnTo>
                  <a:pt x="631" y="323"/>
                </a:lnTo>
                <a:lnTo>
                  <a:pt x="699" y="340"/>
                </a:lnTo>
                <a:lnTo>
                  <a:pt x="762" y="357"/>
                </a:lnTo>
                <a:lnTo>
                  <a:pt x="777" y="370"/>
                </a:lnTo>
                <a:lnTo>
                  <a:pt x="781" y="379"/>
                </a:lnTo>
                <a:lnTo>
                  <a:pt x="777" y="389"/>
                </a:lnTo>
                <a:lnTo>
                  <a:pt x="772" y="398"/>
                </a:lnTo>
                <a:lnTo>
                  <a:pt x="764" y="406"/>
                </a:lnTo>
                <a:lnTo>
                  <a:pt x="754" y="412"/>
                </a:lnTo>
                <a:lnTo>
                  <a:pt x="741" y="417"/>
                </a:lnTo>
                <a:lnTo>
                  <a:pt x="715" y="423"/>
                </a:lnTo>
                <a:lnTo>
                  <a:pt x="682" y="427"/>
                </a:lnTo>
                <a:lnTo>
                  <a:pt x="650" y="431"/>
                </a:lnTo>
                <a:lnTo>
                  <a:pt x="620" y="434"/>
                </a:lnTo>
                <a:lnTo>
                  <a:pt x="572" y="453"/>
                </a:lnTo>
                <a:lnTo>
                  <a:pt x="557" y="469"/>
                </a:lnTo>
                <a:lnTo>
                  <a:pt x="550" y="484"/>
                </a:lnTo>
                <a:lnTo>
                  <a:pt x="546" y="497"/>
                </a:lnTo>
                <a:lnTo>
                  <a:pt x="548" y="505"/>
                </a:lnTo>
                <a:lnTo>
                  <a:pt x="550" y="510"/>
                </a:lnTo>
                <a:lnTo>
                  <a:pt x="557" y="522"/>
                </a:lnTo>
                <a:lnTo>
                  <a:pt x="571" y="529"/>
                </a:lnTo>
                <a:lnTo>
                  <a:pt x="612" y="537"/>
                </a:lnTo>
                <a:lnTo>
                  <a:pt x="658" y="529"/>
                </a:lnTo>
                <a:lnTo>
                  <a:pt x="675" y="522"/>
                </a:lnTo>
                <a:lnTo>
                  <a:pt x="692" y="516"/>
                </a:lnTo>
                <a:lnTo>
                  <a:pt x="711" y="508"/>
                </a:lnTo>
                <a:lnTo>
                  <a:pt x="728" y="506"/>
                </a:lnTo>
                <a:lnTo>
                  <a:pt x="768" y="510"/>
                </a:lnTo>
                <a:lnTo>
                  <a:pt x="787" y="522"/>
                </a:lnTo>
                <a:lnTo>
                  <a:pt x="796" y="542"/>
                </a:lnTo>
                <a:lnTo>
                  <a:pt x="798" y="565"/>
                </a:lnTo>
                <a:lnTo>
                  <a:pt x="792" y="592"/>
                </a:lnTo>
                <a:lnTo>
                  <a:pt x="789" y="605"/>
                </a:lnTo>
                <a:lnTo>
                  <a:pt x="781" y="616"/>
                </a:lnTo>
                <a:lnTo>
                  <a:pt x="773" y="628"/>
                </a:lnTo>
                <a:lnTo>
                  <a:pt x="764" y="639"/>
                </a:lnTo>
                <a:lnTo>
                  <a:pt x="753" y="649"/>
                </a:lnTo>
                <a:lnTo>
                  <a:pt x="741" y="654"/>
                </a:lnTo>
                <a:lnTo>
                  <a:pt x="728" y="660"/>
                </a:lnTo>
                <a:lnTo>
                  <a:pt x="715" y="664"/>
                </a:lnTo>
                <a:lnTo>
                  <a:pt x="682" y="664"/>
                </a:lnTo>
                <a:lnTo>
                  <a:pt x="646" y="662"/>
                </a:lnTo>
                <a:lnTo>
                  <a:pt x="569" y="652"/>
                </a:lnTo>
                <a:lnTo>
                  <a:pt x="506" y="652"/>
                </a:lnTo>
                <a:lnTo>
                  <a:pt x="485" y="660"/>
                </a:lnTo>
                <a:lnTo>
                  <a:pt x="476" y="675"/>
                </a:lnTo>
                <a:lnTo>
                  <a:pt x="478" y="683"/>
                </a:lnTo>
                <a:lnTo>
                  <a:pt x="481" y="688"/>
                </a:lnTo>
                <a:lnTo>
                  <a:pt x="498" y="696"/>
                </a:lnTo>
                <a:lnTo>
                  <a:pt x="557" y="700"/>
                </a:lnTo>
                <a:lnTo>
                  <a:pt x="589" y="700"/>
                </a:lnTo>
                <a:lnTo>
                  <a:pt x="620" y="702"/>
                </a:lnTo>
                <a:lnTo>
                  <a:pt x="643" y="711"/>
                </a:lnTo>
                <a:lnTo>
                  <a:pt x="654" y="728"/>
                </a:lnTo>
                <a:lnTo>
                  <a:pt x="654" y="740"/>
                </a:lnTo>
                <a:lnTo>
                  <a:pt x="650" y="755"/>
                </a:lnTo>
                <a:lnTo>
                  <a:pt x="644" y="772"/>
                </a:lnTo>
                <a:lnTo>
                  <a:pt x="641" y="781"/>
                </a:lnTo>
                <a:lnTo>
                  <a:pt x="635" y="791"/>
                </a:lnTo>
                <a:lnTo>
                  <a:pt x="629" y="800"/>
                </a:lnTo>
                <a:lnTo>
                  <a:pt x="624" y="810"/>
                </a:lnTo>
                <a:lnTo>
                  <a:pt x="616" y="821"/>
                </a:lnTo>
                <a:lnTo>
                  <a:pt x="608" y="833"/>
                </a:lnTo>
                <a:lnTo>
                  <a:pt x="601" y="842"/>
                </a:lnTo>
                <a:lnTo>
                  <a:pt x="593" y="853"/>
                </a:lnTo>
                <a:lnTo>
                  <a:pt x="584" y="863"/>
                </a:lnTo>
                <a:lnTo>
                  <a:pt x="574" y="874"/>
                </a:lnTo>
                <a:lnTo>
                  <a:pt x="565" y="884"/>
                </a:lnTo>
                <a:lnTo>
                  <a:pt x="555" y="895"/>
                </a:lnTo>
                <a:lnTo>
                  <a:pt x="546" y="905"/>
                </a:lnTo>
                <a:lnTo>
                  <a:pt x="536" y="914"/>
                </a:lnTo>
                <a:lnTo>
                  <a:pt x="525" y="922"/>
                </a:lnTo>
                <a:lnTo>
                  <a:pt x="516" y="931"/>
                </a:lnTo>
                <a:lnTo>
                  <a:pt x="504" y="939"/>
                </a:lnTo>
                <a:lnTo>
                  <a:pt x="493" y="944"/>
                </a:lnTo>
                <a:lnTo>
                  <a:pt x="483" y="952"/>
                </a:lnTo>
                <a:lnTo>
                  <a:pt x="472" y="958"/>
                </a:lnTo>
                <a:lnTo>
                  <a:pt x="451" y="965"/>
                </a:lnTo>
                <a:lnTo>
                  <a:pt x="430" y="971"/>
                </a:lnTo>
                <a:lnTo>
                  <a:pt x="409" y="971"/>
                </a:lnTo>
                <a:lnTo>
                  <a:pt x="371" y="971"/>
                </a:lnTo>
                <a:lnTo>
                  <a:pt x="337" y="980"/>
                </a:lnTo>
                <a:lnTo>
                  <a:pt x="309" y="994"/>
                </a:lnTo>
                <a:lnTo>
                  <a:pt x="296" y="1001"/>
                </a:lnTo>
                <a:lnTo>
                  <a:pt x="284" y="1009"/>
                </a:lnTo>
                <a:lnTo>
                  <a:pt x="275" y="1016"/>
                </a:lnTo>
                <a:lnTo>
                  <a:pt x="265" y="1026"/>
                </a:lnTo>
                <a:lnTo>
                  <a:pt x="250" y="1039"/>
                </a:lnTo>
                <a:lnTo>
                  <a:pt x="242" y="1051"/>
                </a:lnTo>
                <a:lnTo>
                  <a:pt x="239" y="1054"/>
                </a:lnTo>
                <a:lnTo>
                  <a:pt x="322" y="872"/>
                </a:lnTo>
                <a:lnTo>
                  <a:pt x="588" y="766"/>
                </a:lnTo>
                <a:lnTo>
                  <a:pt x="345" y="814"/>
                </a:lnTo>
                <a:lnTo>
                  <a:pt x="449" y="599"/>
                </a:lnTo>
                <a:lnTo>
                  <a:pt x="720" y="594"/>
                </a:lnTo>
                <a:lnTo>
                  <a:pt x="466" y="554"/>
                </a:lnTo>
                <a:lnTo>
                  <a:pt x="527" y="408"/>
                </a:lnTo>
                <a:lnTo>
                  <a:pt x="722" y="383"/>
                </a:lnTo>
                <a:lnTo>
                  <a:pt x="544" y="368"/>
                </a:lnTo>
                <a:lnTo>
                  <a:pt x="586" y="247"/>
                </a:lnTo>
                <a:lnTo>
                  <a:pt x="692" y="197"/>
                </a:lnTo>
                <a:lnTo>
                  <a:pt x="584" y="213"/>
                </a:lnTo>
                <a:lnTo>
                  <a:pt x="616" y="42"/>
                </a:lnTo>
                <a:lnTo>
                  <a:pt x="553" y="252"/>
                </a:lnTo>
                <a:lnTo>
                  <a:pt x="493" y="410"/>
                </a:lnTo>
                <a:lnTo>
                  <a:pt x="457" y="86"/>
                </a:lnTo>
                <a:lnTo>
                  <a:pt x="462" y="465"/>
                </a:lnTo>
                <a:lnTo>
                  <a:pt x="406" y="580"/>
                </a:lnTo>
                <a:lnTo>
                  <a:pt x="316" y="298"/>
                </a:lnTo>
                <a:lnTo>
                  <a:pt x="375" y="632"/>
                </a:lnTo>
                <a:lnTo>
                  <a:pt x="297" y="802"/>
                </a:lnTo>
                <a:lnTo>
                  <a:pt x="172" y="586"/>
                </a:lnTo>
                <a:lnTo>
                  <a:pt x="275" y="855"/>
                </a:lnTo>
                <a:lnTo>
                  <a:pt x="267" y="880"/>
                </a:lnTo>
                <a:lnTo>
                  <a:pt x="259" y="905"/>
                </a:lnTo>
                <a:lnTo>
                  <a:pt x="248" y="937"/>
                </a:lnTo>
                <a:lnTo>
                  <a:pt x="235" y="971"/>
                </a:lnTo>
                <a:lnTo>
                  <a:pt x="222" y="1003"/>
                </a:lnTo>
                <a:lnTo>
                  <a:pt x="218" y="1013"/>
                </a:lnTo>
                <a:lnTo>
                  <a:pt x="214" y="1020"/>
                </a:lnTo>
                <a:lnTo>
                  <a:pt x="210" y="1028"/>
                </a:lnTo>
                <a:lnTo>
                  <a:pt x="208" y="1035"/>
                </a:lnTo>
                <a:lnTo>
                  <a:pt x="204" y="1043"/>
                </a:lnTo>
                <a:lnTo>
                  <a:pt x="201" y="1049"/>
                </a:lnTo>
                <a:lnTo>
                  <a:pt x="193" y="1060"/>
                </a:lnTo>
                <a:lnTo>
                  <a:pt x="186" y="1071"/>
                </a:lnTo>
                <a:lnTo>
                  <a:pt x="180" y="1079"/>
                </a:lnTo>
                <a:lnTo>
                  <a:pt x="174" y="1085"/>
                </a:lnTo>
                <a:lnTo>
                  <a:pt x="168" y="1092"/>
                </a:lnTo>
                <a:lnTo>
                  <a:pt x="163" y="1100"/>
                </a:lnTo>
                <a:lnTo>
                  <a:pt x="155" y="1107"/>
                </a:lnTo>
                <a:lnTo>
                  <a:pt x="148" y="1115"/>
                </a:lnTo>
                <a:lnTo>
                  <a:pt x="140" y="1121"/>
                </a:lnTo>
                <a:lnTo>
                  <a:pt x="132" y="1128"/>
                </a:lnTo>
                <a:lnTo>
                  <a:pt x="125" y="1136"/>
                </a:lnTo>
                <a:lnTo>
                  <a:pt x="115" y="1145"/>
                </a:lnTo>
                <a:lnTo>
                  <a:pt x="108" y="1153"/>
                </a:lnTo>
                <a:lnTo>
                  <a:pt x="98" y="1159"/>
                </a:lnTo>
                <a:lnTo>
                  <a:pt x="91" y="1166"/>
                </a:lnTo>
                <a:lnTo>
                  <a:pt x="83" y="1174"/>
                </a:lnTo>
                <a:lnTo>
                  <a:pt x="66" y="1189"/>
                </a:lnTo>
                <a:lnTo>
                  <a:pt x="58" y="1195"/>
                </a:lnTo>
                <a:lnTo>
                  <a:pt x="51" y="1202"/>
                </a:lnTo>
                <a:lnTo>
                  <a:pt x="38" y="1214"/>
                </a:lnTo>
                <a:lnTo>
                  <a:pt x="24" y="1223"/>
                </a:lnTo>
                <a:lnTo>
                  <a:pt x="13" y="1233"/>
                </a:lnTo>
                <a:lnTo>
                  <a:pt x="5" y="1238"/>
                </a:lnTo>
                <a:lnTo>
                  <a:pt x="0" y="1244"/>
                </a:lnTo>
                <a:lnTo>
                  <a:pt x="32" y="1073"/>
                </a:lnTo>
                <a:lnTo>
                  <a:pt x="43" y="1077"/>
                </a:lnTo>
                <a:lnTo>
                  <a:pt x="81" y="1075"/>
                </a:lnTo>
                <a:lnTo>
                  <a:pt x="125" y="1062"/>
                </a:lnTo>
                <a:close/>
              </a:path>
            </a:pathLst>
          </a:custGeom>
          <a:gradFill rotWithShape="0">
            <a:gsLst>
              <a:gs pos="0">
                <a:srgbClr val="FFFF99"/>
              </a:gs>
              <a:gs pos="100000">
                <a:srgbClr val="FFFFFF"/>
              </a:gs>
            </a:gsLst>
            <a:lin ang="0" scaled="1"/>
          </a:gradFill>
          <a:ln w="9525">
            <a:noFill/>
            <a:round/>
            <a:headEnd/>
            <a:tailEnd/>
          </a:ln>
        </p:spPr>
        <p:txBody>
          <a:bodyPr/>
          <a:lstStyle/>
          <a:p>
            <a:endParaRPr lang="en-US"/>
          </a:p>
        </p:txBody>
      </p:sp>
      <p:sp>
        <p:nvSpPr>
          <p:cNvPr id="9224" name="Freeform 11"/>
          <p:cNvSpPr>
            <a:spLocks/>
          </p:cNvSpPr>
          <p:nvPr/>
        </p:nvSpPr>
        <p:spPr bwMode="auto">
          <a:xfrm>
            <a:off x="1384300" y="2941638"/>
            <a:ext cx="1473200" cy="728662"/>
          </a:xfrm>
          <a:custGeom>
            <a:avLst/>
            <a:gdLst>
              <a:gd name="T0" fmla="*/ 463708750 w 928"/>
              <a:gd name="T1" fmla="*/ 783767262 h 459"/>
              <a:gd name="T2" fmla="*/ 645160000 w 928"/>
              <a:gd name="T3" fmla="*/ 688001390 h 459"/>
              <a:gd name="T4" fmla="*/ 718245325 w 928"/>
              <a:gd name="T5" fmla="*/ 589716158 h 459"/>
              <a:gd name="T6" fmla="*/ 781248438 w 928"/>
              <a:gd name="T7" fmla="*/ 488909977 h 459"/>
              <a:gd name="T8" fmla="*/ 846772500 w 928"/>
              <a:gd name="T9" fmla="*/ 367942560 h 459"/>
              <a:gd name="T10" fmla="*/ 1010583450 w 928"/>
              <a:gd name="T11" fmla="*/ 211692980 h 459"/>
              <a:gd name="T12" fmla="*/ 1134070313 w 928"/>
              <a:gd name="T13" fmla="*/ 181451125 h 459"/>
              <a:gd name="T14" fmla="*/ 1252516863 w 928"/>
              <a:gd name="T15" fmla="*/ 178930177 h 459"/>
              <a:gd name="T16" fmla="*/ 1214715313 w 928"/>
              <a:gd name="T17" fmla="*/ 244454195 h 459"/>
              <a:gd name="T18" fmla="*/ 1144150938 w 928"/>
              <a:gd name="T19" fmla="*/ 345260376 h 459"/>
              <a:gd name="T20" fmla="*/ 1219755625 w 928"/>
              <a:gd name="T21" fmla="*/ 435985938 h 459"/>
              <a:gd name="T22" fmla="*/ 1353324700 w 928"/>
              <a:gd name="T23" fmla="*/ 335179758 h 459"/>
              <a:gd name="T24" fmla="*/ 1439010013 w 928"/>
              <a:gd name="T25" fmla="*/ 181451125 h 459"/>
              <a:gd name="T26" fmla="*/ 1570058138 w 928"/>
              <a:gd name="T27" fmla="*/ 73083687 h 459"/>
              <a:gd name="T28" fmla="*/ 1645662825 w 928"/>
              <a:gd name="T29" fmla="*/ 196572053 h 459"/>
              <a:gd name="T30" fmla="*/ 1549896888 w 928"/>
              <a:gd name="T31" fmla="*/ 345260376 h 459"/>
              <a:gd name="T32" fmla="*/ 1602819375 w 928"/>
              <a:gd name="T33" fmla="*/ 403224723 h 459"/>
              <a:gd name="T34" fmla="*/ 1708665938 w 928"/>
              <a:gd name="T35" fmla="*/ 287297615 h 459"/>
              <a:gd name="T36" fmla="*/ 1764109375 w 928"/>
              <a:gd name="T37" fmla="*/ 221773598 h 459"/>
              <a:gd name="T38" fmla="*/ 1837194700 w 928"/>
              <a:gd name="T39" fmla="*/ 138607705 h 459"/>
              <a:gd name="T40" fmla="*/ 1980842813 w 928"/>
              <a:gd name="T41" fmla="*/ 15120927 h 459"/>
              <a:gd name="T42" fmla="*/ 2056447500 w 928"/>
              <a:gd name="T43" fmla="*/ 148688323 h 459"/>
              <a:gd name="T44" fmla="*/ 1965721875 w 928"/>
              <a:gd name="T45" fmla="*/ 254534813 h 459"/>
              <a:gd name="T46" fmla="*/ 1847275325 w 928"/>
              <a:gd name="T47" fmla="*/ 360381303 h 459"/>
              <a:gd name="T48" fmla="*/ 1842235013 w 928"/>
              <a:gd name="T49" fmla="*/ 393144105 h 459"/>
              <a:gd name="T50" fmla="*/ 2147483647 w 928"/>
              <a:gd name="T51" fmla="*/ 191531744 h 459"/>
              <a:gd name="T52" fmla="*/ 2147483647 w 928"/>
              <a:gd name="T53" fmla="*/ 249494504 h 459"/>
              <a:gd name="T54" fmla="*/ 2147483647 w 928"/>
              <a:gd name="T55" fmla="*/ 378023178 h 459"/>
              <a:gd name="T56" fmla="*/ 2119452200 w 928"/>
              <a:gd name="T57" fmla="*/ 408265032 h 459"/>
              <a:gd name="T58" fmla="*/ 2147483647 w 928"/>
              <a:gd name="T59" fmla="*/ 612396755 h 459"/>
              <a:gd name="T60" fmla="*/ 2104331263 w 928"/>
              <a:gd name="T61" fmla="*/ 602316137 h 459"/>
              <a:gd name="T62" fmla="*/ 1912799388 w 928"/>
              <a:gd name="T63" fmla="*/ 511590574 h 459"/>
              <a:gd name="T64" fmla="*/ 1998484700 w 928"/>
              <a:gd name="T65" fmla="*/ 808968807 h 459"/>
              <a:gd name="T66" fmla="*/ 1922880013 w 928"/>
              <a:gd name="T67" fmla="*/ 861892846 h 459"/>
              <a:gd name="T68" fmla="*/ 1663303125 w 928"/>
              <a:gd name="T69" fmla="*/ 675401412 h 459"/>
              <a:gd name="T70" fmla="*/ 1559977513 w 928"/>
              <a:gd name="T71" fmla="*/ 730844811 h 459"/>
              <a:gd name="T72" fmla="*/ 1746469075 w 928"/>
              <a:gd name="T73" fmla="*/ 914815297 h 459"/>
              <a:gd name="T74" fmla="*/ 1736388450 w 928"/>
              <a:gd name="T75" fmla="*/ 1113908298 h 459"/>
              <a:gd name="T76" fmla="*/ 1597779063 w 928"/>
              <a:gd name="T77" fmla="*/ 1118948607 h 459"/>
              <a:gd name="T78" fmla="*/ 1330642500 w 928"/>
              <a:gd name="T79" fmla="*/ 819049425 h 459"/>
              <a:gd name="T80" fmla="*/ 1330642500 w 928"/>
              <a:gd name="T81" fmla="*/ 937497482 h 459"/>
              <a:gd name="T82" fmla="*/ 1363405325 w 928"/>
              <a:gd name="T83" fmla="*/ 1118948607 h 459"/>
              <a:gd name="T84" fmla="*/ 1244957188 w 928"/>
              <a:gd name="T85" fmla="*/ 1146669513 h 459"/>
              <a:gd name="T86" fmla="*/ 1106349388 w 928"/>
              <a:gd name="T87" fmla="*/ 1156750131 h 459"/>
              <a:gd name="T88" fmla="*/ 967740000 w 928"/>
              <a:gd name="T89" fmla="*/ 1139109843 h 459"/>
              <a:gd name="T90" fmla="*/ 814011263 w 928"/>
              <a:gd name="T91" fmla="*/ 1053424590 h 459"/>
              <a:gd name="T92" fmla="*/ 602316550 w 928"/>
              <a:gd name="T93" fmla="*/ 932457173 h 459"/>
              <a:gd name="T94" fmla="*/ 1282758738 w 928"/>
              <a:gd name="T95" fmla="*/ 1053424590 h 459"/>
              <a:gd name="T96" fmla="*/ 1922880013 w 928"/>
              <a:gd name="T97" fmla="*/ 788807571 h 459"/>
              <a:gd name="T98" fmla="*/ 1897678450 w 928"/>
              <a:gd name="T99" fmla="*/ 420865011 h 459"/>
              <a:gd name="T100" fmla="*/ 1209675000 w 928"/>
              <a:gd name="T101" fmla="*/ 627517682 h 459"/>
              <a:gd name="T102" fmla="*/ 675401875 w 928"/>
              <a:gd name="T103" fmla="*/ 808968807 h 459"/>
              <a:gd name="T104" fmla="*/ 506552200 w 928"/>
              <a:gd name="T105" fmla="*/ 866933155 h 459"/>
              <a:gd name="T106" fmla="*/ 403225000 w 928"/>
              <a:gd name="T107" fmla="*/ 884573443 h 459"/>
              <a:gd name="T108" fmla="*/ 297378438 w 928"/>
              <a:gd name="T109" fmla="*/ 879533134 h 459"/>
              <a:gd name="T110" fmla="*/ 186491563 w 928"/>
              <a:gd name="T111" fmla="*/ 866933155 h 459"/>
              <a:gd name="T112" fmla="*/ 35282188 w 928"/>
              <a:gd name="T113" fmla="*/ 841731610 h 459"/>
              <a:gd name="T114" fmla="*/ 372983125 w 928"/>
              <a:gd name="T115" fmla="*/ 793847880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8"/>
              <a:gd name="T175" fmla="*/ 0 h 459"/>
              <a:gd name="T176" fmla="*/ 928 w 928"/>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8" h="459">
                <a:moveTo>
                  <a:pt x="148" y="315"/>
                </a:moveTo>
                <a:lnTo>
                  <a:pt x="152" y="315"/>
                </a:lnTo>
                <a:lnTo>
                  <a:pt x="162" y="315"/>
                </a:lnTo>
                <a:lnTo>
                  <a:pt x="167" y="315"/>
                </a:lnTo>
                <a:lnTo>
                  <a:pt x="175" y="313"/>
                </a:lnTo>
                <a:lnTo>
                  <a:pt x="184" y="311"/>
                </a:lnTo>
                <a:lnTo>
                  <a:pt x="194" y="309"/>
                </a:lnTo>
                <a:lnTo>
                  <a:pt x="213" y="304"/>
                </a:lnTo>
                <a:lnTo>
                  <a:pt x="236" y="290"/>
                </a:lnTo>
                <a:lnTo>
                  <a:pt x="245" y="283"/>
                </a:lnTo>
                <a:lnTo>
                  <a:pt x="251" y="277"/>
                </a:lnTo>
                <a:lnTo>
                  <a:pt x="256" y="273"/>
                </a:lnTo>
                <a:lnTo>
                  <a:pt x="262" y="268"/>
                </a:lnTo>
                <a:lnTo>
                  <a:pt x="266" y="262"/>
                </a:lnTo>
                <a:lnTo>
                  <a:pt x="272" y="256"/>
                </a:lnTo>
                <a:lnTo>
                  <a:pt x="277" y="249"/>
                </a:lnTo>
                <a:lnTo>
                  <a:pt x="281" y="241"/>
                </a:lnTo>
                <a:lnTo>
                  <a:pt x="285" y="234"/>
                </a:lnTo>
                <a:lnTo>
                  <a:pt x="291" y="228"/>
                </a:lnTo>
                <a:lnTo>
                  <a:pt x="294" y="220"/>
                </a:lnTo>
                <a:lnTo>
                  <a:pt x="298" y="213"/>
                </a:lnTo>
                <a:lnTo>
                  <a:pt x="302" y="207"/>
                </a:lnTo>
                <a:lnTo>
                  <a:pt x="306" y="199"/>
                </a:lnTo>
                <a:lnTo>
                  <a:pt x="310" y="194"/>
                </a:lnTo>
                <a:lnTo>
                  <a:pt x="313" y="188"/>
                </a:lnTo>
                <a:lnTo>
                  <a:pt x="315" y="181"/>
                </a:lnTo>
                <a:lnTo>
                  <a:pt x="323" y="169"/>
                </a:lnTo>
                <a:lnTo>
                  <a:pt x="327" y="163"/>
                </a:lnTo>
                <a:lnTo>
                  <a:pt x="329" y="158"/>
                </a:lnTo>
                <a:lnTo>
                  <a:pt x="336" y="146"/>
                </a:lnTo>
                <a:lnTo>
                  <a:pt x="342" y="135"/>
                </a:lnTo>
                <a:lnTo>
                  <a:pt x="349" y="126"/>
                </a:lnTo>
                <a:lnTo>
                  <a:pt x="355" y="116"/>
                </a:lnTo>
                <a:lnTo>
                  <a:pt x="363" y="108"/>
                </a:lnTo>
                <a:lnTo>
                  <a:pt x="380" y="93"/>
                </a:lnTo>
                <a:lnTo>
                  <a:pt x="401" y="84"/>
                </a:lnTo>
                <a:lnTo>
                  <a:pt x="410" y="80"/>
                </a:lnTo>
                <a:lnTo>
                  <a:pt x="421" y="76"/>
                </a:lnTo>
                <a:lnTo>
                  <a:pt x="427" y="76"/>
                </a:lnTo>
                <a:lnTo>
                  <a:pt x="431" y="74"/>
                </a:lnTo>
                <a:lnTo>
                  <a:pt x="440" y="72"/>
                </a:lnTo>
                <a:lnTo>
                  <a:pt x="450" y="72"/>
                </a:lnTo>
                <a:lnTo>
                  <a:pt x="459" y="71"/>
                </a:lnTo>
                <a:lnTo>
                  <a:pt x="467" y="71"/>
                </a:lnTo>
                <a:lnTo>
                  <a:pt x="475" y="71"/>
                </a:lnTo>
                <a:lnTo>
                  <a:pt x="482" y="71"/>
                </a:lnTo>
                <a:lnTo>
                  <a:pt x="488" y="71"/>
                </a:lnTo>
                <a:lnTo>
                  <a:pt x="497" y="71"/>
                </a:lnTo>
                <a:lnTo>
                  <a:pt x="507" y="72"/>
                </a:lnTo>
                <a:lnTo>
                  <a:pt x="505" y="74"/>
                </a:lnTo>
                <a:lnTo>
                  <a:pt x="497" y="82"/>
                </a:lnTo>
                <a:lnTo>
                  <a:pt x="494" y="86"/>
                </a:lnTo>
                <a:lnTo>
                  <a:pt x="488" y="91"/>
                </a:lnTo>
                <a:lnTo>
                  <a:pt x="482" y="97"/>
                </a:lnTo>
                <a:lnTo>
                  <a:pt x="476" y="103"/>
                </a:lnTo>
                <a:lnTo>
                  <a:pt x="471" y="108"/>
                </a:lnTo>
                <a:lnTo>
                  <a:pt x="465" y="116"/>
                </a:lnTo>
                <a:lnTo>
                  <a:pt x="461" y="124"/>
                </a:lnTo>
                <a:lnTo>
                  <a:pt x="458" y="129"/>
                </a:lnTo>
                <a:lnTo>
                  <a:pt x="454" y="137"/>
                </a:lnTo>
                <a:lnTo>
                  <a:pt x="450" y="144"/>
                </a:lnTo>
                <a:lnTo>
                  <a:pt x="450" y="156"/>
                </a:lnTo>
                <a:lnTo>
                  <a:pt x="454" y="167"/>
                </a:lnTo>
                <a:lnTo>
                  <a:pt x="461" y="173"/>
                </a:lnTo>
                <a:lnTo>
                  <a:pt x="473" y="175"/>
                </a:lnTo>
                <a:lnTo>
                  <a:pt x="484" y="173"/>
                </a:lnTo>
                <a:lnTo>
                  <a:pt x="497" y="169"/>
                </a:lnTo>
                <a:lnTo>
                  <a:pt x="511" y="162"/>
                </a:lnTo>
                <a:lnTo>
                  <a:pt x="524" y="152"/>
                </a:lnTo>
                <a:lnTo>
                  <a:pt x="528" y="146"/>
                </a:lnTo>
                <a:lnTo>
                  <a:pt x="531" y="139"/>
                </a:lnTo>
                <a:lnTo>
                  <a:pt x="537" y="133"/>
                </a:lnTo>
                <a:lnTo>
                  <a:pt x="541" y="124"/>
                </a:lnTo>
                <a:lnTo>
                  <a:pt x="547" y="114"/>
                </a:lnTo>
                <a:lnTo>
                  <a:pt x="550" y="103"/>
                </a:lnTo>
                <a:lnTo>
                  <a:pt x="558" y="93"/>
                </a:lnTo>
                <a:lnTo>
                  <a:pt x="564" y="82"/>
                </a:lnTo>
                <a:lnTo>
                  <a:pt x="571" y="72"/>
                </a:lnTo>
                <a:lnTo>
                  <a:pt x="577" y="61"/>
                </a:lnTo>
                <a:lnTo>
                  <a:pt x="585" y="52"/>
                </a:lnTo>
                <a:lnTo>
                  <a:pt x="592" y="44"/>
                </a:lnTo>
                <a:lnTo>
                  <a:pt x="609" y="33"/>
                </a:lnTo>
                <a:lnTo>
                  <a:pt x="617" y="29"/>
                </a:lnTo>
                <a:lnTo>
                  <a:pt x="623" y="29"/>
                </a:lnTo>
                <a:lnTo>
                  <a:pt x="626" y="29"/>
                </a:lnTo>
                <a:lnTo>
                  <a:pt x="636" y="31"/>
                </a:lnTo>
                <a:lnTo>
                  <a:pt x="645" y="35"/>
                </a:lnTo>
                <a:lnTo>
                  <a:pt x="657" y="50"/>
                </a:lnTo>
                <a:lnTo>
                  <a:pt x="657" y="69"/>
                </a:lnTo>
                <a:lnTo>
                  <a:pt x="653" y="78"/>
                </a:lnTo>
                <a:lnTo>
                  <a:pt x="647" y="88"/>
                </a:lnTo>
                <a:lnTo>
                  <a:pt x="641" y="99"/>
                </a:lnTo>
                <a:lnTo>
                  <a:pt x="634" y="108"/>
                </a:lnTo>
                <a:lnTo>
                  <a:pt x="628" y="118"/>
                </a:lnTo>
                <a:lnTo>
                  <a:pt x="621" y="127"/>
                </a:lnTo>
                <a:lnTo>
                  <a:pt x="615" y="137"/>
                </a:lnTo>
                <a:lnTo>
                  <a:pt x="611" y="146"/>
                </a:lnTo>
                <a:lnTo>
                  <a:pt x="605" y="162"/>
                </a:lnTo>
                <a:lnTo>
                  <a:pt x="609" y="171"/>
                </a:lnTo>
                <a:lnTo>
                  <a:pt x="617" y="171"/>
                </a:lnTo>
                <a:lnTo>
                  <a:pt x="624" y="167"/>
                </a:lnTo>
                <a:lnTo>
                  <a:pt x="636" y="160"/>
                </a:lnTo>
                <a:lnTo>
                  <a:pt x="641" y="154"/>
                </a:lnTo>
                <a:lnTo>
                  <a:pt x="649" y="146"/>
                </a:lnTo>
                <a:lnTo>
                  <a:pt x="655" y="139"/>
                </a:lnTo>
                <a:lnTo>
                  <a:pt x="662" y="131"/>
                </a:lnTo>
                <a:lnTo>
                  <a:pt x="670" y="124"/>
                </a:lnTo>
                <a:lnTo>
                  <a:pt x="678" y="114"/>
                </a:lnTo>
                <a:lnTo>
                  <a:pt x="681" y="110"/>
                </a:lnTo>
                <a:lnTo>
                  <a:pt x="685" y="105"/>
                </a:lnTo>
                <a:lnTo>
                  <a:pt x="689" y="101"/>
                </a:lnTo>
                <a:lnTo>
                  <a:pt x="693" y="97"/>
                </a:lnTo>
                <a:lnTo>
                  <a:pt x="696" y="91"/>
                </a:lnTo>
                <a:lnTo>
                  <a:pt x="700" y="88"/>
                </a:lnTo>
                <a:lnTo>
                  <a:pt x="704" y="82"/>
                </a:lnTo>
                <a:lnTo>
                  <a:pt x="708" y="78"/>
                </a:lnTo>
                <a:lnTo>
                  <a:pt x="717" y="69"/>
                </a:lnTo>
                <a:lnTo>
                  <a:pt x="721" y="63"/>
                </a:lnTo>
                <a:lnTo>
                  <a:pt x="725" y="59"/>
                </a:lnTo>
                <a:lnTo>
                  <a:pt x="729" y="55"/>
                </a:lnTo>
                <a:lnTo>
                  <a:pt x="733" y="50"/>
                </a:lnTo>
                <a:lnTo>
                  <a:pt x="740" y="42"/>
                </a:lnTo>
                <a:lnTo>
                  <a:pt x="750" y="35"/>
                </a:lnTo>
                <a:lnTo>
                  <a:pt x="757" y="27"/>
                </a:lnTo>
                <a:lnTo>
                  <a:pt x="770" y="14"/>
                </a:lnTo>
                <a:lnTo>
                  <a:pt x="786" y="6"/>
                </a:lnTo>
                <a:lnTo>
                  <a:pt x="797" y="0"/>
                </a:lnTo>
                <a:lnTo>
                  <a:pt x="808" y="2"/>
                </a:lnTo>
                <a:lnTo>
                  <a:pt x="818" y="8"/>
                </a:lnTo>
                <a:lnTo>
                  <a:pt x="825" y="29"/>
                </a:lnTo>
                <a:lnTo>
                  <a:pt x="822" y="48"/>
                </a:lnTo>
                <a:lnTo>
                  <a:pt x="816" y="59"/>
                </a:lnTo>
                <a:lnTo>
                  <a:pt x="808" y="71"/>
                </a:lnTo>
                <a:lnTo>
                  <a:pt x="801" y="80"/>
                </a:lnTo>
                <a:lnTo>
                  <a:pt x="795" y="86"/>
                </a:lnTo>
                <a:lnTo>
                  <a:pt x="789" y="91"/>
                </a:lnTo>
                <a:lnTo>
                  <a:pt x="784" y="95"/>
                </a:lnTo>
                <a:lnTo>
                  <a:pt x="780" y="101"/>
                </a:lnTo>
                <a:lnTo>
                  <a:pt x="774" y="107"/>
                </a:lnTo>
                <a:lnTo>
                  <a:pt x="769" y="110"/>
                </a:lnTo>
                <a:lnTo>
                  <a:pt x="746" y="129"/>
                </a:lnTo>
                <a:lnTo>
                  <a:pt x="742" y="133"/>
                </a:lnTo>
                <a:lnTo>
                  <a:pt x="736" y="139"/>
                </a:lnTo>
                <a:lnTo>
                  <a:pt x="733" y="143"/>
                </a:lnTo>
                <a:lnTo>
                  <a:pt x="729" y="146"/>
                </a:lnTo>
                <a:lnTo>
                  <a:pt x="721" y="152"/>
                </a:lnTo>
                <a:lnTo>
                  <a:pt x="717" y="160"/>
                </a:lnTo>
                <a:lnTo>
                  <a:pt x="717" y="163"/>
                </a:lnTo>
                <a:lnTo>
                  <a:pt x="723" y="162"/>
                </a:lnTo>
                <a:lnTo>
                  <a:pt x="731" y="156"/>
                </a:lnTo>
                <a:lnTo>
                  <a:pt x="751" y="141"/>
                </a:lnTo>
                <a:lnTo>
                  <a:pt x="780" y="122"/>
                </a:lnTo>
                <a:lnTo>
                  <a:pt x="812" y="103"/>
                </a:lnTo>
                <a:lnTo>
                  <a:pt x="843" y="86"/>
                </a:lnTo>
                <a:lnTo>
                  <a:pt x="858" y="80"/>
                </a:lnTo>
                <a:lnTo>
                  <a:pt x="873" y="76"/>
                </a:lnTo>
                <a:lnTo>
                  <a:pt x="879" y="76"/>
                </a:lnTo>
                <a:lnTo>
                  <a:pt x="884" y="76"/>
                </a:lnTo>
                <a:lnTo>
                  <a:pt x="896" y="80"/>
                </a:lnTo>
                <a:lnTo>
                  <a:pt x="903" y="84"/>
                </a:lnTo>
                <a:lnTo>
                  <a:pt x="911" y="90"/>
                </a:lnTo>
                <a:lnTo>
                  <a:pt x="922" y="99"/>
                </a:lnTo>
                <a:lnTo>
                  <a:pt x="928" y="120"/>
                </a:lnTo>
                <a:lnTo>
                  <a:pt x="926" y="129"/>
                </a:lnTo>
                <a:lnTo>
                  <a:pt x="920" y="137"/>
                </a:lnTo>
                <a:lnTo>
                  <a:pt x="911" y="144"/>
                </a:lnTo>
                <a:lnTo>
                  <a:pt x="899" y="148"/>
                </a:lnTo>
                <a:lnTo>
                  <a:pt x="894" y="150"/>
                </a:lnTo>
                <a:lnTo>
                  <a:pt x="888" y="150"/>
                </a:lnTo>
                <a:lnTo>
                  <a:pt x="875" y="152"/>
                </a:lnTo>
                <a:lnTo>
                  <a:pt x="869" y="154"/>
                </a:lnTo>
                <a:lnTo>
                  <a:pt x="863" y="154"/>
                </a:lnTo>
                <a:lnTo>
                  <a:pt x="854" y="156"/>
                </a:lnTo>
                <a:lnTo>
                  <a:pt x="841" y="162"/>
                </a:lnTo>
                <a:lnTo>
                  <a:pt x="839" y="165"/>
                </a:lnTo>
                <a:lnTo>
                  <a:pt x="841" y="171"/>
                </a:lnTo>
                <a:lnTo>
                  <a:pt x="856" y="190"/>
                </a:lnTo>
                <a:lnTo>
                  <a:pt x="873" y="218"/>
                </a:lnTo>
                <a:lnTo>
                  <a:pt x="880" y="241"/>
                </a:lnTo>
                <a:lnTo>
                  <a:pt x="879" y="243"/>
                </a:lnTo>
                <a:lnTo>
                  <a:pt x="875" y="247"/>
                </a:lnTo>
                <a:lnTo>
                  <a:pt x="869" y="247"/>
                </a:lnTo>
                <a:lnTo>
                  <a:pt x="862" y="247"/>
                </a:lnTo>
                <a:lnTo>
                  <a:pt x="852" y="245"/>
                </a:lnTo>
                <a:lnTo>
                  <a:pt x="844" y="241"/>
                </a:lnTo>
                <a:lnTo>
                  <a:pt x="835" y="239"/>
                </a:lnTo>
                <a:lnTo>
                  <a:pt x="827" y="234"/>
                </a:lnTo>
                <a:lnTo>
                  <a:pt x="810" y="226"/>
                </a:lnTo>
                <a:lnTo>
                  <a:pt x="795" y="217"/>
                </a:lnTo>
                <a:lnTo>
                  <a:pt x="782" y="209"/>
                </a:lnTo>
                <a:lnTo>
                  <a:pt x="769" y="203"/>
                </a:lnTo>
                <a:lnTo>
                  <a:pt x="759" y="203"/>
                </a:lnTo>
                <a:lnTo>
                  <a:pt x="750" y="209"/>
                </a:lnTo>
                <a:lnTo>
                  <a:pt x="748" y="215"/>
                </a:lnTo>
                <a:lnTo>
                  <a:pt x="748" y="222"/>
                </a:lnTo>
                <a:lnTo>
                  <a:pt x="751" y="239"/>
                </a:lnTo>
                <a:lnTo>
                  <a:pt x="774" y="281"/>
                </a:lnTo>
                <a:lnTo>
                  <a:pt x="793" y="321"/>
                </a:lnTo>
                <a:lnTo>
                  <a:pt x="793" y="336"/>
                </a:lnTo>
                <a:lnTo>
                  <a:pt x="791" y="340"/>
                </a:lnTo>
                <a:lnTo>
                  <a:pt x="786" y="344"/>
                </a:lnTo>
                <a:lnTo>
                  <a:pt x="778" y="345"/>
                </a:lnTo>
                <a:lnTo>
                  <a:pt x="770" y="345"/>
                </a:lnTo>
                <a:lnTo>
                  <a:pt x="763" y="342"/>
                </a:lnTo>
                <a:lnTo>
                  <a:pt x="753" y="338"/>
                </a:lnTo>
                <a:lnTo>
                  <a:pt x="738" y="327"/>
                </a:lnTo>
                <a:lnTo>
                  <a:pt x="723" y="313"/>
                </a:lnTo>
                <a:lnTo>
                  <a:pt x="706" y="298"/>
                </a:lnTo>
                <a:lnTo>
                  <a:pt x="691" y="285"/>
                </a:lnTo>
                <a:lnTo>
                  <a:pt x="660" y="268"/>
                </a:lnTo>
                <a:lnTo>
                  <a:pt x="645" y="268"/>
                </a:lnTo>
                <a:lnTo>
                  <a:pt x="634" y="270"/>
                </a:lnTo>
                <a:lnTo>
                  <a:pt x="624" y="275"/>
                </a:lnTo>
                <a:lnTo>
                  <a:pt x="623" y="277"/>
                </a:lnTo>
                <a:lnTo>
                  <a:pt x="621" y="283"/>
                </a:lnTo>
                <a:lnTo>
                  <a:pt x="619" y="290"/>
                </a:lnTo>
                <a:lnTo>
                  <a:pt x="621" y="302"/>
                </a:lnTo>
                <a:lnTo>
                  <a:pt x="636" y="327"/>
                </a:lnTo>
                <a:lnTo>
                  <a:pt x="659" y="345"/>
                </a:lnTo>
                <a:lnTo>
                  <a:pt x="672" y="351"/>
                </a:lnTo>
                <a:lnTo>
                  <a:pt x="681" y="357"/>
                </a:lnTo>
                <a:lnTo>
                  <a:pt x="693" y="363"/>
                </a:lnTo>
                <a:lnTo>
                  <a:pt x="702" y="370"/>
                </a:lnTo>
                <a:lnTo>
                  <a:pt x="719" y="393"/>
                </a:lnTo>
                <a:lnTo>
                  <a:pt x="721" y="408"/>
                </a:lnTo>
                <a:lnTo>
                  <a:pt x="715" y="421"/>
                </a:lnTo>
                <a:lnTo>
                  <a:pt x="704" y="433"/>
                </a:lnTo>
                <a:lnTo>
                  <a:pt x="689" y="442"/>
                </a:lnTo>
                <a:lnTo>
                  <a:pt x="679" y="446"/>
                </a:lnTo>
                <a:lnTo>
                  <a:pt x="670" y="448"/>
                </a:lnTo>
                <a:lnTo>
                  <a:pt x="660" y="450"/>
                </a:lnTo>
                <a:lnTo>
                  <a:pt x="651" y="450"/>
                </a:lnTo>
                <a:lnTo>
                  <a:pt x="641" y="448"/>
                </a:lnTo>
                <a:lnTo>
                  <a:pt x="634" y="444"/>
                </a:lnTo>
                <a:lnTo>
                  <a:pt x="624" y="440"/>
                </a:lnTo>
                <a:lnTo>
                  <a:pt x="617" y="435"/>
                </a:lnTo>
                <a:lnTo>
                  <a:pt x="602" y="419"/>
                </a:lnTo>
                <a:lnTo>
                  <a:pt x="586" y="399"/>
                </a:lnTo>
                <a:lnTo>
                  <a:pt x="556" y="357"/>
                </a:lnTo>
                <a:lnTo>
                  <a:pt x="528" y="325"/>
                </a:lnTo>
                <a:lnTo>
                  <a:pt x="516" y="317"/>
                </a:lnTo>
                <a:lnTo>
                  <a:pt x="505" y="319"/>
                </a:lnTo>
                <a:lnTo>
                  <a:pt x="501" y="323"/>
                </a:lnTo>
                <a:lnTo>
                  <a:pt x="499" y="328"/>
                </a:lnTo>
                <a:lnTo>
                  <a:pt x="503" y="340"/>
                </a:lnTo>
                <a:lnTo>
                  <a:pt x="528" y="372"/>
                </a:lnTo>
                <a:lnTo>
                  <a:pt x="543" y="387"/>
                </a:lnTo>
                <a:lnTo>
                  <a:pt x="554" y="404"/>
                </a:lnTo>
                <a:lnTo>
                  <a:pt x="560" y="419"/>
                </a:lnTo>
                <a:lnTo>
                  <a:pt x="556" y="433"/>
                </a:lnTo>
                <a:lnTo>
                  <a:pt x="550" y="438"/>
                </a:lnTo>
                <a:lnTo>
                  <a:pt x="541" y="444"/>
                </a:lnTo>
                <a:lnTo>
                  <a:pt x="530" y="448"/>
                </a:lnTo>
                <a:lnTo>
                  <a:pt x="524" y="450"/>
                </a:lnTo>
                <a:lnTo>
                  <a:pt x="516" y="452"/>
                </a:lnTo>
                <a:lnTo>
                  <a:pt x="509" y="454"/>
                </a:lnTo>
                <a:lnTo>
                  <a:pt x="501" y="455"/>
                </a:lnTo>
                <a:lnTo>
                  <a:pt x="494" y="455"/>
                </a:lnTo>
                <a:lnTo>
                  <a:pt x="484" y="457"/>
                </a:lnTo>
                <a:lnTo>
                  <a:pt x="475" y="457"/>
                </a:lnTo>
                <a:lnTo>
                  <a:pt x="465" y="459"/>
                </a:lnTo>
                <a:lnTo>
                  <a:pt x="458" y="459"/>
                </a:lnTo>
                <a:lnTo>
                  <a:pt x="448" y="459"/>
                </a:lnTo>
                <a:lnTo>
                  <a:pt x="439" y="459"/>
                </a:lnTo>
                <a:lnTo>
                  <a:pt x="429" y="457"/>
                </a:lnTo>
                <a:lnTo>
                  <a:pt x="420" y="457"/>
                </a:lnTo>
                <a:lnTo>
                  <a:pt x="410" y="457"/>
                </a:lnTo>
                <a:lnTo>
                  <a:pt x="401" y="455"/>
                </a:lnTo>
                <a:lnTo>
                  <a:pt x="391" y="454"/>
                </a:lnTo>
                <a:lnTo>
                  <a:pt x="384" y="452"/>
                </a:lnTo>
                <a:lnTo>
                  <a:pt x="374" y="450"/>
                </a:lnTo>
                <a:lnTo>
                  <a:pt x="366" y="446"/>
                </a:lnTo>
                <a:lnTo>
                  <a:pt x="359" y="444"/>
                </a:lnTo>
                <a:lnTo>
                  <a:pt x="346" y="436"/>
                </a:lnTo>
                <a:lnTo>
                  <a:pt x="332" y="429"/>
                </a:lnTo>
                <a:lnTo>
                  <a:pt x="323" y="418"/>
                </a:lnTo>
                <a:lnTo>
                  <a:pt x="306" y="399"/>
                </a:lnTo>
                <a:lnTo>
                  <a:pt x="287" y="385"/>
                </a:lnTo>
                <a:lnTo>
                  <a:pt x="268" y="378"/>
                </a:lnTo>
                <a:lnTo>
                  <a:pt x="258" y="374"/>
                </a:lnTo>
                <a:lnTo>
                  <a:pt x="249" y="372"/>
                </a:lnTo>
                <a:lnTo>
                  <a:pt x="239" y="370"/>
                </a:lnTo>
                <a:lnTo>
                  <a:pt x="232" y="368"/>
                </a:lnTo>
                <a:lnTo>
                  <a:pt x="217" y="368"/>
                </a:lnTo>
                <a:lnTo>
                  <a:pt x="207" y="368"/>
                </a:lnTo>
                <a:lnTo>
                  <a:pt x="205" y="368"/>
                </a:lnTo>
                <a:lnTo>
                  <a:pt x="334" y="330"/>
                </a:lnTo>
                <a:lnTo>
                  <a:pt x="509" y="418"/>
                </a:lnTo>
                <a:lnTo>
                  <a:pt x="374" y="315"/>
                </a:lnTo>
                <a:lnTo>
                  <a:pt x="530" y="270"/>
                </a:lnTo>
                <a:lnTo>
                  <a:pt x="655" y="408"/>
                </a:lnTo>
                <a:lnTo>
                  <a:pt x="562" y="258"/>
                </a:lnTo>
                <a:lnTo>
                  <a:pt x="662" y="224"/>
                </a:lnTo>
                <a:lnTo>
                  <a:pt x="763" y="313"/>
                </a:lnTo>
                <a:lnTo>
                  <a:pt x="691" y="215"/>
                </a:lnTo>
                <a:lnTo>
                  <a:pt x="770" y="182"/>
                </a:lnTo>
                <a:lnTo>
                  <a:pt x="844" y="215"/>
                </a:lnTo>
                <a:lnTo>
                  <a:pt x="788" y="167"/>
                </a:lnTo>
                <a:lnTo>
                  <a:pt x="888" y="107"/>
                </a:lnTo>
                <a:lnTo>
                  <a:pt x="753" y="167"/>
                </a:lnTo>
                <a:lnTo>
                  <a:pt x="645" y="209"/>
                </a:lnTo>
                <a:lnTo>
                  <a:pt x="793" y="44"/>
                </a:lnTo>
                <a:lnTo>
                  <a:pt x="604" y="217"/>
                </a:lnTo>
                <a:lnTo>
                  <a:pt x="520" y="241"/>
                </a:lnTo>
                <a:lnTo>
                  <a:pt x="623" y="67"/>
                </a:lnTo>
                <a:lnTo>
                  <a:pt x="480" y="249"/>
                </a:lnTo>
                <a:lnTo>
                  <a:pt x="359" y="287"/>
                </a:lnTo>
                <a:lnTo>
                  <a:pt x="412" y="126"/>
                </a:lnTo>
                <a:lnTo>
                  <a:pt x="321" y="298"/>
                </a:lnTo>
                <a:lnTo>
                  <a:pt x="306" y="306"/>
                </a:lnTo>
                <a:lnTo>
                  <a:pt x="289" y="311"/>
                </a:lnTo>
                <a:lnTo>
                  <a:pt x="268" y="321"/>
                </a:lnTo>
                <a:lnTo>
                  <a:pt x="245" y="328"/>
                </a:lnTo>
                <a:lnTo>
                  <a:pt x="222" y="338"/>
                </a:lnTo>
                <a:lnTo>
                  <a:pt x="217" y="340"/>
                </a:lnTo>
                <a:lnTo>
                  <a:pt x="211" y="342"/>
                </a:lnTo>
                <a:lnTo>
                  <a:pt x="205" y="342"/>
                </a:lnTo>
                <a:lnTo>
                  <a:pt x="201" y="344"/>
                </a:lnTo>
                <a:lnTo>
                  <a:pt x="196" y="345"/>
                </a:lnTo>
                <a:lnTo>
                  <a:pt x="190" y="347"/>
                </a:lnTo>
                <a:lnTo>
                  <a:pt x="181" y="349"/>
                </a:lnTo>
                <a:lnTo>
                  <a:pt x="171" y="349"/>
                </a:lnTo>
                <a:lnTo>
                  <a:pt x="165" y="351"/>
                </a:lnTo>
                <a:lnTo>
                  <a:pt x="160" y="351"/>
                </a:lnTo>
                <a:lnTo>
                  <a:pt x="154" y="351"/>
                </a:lnTo>
                <a:lnTo>
                  <a:pt x="148" y="351"/>
                </a:lnTo>
                <a:lnTo>
                  <a:pt x="141" y="351"/>
                </a:lnTo>
                <a:lnTo>
                  <a:pt x="133" y="349"/>
                </a:lnTo>
                <a:lnTo>
                  <a:pt x="126" y="349"/>
                </a:lnTo>
                <a:lnTo>
                  <a:pt x="118" y="349"/>
                </a:lnTo>
                <a:lnTo>
                  <a:pt x="112" y="347"/>
                </a:lnTo>
                <a:lnTo>
                  <a:pt x="105" y="347"/>
                </a:lnTo>
                <a:lnTo>
                  <a:pt x="97" y="345"/>
                </a:lnTo>
                <a:lnTo>
                  <a:pt x="88" y="345"/>
                </a:lnTo>
                <a:lnTo>
                  <a:pt x="80" y="344"/>
                </a:lnTo>
                <a:lnTo>
                  <a:pt x="74" y="344"/>
                </a:lnTo>
                <a:lnTo>
                  <a:pt x="59" y="342"/>
                </a:lnTo>
                <a:lnTo>
                  <a:pt x="52" y="340"/>
                </a:lnTo>
                <a:lnTo>
                  <a:pt x="46" y="340"/>
                </a:lnTo>
                <a:lnTo>
                  <a:pt x="33" y="338"/>
                </a:lnTo>
                <a:lnTo>
                  <a:pt x="21" y="336"/>
                </a:lnTo>
                <a:lnTo>
                  <a:pt x="14" y="334"/>
                </a:lnTo>
                <a:lnTo>
                  <a:pt x="6" y="334"/>
                </a:lnTo>
                <a:lnTo>
                  <a:pt x="0" y="332"/>
                </a:lnTo>
                <a:lnTo>
                  <a:pt x="103" y="272"/>
                </a:lnTo>
                <a:lnTo>
                  <a:pt x="105" y="281"/>
                </a:lnTo>
                <a:lnTo>
                  <a:pt x="122" y="298"/>
                </a:lnTo>
                <a:lnTo>
                  <a:pt x="148" y="315"/>
                </a:lnTo>
                <a:close/>
              </a:path>
            </a:pathLst>
          </a:custGeom>
          <a:solidFill>
            <a:srgbClr val="FFFFCC"/>
          </a:solidFill>
          <a:ln w="9525">
            <a:noFill/>
            <a:round/>
            <a:headEnd/>
            <a:tailEnd/>
          </a:ln>
        </p:spPr>
        <p:txBody>
          <a:bodyPr/>
          <a:lstStyle/>
          <a:p>
            <a:endParaRPr lang="en-US"/>
          </a:p>
        </p:txBody>
      </p:sp>
      <p:sp>
        <p:nvSpPr>
          <p:cNvPr id="9225" name="Freeform 12"/>
          <p:cNvSpPr>
            <a:spLocks/>
          </p:cNvSpPr>
          <p:nvPr/>
        </p:nvSpPr>
        <p:spPr bwMode="auto">
          <a:xfrm>
            <a:off x="6362700" y="230188"/>
            <a:ext cx="1471613" cy="728662"/>
          </a:xfrm>
          <a:custGeom>
            <a:avLst/>
            <a:gdLst>
              <a:gd name="T0" fmla="*/ 463708908 w 927"/>
              <a:gd name="T1" fmla="*/ 788807571 h 459"/>
              <a:gd name="T2" fmla="*/ 640119905 w 927"/>
              <a:gd name="T3" fmla="*/ 688001390 h 459"/>
              <a:gd name="T4" fmla="*/ 715724618 w 927"/>
              <a:gd name="T5" fmla="*/ 592235519 h 459"/>
              <a:gd name="T6" fmla="*/ 778729340 w 927"/>
              <a:gd name="T7" fmla="*/ 486389029 h 459"/>
              <a:gd name="T8" fmla="*/ 844253424 w 927"/>
              <a:gd name="T9" fmla="*/ 367942560 h 459"/>
              <a:gd name="T10" fmla="*/ 1003022528 w 927"/>
              <a:gd name="T11" fmla="*/ 209172031 h 459"/>
              <a:gd name="T12" fmla="*/ 1131551334 w 927"/>
              <a:gd name="T13" fmla="*/ 181451125 h 459"/>
              <a:gd name="T14" fmla="*/ 1249997925 w 927"/>
              <a:gd name="T15" fmla="*/ 181451125 h 459"/>
              <a:gd name="T16" fmla="*/ 1207156048 w 927"/>
              <a:gd name="T17" fmla="*/ 244454195 h 459"/>
              <a:gd name="T18" fmla="*/ 1136591649 w 927"/>
              <a:gd name="T19" fmla="*/ 345260376 h 459"/>
              <a:gd name="T20" fmla="*/ 1217236676 w 927"/>
              <a:gd name="T21" fmla="*/ 435985938 h 459"/>
              <a:gd name="T22" fmla="*/ 1345763895 w 927"/>
              <a:gd name="T23" fmla="*/ 335179758 h 459"/>
              <a:gd name="T24" fmla="*/ 1433970187 w 927"/>
              <a:gd name="T25" fmla="*/ 181451125 h 459"/>
              <a:gd name="T26" fmla="*/ 1562497406 w 927"/>
              <a:gd name="T27" fmla="*/ 73083687 h 459"/>
              <a:gd name="T28" fmla="*/ 1643142433 w 927"/>
              <a:gd name="T29" fmla="*/ 196572053 h 459"/>
              <a:gd name="T30" fmla="*/ 1547376463 w 927"/>
              <a:gd name="T31" fmla="*/ 345260376 h 459"/>
              <a:gd name="T32" fmla="*/ 1600300556 w 927"/>
              <a:gd name="T33" fmla="*/ 400703775 h 459"/>
              <a:gd name="T34" fmla="*/ 1701106840 w 927"/>
              <a:gd name="T35" fmla="*/ 287297615 h 459"/>
              <a:gd name="T36" fmla="*/ 1761590611 w 927"/>
              <a:gd name="T37" fmla="*/ 219252650 h 459"/>
              <a:gd name="T38" fmla="*/ 1834674373 w 927"/>
              <a:gd name="T39" fmla="*/ 138607705 h 459"/>
              <a:gd name="T40" fmla="*/ 1978324122 w 927"/>
              <a:gd name="T41" fmla="*/ 15120927 h 459"/>
              <a:gd name="T42" fmla="*/ 2053928835 w 927"/>
              <a:gd name="T43" fmla="*/ 148688323 h 459"/>
              <a:gd name="T44" fmla="*/ 1958162865 w 927"/>
              <a:gd name="T45" fmla="*/ 254534813 h 459"/>
              <a:gd name="T46" fmla="*/ 1839714688 w 927"/>
              <a:gd name="T47" fmla="*/ 357861942 h 459"/>
              <a:gd name="T48" fmla="*/ 1834674373 w 927"/>
              <a:gd name="T49" fmla="*/ 395663466 h 459"/>
              <a:gd name="T50" fmla="*/ 2147483647 w 927"/>
              <a:gd name="T51" fmla="*/ 196572053 h 459"/>
              <a:gd name="T52" fmla="*/ 2147483647 w 927"/>
              <a:gd name="T53" fmla="*/ 254534813 h 459"/>
              <a:gd name="T54" fmla="*/ 2147483647 w 927"/>
              <a:gd name="T55" fmla="*/ 378023178 h 459"/>
              <a:gd name="T56" fmla="*/ 2111891655 w 927"/>
              <a:gd name="T57" fmla="*/ 405744084 h 459"/>
              <a:gd name="T58" fmla="*/ 2147483647 w 927"/>
              <a:gd name="T59" fmla="*/ 617437064 h 459"/>
              <a:gd name="T60" fmla="*/ 2101811027 w 927"/>
              <a:gd name="T61" fmla="*/ 602316137 h 459"/>
              <a:gd name="T62" fmla="*/ 1905238772 w 927"/>
              <a:gd name="T63" fmla="*/ 511590574 h 459"/>
              <a:gd name="T64" fmla="*/ 1995964428 w 927"/>
              <a:gd name="T65" fmla="*/ 806449447 h 459"/>
              <a:gd name="T66" fmla="*/ 1915319401 w 927"/>
              <a:gd name="T67" fmla="*/ 859371898 h 459"/>
              <a:gd name="T68" fmla="*/ 1658263376 w 927"/>
              <a:gd name="T69" fmla="*/ 672880463 h 459"/>
              <a:gd name="T70" fmla="*/ 1552416777 w 927"/>
              <a:gd name="T71" fmla="*/ 730844811 h 459"/>
              <a:gd name="T72" fmla="*/ 1743948718 w 927"/>
              <a:gd name="T73" fmla="*/ 917336246 h 459"/>
              <a:gd name="T74" fmla="*/ 1733868089 w 927"/>
              <a:gd name="T75" fmla="*/ 1113908298 h 459"/>
              <a:gd name="T76" fmla="*/ 1590219928 w 927"/>
              <a:gd name="T77" fmla="*/ 1123988916 h 459"/>
              <a:gd name="T78" fmla="*/ 1328123589 w 927"/>
              <a:gd name="T79" fmla="*/ 816530065 h 459"/>
              <a:gd name="T80" fmla="*/ 1328123589 w 927"/>
              <a:gd name="T81" fmla="*/ 937497482 h 459"/>
              <a:gd name="T82" fmla="*/ 1360884837 w 927"/>
              <a:gd name="T83" fmla="*/ 1118948607 h 459"/>
              <a:gd name="T84" fmla="*/ 1237397933 w 927"/>
              <a:gd name="T85" fmla="*/ 1151709822 h 459"/>
              <a:gd name="T86" fmla="*/ 1098788498 w 927"/>
              <a:gd name="T87" fmla="*/ 1156750131 h 459"/>
              <a:gd name="T88" fmla="*/ 960180651 w 927"/>
              <a:gd name="T89" fmla="*/ 1136588895 h 459"/>
              <a:gd name="T90" fmla="*/ 811490588 w 927"/>
              <a:gd name="T91" fmla="*/ 1050903641 h 459"/>
              <a:gd name="T92" fmla="*/ 602318342 w 927"/>
              <a:gd name="T93" fmla="*/ 932457173 h 459"/>
              <a:gd name="T94" fmla="*/ 1275199496 w 927"/>
              <a:gd name="T95" fmla="*/ 1050903641 h 459"/>
              <a:gd name="T96" fmla="*/ 1915319401 w 927"/>
              <a:gd name="T97" fmla="*/ 788807571 h 459"/>
              <a:gd name="T98" fmla="*/ 1892638781 w 927"/>
              <a:gd name="T99" fmla="*/ 425905320 h 459"/>
              <a:gd name="T100" fmla="*/ 1207156048 w 927"/>
              <a:gd name="T101" fmla="*/ 624998321 h 459"/>
              <a:gd name="T102" fmla="*/ 672882741 w 927"/>
              <a:gd name="T103" fmla="*/ 806449447 h 459"/>
              <a:gd name="T104" fmla="*/ 501512058 w 927"/>
              <a:gd name="T105" fmla="*/ 869452516 h 459"/>
              <a:gd name="T106" fmla="*/ 400705774 w 927"/>
              <a:gd name="T107" fmla="*/ 884573443 h 459"/>
              <a:gd name="T108" fmla="*/ 294859175 w 927"/>
              <a:gd name="T109" fmla="*/ 879533134 h 459"/>
              <a:gd name="T110" fmla="*/ 181451312 w 927"/>
              <a:gd name="T111" fmla="*/ 864412207 h 459"/>
              <a:gd name="T112" fmla="*/ 27722522 w 927"/>
              <a:gd name="T113" fmla="*/ 846771919 h 459"/>
              <a:gd name="T114" fmla="*/ 370463888 w 927"/>
              <a:gd name="T115" fmla="*/ 793847880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7" y="315"/>
                </a:moveTo>
                <a:lnTo>
                  <a:pt x="151" y="315"/>
                </a:lnTo>
                <a:lnTo>
                  <a:pt x="161" y="315"/>
                </a:lnTo>
                <a:lnTo>
                  <a:pt x="166" y="315"/>
                </a:lnTo>
                <a:lnTo>
                  <a:pt x="174" y="315"/>
                </a:lnTo>
                <a:lnTo>
                  <a:pt x="184" y="313"/>
                </a:lnTo>
                <a:lnTo>
                  <a:pt x="191" y="311"/>
                </a:lnTo>
                <a:lnTo>
                  <a:pt x="212" y="303"/>
                </a:lnTo>
                <a:lnTo>
                  <a:pt x="233" y="290"/>
                </a:lnTo>
                <a:lnTo>
                  <a:pt x="244" y="283"/>
                </a:lnTo>
                <a:lnTo>
                  <a:pt x="250" y="279"/>
                </a:lnTo>
                <a:lnTo>
                  <a:pt x="254" y="273"/>
                </a:lnTo>
                <a:lnTo>
                  <a:pt x="259" y="267"/>
                </a:lnTo>
                <a:lnTo>
                  <a:pt x="265" y="262"/>
                </a:lnTo>
                <a:lnTo>
                  <a:pt x="271" y="256"/>
                </a:lnTo>
                <a:lnTo>
                  <a:pt x="275" y="248"/>
                </a:lnTo>
                <a:lnTo>
                  <a:pt x="280" y="241"/>
                </a:lnTo>
                <a:lnTo>
                  <a:pt x="284" y="235"/>
                </a:lnTo>
                <a:lnTo>
                  <a:pt x="288" y="228"/>
                </a:lnTo>
                <a:lnTo>
                  <a:pt x="292" y="220"/>
                </a:lnTo>
                <a:lnTo>
                  <a:pt x="297" y="214"/>
                </a:lnTo>
                <a:lnTo>
                  <a:pt x="301" y="207"/>
                </a:lnTo>
                <a:lnTo>
                  <a:pt x="305" y="201"/>
                </a:lnTo>
                <a:lnTo>
                  <a:pt x="309" y="193"/>
                </a:lnTo>
                <a:lnTo>
                  <a:pt x="311" y="188"/>
                </a:lnTo>
                <a:lnTo>
                  <a:pt x="314" y="182"/>
                </a:lnTo>
                <a:lnTo>
                  <a:pt x="322" y="169"/>
                </a:lnTo>
                <a:lnTo>
                  <a:pt x="324" y="163"/>
                </a:lnTo>
                <a:lnTo>
                  <a:pt x="328" y="157"/>
                </a:lnTo>
                <a:lnTo>
                  <a:pt x="335" y="146"/>
                </a:lnTo>
                <a:lnTo>
                  <a:pt x="341" y="135"/>
                </a:lnTo>
                <a:lnTo>
                  <a:pt x="347" y="125"/>
                </a:lnTo>
                <a:lnTo>
                  <a:pt x="354" y="118"/>
                </a:lnTo>
                <a:lnTo>
                  <a:pt x="362" y="108"/>
                </a:lnTo>
                <a:lnTo>
                  <a:pt x="379" y="95"/>
                </a:lnTo>
                <a:lnTo>
                  <a:pt x="398" y="83"/>
                </a:lnTo>
                <a:lnTo>
                  <a:pt x="409" y="80"/>
                </a:lnTo>
                <a:lnTo>
                  <a:pt x="421" y="78"/>
                </a:lnTo>
                <a:lnTo>
                  <a:pt x="424" y="76"/>
                </a:lnTo>
                <a:lnTo>
                  <a:pt x="430" y="74"/>
                </a:lnTo>
                <a:lnTo>
                  <a:pt x="440" y="74"/>
                </a:lnTo>
                <a:lnTo>
                  <a:pt x="449" y="72"/>
                </a:lnTo>
                <a:lnTo>
                  <a:pt x="459" y="70"/>
                </a:lnTo>
                <a:lnTo>
                  <a:pt x="466" y="70"/>
                </a:lnTo>
                <a:lnTo>
                  <a:pt x="474" y="70"/>
                </a:lnTo>
                <a:lnTo>
                  <a:pt x="481" y="70"/>
                </a:lnTo>
                <a:lnTo>
                  <a:pt x="487" y="70"/>
                </a:lnTo>
                <a:lnTo>
                  <a:pt x="496" y="72"/>
                </a:lnTo>
                <a:lnTo>
                  <a:pt x="506" y="72"/>
                </a:lnTo>
                <a:lnTo>
                  <a:pt x="502" y="74"/>
                </a:lnTo>
                <a:lnTo>
                  <a:pt x="496" y="82"/>
                </a:lnTo>
                <a:lnTo>
                  <a:pt x="491" y="85"/>
                </a:lnTo>
                <a:lnTo>
                  <a:pt x="485" y="91"/>
                </a:lnTo>
                <a:lnTo>
                  <a:pt x="479" y="97"/>
                </a:lnTo>
                <a:lnTo>
                  <a:pt x="476" y="102"/>
                </a:lnTo>
                <a:lnTo>
                  <a:pt x="470" y="110"/>
                </a:lnTo>
                <a:lnTo>
                  <a:pt x="464" y="116"/>
                </a:lnTo>
                <a:lnTo>
                  <a:pt x="459" y="123"/>
                </a:lnTo>
                <a:lnTo>
                  <a:pt x="455" y="131"/>
                </a:lnTo>
                <a:lnTo>
                  <a:pt x="451" y="137"/>
                </a:lnTo>
                <a:lnTo>
                  <a:pt x="449" y="144"/>
                </a:lnTo>
                <a:lnTo>
                  <a:pt x="449" y="157"/>
                </a:lnTo>
                <a:lnTo>
                  <a:pt x="453" y="167"/>
                </a:lnTo>
                <a:lnTo>
                  <a:pt x="460" y="173"/>
                </a:lnTo>
                <a:lnTo>
                  <a:pt x="470" y="174"/>
                </a:lnTo>
                <a:lnTo>
                  <a:pt x="483" y="173"/>
                </a:lnTo>
                <a:lnTo>
                  <a:pt x="496" y="169"/>
                </a:lnTo>
                <a:lnTo>
                  <a:pt x="510" y="161"/>
                </a:lnTo>
                <a:lnTo>
                  <a:pt x="521" y="152"/>
                </a:lnTo>
                <a:lnTo>
                  <a:pt x="527" y="146"/>
                </a:lnTo>
                <a:lnTo>
                  <a:pt x="531" y="140"/>
                </a:lnTo>
                <a:lnTo>
                  <a:pt x="534" y="133"/>
                </a:lnTo>
                <a:lnTo>
                  <a:pt x="540" y="123"/>
                </a:lnTo>
                <a:lnTo>
                  <a:pt x="544" y="114"/>
                </a:lnTo>
                <a:lnTo>
                  <a:pt x="550" y="104"/>
                </a:lnTo>
                <a:lnTo>
                  <a:pt x="555" y="93"/>
                </a:lnTo>
                <a:lnTo>
                  <a:pt x="563" y="82"/>
                </a:lnTo>
                <a:lnTo>
                  <a:pt x="569" y="72"/>
                </a:lnTo>
                <a:lnTo>
                  <a:pt x="576" y="61"/>
                </a:lnTo>
                <a:lnTo>
                  <a:pt x="584" y="51"/>
                </a:lnTo>
                <a:lnTo>
                  <a:pt x="591" y="44"/>
                </a:lnTo>
                <a:lnTo>
                  <a:pt x="608" y="32"/>
                </a:lnTo>
                <a:lnTo>
                  <a:pt x="616" y="30"/>
                </a:lnTo>
                <a:lnTo>
                  <a:pt x="620" y="29"/>
                </a:lnTo>
                <a:lnTo>
                  <a:pt x="625" y="29"/>
                </a:lnTo>
                <a:lnTo>
                  <a:pt x="633" y="30"/>
                </a:lnTo>
                <a:lnTo>
                  <a:pt x="642" y="36"/>
                </a:lnTo>
                <a:lnTo>
                  <a:pt x="654" y="49"/>
                </a:lnTo>
                <a:lnTo>
                  <a:pt x="654" y="68"/>
                </a:lnTo>
                <a:lnTo>
                  <a:pt x="652" y="78"/>
                </a:lnTo>
                <a:lnTo>
                  <a:pt x="646" y="87"/>
                </a:lnTo>
                <a:lnTo>
                  <a:pt x="641" y="99"/>
                </a:lnTo>
                <a:lnTo>
                  <a:pt x="633" y="108"/>
                </a:lnTo>
                <a:lnTo>
                  <a:pt x="625" y="118"/>
                </a:lnTo>
                <a:lnTo>
                  <a:pt x="620" y="129"/>
                </a:lnTo>
                <a:lnTo>
                  <a:pt x="614" y="137"/>
                </a:lnTo>
                <a:lnTo>
                  <a:pt x="608" y="146"/>
                </a:lnTo>
                <a:lnTo>
                  <a:pt x="605" y="161"/>
                </a:lnTo>
                <a:lnTo>
                  <a:pt x="608" y="171"/>
                </a:lnTo>
                <a:lnTo>
                  <a:pt x="616" y="173"/>
                </a:lnTo>
                <a:lnTo>
                  <a:pt x="624" y="167"/>
                </a:lnTo>
                <a:lnTo>
                  <a:pt x="635" y="159"/>
                </a:lnTo>
                <a:lnTo>
                  <a:pt x="641" y="154"/>
                </a:lnTo>
                <a:lnTo>
                  <a:pt x="646" y="146"/>
                </a:lnTo>
                <a:lnTo>
                  <a:pt x="654" y="140"/>
                </a:lnTo>
                <a:lnTo>
                  <a:pt x="661" y="131"/>
                </a:lnTo>
                <a:lnTo>
                  <a:pt x="667" y="123"/>
                </a:lnTo>
                <a:lnTo>
                  <a:pt x="675" y="114"/>
                </a:lnTo>
                <a:lnTo>
                  <a:pt x="679" y="110"/>
                </a:lnTo>
                <a:lnTo>
                  <a:pt x="682" y="104"/>
                </a:lnTo>
                <a:lnTo>
                  <a:pt x="688" y="101"/>
                </a:lnTo>
                <a:lnTo>
                  <a:pt x="692" y="97"/>
                </a:lnTo>
                <a:lnTo>
                  <a:pt x="696" y="91"/>
                </a:lnTo>
                <a:lnTo>
                  <a:pt x="699" y="87"/>
                </a:lnTo>
                <a:lnTo>
                  <a:pt x="703" y="82"/>
                </a:lnTo>
                <a:lnTo>
                  <a:pt x="707" y="78"/>
                </a:lnTo>
                <a:lnTo>
                  <a:pt x="715" y="68"/>
                </a:lnTo>
                <a:lnTo>
                  <a:pt x="720" y="65"/>
                </a:lnTo>
                <a:lnTo>
                  <a:pt x="724" y="59"/>
                </a:lnTo>
                <a:lnTo>
                  <a:pt x="728" y="55"/>
                </a:lnTo>
                <a:lnTo>
                  <a:pt x="732" y="51"/>
                </a:lnTo>
                <a:lnTo>
                  <a:pt x="739" y="42"/>
                </a:lnTo>
                <a:lnTo>
                  <a:pt x="747" y="34"/>
                </a:lnTo>
                <a:lnTo>
                  <a:pt x="754" y="27"/>
                </a:lnTo>
                <a:lnTo>
                  <a:pt x="770" y="15"/>
                </a:lnTo>
                <a:lnTo>
                  <a:pt x="785" y="6"/>
                </a:lnTo>
                <a:lnTo>
                  <a:pt x="796" y="0"/>
                </a:lnTo>
                <a:lnTo>
                  <a:pt x="807" y="2"/>
                </a:lnTo>
                <a:lnTo>
                  <a:pt x="817" y="8"/>
                </a:lnTo>
                <a:lnTo>
                  <a:pt x="825" y="29"/>
                </a:lnTo>
                <a:lnTo>
                  <a:pt x="821" y="49"/>
                </a:lnTo>
                <a:lnTo>
                  <a:pt x="815" y="59"/>
                </a:lnTo>
                <a:lnTo>
                  <a:pt x="807" y="70"/>
                </a:lnTo>
                <a:lnTo>
                  <a:pt x="798" y="80"/>
                </a:lnTo>
                <a:lnTo>
                  <a:pt x="792" y="85"/>
                </a:lnTo>
                <a:lnTo>
                  <a:pt x="789" y="91"/>
                </a:lnTo>
                <a:lnTo>
                  <a:pt x="783" y="97"/>
                </a:lnTo>
                <a:lnTo>
                  <a:pt x="777" y="101"/>
                </a:lnTo>
                <a:lnTo>
                  <a:pt x="771" y="106"/>
                </a:lnTo>
                <a:lnTo>
                  <a:pt x="766" y="110"/>
                </a:lnTo>
                <a:lnTo>
                  <a:pt x="745" y="129"/>
                </a:lnTo>
                <a:lnTo>
                  <a:pt x="739" y="133"/>
                </a:lnTo>
                <a:lnTo>
                  <a:pt x="735" y="138"/>
                </a:lnTo>
                <a:lnTo>
                  <a:pt x="730" y="142"/>
                </a:lnTo>
                <a:lnTo>
                  <a:pt x="728" y="146"/>
                </a:lnTo>
                <a:lnTo>
                  <a:pt x="720" y="154"/>
                </a:lnTo>
                <a:lnTo>
                  <a:pt x="716" y="159"/>
                </a:lnTo>
                <a:lnTo>
                  <a:pt x="716" y="163"/>
                </a:lnTo>
                <a:lnTo>
                  <a:pt x="720" y="161"/>
                </a:lnTo>
                <a:lnTo>
                  <a:pt x="728" y="157"/>
                </a:lnTo>
                <a:lnTo>
                  <a:pt x="751" y="142"/>
                </a:lnTo>
                <a:lnTo>
                  <a:pt x="779" y="121"/>
                </a:lnTo>
                <a:lnTo>
                  <a:pt x="809" y="102"/>
                </a:lnTo>
                <a:lnTo>
                  <a:pt x="842" y="87"/>
                </a:lnTo>
                <a:lnTo>
                  <a:pt x="857" y="80"/>
                </a:lnTo>
                <a:lnTo>
                  <a:pt x="870" y="78"/>
                </a:lnTo>
                <a:lnTo>
                  <a:pt x="878" y="78"/>
                </a:lnTo>
                <a:lnTo>
                  <a:pt x="883" y="78"/>
                </a:lnTo>
                <a:lnTo>
                  <a:pt x="893" y="80"/>
                </a:lnTo>
                <a:lnTo>
                  <a:pt x="902" y="85"/>
                </a:lnTo>
                <a:lnTo>
                  <a:pt x="910" y="89"/>
                </a:lnTo>
                <a:lnTo>
                  <a:pt x="919" y="101"/>
                </a:lnTo>
                <a:lnTo>
                  <a:pt x="927" y="120"/>
                </a:lnTo>
                <a:lnTo>
                  <a:pt x="923" y="129"/>
                </a:lnTo>
                <a:lnTo>
                  <a:pt x="917" y="138"/>
                </a:lnTo>
                <a:lnTo>
                  <a:pt x="908" y="144"/>
                </a:lnTo>
                <a:lnTo>
                  <a:pt x="899" y="148"/>
                </a:lnTo>
                <a:lnTo>
                  <a:pt x="891" y="150"/>
                </a:lnTo>
                <a:lnTo>
                  <a:pt x="885" y="150"/>
                </a:lnTo>
                <a:lnTo>
                  <a:pt x="874" y="152"/>
                </a:lnTo>
                <a:lnTo>
                  <a:pt x="868" y="154"/>
                </a:lnTo>
                <a:lnTo>
                  <a:pt x="862" y="154"/>
                </a:lnTo>
                <a:lnTo>
                  <a:pt x="851" y="156"/>
                </a:lnTo>
                <a:lnTo>
                  <a:pt x="838" y="161"/>
                </a:lnTo>
                <a:lnTo>
                  <a:pt x="838" y="165"/>
                </a:lnTo>
                <a:lnTo>
                  <a:pt x="840" y="171"/>
                </a:lnTo>
                <a:lnTo>
                  <a:pt x="855" y="190"/>
                </a:lnTo>
                <a:lnTo>
                  <a:pt x="872" y="218"/>
                </a:lnTo>
                <a:lnTo>
                  <a:pt x="878" y="241"/>
                </a:lnTo>
                <a:lnTo>
                  <a:pt x="876" y="245"/>
                </a:lnTo>
                <a:lnTo>
                  <a:pt x="874" y="247"/>
                </a:lnTo>
                <a:lnTo>
                  <a:pt x="868" y="248"/>
                </a:lnTo>
                <a:lnTo>
                  <a:pt x="859" y="247"/>
                </a:lnTo>
                <a:lnTo>
                  <a:pt x="851" y="245"/>
                </a:lnTo>
                <a:lnTo>
                  <a:pt x="842" y="243"/>
                </a:lnTo>
                <a:lnTo>
                  <a:pt x="834" y="239"/>
                </a:lnTo>
                <a:lnTo>
                  <a:pt x="825" y="235"/>
                </a:lnTo>
                <a:lnTo>
                  <a:pt x="809" y="226"/>
                </a:lnTo>
                <a:lnTo>
                  <a:pt x="794" y="216"/>
                </a:lnTo>
                <a:lnTo>
                  <a:pt x="781" y="209"/>
                </a:lnTo>
                <a:lnTo>
                  <a:pt x="768" y="205"/>
                </a:lnTo>
                <a:lnTo>
                  <a:pt x="756" y="203"/>
                </a:lnTo>
                <a:lnTo>
                  <a:pt x="749" y="209"/>
                </a:lnTo>
                <a:lnTo>
                  <a:pt x="745" y="214"/>
                </a:lnTo>
                <a:lnTo>
                  <a:pt x="745" y="222"/>
                </a:lnTo>
                <a:lnTo>
                  <a:pt x="751" y="239"/>
                </a:lnTo>
                <a:lnTo>
                  <a:pt x="773" y="281"/>
                </a:lnTo>
                <a:lnTo>
                  <a:pt x="792" y="320"/>
                </a:lnTo>
                <a:lnTo>
                  <a:pt x="792" y="336"/>
                </a:lnTo>
                <a:lnTo>
                  <a:pt x="790" y="341"/>
                </a:lnTo>
                <a:lnTo>
                  <a:pt x="785" y="343"/>
                </a:lnTo>
                <a:lnTo>
                  <a:pt x="775" y="345"/>
                </a:lnTo>
                <a:lnTo>
                  <a:pt x="768" y="345"/>
                </a:lnTo>
                <a:lnTo>
                  <a:pt x="760" y="341"/>
                </a:lnTo>
                <a:lnTo>
                  <a:pt x="752" y="338"/>
                </a:lnTo>
                <a:lnTo>
                  <a:pt x="737" y="326"/>
                </a:lnTo>
                <a:lnTo>
                  <a:pt x="722" y="313"/>
                </a:lnTo>
                <a:lnTo>
                  <a:pt x="705" y="298"/>
                </a:lnTo>
                <a:lnTo>
                  <a:pt x="690" y="284"/>
                </a:lnTo>
                <a:lnTo>
                  <a:pt x="658" y="267"/>
                </a:lnTo>
                <a:lnTo>
                  <a:pt x="644" y="267"/>
                </a:lnTo>
                <a:lnTo>
                  <a:pt x="633" y="269"/>
                </a:lnTo>
                <a:lnTo>
                  <a:pt x="624" y="275"/>
                </a:lnTo>
                <a:lnTo>
                  <a:pt x="622" y="279"/>
                </a:lnTo>
                <a:lnTo>
                  <a:pt x="620" y="283"/>
                </a:lnTo>
                <a:lnTo>
                  <a:pt x="616" y="290"/>
                </a:lnTo>
                <a:lnTo>
                  <a:pt x="618" y="302"/>
                </a:lnTo>
                <a:lnTo>
                  <a:pt x="635" y="326"/>
                </a:lnTo>
                <a:lnTo>
                  <a:pt x="658" y="345"/>
                </a:lnTo>
                <a:lnTo>
                  <a:pt x="671" y="351"/>
                </a:lnTo>
                <a:lnTo>
                  <a:pt x="680" y="357"/>
                </a:lnTo>
                <a:lnTo>
                  <a:pt x="692" y="364"/>
                </a:lnTo>
                <a:lnTo>
                  <a:pt x="701" y="370"/>
                </a:lnTo>
                <a:lnTo>
                  <a:pt x="716" y="393"/>
                </a:lnTo>
                <a:lnTo>
                  <a:pt x="720" y="408"/>
                </a:lnTo>
                <a:lnTo>
                  <a:pt x="715" y="423"/>
                </a:lnTo>
                <a:lnTo>
                  <a:pt x="703" y="434"/>
                </a:lnTo>
                <a:lnTo>
                  <a:pt x="688" y="442"/>
                </a:lnTo>
                <a:lnTo>
                  <a:pt x="679" y="446"/>
                </a:lnTo>
                <a:lnTo>
                  <a:pt x="669" y="448"/>
                </a:lnTo>
                <a:lnTo>
                  <a:pt x="660" y="449"/>
                </a:lnTo>
                <a:lnTo>
                  <a:pt x="650" y="449"/>
                </a:lnTo>
                <a:lnTo>
                  <a:pt x="641" y="448"/>
                </a:lnTo>
                <a:lnTo>
                  <a:pt x="631" y="446"/>
                </a:lnTo>
                <a:lnTo>
                  <a:pt x="624" y="442"/>
                </a:lnTo>
                <a:lnTo>
                  <a:pt x="616" y="434"/>
                </a:lnTo>
                <a:lnTo>
                  <a:pt x="601" y="419"/>
                </a:lnTo>
                <a:lnTo>
                  <a:pt x="586" y="400"/>
                </a:lnTo>
                <a:lnTo>
                  <a:pt x="555" y="357"/>
                </a:lnTo>
                <a:lnTo>
                  <a:pt x="527" y="324"/>
                </a:lnTo>
                <a:lnTo>
                  <a:pt x="514" y="317"/>
                </a:lnTo>
                <a:lnTo>
                  <a:pt x="502" y="319"/>
                </a:lnTo>
                <a:lnTo>
                  <a:pt x="498" y="322"/>
                </a:lnTo>
                <a:lnTo>
                  <a:pt x="498" y="328"/>
                </a:lnTo>
                <a:lnTo>
                  <a:pt x="502" y="339"/>
                </a:lnTo>
                <a:lnTo>
                  <a:pt x="527" y="372"/>
                </a:lnTo>
                <a:lnTo>
                  <a:pt x="542" y="389"/>
                </a:lnTo>
                <a:lnTo>
                  <a:pt x="553" y="404"/>
                </a:lnTo>
                <a:lnTo>
                  <a:pt x="559" y="419"/>
                </a:lnTo>
                <a:lnTo>
                  <a:pt x="555" y="432"/>
                </a:lnTo>
                <a:lnTo>
                  <a:pt x="550" y="438"/>
                </a:lnTo>
                <a:lnTo>
                  <a:pt x="540" y="444"/>
                </a:lnTo>
                <a:lnTo>
                  <a:pt x="529" y="448"/>
                </a:lnTo>
                <a:lnTo>
                  <a:pt x="523" y="449"/>
                </a:lnTo>
                <a:lnTo>
                  <a:pt x="515" y="451"/>
                </a:lnTo>
                <a:lnTo>
                  <a:pt x="508" y="453"/>
                </a:lnTo>
                <a:lnTo>
                  <a:pt x="500" y="455"/>
                </a:lnTo>
                <a:lnTo>
                  <a:pt x="491" y="457"/>
                </a:lnTo>
                <a:lnTo>
                  <a:pt x="483" y="457"/>
                </a:lnTo>
                <a:lnTo>
                  <a:pt x="474" y="459"/>
                </a:lnTo>
                <a:lnTo>
                  <a:pt x="464" y="459"/>
                </a:lnTo>
                <a:lnTo>
                  <a:pt x="455" y="459"/>
                </a:lnTo>
                <a:lnTo>
                  <a:pt x="445" y="459"/>
                </a:lnTo>
                <a:lnTo>
                  <a:pt x="436" y="459"/>
                </a:lnTo>
                <a:lnTo>
                  <a:pt x="426" y="459"/>
                </a:lnTo>
                <a:lnTo>
                  <a:pt x="417" y="457"/>
                </a:lnTo>
                <a:lnTo>
                  <a:pt x="409" y="457"/>
                </a:lnTo>
                <a:lnTo>
                  <a:pt x="400" y="455"/>
                </a:lnTo>
                <a:lnTo>
                  <a:pt x="390" y="453"/>
                </a:lnTo>
                <a:lnTo>
                  <a:pt x="381" y="451"/>
                </a:lnTo>
                <a:lnTo>
                  <a:pt x="373" y="449"/>
                </a:lnTo>
                <a:lnTo>
                  <a:pt x="366" y="448"/>
                </a:lnTo>
                <a:lnTo>
                  <a:pt x="358" y="444"/>
                </a:lnTo>
                <a:lnTo>
                  <a:pt x="343" y="436"/>
                </a:lnTo>
                <a:lnTo>
                  <a:pt x="331" y="429"/>
                </a:lnTo>
                <a:lnTo>
                  <a:pt x="322" y="417"/>
                </a:lnTo>
                <a:lnTo>
                  <a:pt x="305" y="400"/>
                </a:lnTo>
                <a:lnTo>
                  <a:pt x="286" y="385"/>
                </a:lnTo>
                <a:lnTo>
                  <a:pt x="265" y="377"/>
                </a:lnTo>
                <a:lnTo>
                  <a:pt x="256" y="374"/>
                </a:lnTo>
                <a:lnTo>
                  <a:pt x="246" y="372"/>
                </a:lnTo>
                <a:lnTo>
                  <a:pt x="239" y="370"/>
                </a:lnTo>
                <a:lnTo>
                  <a:pt x="229" y="370"/>
                </a:lnTo>
                <a:lnTo>
                  <a:pt x="216" y="368"/>
                </a:lnTo>
                <a:lnTo>
                  <a:pt x="206" y="368"/>
                </a:lnTo>
                <a:lnTo>
                  <a:pt x="202" y="368"/>
                </a:lnTo>
                <a:lnTo>
                  <a:pt x="333" y="330"/>
                </a:lnTo>
                <a:lnTo>
                  <a:pt x="506" y="417"/>
                </a:lnTo>
                <a:lnTo>
                  <a:pt x="373" y="315"/>
                </a:lnTo>
                <a:lnTo>
                  <a:pt x="529" y="271"/>
                </a:lnTo>
                <a:lnTo>
                  <a:pt x="654" y="408"/>
                </a:lnTo>
                <a:lnTo>
                  <a:pt x="559" y="258"/>
                </a:lnTo>
                <a:lnTo>
                  <a:pt x="661" y="226"/>
                </a:lnTo>
                <a:lnTo>
                  <a:pt x="760" y="313"/>
                </a:lnTo>
                <a:lnTo>
                  <a:pt x="688" y="216"/>
                </a:lnTo>
                <a:lnTo>
                  <a:pt x="770" y="182"/>
                </a:lnTo>
                <a:lnTo>
                  <a:pt x="842" y="214"/>
                </a:lnTo>
                <a:lnTo>
                  <a:pt x="787" y="167"/>
                </a:lnTo>
                <a:lnTo>
                  <a:pt x="887" y="106"/>
                </a:lnTo>
                <a:lnTo>
                  <a:pt x="751" y="169"/>
                </a:lnTo>
                <a:lnTo>
                  <a:pt x="644" y="209"/>
                </a:lnTo>
                <a:lnTo>
                  <a:pt x="792" y="44"/>
                </a:lnTo>
                <a:lnTo>
                  <a:pt x="603" y="218"/>
                </a:lnTo>
                <a:lnTo>
                  <a:pt x="519" y="241"/>
                </a:lnTo>
                <a:lnTo>
                  <a:pt x="622" y="68"/>
                </a:lnTo>
                <a:lnTo>
                  <a:pt x="479" y="248"/>
                </a:lnTo>
                <a:lnTo>
                  <a:pt x="356" y="286"/>
                </a:lnTo>
                <a:lnTo>
                  <a:pt x="411" y="125"/>
                </a:lnTo>
                <a:lnTo>
                  <a:pt x="320" y="298"/>
                </a:lnTo>
                <a:lnTo>
                  <a:pt x="305" y="305"/>
                </a:lnTo>
                <a:lnTo>
                  <a:pt x="288" y="311"/>
                </a:lnTo>
                <a:lnTo>
                  <a:pt x="267" y="320"/>
                </a:lnTo>
                <a:lnTo>
                  <a:pt x="244" y="330"/>
                </a:lnTo>
                <a:lnTo>
                  <a:pt x="221" y="338"/>
                </a:lnTo>
                <a:lnTo>
                  <a:pt x="216" y="339"/>
                </a:lnTo>
                <a:lnTo>
                  <a:pt x="210" y="341"/>
                </a:lnTo>
                <a:lnTo>
                  <a:pt x="204" y="343"/>
                </a:lnTo>
                <a:lnTo>
                  <a:pt x="199" y="345"/>
                </a:lnTo>
                <a:lnTo>
                  <a:pt x="193" y="347"/>
                </a:lnTo>
                <a:lnTo>
                  <a:pt x="189" y="347"/>
                </a:lnTo>
                <a:lnTo>
                  <a:pt x="180" y="349"/>
                </a:lnTo>
                <a:lnTo>
                  <a:pt x="170" y="351"/>
                </a:lnTo>
                <a:lnTo>
                  <a:pt x="165" y="351"/>
                </a:lnTo>
                <a:lnTo>
                  <a:pt x="159" y="351"/>
                </a:lnTo>
                <a:lnTo>
                  <a:pt x="153" y="351"/>
                </a:lnTo>
                <a:lnTo>
                  <a:pt x="146" y="351"/>
                </a:lnTo>
                <a:lnTo>
                  <a:pt x="140" y="351"/>
                </a:lnTo>
                <a:lnTo>
                  <a:pt x="132" y="349"/>
                </a:lnTo>
                <a:lnTo>
                  <a:pt x="125" y="349"/>
                </a:lnTo>
                <a:lnTo>
                  <a:pt x="117" y="349"/>
                </a:lnTo>
                <a:lnTo>
                  <a:pt x="110" y="347"/>
                </a:lnTo>
                <a:lnTo>
                  <a:pt x="102" y="347"/>
                </a:lnTo>
                <a:lnTo>
                  <a:pt x="94" y="347"/>
                </a:lnTo>
                <a:lnTo>
                  <a:pt x="87" y="345"/>
                </a:lnTo>
                <a:lnTo>
                  <a:pt x="79" y="345"/>
                </a:lnTo>
                <a:lnTo>
                  <a:pt x="72" y="343"/>
                </a:lnTo>
                <a:lnTo>
                  <a:pt x="58" y="341"/>
                </a:lnTo>
                <a:lnTo>
                  <a:pt x="51" y="341"/>
                </a:lnTo>
                <a:lnTo>
                  <a:pt x="43" y="339"/>
                </a:lnTo>
                <a:lnTo>
                  <a:pt x="32" y="338"/>
                </a:lnTo>
                <a:lnTo>
                  <a:pt x="20" y="336"/>
                </a:lnTo>
                <a:lnTo>
                  <a:pt x="11" y="336"/>
                </a:lnTo>
                <a:lnTo>
                  <a:pt x="5" y="334"/>
                </a:lnTo>
                <a:lnTo>
                  <a:pt x="0" y="332"/>
                </a:lnTo>
                <a:lnTo>
                  <a:pt x="102" y="273"/>
                </a:lnTo>
                <a:lnTo>
                  <a:pt x="104" y="281"/>
                </a:lnTo>
                <a:lnTo>
                  <a:pt x="121" y="298"/>
                </a:lnTo>
                <a:lnTo>
                  <a:pt x="147" y="315"/>
                </a:lnTo>
                <a:close/>
              </a:path>
            </a:pathLst>
          </a:custGeom>
          <a:gradFill rotWithShape="0">
            <a:gsLst>
              <a:gs pos="0">
                <a:srgbClr val="FFFFFF"/>
              </a:gs>
              <a:gs pos="100000">
                <a:srgbClr val="FFFFCC"/>
              </a:gs>
            </a:gsLst>
            <a:lin ang="5400000" scaled="1"/>
          </a:gradFill>
          <a:ln w="9525">
            <a:noFill/>
            <a:round/>
            <a:headEnd/>
            <a:tailEnd/>
          </a:ln>
        </p:spPr>
        <p:txBody>
          <a:bodyPr/>
          <a:lstStyle/>
          <a:p>
            <a:endParaRPr lang="en-US"/>
          </a:p>
        </p:txBody>
      </p:sp>
      <p:sp>
        <p:nvSpPr>
          <p:cNvPr id="9226" name="Freeform 14"/>
          <p:cNvSpPr>
            <a:spLocks/>
          </p:cNvSpPr>
          <p:nvPr/>
        </p:nvSpPr>
        <p:spPr bwMode="auto">
          <a:xfrm>
            <a:off x="5245100" y="3857625"/>
            <a:ext cx="1471613" cy="728663"/>
          </a:xfrm>
          <a:custGeom>
            <a:avLst/>
            <a:gdLst>
              <a:gd name="T0" fmla="*/ 463708908 w 927"/>
              <a:gd name="T1" fmla="*/ 783769925 h 459"/>
              <a:gd name="T2" fmla="*/ 645160219 w 927"/>
              <a:gd name="T3" fmla="*/ 688003922 h 459"/>
              <a:gd name="T4" fmla="*/ 715724618 w 927"/>
              <a:gd name="T5" fmla="*/ 587197603 h 459"/>
              <a:gd name="T6" fmla="*/ 778729340 w 927"/>
              <a:gd name="T7" fmla="*/ 486391284 h 459"/>
              <a:gd name="T8" fmla="*/ 846772788 w 927"/>
              <a:gd name="T9" fmla="*/ 362902749 h 459"/>
              <a:gd name="T10" fmla="*/ 1008062843 w 927"/>
              <a:gd name="T11" fmla="*/ 209173906 h 459"/>
              <a:gd name="T12" fmla="*/ 1136591649 w 927"/>
              <a:gd name="T13" fmla="*/ 176411059 h 459"/>
              <a:gd name="T14" fmla="*/ 1257559190 w 927"/>
              <a:gd name="T15" fmla="*/ 176411059 h 459"/>
              <a:gd name="T16" fmla="*/ 1214715725 w 927"/>
              <a:gd name="T17" fmla="*/ 239415802 h 459"/>
              <a:gd name="T18" fmla="*/ 1141631963 w 927"/>
              <a:gd name="T19" fmla="*/ 342741485 h 459"/>
              <a:gd name="T20" fmla="*/ 1222276990 w 927"/>
              <a:gd name="T21" fmla="*/ 433467172 h 459"/>
              <a:gd name="T22" fmla="*/ 1353325160 w 927"/>
              <a:gd name="T23" fmla="*/ 330141489 h 459"/>
              <a:gd name="T24" fmla="*/ 1439010501 w 927"/>
              <a:gd name="T25" fmla="*/ 176411059 h 459"/>
              <a:gd name="T26" fmla="*/ 1567537720 w 927"/>
              <a:gd name="T27" fmla="*/ 65524107 h 459"/>
              <a:gd name="T28" fmla="*/ 1643142433 w 927"/>
              <a:gd name="T29" fmla="*/ 196572322 h 459"/>
              <a:gd name="T30" fmla="*/ 1547376463 w 927"/>
              <a:gd name="T31" fmla="*/ 342741485 h 459"/>
              <a:gd name="T32" fmla="*/ 1600300556 w 927"/>
              <a:gd name="T33" fmla="*/ 395665597 h 459"/>
              <a:gd name="T34" fmla="*/ 1706147155 w 927"/>
              <a:gd name="T35" fmla="*/ 287298010 h 459"/>
              <a:gd name="T36" fmla="*/ 1764109974 w 927"/>
              <a:gd name="T37" fmla="*/ 214214222 h 459"/>
              <a:gd name="T38" fmla="*/ 1834674373 w 927"/>
              <a:gd name="T39" fmla="*/ 133569167 h 459"/>
              <a:gd name="T40" fmla="*/ 1978324122 w 927"/>
              <a:gd name="T41" fmla="*/ 10080632 h 459"/>
              <a:gd name="T42" fmla="*/ 2053928835 w 927"/>
              <a:gd name="T43" fmla="*/ 148690115 h 459"/>
              <a:gd name="T44" fmla="*/ 1963203180 w 927"/>
              <a:gd name="T45" fmla="*/ 252015798 h 459"/>
              <a:gd name="T46" fmla="*/ 1844755002 w 927"/>
              <a:gd name="T47" fmla="*/ 352822117 h 459"/>
              <a:gd name="T48" fmla="*/ 1839714688 w 927"/>
              <a:gd name="T49" fmla="*/ 390625281 h 459"/>
              <a:gd name="T50" fmla="*/ 2147483647 w 927"/>
              <a:gd name="T51" fmla="*/ 191532006 h 459"/>
              <a:gd name="T52" fmla="*/ 2147483647 w 927"/>
              <a:gd name="T53" fmla="*/ 246975482 h 459"/>
              <a:gd name="T54" fmla="*/ 2147483647 w 927"/>
              <a:gd name="T55" fmla="*/ 372983381 h 459"/>
              <a:gd name="T56" fmla="*/ 2116931969 w 927"/>
              <a:gd name="T57" fmla="*/ 400705912 h 459"/>
              <a:gd name="T58" fmla="*/ 2147483647 w 927"/>
              <a:gd name="T59" fmla="*/ 609878231 h 459"/>
              <a:gd name="T60" fmla="*/ 2101811027 w 927"/>
              <a:gd name="T61" fmla="*/ 597278235 h 459"/>
              <a:gd name="T62" fmla="*/ 1912800037 w 927"/>
              <a:gd name="T63" fmla="*/ 511592864 h 459"/>
              <a:gd name="T64" fmla="*/ 2003525693 w 927"/>
              <a:gd name="T65" fmla="*/ 806450553 h 459"/>
              <a:gd name="T66" fmla="*/ 1920359715 w 927"/>
              <a:gd name="T67" fmla="*/ 859374665 h 459"/>
              <a:gd name="T68" fmla="*/ 1663303690 w 927"/>
              <a:gd name="T69" fmla="*/ 672882974 h 459"/>
              <a:gd name="T70" fmla="*/ 1557457092 w 927"/>
              <a:gd name="T71" fmla="*/ 730845814 h 459"/>
              <a:gd name="T72" fmla="*/ 1748989032 w 927"/>
              <a:gd name="T73" fmla="*/ 912297189 h 459"/>
              <a:gd name="T74" fmla="*/ 1733868089 w 927"/>
              <a:gd name="T75" fmla="*/ 1113909827 h 459"/>
              <a:gd name="T76" fmla="*/ 1595260242 w 927"/>
              <a:gd name="T77" fmla="*/ 1116430779 h 459"/>
              <a:gd name="T78" fmla="*/ 1333163903 w 927"/>
              <a:gd name="T79" fmla="*/ 811490869 h 459"/>
              <a:gd name="T80" fmla="*/ 1333163903 w 927"/>
              <a:gd name="T81" fmla="*/ 932458452 h 459"/>
              <a:gd name="T82" fmla="*/ 1365925152 w 927"/>
              <a:gd name="T83" fmla="*/ 1113909827 h 459"/>
              <a:gd name="T84" fmla="*/ 1242438247 w 927"/>
              <a:gd name="T85" fmla="*/ 1146672674 h 459"/>
              <a:gd name="T86" fmla="*/ 1103828813 w 927"/>
              <a:gd name="T87" fmla="*/ 1151712990 h 459"/>
              <a:gd name="T88" fmla="*/ 965220965 w 927"/>
              <a:gd name="T89" fmla="*/ 1131551726 h 459"/>
              <a:gd name="T90" fmla="*/ 816530902 w 927"/>
              <a:gd name="T91" fmla="*/ 1050906671 h 459"/>
              <a:gd name="T92" fmla="*/ 602318342 w 927"/>
              <a:gd name="T93" fmla="*/ 932458452 h 459"/>
              <a:gd name="T94" fmla="*/ 1280239810 w 927"/>
              <a:gd name="T95" fmla="*/ 1045866355 h 459"/>
              <a:gd name="T96" fmla="*/ 1920359715 w 927"/>
              <a:gd name="T97" fmla="*/ 783769925 h 459"/>
              <a:gd name="T98" fmla="*/ 1897679095 w 927"/>
              <a:gd name="T99" fmla="*/ 420867176 h 459"/>
              <a:gd name="T100" fmla="*/ 1214715725 w 927"/>
              <a:gd name="T101" fmla="*/ 619958863 h 459"/>
              <a:gd name="T102" fmla="*/ 677923055 w 927"/>
              <a:gd name="T103" fmla="*/ 806450553 h 459"/>
              <a:gd name="T104" fmla="*/ 506552372 w 927"/>
              <a:gd name="T105" fmla="*/ 864414981 h 459"/>
              <a:gd name="T106" fmla="*/ 400705774 w 927"/>
              <a:gd name="T107" fmla="*/ 879535929 h 459"/>
              <a:gd name="T108" fmla="*/ 299899489 w 927"/>
              <a:gd name="T109" fmla="*/ 874495613 h 459"/>
              <a:gd name="T110" fmla="*/ 186491626 w 927"/>
              <a:gd name="T111" fmla="*/ 864414981 h 459"/>
              <a:gd name="T112" fmla="*/ 32762836 w 927"/>
              <a:gd name="T113" fmla="*/ 839213401 h 459"/>
              <a:gd name="T114" fmla="*/ 372983252 w 927"/>
              <a:gd name="T115" fmla="*/ 788810241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7"/>
              <a:gd name="T175" fmla="*/ 0 h 459"/>
              <a:gd name="T176" fmla="*/ 927 w 927"/>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7" h="459">
                <a:moveTo>
                  <a:pt x="148" y="313"/>
                </a:moveTo>
                <a:lnTo>
                  <a:pt x="152" y="315"/>
                </a:lnTo>
                <a:lnTo>
                  <a:pt x="161" y="315"/>
                </a:lnTo>
                <a:lnTo>
                  <a:pt x="169" y="313"/>
                </a:lnTo>
                <a:lnTo>
                  <a:pt x="176" y="313"/>
                </a:lnTo>
                <a:lnTo>
                  <a:pt x="184" y="311"/>
                </a:lnTo>
                <a:lnTo>
                  <a:pt x="193" y="309"/>
                </a:lnTo>
                <a:lnTo>
                  <a:pt x="212" y="301"/>
                </a:lnTo>
                <a:lnTo>
                  <a:pt x="235" y="290"/>
                </a:lnTo>
                <a:lnTo>
                  <a:pt x="245" y="282"/>
                </a:lnTo>
                <a:lnTo>
                  <a:pt x="250" y="277"/>
                </a:lnTo>
                <a:lnTo>
                  <a:pt x="256" y="273"/>
                </a:lnTo>
                <a:lnTo>
                  <a:pt x="262" y="267"/>
                </a:lnTo>
                <a:lnTo>
                  <a:pt x="267" y="261"/>
                </a:lnTo>
                <a:lnTo>
                  <a:pt x="271" y="254"/>
                </a:lnTo>
                <a:lnTo>
                  <a:pt x="277" y="246"/>
                </a:lnTo>
                <a:lnTo>
                  <a:pt x="281" y="241"/>
                </a:lnTo>
                <a:lnTo>
                  <a:pt x="284" y="233"/>
                </a:lnTo>
                <a:lnTo>
                  <a:pt x="290" y="225"/>
                </a:lnTo>
                <a:lnTo>
                  <a:pt x="294" y="220"/>
                </a:lnTo>
                <a:lnTo>
                  <a:pt x="298" y="212"/>
                </a:lnTo>
                <a:lnTo>
                  <a:pt x="301" y="206"/>
                </a:lnTo>
                <a:lnTo>
                  <a:pt x="305" y="199"/>
                </a:lnTo>
                <a:lnTo>
                  <a:pt x="309" y="193"/>
                </a:lnTo>
                <a:lnTo>
                  <a:pt x="313" y="186"/>
                </a:lnTo>
                <a:lnTo>
                  <a:pt x="315" y="180"/>
                </a:lnTo>
                <a:lnTo>
                  <a:pt x="322" y="169"/>
                </a:lnTo>
                <a:lnTo>
                  <a:pt x="326" y="161"/>
                </a:lnTo>
                <a:lnTo>
                  <a:pt x="330" y="155"/>
                </a:lnTo>
                <a:lnTo>
                  <a:pt x="336" y="144"/>
                </a:lnTo>
                <a:lnTo>
                  <a:pt x="341" y="134"/>
                </a:lnTo>
                <a:lnTo>
                  <a:pt x="349" y="125"/>
                </a:lnTo>
                <a:lnTo>
                  <a:pt x="355" y="115"/>
                </a:lnTo>
                <a:lnTo>
                  <a:pt x="362" y="108"/>
                </a:lnTo>
                <a:lnTo>
                  <a:pt x="379" y="93"/>
                </a:lnTo>
                <a:lnTo>
                  <a:pt x="400" y="83"/>
                </a:lnTo>
                <a:lnTo>
                  <a:pt x="410" y="79"/>
                </a:lnTo>
                <a:lnTo>
                  <a:pt x="421" y="76"/>
                </a:lnTo>
                <a:lnTo>
                  <a:pt x="427" y="74"/>
                </a:lnTo>
                <a:lnTo>
                  <a:pt x="430" y="74"/>
                </a:lnTo>
                <a:lnTo>
                  <a:pt x="442" y="72"/>
                </a:lnTo>
                <a:lnTo>
                  <a:pt x="451" y="70"/>
                </a:lnTo>
                <a:lnTo>
                  <a:pt x="459" y="70"/>
                </a:lnTo>
                <a:lnTo>
                  <a:pt x="468" y="68"/>
                </a:lnTo>
                <a:lnTo>
                  <a:pt x="474" y="68"/>
                </a:lnTo>
                <a:lnTo>
                  <a:pt x="482" y="68"/>
                </a:lnTo>
                <a:lnTo>
                  <a:pt x="487" y="68"/>
                </a:lnTo>
                <a:lnTo>
                  <a:pt x="499" y="70"/>
                </a:lnTo>
                <a:lnTo>
                  <a:pt x="506" y="72"/>
                </a:lnTo>
                <a:lnTo>
                  <a:pt x="504" y="74"/>
                </a:lnTo>
                <a:lnTo>
                  <a:pt x="497" y="79"/>
                </a:lnTo>
                <a:lnTo>
                  <a:pt x="493" y="85"/>
                </a:lnTo>
                <a:lnTo>
                  <a:pt x="487" y="89"/>
                </a:lnTo>
                <a:lnTo>
                  <a:pt x="482" y="95"/>
                </a:lnTo>
                <a:lnTo>
                  <a:pt x="476" y="100"/>
                </a:lnTo>
                <a:lnTo>
                  <a:pt x="470" y="108"/>
                </a:lnTo>
                <a:lnTo>
                  <a:pt x="465" y="115"/>
                </a:lnTo>
                <a:lnTo>
                  <a:pt x="461" y="121"/>
                </a:lnTo>
                <a:lnTo>
                  <a:pt x="457" y="129"/>
                </a:lnTo>
                <a:lnTo>
                  <a:pt x="453" y="136"/>
                </a:lnTo>
                <a:lnTo>
                  <a:pt x="451" y="142"/>
                </a:lnTo>
                <a:lnTo>
                  <a:pt x="449" y="155"/>
                </a:lnTo>
                <a:lnTo>
                  <a:pt x="453" y="165"/>
                </a:lnTo>
                <a:lnTo>
                  <a:pt x="461" y="170"/>
                </a:lnTo>
                <a:lnTo>
                  <a:pt x="472" y="172"/>
                </a:lnTo>
                <a:lnTo>
                  <a:pt x="485" y="172"/>
                </a:lnTo>
                <a:lnTo>
                  <a:pt x="499" y="169"/>
                </a:lnTo>
                <a:lnTo>
                  <a:pt x="512" y="161"/>
                </a:lnTo>
                <a:lnTo>
                  <a:pt x="523" y="150"/>
                </a:lnTo>
                <a:lnTo>
                  <a:pt x="527" y="144"/>
                </a:lnTo>
                <a:lnTo>
                  <a:pt x="533" y="138"/>
                </a:lnTo>
                <a:lnTo>
                  <a:pt x="537" y="131"/>
                </a:lnTo>
                <a:lnTo>
                  <a:pt x="540" y="123"/>
                </a:lnTo>
                <a:lnTo>
                  <a:pt x="546" y="114"/>
                </a:lnTo>
                <a:lnTo>
                  <a:pt x="552" y="102"/>
                </a:lnTo>
                <a:lnTo>
                  <a:pt x="557" y="91"/>
                </a:lnTo>
                <a:lnTo>
                  <a:pt x="563" y="81"/>
                </a:lnTo>
                <a:lnTo>
                  <a:pt x="571" y="70"/>
                </a:lnTo>
                <a:lnTo>
                  <a:pt x="578" y="60"/>
                </a:lnTo>
                <a:lnTo>
                  <a:pt x="584" y="51"/>
                </a:lnTo>
                <a:lnTo>
                  <a:pt x="594" y="43"/>
                </a:lnTo>
                <a:lnTo>
                  <a:pt x="609" y="30"/>
                </a:lnTo>
                <a:lnTo>
                  <a:pt x="616" y="28"/>
                </a:lnTo>
                <a:lnTo>
                  <a:pt x="622" y="26"/>
                </a:lnTo>
                <a:lnTo>
                  <a:pt x="626" y="26"/>
                </a:lnTo>
                <a:lnTo>
                  <a:pt x="635" y="28"/>
                </a:lnTo>
                <a:lnTo>
                  <a:pt x="645" y="34"/>
                </a:lnTo>
                <a:lnTo>
                  <a:pt x="656" y="49"/>
                </a:lnTo>
                <a:lnTo>
                  <a:pt x="656" y="66"/>
                </a:lnTo>
                <a:lnTo>
                  <a:pt x="652" y="78"/>
                </a:lnTo>
                <a:lnTo>
                  <a:pt x="647" y="87"/>
                </a:lnTo>
                <a:lnTo>
                  <a:pt x="641" y="96"/>
                </a:lnTo>
                <a:lnTo>
                  <a:pt x="635" y="106"/>
                </a:lnTo>
                <a:lnTo>
                  <a:pt x="628" y="117"/>
                </a:lnTo>
                <a:lnTo>
                  <a:pt x="620" y="127"/>
                </a:lnTo>
                <a:lnTo>
                  <a:pt x="614" y="136"/>
                </a:lnTo>
                <a:lnTo>
                  <a:pt x="611" y="144"/>
                </a:lnTo>
                <a:lnTo>
                  <a:pt x="605" y="159"/>
                </a:lnTo>
                <a:lnTo>
                  <a:pt x="611" y="170"/>
                </a:lnTo>
                <a:lnTo>
                  <a:pt x="616" y="170"/>
                </a:lnTo>
                <a:lnTo>
                  <a:pt x="626" y="167"/>
                </a:lnTo>
                <a:lnTo>
                  <a:pt x="635" y="157"/>
                </a:lnTo>
                <a:lnTo>
                  <a:pt x="641" y="151"/>
                </a:lnTo>
                <a:lnTo>
                  <a:pt x="649" y="146"/>
                </a:lnTo>
                <a:lnTo>
                  <a:pt x="656" y="138"/>
                </a:lnTo>
                <a:lnTo>
                  <a:pt x="662" y="131"/>
                </a:lnTo>
                <a:lnTo>
                  <a:pt x="669" y="121"/>
                </a:lnTo>
                <a:lnTo>
                  <a:pt x="677" y="114"/>
                </a:lnTo>
                <a:lnTo>
                  <a:pt x="681" y="110"/>
                </a:lnTo>
                <a:lnTo>
                  <a:pt x="685" y="104"/>
                </a:lnTo>
                <a:lnTo>
                  <a:pt x="688" y="100"/>
                </a:lnTo>
                <a:lnTo>
                  <a:pt x="692" y="95"/>
                </a:lnTo>
                <a:lnTo>
                  <a:pt x="696" y="91"/>
                </a:lnTo>
                <a:lnTo>
                  <a:pt x="700" y="85"/>
                </a:lnTo>
                <a:lnTo>
                  <a:pt x="704" y="81"/>
                </a:lnTo>
                <a:lnTo>
                  <a:pt x="709" y="76"/>
                </a:lnTo>
                <a:lnTo>
                  <a:pt x="717" y="66"/>
                </a:lnTo>
                <a:lnTo>
                  <a:pt x="721" y="62"/>
                </a:lnTo>
                <a:lnTo>
                  <a:pt x="724" y="59"/>
                </a:lnTo>
                <a:lnTo>
                  <a:pt x="728" y="53"/>
                </a:lnTo>
                <a:lnTo>
                  <a:pt x="732" y="49"/>
                </a:lnTo>
                <a:lnTo>
                  <a:pt x="741" y="42"/>
                </a:lnTo>
                <a:lnTo>
                  <a:pt x="749" y="32"/>
                </a:lnTo>
                <a:lnTo>
                  <a:pt x="757" y="26"/>
                </a:lnTo>
                <a:lnTo>
                  <a:pt x="772" y="13"/>
                </a:lnTo>
                <a:lnTo>
                  <a:pt x="785" y="4"/>
                </a:lnTo>
                <a:lnTo>
                  <a:pt x="798" y="0"/>
                </a:lnTo>
                <a:lnTo>
                  <a:pt x="808" y="0"/>
                </a:lnTo>
                <a:lnTo>
                  <a:pt x="817" y="5"/>
                </a:lnTo>
                <a:lnTo>
                  <a:pt x="827" y="26"/>
                </a:lnTo>
                <a:lnTo>
                  <a:pt x="823" y="47"/>
                </a:lnTo>
                <a:lnTo>
                  <a:pt x="815" y="59"/>
                </a:lnTo>
                <a:lnTo>
                  <a:pt x="808" y="68"/>
                </a:lnTo>
                <a:lnTo>
                  <a:pt x="800" y="79"/>
                </a:lnTo>
                <a:lnTo>
                  <a:pt x="795" y="83"/>
                </a:lnTo>
                <a:lnTo>
                  <a:pt x="791" y="89"/>
                </a:lnTo>
                <a:lnTo>
                  <a:pt x="785" y="95"/>
                </a:lnTo>
                <a:lnTo>
                  <a:pt x="779" y="100"/>
                </a:lnTo>
                <a:lnTo>
                  <a:pt x="774" y="104"/>
                </a:lnTo>
                <a:lnTo>
                  <a:pt x="768" y="110"/>
                </a:lnTo>
                <a:lnTo>
                  <a:pt x="747" y="129"/>
                </a:lnTo>
                <a:lnTo>
                  <a:pt x="741" y="133"/>
                </a:lnTo>
                <a:lnTo>
                  <a:pt x="736" y="136"/>
                </a:lnTo>
                <a:lnTo>
                  <a:pt x="732" y="140"/>
                </a:lnTo>
                <a:lnTo>
                  <a:pt x="728" y="144"/>
                </a:lnTo>
                <a:lnTo>
                  <a:pt x="721" y="151"/>
                </a:lnTo>
                <a:lnTo>
                  <a:pt x="717" y="157"/>
                </a:lnTo>
                <a:lnTo>
                  <a:pt x="717" y="163"/>
                </a:lnTo>
                <a:lnTo>
                  <a:pt x="722" y="161"/>
                </a:lnTo>
                <a:lnTo>
                  <a:pt x="730" y="155"/>
                </a:lnTo>
                <a:lnTo>
                  <a:pt x="751" y="140"/>
                </a:lnTo>
                <a:lnTo>
                  <a:pt x="779" y="121"/>
                </a:lnTo>
                <a:lnTo>
                  <a:pt x="812" y="100"/>
                </a:lnTo>
                <a:lnTo>
                  <a:pt x="844" y="85"/>
                </a:lnTo>
                <a:lnTo>
                  <a:pt x="857" y="79"/>
                </a:lnTo>
                <a:lnTo>
                  <a:pt x="872" y="76"/>
                </a:lnTo>
                <a:lnTo>
                  <a:pt x="878" y="76"/>
                </a:lnTo>
                <a:lnTo>
                  <a:pt x="884" y="76"/>
                </a:lnTo>
                <a:lnTo>
                  <a:pt x="895" y="78"/>
                </a:lnTo>
                <a:lnTo>
                  <a:pt x="903" y="83"/>
                </a:lnTo>
                <a:lnTo>
                  <a:pt x="910" y="89"/>
                </a:lnTo>
                <a:lnTo>
                  <a:pt x="922" y="98"/>
                </a:lnTo>
                <a:lnTo>
                  <a:pt x="927" y="119"/>
                </a:lnTo>
                <a:lnTo>
                  <a:pt x="925" y="129"/>
                </a:lnTo>
                <a:lnTo>
                  <a:pt x="920" y="136"/>
                </a:lnTo>
                <a:lnTo>
                  <a:pt x="910" y="142"/>
                </a:lnTo>
                <a:lnTo>
                  <a:pt x="899" y="146"/>
                </a:lnTo>
                <a:lnTo>
                  <a:pt x="893" y="148"/>
                </a:lnTo>
                <a:lnTo>
                  <a:pt x="888" y="150"/>
                </a:lnTo>
                <a:lnTo>
                  <a:pt x="874" y="151"/>
                </a:lnTo>
                <a:lnTo>
                  <a:pt x="869" y="151"/>
                </a:lnTo>
                <a:lnTo>
                  <a:pt x="863" y="153"/>
                </a:lnTo>
                <a:lnTo>
                  <a:pt x="853" y="155"/>
                </a:lnTo>
                <a:lnTo>
                  <a:pt x="840" y="159"/>
                </a:lnTo>
                <a:lnTo>
                  <a:pt x="838" y="163"/>
                </a:lnTo>
                <a:lnTo>
                  <a:pt x="840" y="169"/>
                </a:lnTo>
                <a:lnTo>
                  <a:pt x="857" y="189"/>
                </a:lnTo>
                <a:lnTo>
                  <a:pt x="874" y="216"/>
                </a:lnTo>
                <a:lnTo>
                  <a:pt x="880" y="239"/>
                </a:lnTo>
                <a:lnTo>
                  <a:pt x="878" y="242"/>
                </a:lnTo>
                <a:lnTo>
                  <a:pt x="874" y="244"/>
                </a:lnTo>
                <a:lnTo>
                  <a:pt x="869" y="246"/>
                </a:lnTo>
                <a:lnTo>
                  <a:pt x="861" y="246"/>
                </a:lnTo>
                <a:lnTo>
                  <a:pt x="851" y="244"/>
                </a:lnTo>
                <a:lnTo>
                  <a:pt x="844" y="241"/>
                </a:lnTo>
                <a:lnTo>
                  <a:pt x="834" y="237"/>
                </a:lnTo>
                <a:lnTo>
                  <a:pt x="827" y="233"/>
                </a:lnTo>
                <a:lnTo>
                  <a:pt x="810" y="224"/>
                </a:lnTo>
                <a:lnTo>
                  <a:pt x="796" y="216"/>
                </a:lnTo>
                <a:lnTo>
                  <a:pt x="781" y="206"/>
                </a:lnTo>
                <a:lnTo>
                  <a:pt x="770" y="203"/>
                </a:lnTo>
                <a:lnTo>
                  <a:pt x="759" y="203"/>
                </a:lnTo>
                <a:lnTo>
                  <a:pt x="749" y="208"/>
                </a:lnTo>
                <a:lnTo>
                  <a:pt x="747" y="214"/>
                </a:lnTo>
                <a:lnTo>
                  <a:pt x="747" y="222"/>
                </a:lnTo>
                <a:lnTo>
                  <a:pt x="753" y="239"/>
                </a:lnTo>
                <a:lnTo>
                  <a:pt x="774" y="280"/>
                </a:lnTo>
                <a:lnTo>
                  <a:pt x="795" y="320"/>
                </a:lnTo>
                <a:lnTo>
                  <a:pt x="795" y="333"/>
                </a:lnTo>
                <a:lnTo>
                  <a:pt x="791" y="339"/>
                </a:lnTo>
                <a:lnTo>
                  <a:pt x="785" y="343"/>
                </a:lnTo>
                <a:lnTo>
                  <a:pt x="778" y="343"/>
                </a:lnTo>
                <a:lnTo>
                  <a:pt x="770" y="343"/>
                </a:lnTo>
                <a:lnTo>
                  <a:pt x="762" y="341"/>
                </a:lnTo>
                <a:lnTo>
                  <a:pt x="755" y="337"/>
                </a:lnTo>
                <a:lnTo>
                  <a:pt x="738" y="326"/>
                </a:lnTo>
                <a:lnTo>
                  <a:pt x="722" y="311"/>
                </a:lnTo>
                <a:lnTo>
                  <a:pt x="707" y="296"/>
                </a:lnTo>
                <a:lnTo>
                  <a:pt x="690" y="282"/>
                </a:lnTo>
                <a:lnTo>
                  <a:pt x="660" y="267"/>
                </a:lnTo>
                <a:lnTo>
                  <a:pt x="645" y="265"/>
                </a:lnTo>
                <a:lnTo>
                  <a:pt x="633" y="269"/>
                </a:lnTo>
                <a:lnTo>
                  <a:pt x="626" y="273"/>
                </a:lnTo>
                <a:lnTo>
                  <a:pt x="622" y="277"/>
                </a:lnTo>
                <a:lnTo>
                  <a:pt x="620" y="280"/>
                </a:lnTo>
                <a:lnTo>
                  <a:pt x="618" y="290"/>
                </a:lnTo>
                <a:lnTo>
                  <a:pt x="620" y="299"/>
                </a:lnTo>
                <a:lnTo>
                  <a:pt x="635" y="324"/>
                </a:lnTo>
                <a:lnTo>
                  <a:pt x="660" y="343"/>
                </a:lnTo>
                <a:lnTo>
                  <a:pt x="671" y="351"/>
                </a:lnTo>
                <a:lnTo>
                  <a:pt x="683" y="356"/>
                </a:lnTo>
                <a:lnTo>
                  <a:pt x="694" y="362"/>
                </a:lnTo>
                <a:lnTo>
                  <a:pt x="704" y="370"/>
                </a:lnTo>
                <a:lnTo>
                  <a:pt x="719" y="392"/>
                </a:lnTo>
                <a:lnTo>
                  <a:pt x="721" y="407"/>
                </a:lnTo>
                <a:lnTo>
                  <a:pt x="715" y="421"/>
                </a:lnTo>
                <a:lnTo>
                  <a:pt x="704" y="432"/>
                </a:lnTo>
                <a:lnTo>
                  <a:pt x="688" y="442"/>
                </a:lnTo>
                <a:lnTo>
                  <a:pt x="679" y="443"/>
                </a:lnTo>
                <a:lnTo>
                  <a:pt x="671" y="447"/>
                </a:lnTo>
                <a:lnTo>
                  <a:pt x="660" y="447"/>
                </a:lnTo>
                <a:lnTo>
                  <a:pt x="650" y="447"/>
                </a:lnTo>
                <a:lnTo>
                  <a:pt x="643" y="447"/>
                </a:lnTo>
                <a:lnTo>
                  <a:pt x="633" y="443"/>
                </a:lnTo>
                <a:lnTo>
                  <a:pt x="624" y="440"/>
                </a:lnTo>
                <a:lnTo>
                  <a:pt x="616" y="434"/>
                </a:lnTo>
                <a:lnTo>
                  <a:pt x="603" y="417"/>
                </a:lnTo>
                <a:lnTo>
                  <a:pt x="588" y="398"/>
                </a:lnTo>
                <a:lnTo>
                  <a:pt x="557" y="354"/>
                </a:lnTo>
                <a:lnTo>
                  <a:pt x="529" y="322"/>
                </a:lnTo>
                <a:lnTo>
                  <a:pt x="516" y="316"/>
                </a:lnTo>
                <a:lnTo>
                  <a:pt x="504" y="318"/>
                </a:lnTo>
                <a:lnTo>
                  <a:pt x="501" y="322"/>
                </a:lnTo>
                <a:lnTo>
                  <a:pt x="499" y="326"/>
                </a:lnTo>
                <a:lnTo>
                  <a:pt x="504" y="339"/>
                </a:lnTo>
                <a:lnTo>
                  <a:pt x="529" y="370"/>
                </a:lnTo>
                <a:lnTo>
                  <a:pt x="542" y="387"/>
                </a:lnTo>
                <a:lnTo>
                  <a:pt x="554" y="404"/>
                </a:lnTo>
                <a:lnTo>
                  <a:pt x="559" y="419"/>
                </a:lnTo>
                <a:lnTo>
                  <a:pt x="557" y="432"/>
                </a:lnTo>
                <a:lnTo>
                  <a:pt x="550" y="438"/>
                </a:lnTo>
                <a:lnTo>
                  <a:pt x="542" y="442"/>
                </a:lnTo>
                <a:lnTo>
                  <a:pt x="531" y="447"/>
                </a:lnTo>
                <a:lnTo>
                  <a:pt x="523" y="449"/>
                </a:lnTo>
                <a:lnTo>
                  <a:pt x="516" y="451"/>
                </a:lnTo>
                <a:lnTo>
                  <a:pt x="508" y="453"/>
                </a:lnTo>
                <a:lnTo>
                  <a:pt x="501" y="453"/>
                </a:lnTo>
                <a:lnTo>
                  <a:pt x="493" y="455"/>
                </a:lnTo>
                <a:lnTo>
                  <a:pt x="484" y="455"/>
                </a:lnTo>
                <a:lnTo>
                  <a:pt x="476" y="457"/>
                </a:lnTo>
                <a:lnTo>
                  <a:pt x="466" y="457"/>
                </a:lnTo>
                <a:lnTo>
                  <a:pt x="457" y="457"/>
                </a:lnTo>
                <a:lnTo>
                  <a:pt x="447" y="459"/>
                </a:lnTo>
                <a:lnTo>
                  <a:pt x="438" y="457"/>
                </a:lnTo>
                <a:lnTo>
                  <a:pt x="429" y="457"/>
                </a:lnTo>
                <a:lnTo>
                  <a:pt x="419" y="457"/>
                </a:lnTo>
                <a:lnTo>
                  <a:pt x="410" y="455"/>
                </a:lnTo>
                <a:lnTo>
                  <a:pt x="400" y="453"/>
                </a:lnTo>
                <a:lnTo>
                  <a:pt x="391" y="453"/>
                </a:lnTo>
                <a:lnTo>
                  <a:pt x="383" y="449"/>
                </a:lnTo>
                <a:lnTo>
                  <a:pt x="374" y="447"/>
                </a:lnTo>
                <a:lnTo>
                  <a:pt x="366" y="445"/>
                </a:lnTo>
                <a:lnTo>
                  <a:pt x="358" y="442"/>
                </a:lnTo>
                <a:lnTo>
                  <a:pt x="345" y="436"/>
                </a:lnTo>
                <a:lnTo>
                  <a:pt x="332" y="426"/>
                </a:lnTo>
                <a:lnTo>
                  <a:pt x="324" y="417"/>
                </a:lnTo>
                <a:lnTo>
                  <a:pt x="305" y="398"/>
                </a:lnTo>
                <a:lnTo>
                  <a:pt x="286" y="385"/>
                </a:lnTo>
                <a:lnTo>
                  <a:pt x="267" y="375"/>
                </a:lnTo>
                <a:lnTo>
                  <a:pt x="258" y="373"/>
                </a:lnTo>
                <a:lnTo>
                  <a:pt x="248" y="370"/>
                </a:lnTo>
                <a:lnTo>
                  <a:pt x="239" y="370"/>
                </a:lnTo>
                <a:lnTo>
                  <a:pt x="231" y="368"/>
                </a:lnTo>
                <a:lnTo>
                  <a:pt x="218" y="368"/>
                </a:lnTo>
                <a:lnTo>
                  <a:pt x="209" y="368"/>
                </a:lnTo>
                <a:lnTo>
                  <a:pt x="205" y="368"/>
                </a:lnTo>
                <a:lnTo>
                  <a:pt x="334" y="328"/>
                </a:lnTo>
                <a:lnTo>
                  <a:pt x="508" y="415"/>
                </a:lnTo>
                <a:lnTo>
                  <a:pt x="374" y="315"/>
                </a:lnTo>
                <a:lnTo>
                  <a:pt x="531" y="269"/>
                </a:lnTo>
                <a:lnTo>
                  <a:pt x="654" y="406"/>
                </a:lnTo>
                <a:lnTo>
                  <a:pt x="561" y="258"/>
                </a:lnTo>
                <a:lnTo>
                  <a:pt x="662" y="224"/>
                </a:lnTo>
                <a:lnTo>
                  <a:pt x="762" y="311"/>
                </a:lnTo>
                <a:lnTo>
                  <a:pt x="690" y="214"/>
                </a:lnTo>
                <a:lnTo>
                  <a:pt x="770" y="182"/>
                </a:lnTo>
                <a:lnTo>
                  <a:pt x="844" y="212"/>
                </a:lnTo>
                <a:lnTo>
                  <a:pt x="787" y="165"/>
                </a:lnTo>
                <a:lnTo>
                  <a:pt x="888" y="104"/>
                </a:lnTo>
                <a:lnTo>
                  <a:pt x="753" y="167"/>
                </a:lnTo>
                <a:lnTo>
                  <a:pt x="647" y="206"/>
                </a:lnTo>
                <a:lnTo>
                  <a:pt x="795" y="42"/>
                </a:lnTo>
                <a:lnTo>
                  <a:pt x="603" y="216"/>
                </a:lnTo>
                <a:lnTo>
                  <a:pt x="521" y="239"/>
                </a:lnTo>
                <a:lnTo>
                  <a:pt x="624" y="66"/>
                </a:lnTo>
                <a:lnTo>
                  <a:pt x="482" y="246"/>
                </a:lnTo>
                <a:lnTo>
                  <a:pt x="358" y="284"/>
                </a:lnTo>
                <a:lnTo>
                  <a:pt x="413" y="123"/>
                </a:lnTo>
                <a:lnTo>
                  <a:pt x="322" y="296"/>
                </a:lnTo>
                <a:lnTo>
                  <a:pt x="305" y="303"/>
                </a:lnTo>
                <a:lnTo>
                  <a:pt x="288" y="311"/>
                </a:lnTo>
                <a:lnTo>
                  <a:pt x="269" y="320"/>
                </a:lnTo>
                <a:lnTo>
                  <a:pt x="245" y="328"/>
                </a:lnTo>
                <a:lnTo>
                  <a:pt x="222" y="335"/>
                </a:lnTo>
                <a:lnTo>
                  <a:pt x="216" y="337"/>
                </a:lnTo>
                <a:lnTo>
                  <a:pt x="210" y="339"/>
                </a:lnTo>
                <a:lnTo>
                  <a:pt x="205" y="341"/>
                </a:lnTo>
                <a:lnTo>
                  <a:pt x="201" y="343"/>
                </a:lnTo>
                <a:lnTo>
                  <a:pt x="195" y="345"/>
                </a:lnTo>
                <a:lnTo>
                  <a:pt x="190" y="347"/>
                </a:lnTo>
                <a:lnTo>
                  <a:pt x="180" y="347"/>
                </a:lnTo>
                <a:lnTo>
                  <a:pt x="171" y="349"/>
                </a:lnTo>
                <a:lnTo>
                  <a:pt x="165" y="349"/>
                </a:lnTo>
                <a:lnTo>
                  <a:pt x="159" y="349"/>
                </a:lnTo>
                <a:lnTo>
                  <a:pt x="154" y="349"/>
                </a:lnTo>
                <a:lnTo>
                  <a:pt x="148" y="349"/>
                </a:lnTo>
                <a:lnTo>
                  <a:pt x="140" y="349"/>
                </a:lnTo>
                <a:lnTo>
                  <a:pt x="133" y="349"/>
                </a:lnTo>
                <a:lnTo>
                  <a:pt x="125" y="347"/>
                </a:lnTo>
                <a:lnTo>
                  <a:pt x="119" y="347"/>
                </a:lnTo>
                <a:lnTo>
                  <a:pt x="112" y="347"/>
                </a:lnTo>
                <a:lnTo>
                  <a:pt x="104" y="347"/>
                </a:lnTo>
                <a:lnTo>
                  <a:pt x="97" y="345"/>
                </a:lnTo>
                <a:lnTo>
                  <a:pt x="89" y="345"/>
                </a:lnTo>
                <a:lnTo>
                  <a:pt x="81" y="343"/>
                </a:lnTo>
                <a:lnTo>
                  <a:pt x="74" y="343"/>
                </a:lnTo>
                <a:lnTo>
                  <a:pt x="59" y="341"/>
                </a:lnTo>
                <a:lnTo>
                  <a:pt x="51" y="339"/>
                </a:lnTo>
                <a:lnTo>
                  <a:pt x="45" y="337"/>
                </a:lnTo>
                <a:lnTo>
                  <a:pt x="32" y="337"/>
                </a:lnTo>
                <a:lnTo>
                  <a:pt x="23" y="335"/>
                </a:lnTo>
                <a:lnTo>
                  <a:pt x="13" y="333"/>
                </a:lnTo>
                <a:lnTo>
                  <a:pt x="6" y="332"/>
                </a:lnTo>
                <a:lnTo>
                  <a:pt x="0" y="332"/>
                </a:lnTo>
                <a:lnTo>
                  <a:pt x="102" y="271"/>
                </a:lnTo>
                <a:lnTo>
                  <a:pt x="104" y="279"/>
                </a:lnTo>
                <a:lnTo>
                  <a:pt x="123" y="297"/>
                </a:lnTo>
                <a:lnTo>
                  <a:pt x="148" y="313"/>
                </a:lnTo>
                <a:close/>
              </a:path>
            </a:pathLst>
          </a:custGeom>
          <a:solidFill>
            <a:srgbClr val="FFFFCC"/>
          </a:solidFill>
          <a:ln w="9525">
            <a:noFill/>
            <a:round/>
            <a:headEnd/>
            <a:tailEnd/>
          </a:ln>
        </p:spPr>
        <p:txBody>
          <a:bodyPr/>
          <a:lstStyle/>
          <a:p>
            <a:endParaRPr lang="en-US"/>
          </a:p>
        </p:txBody>
      </p:sp>
      <p:sp>
        <p:nvSpPr>
          <p:cNvPr id="9227" name="Freeform 15"/>
          <p:cNvSpPr>
            <a:spLocks/>
          </p:cNvSpPr>
          <p:nvPr/>
        </p:nvSpPr>
        <p:spPr bwMode="auto">
          <a:xfrm>
            <a:off x="8421688" y="5400675"/>
            <a:ext cx="722312" cy="1457325"/>
          </a:xfrm>
          <a:custGeom>
            <a:avLst/>
            <a:gdLst>
              <a:gd name="T0" fmla="*/ 234373575 w 455"/>
              <a:gd name="T1" fmla="*/ 1882557513 h 918"/>
              <a:gd name="T2" fmla="*/ 239413884 w 455"/>
              <a:gd name="T3" fmla="*/ 1675904700 h 918"/>
              <a:gd name="T4" fmla="*/ 186491433 w 455"/>
              <a:gd name="T5" fmla="*/ 1562496875 h 918"/>
              <a:gd name="T6" fmla="*/ 128527086 w 455"/>
              <a:gd name="T7" fmla="*/ 1461690625 h 918"/>
              <a:gd name="T8" fmla="*/ 57962760 w 455"/>
              <a:gd name="T9" fmla="*/ 1343244075 h 918"/>
              <a:gd name="T10" fmla="*/ 0 w 455"/>
              <a:gd name="T11" fmla="*/ 1126510638 h 918"/>
              <a:gd name="T12" fmla="*/ 37801524 w 455"/>
              <a:gd name="T13" fmla="*/ 997981875 h 918"/>
              <a:gd name="T14" fmla="*/ 95765871 w 455"/>
              <a:gd name="T15" fmla="*/ 892135313 h 918"/>
              <a:gd name="T16" fmla="*/ 128527086 w 455"/>
              <a:gd name="T17" fmla="*/ 965220638 h 918"/>
              <a:gd name="T18" fmla="*/ 181451124 w 455"/>
              <a:gd name="T19" fmla="*/ 1076107513 h 918"/>
              <a:gd name="T20" fmla="*/ 299897592 w 455"/>
              <a:gd name="T21" fmla="*/ 1050905950 h 918"/>
              <a:gd name="T22" fmla="*/ 277216996 w 455"/>
              <a:gd name="T23" fmla="*/ 889615950 h 918"/>
              <a:gd name="T24" fmla="*/ 186491433 w 455"/>
              <a:gd name="T25" fmla="*/ 735885625 h 918"/>
              <a:gd name="T26" fmla="*/ 156249579 w 455"/>
              <a:gd name="T27" fmla="*/ 569555313 h 918"/>
              <a:gd name="T28" fmla="*/ 299897592 w 455"/>
              <a:gd name="T29" fmla="*/ 564515000 h 918"/>
              <a:gd name="T30" fmla="*/ 388103794 w 455"/>
              <a:gd name="T31" fmla="*/ 720764688 h 918"/>
              <a:gd name="T32" fmla="*/ 458668120 w 455"/>
              <a:gd name="T33" fmla="*/ 703124388 h 918"/>
              <a:gd name="T34" fmla="*/ 410784391 w 455"/>
              <a:gd name="T35" fmla="*/ 559474688 h 918"/>
              <a:gd name="T36" fmla="*/ 383063485 w 455"/>
              <a:gd name="T37" fmla="*/ 468749063 h 918"/>
              <a:gd name="T38" fmla="*/ 347781322 w 455"/>
              <a:gd name="T39" fmla="*/ 367942813 h 918"/>
              <a:gd name="T40" fmla="*/ 309978210 w 455"/>
              <a:gd name="T41" fmla="*/ 186491563 h 918"/>
              <a:gd name="T42" fmla="*/ 463708429 w 455"/>
              <a:gd name="T43" fmla="*/ 181451250 h 918"/>
              <a:gd name="T44" fmla="*/ 511590571 w 455"/>
              <a:gd name="T45" fmla="*/ 315018738 h 918"/>
              <a:gd name="T46" fmla="*/ 539313064 w 455"/>
              <a:gd name="T47" fmla="*/ 468749063 h 918"/>
              <a:gd name="T48" fmla="*/ 569554918 w 455"/>
              <a:gd name="T49" fmla="*/ 491431263 h 918"/>
              <a:gd name="T50" fmla="*/ 572074279 w 455"/>
              <a:gd name="T51" fmla="*/ 80645000 h 918"/>
              <a:gd name="T52" fmla="*/ 682961077 w 455"/>
              <a:gd name="T53" fmla="*/ 0 h 918"/>
              <a:gd name="T54" fmla="*/ 758565712 w 455"/>
              <a:gd name="T55" fmla="*/ 123488450 h 918"/>
              <a:gd name="T56" fmla="*/ 715723880 w 455"/>
              <a:gd name="T57" fmla="*/ 257055938 h 918"/>
              <a:gd name="T58" fmla="*/ 945057146 w 455"/>
              <a:gd name="T59" fmla="*/ 277217188 h 918"/>
              <a:gd name="T60" fmla="*/ 879533129 w 455"/>
              <a:gd name="T61" fmla="*/ 362902500 h 918"/>
              <a:gd name="T62" fmla="*/ 708162622 w 455"/>
              <a:gd name="T63" fmla="*/ 486390950 h 918"/>
              <a:gd name="T64" fmla="*/ 1008061802 w 455"/>
              <a:gd name="T65" fmla="*/ 559474688 h 918"/>
              <a:gd name="T66" fmla="*/ 1018142420 w 455"/>
              <a:gd name="T67" fmla="*/ 655240625 h 918"/>
              <a:gd name="T68" fmla="*/ 725804498 w 455"/>
              <a:gd name="T69" fmla="*/ 783769388 h 918"/>
              <a:gd name="T70" fmla="*/ 725804498 w 455"/>
              <a:gd name="T71" fmla="*/ 902215938 h 918"/>
              <a:gd name="T72" fmla="*/ 980339309 w 455"/>
              <a:gd name="T73" fmla="*/ 831651563 h 918"/>
              <a:gd name="T74" fmla="*/ 1146669506 w 455"/>
              <a:gd name="T75" fmla="*/ 937498125 h 918"/>
              <a:gd name="T76" fmla="*/ 1081145489 w 455"/>
              <a:gd name="T77" fmla="*/ 1066026888 h 918"/>
              <a:gd name="T78" fmla="*/ 688001386 w 455"/>
              <a:gd name="T79" fmla="*/ 1141631575 h 918"/>
              <a:gd name="T80" fmla="*/ 788807566 w 455"/>
              <a:gd name="T81" fmla="*/ 1199594375 h 918"/>
              <a:gd name="T82" fmla="*/ 965218382 w 455"/>
              <a:gd name="T83" fmla="*/ 1260078125 h 918"/>
              <a:gd name="T84" fmla="*/ 932457167 w 455"/>
              <a:gd name="T85" fmla="*/ 1386085938 h 918"/>
              <a:gd name="T86" fmla="*/ 869452511 w 455"/>
              <a:gd name="T87" fmla="*/ 1509574388 h 918"/>
              <a:gd name="T88" fmla="*/ 783767257 w 455"/>
              <a:gd name="T89" fmla="*/ 1620461263 h 918"/>
              <a:gd name="T90" fmla="*/ 635078935 w 455"/>
              <a:gd name="T91" fmla="*/ 1711186888 h 918"/>
              <a:gd name="T92" fmla="*/ 430945627 w 455"/>
              <a:gd name="T93" fmla="*/ 1834673750 h 918"/>
              <a:gd name="T94" fmla="*/ 864412202 w 455"/>
              <a:gd name="T95" fmla="*/ 1305440938 h 918"/>
              <a:gd name="T96" fmla="*/ 950097455 w 455"/>
              <a:gd name="T97" fmla="*/ 617437488 h 918"/>
              <a:gd name="T98" fmla="*/ 624998317 w 455"/>
              <a:gd name="T99" fmla="*/ 458668438 h 918"/>
              <a:gd name="T100" fmla="*/ 463708429 w 455"/>
              <a:gd name="T101" fmla="*/ 1151712200 h 918"/>
              <a:gd name="T102" fmla="*/ 357861940 w 455"/>
              <a:gd name="T103" fmla="*/ 1711186888 h 918"/>
              <a:gd name="T104" fmla="*/ 325099137 w 455"/>
              <a:gd name="T105" fmla="*/ 1887597825 h 918"/>
              <a:gd name="T106" fmla="*/ 287297614 w 455"/>
              <a:gd name="T107" fmla="*/ 1983363763 h 918"/>
              <a:gd name="T108" fmla="*/ 229333266 w 455"/>
              <a:gd name="T109" fmla="*/ 2074089388 h 918"/>
              <a:gd name="T110" fmla="*/ 161289888 w 455"/>
              <a:gd name="T111" fmla="*/ 2147483647 h 918"/>
              <a:gd name="T112" fmla="*/ 65524017 w 455"/>
              <a:gd name="T113" fmla="*/ 2147483647 h 918"/>
              <a:gd name="T114" fmla="*/ 196572051 w 455"/>
              <a:gd name="T115" fmla="*/ 1963202513 h 9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5"/>
              <a:gd name="T175" fmla="*/ 0 h 918"/>
              <a:gd name="T176" fmla="*/ 455 w 455"/>
              <a:gd name="T177" fmla="*/ 918 h 9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5" h="918">
                <a:moveTo>
                  <a:pt x="78" y="779"/>
                </a:moveTo>
                <a:lnTo>
                  <a:pt x="80" y="777"/>
                </a:lnTo>
                <a:lnTo>
                  <a:pt x="83" y="768"/>
                </a:lnTo>
                <a:lnTo>
                  <a:pt x="87" y="762"/>
                </a:lnTo>
                <a:lnTo>
                  <a:pt x="89" y="756"/>
                </a:lnTo>
                <a:lnTo>
                  <a:pt x="93" y="747"/>
                </a:lnTo>
                <a:lnTo>
                  <a:pt x="95" y="737"/>
                </a:lnTo>
                <a:lnTo>
                  <a:pt x="99" y="717"/>
                </a:lnTo>
                <a:lnTo>
                  <a:pt x="99" y="692"/>
                </a:lnTo>
                <a:lnTo>
                  <a:pt x="97" y="679"/>
                </a:lnTo>
                <a:lnTo>
                  <a:pt x="95" y="673"/>
                </a:lnTo>
                <a:lnTo>
                  <a:pt x="95" y="665"/>
                </a:lnTo>
                <a:lnTo>
                  <a:pt x="91" y="658"/>
                </a:lnTo>
                <a:lnTo>
                  <a:pt x="89" y="650"/>
                </a:lnTo>
                <a:lnTo>
                  <a:pt x="85" y="643"/>
                </a:lnTo>
                <a:lnTo>
                  <a:pt x="81" y="635"/>
                </a:lnTo>
                <a:lnTo>
                  <a:pt x="78" y="628"/>
                </a:lnTo>
                <a:lnTo>
                  <a:pt x="74" y="620"/>
                </a:lnTo>
                <a:lnTo>
                  <a:pt x="70" y="614"/>
                </a:lnTo>
                <a:lnTo>
                  <a:pt x="66" y="607"/>
                </a:lnTo>
                <a:lnTo>
                  <a:pt x="62" y="599"/>
                </a:lnTo>
                <a:lnTo>
                  <a:pt x="59" y="593"/>
                </a:lnTo>
                <a:lnTo>
                  <a:pt x="55" y="588"/>
                </a:lnTo>
                <a:lnTo>
                  <a:pt x="51" y="580"/>
                </a:lnTo>
                <a:lnTo>
                  <a:pt x="47" y="574"/>
                </a:lnTo>
                <a:lnTo>
                  <a:pt x="44" y="569"/>
                </a:lnTo>
                <a:lnTo>
                  <a:pt x="36" y="555"/>
                </a:lnTo>
                <a:lnTo>
                  <a:pt x="32" y="550"/>
                </a:lnTo>
                <a:lnTo>
                  <a:pt x="28" y="544"/>
                </a:lnTo>
                <a:lnTo>
                  <a:pt x="23" y="533"/>
                </a:lnTo>
                <a:lnTo>
                  <a:pt x="17" y="523"/>
                </a:lnTo>
                <a:lnTo>
                  <a:pt x="11" y="512"/>
                </a:lnTo>
                <a:lnTo>
                  <a:pt x="7" y="502"/>
                </a:lnTo>
                <a:lnTo>
                  <a:pt x="4" y="491"/>
                </a:lnTo>
                <a:lnTo>
                  <a:pt x="0" y="470"/>
                </a:lnTo>
                <a:lnTo>
                  <a:pt x="0" y="447"/>
                </a:lnTo>
                <a:lnTo>
                  <a:pt x="2" y="436"/>
                </a:lnTo>
                <a:lnTo>
                  <a:pt x="6" y="425"/>
                </a:lnTo>
                <a:lnTo>
                  <a:pt x="6" y="421"/>
                </a:lnTo>
                <a:lnTo>
                  <a:pt x="7" y="415"/>
                </a:lnTo>
                <a:lnTo>
                  <a:pt x="11" y="406"/>
                </a:lnTo>
                <a:lnTo>
                  <a:pt x="15" y="396"/>
                </a:lnTo>
                <a:lnTo>
                  <a:pt x="19" y="389"/>
                </a:lnTo>
                <a:lnTo>
                  <a:pt x="23" y="381"/>
                </a:lnTo>
                <a:lnTo>
                  <a:pt x="25" y="375"/>
                </a:lnTo>
                <a:lnTo>
                  <a:pt x="28" y="368"/>
                </a:lnTo>
                <a:lnTo>
                  <a:pt x="32" y="364"/>
                </a:lnTo>
                <a:lnTo>
                  <a:pt x="38" y="354"/>
                </a:lnTo>
                <a:lnTo>
                  <a:pt x="44" y="349"/>
                </a:lnTo>
                <a:lnTo>
                  <a:pt x="44" y="353"/>
                </a:lnTo>
                <a:lnTo>
                  <a:pt x="45" y="360"/>
                </a:lnTo>
                <a:lnTo>
                  <a:pt x="47" y="368"/>
                </a:lnTo>
                <a:lnTo>
                  <a:pt x="49" y="373"/>
                </a:lnTo>
                <a:lnTo>
                  <a:pt x="51" y="383"/>
                </a:lnTo>
                <a:lnTo>
                  <a:pt x="55" y="391"/>
                </a:lnTo>
                <a:lnTo>
                  <a:pt x="57" y="398"/>
                </a:lnTo>
                <a:lnTo>
                  <a:pt x="61" y="406"/>
                </a:lnTo>
                <a:lnTo>
                  <a:pt x="64" y="413"/>
                </a:lnTo>
                <a:lnTo>
                  <a:pt x="68" y="421"/>
                </a:lnTo>
                <a:lnTo>
                  <a:pt x="72" y="427"/>
                </a:lnTo>
                <a:lnTo>
                  <a:pt x="78" y="432"/>
                </a:lnTo>
                <a:lnTo>
                  <a:pt x="87" y="440"/>
                </a:lnTo>
                <a:lnTo>
                  <a:pt x="99" y="442"/>
                </a:lnTo>
                <a:lnTo>
                  <a:pt x="108" y="436"/>
                </a:lnTo>
                <a:lnTo>
                  <a:pt x="116" y="428"/>
                </a:lnTo>
                <a:lnTo>
                  <a:pt x="119" y="417"/>
                </a:lnTo>
                <a:lnTo>
                  <a:pt x="123" y="404"/>
                </a:lnTo>
                <a:lnTo>
                  <a:pt x="123" y="389"/>
                </a:lnTo>
                <a:lnTo>
                  <a:pt x="119" y="373"/>
                </a:lnTo>
                <a:lnTo>
                  <a:pt x="117" y="366"/>
                </a:lnTo>
                <a:lnTo>
                  <a:pt x="114" y="358"/>
                </a:lnTo>
                <a:lnTo>
                  <a:pt x="110" y="353"/>
                </a:lnTo>
                <a:lnTo>
                  <a:pt x="104" y="343"/>
                </a:lnTo>
                <a:lnTo>
                  <a:pt x="99" y="336"/>
                </a:lnTo>
                <a:lnTo>
                  <a:pt x="93" y="324"/>
                </a:lnTo>
                <a:lnTo>
                  <a:pt x="85" y="315"/>
                </a:lnTo>
                <a:lnTo>
                  <a:pt x="80" y="303"/>
                </a:lnTo>
                <a:lnTo>
                  <a:pt x="74" y="292"/>
                </a:lnTo>
                <a:lnTo>
                  <a:pt x="68" y="281"/>
                </a:lnTo>
                <a:lnTo>
                  <a:pt x="64" y="269"/>
                </a:lnTo>
                <a:lnTo>
                  <a:pt x="61" y="260"/>
                </a:lnTo>
                <a:lnTo>
                  <a:pt x="59" y="239"/>
                </a:lnTo>
                <a:lnTo>
                  <a:pt x="61" y="231"/>
                </a:lnTo>
                <a:lnTo>
                  <a:pt x="62" y="226"/>
                </a:lnTo>
                <a:lnTo>
                  <a:pt x="64" y="222"/>
                </a:lnTo>
                <a:lnTo>
                  <a:pt x="70" y="216"/>
                </a:lnTo>
                <a:lnTo>
                  <a:pt x="80" y="210"/>
                </a:lnTo>
                <a:lnTo>
                  <a:pt x="97" y="207"/>
                </a:lnTo>
                <a:lnTo>
                  <a:pt x="112" y="216"/>
                </a:lnTo>
                <a:lnTo>
                  <a:pt x="119" y="224"/>
                </a:lnTo>
                <a:lnTo>
                  <a:pt x="127" y="233"/>
                </a:lnTo>
                <a:lnTo>
                  <a:pt x="133" y="243"/>
                </a:lnTo>
                <a:lnTo>
                  <a:pt x="138" y="254"/>
                </a:lnTo>
                <a:lnTo>
                  <a:pt x="142" y="265"/>
                </a:lnTo>
                <a:lnTo>
                  <a:pt x="148" y="277"/>
                </a:lnTo>
                <a:lnTo>
                  <a:pt x="154" y="286"/>
                </a:lnTo>
                <a:lnTo>
                  <a:pt x="157" y="294"/>
                </a:lnTo>
                <a:lnTo>
                  <a:pt x="169" y="305"/>
                </a:lnTo>
                <a:lnTo>
                  <a:pt x="180" y="307"/>
                </a:lnTo>
                <a:lnTo>
                  <a:pt x="184" y="301"/>
                </a:lnTo>
                <a:lnTo>
                  <a:pt x="184" y="292"/>
                </a:lnTo>
                <a:lnTo>
                  <a:pt x="182" y="279"/>
                </a:lnTo>
                <a:lnTo>
                  <a:pt x="180" y="271"/>
                </a:lnTo>
                <a:lnTo>
                  <a:pt x="178" y="262"/>
                </a:lnTo>
                <a:lnTo>
                  <a:pt x="174" y="252"/>
                </a:lnTo>
                <a:lnTo>
                  <a:pt x="171" y="243"/>
                </a:lnTo>
                <a:lnTo>
                  <a:pt x="167" y="231"/>
                </a:lnTo>
                <a:lnTo>
                  <a:pt x="163" y="222"/>
                </a:lnTo>
                <a:lnTo>
                  <a:pt x="161" y="216"/>
                </a:lnTo>
                <a:lnTo>
                  <a:pt x="159" y="210"/>
                </a:lnTo>
                <a:lnTo>
                  <a:pt x="157" y="205"/>
                </a:lnTo>
                <a:lnTo>
                  <a:pt x="155" y="199"/>
                </a:lnTo>
                <a:lnTo>
                  <a:pt x="154" y="193"/>
                </a:lnTo>
                <a:lnTo>
                  <a:pt x="152" y="186"/>
                </a:lnTo>
                <a:lnTo>
                  <a:pt x="150" y="180"/>
                </a:lnTo>
                <a:lnTo>
                  <a:pt x="148" y="174"/>
                </a:lnTo>
                <a:lnTo>
                  <a:pt x="142" y="163"/>
                </a:lnTo>
                <a:lnTo>
                  <a:pt x="142" y="157"/>
                </a:lnTo>
                <a:lnTo>
                  <a:pt x="138" y="152"/>
                </a:lnTo>
                <a:lnTo>
                  <a:pt x="138" y="146"/>
                </a:lnTo>
                <a:lnTo>
                  <a:pt x="136" y="140"/>
                </a:lnTo>
                <a:lnTo>
                  <a:pt x="133" y="129"/>
                </a:lnTo>
                <a:lnTo>
                  <a:pt x="129" y="119"/>
                </a:lnTo>
                <a:lnTo>
                  <a:pt x="127" y="108"/>
                </a:lnTo>
                <a:lnTo>
                  <a:pt x="123" y="89"/>
                </a:lnTo>
                <a:lnTo>
                  <a:pt x="123" y="74"/>
                </a:lnTo>
                <a:lnTo>
                  <a:pt x="125" y="59"/>
                </a:lnTo>
                <a:lnTo>
                  <a:pt x="131" y="51"/>
                </a:lnTo>
                <a:lnTo>
                  <a:pt x="140" y="45"/>
                </a:lnTo>
                <a:lnTo>
                  <a:pt x="161" y="49"/>
                </a:lnTo>
                <a:lnTo>
                  <a:pt x="178" y="62"/>
                </a:lnTo>
                <a:lnTo>
                  <a:pt x="184" y="72"/>
                </a:lnTo>
                <a:lnTo>
                  <a:pt x="190" y="83"/>
                </a:lnTo>
                <a:lnTo>
                  <a:pt x="195" y="97"/>
                </a:lnTo>
                <a:lnTo>
                  <a:pt x="197" y="104"/>
                </a:lnTo>
                <a:lnTo>
                  <a:pt x="199" y="110"/>
                </a:lnTo>
                <a:lnTo>
                  <a:pt x="201" y="117"/>
                </a:lnTo>
                <a:lnTo>
                  <a:pt x="203" y="125"/>
                </a:lnTo>
                <a:lnTo>
                  <a:pt x="205" y="133"/>
                </a:lnTo>
                <a:lnTo>
                  <a:pt x="205" y="140"/>
                </a:lnTo>
                <a:lnTo>
                  <a:pt x="210" y="169"/>
                </a:lnTo>
                <a:lnTo>
                  <a:pt x="212" y="174"/>
                </a:lnTo>
                <a:lnTo>
                  <a:pt x="214" y="180"/>
                </a:lnTo>
                <a:lnTo>
                  <a:pt x="214" y="186"/>
                </a:lnTo>
                <a:lnTo>
                  <a:pt x="216" y="191"/>
                </a:lnTo>
                <a:lnTo>
                  <a:pt x="220" y="201"/>
                </a:lnTo>
                <a:lnTo>
                  <a:pt x="222" y="208"/>
                </a:lnTo>
                <a:lnTo>
                  <a:pt x="226" y="210"/>
                </a:lnTo>
                <a:lnTo>
                  <a:pt x="227" y="205"/>
                </a:lnTo>
                <a:lnTo>
                  <a:pt x="226" y="195"/>
                </a:lnTo>
                <a:lnTo>
                  <a:pt x="224" y="169"/>
                </a:lnTo>
                <a:lnTo>
                  <a:pt x="222" y="135"/>
                </a:lnTo>
                <a:lnTo>
                  <a:pt x="220" y="99"/>
                </a:lnTo>
                <a:lnTo>
                  <a:pt x="222" y="62"/>
                </a:lnTo>
                <a:lnTo>
                  <a:pt x="224" y="47"/>
                </a:lnTo>
                <a:lnTo>
                  <a:pt x="227" y="32"/>
                </a:lnTo>
                <a:lnTo>
                  <a:pt x="231" y="26"/>
                </a:lnTo>
                <a:lnTo>
                  <a:pt x="233" y="23"/>
                </a:lnTo>
                <a:lnTo>
                  <a:pt x="241" y="13"/>
                </a:lnTo>
                <a:lnTo>
                  <a:pt x="248" y="9"/>
                </a:lnTo>
                <a:lnTo>
                  <a:pt x="258" y="6"/>
                </a:lnTo>
                <a:lnTo>
                  <a:pt x="271" y="0"/>
                </a:lnTo>
                <a:lnTo>
                  <a:pt x="292" y="6"/>
                </a:lnTo>
                <a:lnTo>
                  <a:pt x="300" y="11"/>
                </a:lnTo>
                <a:lnTo>
                  <a:pt x="303" y="21"/>
                </a:lnTo>
                <a:lnTo>
                  <a:pt x="305" y="32"/>
                </a:lnTo>
                <a:lnTo>
                  <a:pt x="303" y="44"/>
                </a:lnTo>
                <a:lnTo>
                  <a:pt x="301" y="49"/>
                </a:lnTo>
                <a:lnTo>
                  <a:pt x="300" y="57"/>
                </a:lnTo>
                <a:lnTo>
                  <a:pt x="294" y="68"/>
                </a:lnTo>
                <a:lnTo>
                  <a:pt x="292" y="74"/>
                </a:lnTo>
                <a:lnTo>
                  <a:pt x="290" y="78"/>
                </a:lnTo>
                <a:lnTo>
                  <a:pt x="286" y="87"/>
                </a:lnTo>
                <a:lnTo>
                  <a:pt x="284" y="102"/>
                </a:lnTo>
                <a:lnTo>
                  <a:pt x="288" y="104"/>
                </a:lnTo>
                <a:lnTo>
                  <a:pt x="294" y="106"/>
                </a:lnTo>
                <a:lnTo>
                  <a:pt x="319" y="102"/>
                </a:lnTo>
                <a:lnTo>
                  <a:pt x="351" y="100"/>
                </a:lnTo>
                <a:lnTo>
                  <a:pt x="374" y="106"/>
                </a:lnTo>
                <a:lnTo>
                  <a:pt x="375" y="110"/>
                </a:lnTo>
                <a:lnTo>
                  <a:pt x="375" y="114"/>
                </a:lnTo>
                <a:lnTo>
                  <a:pt x="374" y="119"/>
                </a:lnTo>
                <a:lnTo>
                  <a:pt x="370" y="127"/>
                </a:lnTo>
                <a:lnTo>
                  <a:pt x="364" y="133"/>
                </a:lnTo>
                <a:lnTo>
                  <a:pt x="356" y="138"/>
                </a:lnTo>
                <a:lnTo>
                  <a:pt x="349" y="144"/>
                </a:lnTo>
                <a:lnTo>
                  <a:pt x="341" y="150"/>
                </a:lnTo>
                <a:lnTo>
                  <a:pt x="326" y="159"/>
                </a:lnTo>
                <a:lnTo>
                  <a:pt x="311" y="169"/>
                </a:lnTo>
                <a:lnTo>
                  <a:pt x="298" y="176"/>
                </a:lnTo>
                <a:lnTo>
                  <a:pt x="286" y="184"/>
                </a:lnTo>
                <a:lnTo>
                  <a:pt x="281" y="193"/>
                </a:lnTo>
                <a:lnTo>
                  <a:pt x="282" y="205"/>
                </a:lnTo>
                <a:lnTo>
                  <a:pt x="284" y="208"/>
                </a:lnTo>
                <a:lnTo>
                  <a:pt x="292" y="212"/>
                </a:lnTo>
                <a:lnTo>
                  <a:pt x="309" y="216"/>
                </a:lnTo>
                <a:lnTo>
                  <a:pt x="356" y="218"/>
                </a:lnTo>
                <a:lnTo>
                  <a:pt x="400" y="222"/>
                </a:lnTo>
                <a:lnTo>
                  <a:pt x="413" y="227"/>
                </a:lnTo>
                <a:lnTo>
                  <a:pt x="417" y="233"/>
                </a:lnTo>
                <a:lnTo>
                  <a:pt x="417" y="239"/>
                </a:lnTo>
                <a:lnTo>
                  <a:pt x="413" y="246"/>
                </a:lnTo>
                <a:lnTo>
                  <a:pt x="410" y="254"/>
                </a:lnTo>
                <a:lnTo>
                  <a:pt x="404" y="260"/>
                </a:lnTo>
                <a:lnTo>
                  <a:pt x="396" y="263"/>
                </a:lnTo>
                <a:lnTo>
                  <a:pt x="379" y="271"/>
                </a:lnTo>
                <a:lnTo>
                  <a:pt x="358" y="279"/>
                </a:lnTo>
                <a:lnTo>
                  <a:pt x="337" y="286"/>
                </a:lnTo>
                <a:lnTo>
                  <a:pt x="319" y="294"/>
                </a:lnTo>
                <a:lnTo>
                  <a:pt x="288" y="311"/>
                </a:lnTo>
                <a:lnTo>
                  <a:pt x="281" y="324"/>
                </a:lnTo>
                <a:lnTo>
                  <a:pt x="277" y="336"/>
                </a:lnTo>
                <a:lnTo>
                  <a:pt x="277" y="345"/>
                </a:lnTo>
                <a:lnTo>
                  <a:pt x="279" y="349"/>
                </a:lnTo>
                <a:lnTo>
                  <a:pt x="281" y="353"/>
                </a:lnTo>
                <a:lnTo>
                  <a:pt x="288" y="358"/>
                </a:lnTo>
                <a:lnTo>
                  <a:pt x="298" y="362"/>
                </a:lnTo>
                <a:lnTo>
                  <a:pt x="326" y="362"/>
                </a:lnTo>
                <a:lnTo>
                  <a:pt x="355" y="351"/>
                </a:lnTo>
                <a:lnTo>
                  <a:pt x="366" y="343"/>
                </a:lnTo>
                <a:lnTo>
                  <a:pt x="377" y="336"/>
                </a:lnTo>
                <a:lnTo>
                  <a:pt x="389" y="330"/>
                </a:lnTo>
                <a:lnTo>
                  <a:pt x="398" y="324"/>
                </a:lnTo>
                <a:lnTo>
                  <a:pt x="427" y="322"/>
                </a:lnTo>
                <a:lnTo>
                  <a:pt x="440" y="328"/>
                </a:lnTo>
                <a:lnTo>
                  <a:pt x="449" y="339"/>
                </a:lnTo>
                <a:lnTo>
                  <a:pt x="455" y="354"/>
                </a:lnTo>
                <a:lnTo>
                  <a:pt x="455" y="372"/>
                </a:lnTo>
                <a:lnTo>
                  <a:pt x="453" y="383"/>
                </a:lnTo>
                <a:lnTo>
                  <a:pt x="449" y="391"/>
                </a:lnTo>
                <a:lnTo>
                  <a:pt x="447" y="400"/>
                </a:lnTo>
                <a:lnTo>
                  <a:pt x="442" y="408"/>
                </a:lnTo>
                <a:lnTo>
                  <a:pt x="436" y="415"/>
                </a:lnTo>
                <a:lnTo>
                  <a:pt x="429" y="423"/>
                </a:lnTo>
                <a:lnTo>
                  <a:pt x="421" y="427"/>
                </a:lnTo>
                <a:lnTo>
                  <a:pt x="411" y="432"/>
                </a:lnTo>
                <a:lnTo>
                  <a:pt x="392" y="436"/>
                </a:lnTo>
                <a:lnTo>
                  <a:pt x="366" y="440"/>
                </a:lnTo>
                <a:lnTo>
                  <a:pt x="315" y="445"/>
                </a:lnTo>
                <a:lnTo>
                  <a:pt x="273" y="453"/>
                </a:lnTo>
                <a:lnTo>
                  <a:pt x="260" y="463"/>
                </a:lnTo>
                <a:lnTo>
                  <a:pt x="256" y="472"/>
                </a:lnTo>
                <a:lnTo>
                  <a:pt x="258" y="478"/>
                </a:lnTo>
                <a:lnTo>
                  <a:pt x="262" y="482"/>
                </a:lnTo>
                <a:lnTo>
                  <a:pt x="275" y="483"/>
                </a:lnTo>
                <a:lnTo>
                  <a:pt x="313" y="476"/>
                </a:lnTo>
                <a:lnTo>
                  <a:pt x="336" y="472"/>
                </a:lnTo>
                <a:lnTo>
                  <a:pt x="355" y="470"/>
                </a:lnTo>
                <a:lnTo>
                  <a:pt x="372" y="474"/>
                </a:lnTo>
                <a:lnTo>
                  <a:pt x="381" y="483"/>
                </a:lnTo>
                <a:lnTo>
                  <a:pt x="383" y="491"/>
                </a:lnTo>
                <a:lnTo>
                  <a:pt x="383" y="500"/>
                </a:lnTo>
                <a:lnTo>
                  <a:pt x="381" y="514"/>
                </a:lnTo>
                <a:lnTo>
                  <a:pt x="379" y="519"/>
                </a:lnTo>
                <a:lnTo>
                  <a:pt x="377" y="527"/>
                </a:lnTo>
                <a:lnTo>
                  <a:pt x="375" y="535"/>
                </a:lnTo>
                <a:lnTo>
                  <a:pt x="372" y="542"/>
                </a:lnTo>
                <a:lnTo>
                  <a:pt x="370" y="550"/>
                </a:lnTo>
                <a:lnTo>
                  <a:pt x="366" y="557"/>
                </a:lnTo>
                <a:lnTo>
                  <a:pt x="362" y="567"/>
                </a:lnTo>
                <a:lnTo>
                  <a:pt x="358" y="574"/>
                </a:lnTo>
                <a:lnTo>
                  <a:pt x="355" y="582"/>
                </a:lnTo>
                <a:lnTo>
                  <a:pt x="349" y="591"/>
                </a:lnTo>
                <a:lnTo>
                  <a:pt x="345" y="599"/>
                </a:lnTo>
                <a:lnTo>
                  <a:pt x="339" y="607"/>
                </a:lnTo>
                <a:lnTo>
                  <a:pt x="334" y="614"/>
                </a:lnTo>
                <a:lnTo>
                  <a:pt x="328" y="622"/>
                </a:lnTo>
                <a:lnTo>
                  <a:pt x="324" y="629"/>
                </a:lnTo>
                <a:lnTo>
                  <a:pt x="317" y="637"/>
                </a:lnTo>
                <a:lnTo>
                  <a:pt x="311" y="643"/>
                </a:lnTo>
                <a:lnTo>
                  <a:pt x="305" y="650"/>
                </a:lnTo>
                <a:lnTo>
                  <a:pt x="300" y="656"/>
                </a:lnTo>
                <a:lnTo>
                  <a:pt x="292" y="660"/>
                </a:lnTo>
                <a:lnTo>
                  <a:pt x="279" y="669"/>
                </a:lnTo>
                <a:lnTo>
                  <a:pt x="267" y="675"/>
                </a:lnTo>
                <a:lnTo>
                  <a:pt x="252" y="679"/>
                </a:lnTo>
                <a:lnTo>
                  <a:pt x="227" y="684"/>
                </a:lnTo>
                <a:lnTo>
                  <a:pt x="207" y="694"/>
                </a:lnTo>
                <a:lnTo>
                  <a:pt x="190" y="707"/>
                </a:lnTo>
                <a:lnTo>
                  <a:pt x="182" y="713"/>
                </a:lnTo>
                <a:lnTo>
                  <a:pt x="176" y="720"/>
                </a:lnTo>
                <a:lnTo>
                  <a:pt x="171" y="728"/>
                </a:lnTo>
                <a:lnTo>
                  <a:pt x="165" y="736"/>
                </a:lnTo>
                <a:lnTo>
                  <a:pt x="157" y="747"/>
                </a:lnTo>
                <a:lnTo>
                  <a:pt x="154" y="755"/>
                </a:lnTo>
                <a:lnTo>
                  <a:pt x="152" y="758"/>
                </a:lnTo>
                <a:lnTo>
                  <a:pt x="182" y="626"/>
                </a:lnTo>
                <a:lnTo>
                  <a:pt x="343" y="518"/>
                </a:lnTo>
                <a:lnTo>
                  <a:pt x="188" y="584"/>
                </a:lnTo>
                <a:lnTo>
                  <a:pt x="227" y="427"/>
                </a:lnTo>
                <a:lnTo>
                  <a:pt x="408" y="385"/>
                </a:lnTo>
                <a:lnTo>
                  <a:pt x="231" y="392"/>
                </a:lnTo>
                <a:lnTo>
                  <a:pt x="252" y="288"/>
                </a:lnTo>
                <a:lnTo>
                  <a:pt x="377" y="245"/>
                </a:lnTo>
                <a:lnTo>
                  <a:pt x="258" y="260"/>
                </a:lnTo>
                <a:lnTo>
                  <a:pt x="269" y="172"/>
                </a:lnTo>
                <a:lnTo>
                  <a:pt x="332" y="125"/>
                </a:lnTo>
                <a:lnTo>
                  <a:pt x="264" y="150"/>
                </a:lnTo>
                <a:lnTo>
                  <a:pt x="260" y="32"/>
                </a:lnTo>
                <a:lnTo>
                  <a:pt x="248" y="182"/>
                </a:lnTo>
                <a:lnTo>
                  <a:pt x="229" y="294"/>
                </a:lnTo>
                <a:lnTo>
                  <a:pt x="159" y="83"/>
                </a:lnTo>
                <a:lnTo>
                  <a:pt x="216" y="336"/>
                </a:lnTo>
                <a:lnTo>
                  <a:pt x="195" y="419"/>
                </a:lnTo>
                <a:lnTo>
                  <a:pt x="97" y="245"/>
                </a:lnTo>
                <a:lnTo>
                  <a:pt x="184" y="457"/>
                </a:lnTo>
                <a:lnTo>
                  <a:pt x="155" y="582"/>
                </a:lnTo>
                <a:lnTo>
                  <a:pt x="42" y="457"/>
                </a:lnTo>
                <a:lnTo>
                  <a:pt x="148" y="620"/>
                </a:lnTo>
                <a:lnTo>
                  <a:pt x="146" y="637"/>
                </a:lnTo>
                <a:lnTo>
                  <a:pt x="144" y="656"/>
                </a:lnTo>
                <a:lnTo>
                  <a:pt x="142" y="679"/>
                </a:lnTo>
                <a:lnTo>
                  <a:pt x="138" y="701"/>
                </a:lnTo>
                <a:lnTo>
                  <a:pt x="133" y="726"/>
                </a:lnTo>
                <a:lnTo>
                  <a:pt x="133" y="732"/>
                </a:lnTo>
                <a:lnTo>
                  <a:pt x="131" y="737"/>
                </a:lnTo>
                <a:lnTo>
                  <a:pt x="129" y="743"/>
                </a:lnTo>
                <a:lnTo>
                  <a:pt x="129" y="749"/>
                </a:lnTo>
                <a:lnTo>
                  <a:pt x="127" y="755"/>
                </a:lnTo>
                <a:lnTo>
                  <a:pt x="125" y="760"/>
                </a:lnTo>
                <a:lnTo>
                  <a:pt x="123" y="768"/>
                </a:lnTo>
                <a:lnTo>
                  <a:pt x="119" y="777"/>
                </a:lnTo>
                <a:lnTo>
                  <a:pt x="116" y="781"/>
                </a:lnTo>
                <a:lnTo>
                  <a:pt x="114" y="787"/>
                </a:lnTo>
                <a:lnTo>
                  <a:pt x="110" y="792"/>
                </a:lnTo>
                <a:lnTo>
                  <a:pt x="108" y="798"/>
                </a:lnTo>
                <a:lnTo>
                  <a:pt x="104" y="804"/>
                </a:lnTo>
                <a:lnTo>
                  <a:pt x="100" y="810"/>
                </a:lnTo>
                <a:lnTo>
                  <a:pt x="95" y="817"/>
                </a:lnTo>
                <a:lnTo>
                  <a:pt x="91" y="823"/>
                </a:lnTo>
                <a:lnTo>
                  <a:pt x="87" y="828"/>
                </a:lnTo>
                <a:lnTo>
                  <a:pt x="83" y="834"/>
                </a:lnTo>
                <a:lnTo>
                  <a:pt x="78" y="842"/>
                </a:lnTo>
                <a:lnTo>
                  <a:pt x="74" y="847"/>
                </a:lnTo>
                <a:lnTo>
                  <a:pt x="70" y="853"/>
                </a:lnTo>
                <a:lnTo>
                  <a:pt x="64" y="859"/>
                </a:lnTo>
                <a:lnTo>
                  <a:pt x="55" y="870"/>
                </a:lnTo>
                <a:lnTo>
                  <a:pt x="51" y="876"/>
                </a:lnTo>
                <a:lnTo>
                  <a:pt x="47" y="882"/>
                </a:lnTo>
                <a:lnTo>
                  <a:pt x="40" y="891"/>
                </a:lnTo>
                <a:lnTo>
                  <a:pt x="34" y="901"/>
                </a:lnTo>
                <a:lnTo>
                  <a:pt x="26" y="908"/>
                </a:lnTo>
                <a:lnTo>
                  <a:pt x="23" y="914"/>
                </a:lnTo>
                <a:lnTo>
                  <a:pt x="19" y="918"/>
                </a:lnTo>
                <a:lnTo>
                  <a:pt x="17" y="798"/>
                </a:lnTo>
                <a:lnTo>
                  <a:pt x="26" y="800"/>
                </a:lnTo>
                <a:lnTo>
                  <a:pt x="49" y="794"/>
                </a:lnTo>
                <a:lnTo>
                  <a:pt x="78" y="779"/>
                </a:lnTo>
                <a:close/>
              </a:path>
            </a:pathLst>
          </a:custGeom>
          <a:gradFill rotWithShape="0">
            <a:gsLst>
              <a:gs pos="0">
                <a:srgbClr val="FFFFFF"/>
              </a:gs>
              <a:gs pos="100000">
                <a:srgbClr val="CCCC00"/>
              </a:gs>
            </a:gsLst>
            <a:path path="rect">
              <a:fillToRect l="50000" t="50000" r="50000" b="50000"/>
            </a:path>
          </a:gradFill>
          <a:ln w="9525">
            <a:noFill/>
            <a:round/>
            <a:headEnd/>
            <a:tailEnd/>
          </a:ln>
        </p:spPr>
        <p:txBody>
          <a:bodyPr/>
          <a:lstStyle/>
          <a:p>
            <a:endParaRPr lang="en-US"/>
          </a:p>
        </p:txBody>
      </p:sp>
      <p:sp>
        <p:nvSpPr>
          <p:cNvPr id="9228" name="Freeform 16"/>
          <p:cNvSpPr>
            <a:spLocks/>
          </p:cNvSpPr>
          <p:nvPr/>
        </p:nvSpPr>
        <p:spPr bwMode="auto">
          <a:xfrm>
            <a:off x="7608888" y="2584450"/>
            <a:ext cx="1474787" cy="728663"/>
          </a:xfrm>
          <a:custGeom>
            <a:avLst/>
            <a:gdLst>
              <a:gd name="T0" fmla="*/ 463708593 w 929"/>
              <a:gd name="T1" fmla="*/ 783769925 h 459"/>
              <a:gd name="T2" fmla="*/ 645159781 w 929"/>
              <a:gd name="T3" fmla="*/ 688003922 h 459"/>
              <a:gd name="T4" fmla="*/ 720764443 w 929"/>
              <a:gd name="T5" fmla="*/ 592237919 h 459"/>
              <a:gd name="T6" fmla="*/ 778727223 w 929"/>
              <a:gd name="T7" fmla="*/ 486391284 h 459"/>
              <a:gd name="T8" fmla="*/ 844251264 w 929"/>
              <a:gd name="T9" fmla="*/ 367943065 h 459"/>
              <a:gd name="T10" fmla="*/ 1008062158 w 929"/>
              <a:gd name="T11" fmla="*/ 209173906 h 459"/>
              <a:gd name="T12" fmla="*/ 1136589290 w 929"/>
              <a:gd name="T13" fmla="*/ 181451375 h 459"/>
              <a:gd name="T14" fmla="*/ 1257556749 w 929"/>
              <a:gd name="T15" fmla="*/ 176411059 h 459"/>
              <a:gd name="T16" fmla="*/ 1212193952 w 929"/>
              <a:gd name="T17" fmla="*/ 241935166 h 459"/>
              <a:gd name="T18" fmla="*/ 1141629600 w 929"/>
              <a:gd name="T19" fmla="*/ 342741485 h 459"/>
              <a:gd name="T20" fmla="*/ 1222274573 w 929"/>
              <a:gd name="T21" fmla="*/ 433467172 h 459"/>
              <a:gd name="T22" fmla="*/ 1350803292 w 929"/>
              <a:gd name="T23" fmla="*/ 332660853 h 459"/>
              <a:gd name="T24" fmla="*/ 1439007937 w 929"/>
              <a:gd name="T25" fmla="*/ 181451375 h 459"/>
              <a:gd name="T26" fmla="*/ 1567536656 w 929"/>
              <a:gd name="T27" fmla="*/ 70564423 h 459"/>
              <a:gd name="T28" fmla="*/ 1643141318 w 929"/>
              <a:gd name="T29" fmla="*/ 196572322 h 459"/>
              <a:gd name="T30" fmla="*/ 1552415724 w 929"/>
              <a:gd name="T31" fmla="*/ 342741485 h 459"/>
              <a:gd name="T32" fmla="*/ 1605338193 w 929"/>
              <a:gd name="T33" fmla="*/ 400705912 h 459"/>
              <a:gd name="T34" fmla="*/ 1706144409 w 929"/>
              <a:gd name="T35" fmla="*/ 287298010 h 459"/>
              <a:gd name="T36" fmla="*/ 1766628139 w 929"/>
              <a:gd name="T37" fmla="*/ 219254538 h 459"/>
              <a:gd name="T38" fmla="*/ 1839713439 w 929"/>
              <a:gd name="T39" fmla="*/ 138609483 h 459"/>
              <a:gd name="T40" fmla="*/ 1978321192 w 929"/>
              <a:gd name="T41" fmla="*/ 12601584 h 459"/>
              <a:gd name="T42" fmla="*/ 2058966164 w 929"/>
              <a:gd name="T43" fmla="*/ 148690115 h 459"/>
              <a:gd name="T44" fmla="*/ 1963200259 w 929"/>
              <a:gd name="T45" fmla="*/ 252015798 h 459"/>
              <a:gd name="T46" fmla="*/ 1844753750 w 929"/>
              <a:gd name="T47" fmla="*/ 357862433 h 459"/>
              <a:gd name="T48" fmla="*/ 1839713439 w 929"/>
              <a:gd name="T49" fmla="*/ 395665597 h 459"/>
              <a:gd name="T50" fmla="*/ 2147483647 w 929"/>
              <a:gd name="T51" fmla="*/ 196572322 h 459"/>
              <a:gd name="T52" fmla="*/ 2147483647 w 929"/>
              <a:gd name="T53" fmla="*/ 252015798 h 459"/>
              <a:gd name="T54" fmla="*/ 2147483647 w 929"/>
              <a:gd name="T55" fmla="*/ 378023697 h 459"/>
              <a:gd name="T56" fmla="*/ 2116930532 w 929"/>
              <a:gd name="T57" fmla="*/ 405746228 h 459"/>
              <a:gd name="T58" fmla="*/ 2147483647 w 929"/>
              <a:gd name="T59" fmla="*/ 614918547 h 459"/>
              <a:gd name="T60" fmla="*/ 2106849911 w 929"/>
              <a:gd name="T61" fmla="*/ 602318551 h 459"/>
              <a:gd name="T62" fmla="*/ 1910277790 w 929"/>
              <a:gd name="T63" fmla="*/ 511592864 h 459"/>
              <a:gd name="T64" fmla="*/ 2001003384 w 929"/>
              <a:gd name="T65" fmla="*/ 806450553 h 459"/>
              <a:gd name="T66" fmla="*/ 1920358411 w 929"/>
              <a:gd name="T67" fmla="*/ 859374665 h 459"/>
              <a:gd name="T68" fmla="*/ 1663302561 w 929"/>
              <a:gd name="T69" fmla="*/ 672882974 h 459"/>
              <a:gd name="T70" fmla="*/ 1557456034 w 929"/>
              <a:gd name="T71" fmla="*/ 730845814 h 459"/>
              <a:gd name="T72" fmla="*/ 1748987845 w 929"/>
              <a:gd name="T73" fmla="*/ 917337504 h 459"/>
              <a:gd name="T74" fmla="*/ 1738907223 w 929"/>
              <a:gd name="T75" fmla="*/ 1113909827 h 459"/>
              <a:gd name="T76" fmla="*/ 1595257572 w 929"/>
              <a:gd name="T77" fmla="*/ 1121471095 h 459"/>
              <a:gd name="T78" fmla="*/ 1333161411 w 929"/>
              <a:gd name="T79" fmla="*/ 816531185 h 459"/>
              <a:gd name="T80" fmla="*/ 1333161411 w 929"/>
              <a:gd name="T81" fmla="*/ 934979404 h 459"/>
              <a:gd name="T82" fmla="*/ 1365924224 w 929"/>
              <a:gd name="T83" fmla="*/ 1116430779 h 459"/>
              <a:gd name="T84" fmla="*/ 1242435816 w 929"/>
              <a:gd name="T85" fmla="*/ 1146672674 h 459"/>
              <a:gd name="T86" fmla="*/ 1103828063 w 929"/>
              <a:gd name="T87" fmla="*/ 1156753306 h 459"/>
              <a:gd name="T88" fmla="*/ 965218723 w 929"/>
              <a:gd name="T89" fmla="*/ 1136592042 h 459"/>
              <a:gd name="T90" fmla="*/ 816530348 w 929"/>
              <a:gd name="T91" fmla="*/ 1050906671 h 459"/>
              <a:gd name="T92" fmla="*/ 607356657 w 929"/>
              <a:gd name="T93" fmla="*/ 929939088 h 459"/>
              <a:gd name="T94" fmla="*/ 1280238941 w 929"/>
              <a:gd name="T95" fmla="*/ 1050906671 h 459"/>
              <a:gd name="T96" fmla="*/ 1920358411 w 929"/>
              <a:gd name="T97" fmla="*/ 788810241 h 459"/>
              <a:gd name="T98" fmla="*/ 1897676219 w 929"/>
              <a:gd name="T99" fmla="*/ 425907492 h 459"/>
              <a:gd name="T100" fmla="*/ 1212193952 w 929"/>
              <a:gd name="T101" fmla="*/ 624999179 h 459"/>
              <a:gd name="T102" fmla="*/ 677921008 w 929"/>
              <a:gd name="T103" fmla="*/ 806450553 h 459"/>
              <a:gd name="T104" fmla="*/ 506550441 w 929"/>
              <a:gd name="T105" fmla="*/ 864414981 h 459"/>
              <a:gd name="T106" fmla="*/ 405744225 w 929"/>
              <a:gd name="T107" fmla="*/ 884576244 h 459"/>
              <a:gd name="T108" fmla="*/ 299897698 w 929"/>
              <a:gd name="T109" fmla="*/ 879535929 h 459"/>
              <a:gd name="T110" fmla="*/ 186491499 w 929"/>
              <a:gd name="T111" fmla="*/ 864414981 h 459"/>
              <a:gd name="T112" fmla="*/ 32761226 w 929"/>
              <a:gd name="T113" fmla="*/ 839213401 h 459"/>
              <a:gd name="T114" fmla="*/ 378023309 w 929"/>
              <a:gd name="T115" fmla="*/ 793850557 h 4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59"/>
              <a:gd name="T176" fmla="*/ 929 w 929"/>
              <a:gd name="T177" fmla="*/ 459 h 4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59">
                <a:moveTo>
                  <a:pt x="150" y="315"/>
                </a:moveTo>
                <a:lnTo>
                  <a:pt x="153" y="315"/>
                </a:lnTo>
                <a:lnTo>
                  <a:pt x="161" y="315"/>
                </a:lnTo>
                <a:lnTo>
                  <a:pt x="169" y="315"/>
                </a:lnTo>
                <a:lnTo>
                  <a:pt x="176" y="313"/>
                </a:lnTo>
                <a:lnTo>
                  <a:pt x="184" y="311"/>
                </a:lnTo>
                <a:lnTo>
                  <a:pt x="193" y="309"/>
                </a:lnTo>
                <a:lnTo>
                  <a:pt x="214" y="303"/>
                </a:lnTo>
                <a:lnTo>
                  <a:pt x="235" y="290"/>
                </a:lnTo>
                <a:lnTo>
                  <a:pt x="246" y="282"/>
                </a:lnTo>
                <a:lnTo>
                  <a:pt x="252" y="278"/>
                </a:lnTo>
                <a:lnTo>
                  <a:pt x="256" y="273"/>
                </a:lnTo>
                <a:lnTo>
                  <a:pt x="261" y="267"/>
                </a:lnTo>
                <a:lnTo>
                  <a:pt x="267" y="261"/>
                </a:lnTo>
                <a:lnTo>
                  <a:pt x="273" y="256"/>
                </a:lnTo>
                <a:lnTo>
                  <a:pt x="277" y="248"/>
                </a:lnTo>
                <a:lnTo>
                  <a:pt x="280" y="241"/>
                </a:lnTo>
                <a:lnTo>
                  <a:pt x="286" y="235"/>
                </a:lnTo>
                <a:lnTo>
                  <a:pt x="290" y="227"/>
                </a:lnTo>
                <a:lnTo>
                  <a:pt x="294" y="220"/>
                </a:lnTo>
                <a:lnTo>
                  <a:pt x="297" y="212"/>
                </a:lnTo>
                <a:lnTo>
                  <a:pt x="303" y="206"/>
                </a:lnTo>
                <a:lnTo>
                  <a:pt x="305" y="199"/>
                </a:lnTo>
                <a:lnTo>
                  <a:pt x="309" y="193"/>
                </a:lnTo>
                <a:lnTo>
                  <a:pt x="313" y="187"/>
                </a:lnTo>
                <a:lnTo>
                  <a:pt x="316" y="180"/>
                </a:lnTo>
                <a:lnTo>
                  <a:pt x="322" y="169"/>
                </a:lnTo>
                <a:lnTo>
                  <a:pt x="326" y="163"/>
                </a:lnTo>
                <a:lnTo>
                  <a:pt x="330" y="157"/>
                </a:lnTo>
                <a:lnTo>
                  <a:pt x="335" y="146"/>
                </a:lnTo>
                <a:lnTo>
                  <a:pt x="343" y="134"/>
                </a:lnTo>
                <a:lnTo>
                  <a:pt x="349" y="125"/>
                </a:lnTo>
                <a:lnTo>
                  <a:pt x="356" y="115"/>
                </a:lnTo>
                <a:lnTo>
                  <a:pt x="364" y="108"/>
                </a:lnTo>
                <a:lnTo>
                  <a:pt x="381" y="95"/>
                </a:lnTo>
                <a:lnTo>
                  <a:pt x="400" y="83"/>
                </a:lnTo>
                <a:lnTo>
                  <a:pt x="411" y="79"/>
                </a:lnTo>
                <a:lnTo>
                  <a:pt x="421" y="78"/>
                </a:lnTo>
                <a:lnTo>
                  <a:pt x="426" y="76"/>
                </a:lnTo>
                <a:lnTo>
                  <a:pt x="432" y="74"/>
                </a:lnTo>
                <a:lnTo>
                  <a:pt x="442" y="72"/>
                </a:lnTo>
                <a:lnTo>
                  <a:pt x="451" y="72"/>
                </a:lnTo>
                <a:lnTo>
                  <a:pt x="459" y="70"/>
                </a:lnTo>
                <a:lnTo>
                  <a:pt x="468" y="70"/>
                </a:lnTo>
                <a:lnTo>
                  <a:pt x="476" y="70"/>
                </a:lnTo>
                <a:lnTo>
                  <a:pt x="483" y="70"/>
                </a:lnTo>
                <a:lnTo>
                  <a:pt x="489" y="70"/>
                </a:lnTo>
                <a:lnTo>
                  <a:pt x="499" y="70"/>
                </a:lnTo>
                <a:lnTo>
                  <a:pt x="508" y="72"/>
                </a:lnTo>
                <a:lnTo>
                  <a:pt x="504" y="74"/>
                </a:lnTo>
                <a:lnTo>
                  <a:pt x="499" y="81"/>
                </a:lnTo>
                <a:lnTo>
                  <a:pt x="493" y="85"/>
                </a:lnTo>
                <a:lnTo>
                  <a:pt x="487" y="91"/>
                </a:lnTo>
                <a:lnTo>
                  <a:pt x="481" y="96"/>
                </a:lnTo>
                <a:lnTo>
                  <a:pt x="476" y="102"/>
                </a:lnTo>
                <a:lnTo>
                  <a:pt x="472" y="108"/>
                </a:lnTo>
                <a:lnTo>
                  <a:pt x="466" y="115"/>
                </a:lnTo>
                <a:lnTo>
                  <a:pt x="461" y="123"/>
                </a:lnTo>
                <a:lnTo>
                  <a:pt x="457" y="131"/>
                </a:lnTo>
                <a:lnTo>
                  <a:pt x="453" y="136"/>
                </a:lnTo>
                <a:lnTo>
                  <a:pt x="451" y="144"/>
                </a:lnTo>
                <a:lnTo>
                  <a:pt x="449" y="155"/>
                </a:lnTo>
                <a:lnTo>
                  <a:pt x="453" y="167"/>
                </a:lnTo>
                <a:lnTo>
                  <a:pt x="463" y="172"/>
                </a:lnTo>
                <a:lnTo>
                  <a:pt x="472" y="174"/>
                </a:lnTo>
                <a:lnTo>
                  <a:pt x="485" y="172"/>
                </a:lnTo>
                <a:lnTo>
                  <a:pt x="499" y="169"/>
                </a:lnTo>
                <a:lnTo>
                  <a:pt x="512" y="161"/>
                </a:lnTo>
                <a:lnTo>
                  <a:pt x="523" y="151"/>
                </a:lnTo>
                <a:lnTo>
                  <a:pt x="529" y="146"/>
                </a:lnTo>
                <a:lnTo>
                  <a:pt x="533" y="140"/>
                </a:lnTo>
                <a:lnTo>
                  <a:pt x="536" y="132"/>
                </a:lnTo>
                <a:lnTo>
                  <a:pt x="540" y="123"/>
                </a:lnTo>
                <a:lnTo>
                  <a:pt x="546" y="114"/>
                </a:lnTo>
                <a:lnTo>
                  <a:pt x="552" y="104"/>
                </a:lnTo>
                <a:lnTo>
                  <a:pt x="557" y="93"/>
                </a:lnTo>
                <a:lnTo>
                  <a:pt x="565" y="81"/>
                </a:lnTo>
                <a:lnTo>
                  <a:pt x="571" y="72"/>
                </a:lnTo>
                <a:lnTo>
                  <a:pt x="578" y="60"/>
                </a:lnTo>
                <a:lnTo>
                  <a:pt x="586" y="51"/>
                </a:lnTo>
                <a:lnTo>
                  <a:pt x="593" y="43"/>
                </a:lnTo>
                <a:lnTo>
                  <a:pt x="609" y="32"/>
                </a:lnTo>
                <a:lnTo>
                  <a:pt x="618" y="28"/>
                </a:lnTo>
                <a:lnTo>
                  <a:pt x="622" y="28"/>
                </a:lnTo>
                <a:lnTo>
                  <a:pt x="626" y="28"/>
                </a:lnTo>
                <a:lnTo>
                  <a:pt x="635" y="30"/>
                </a:lnTo>
                <a:lnTo>
                  <a:pt x="645" y="34"/>
                </a:lnTo>
                <a:lnTo>
                  <a:pt x="656" y="49"/>
                </a:lnTo>
                <a:lnTo>
                  <a:pt x="656" y="68"/>
                </a:lnTo>
                <a:lnTo>
                  <a:pt x="652" y="78"/>
                </a:lnTo>
                <a:lnTo>
                  <a:pt x="648" y="87"/>
                </a:lnTo>
                <a:lnTo>
                  <a:pt x="643" y="98"/>
                </a:lnTo>
                <a:lnTo>
                  <a:pt x="635" y="108"/>
                </a:lnTo>
                <a:lnTo>
                  <a:pt x="628" y="117"/>
                </a:lnTo>
                <a:lnTo>
                  <a:pt x="622" y="127"/>
                </a:lnTo>
                <a:lnTo>
                  <a:pt x="616" y="136"/>
                </a:lnTo>
                <a:lnTo>
                  <a:pt x="610" y="146"/>
                </a:lnTo>
                <a:lnTo>
                  <a:pt x="605" y="161"/>
                </a:lnTo>
                <a:lnTo>
                  <a:pt x="610" y="170"/>
                </a:lnTo>
                <a:lnTo>
                  <a:pt x="616" y="170"/>
                </a:lnTo>
                <a:lnTo>
                  <a:pt x="626" y="167"/>
                </a:lnTo>
                <a:lnTo>
                  <a:pt x="637" y="159"/>
                </a:lnTo>
                <a:lnTo>
                  <a:pt x="643" y="153"/>
                </a:lnTo>
                <a:lnTo>
                  <a:pt x="648" y="146"/>
                </a:lnTo>
                <a:lnTo>
                  <a:pt x="656" y="138"/>
                </a:lnTo>
                <a:lnTo>
                  <a:pt x="664" y="131"/>
                </a:lnTo>
                <a:lnTo>
                  <a:pt x="669" y="123"/>
                </a:lnTo>
                <a:lnTo>
                  <a:pt x="677" y="114"/>
                </a:lnTo>
                <a:lnTo>
                  <a:pt x="681" y="110"/>
                </a:lnTo>
                <a:lnTo>
                  <a:pt x="684" y="106"/>
                </a:lnTo>
                <a:lnTo>
                  <a:pt x="688" y="100"/>
                </a:lnTo>
                <a:lnTo>
                  <a:pt x="694" y="96"/>
                </a:lnTo>
                <a:lnTo>
                  <a:pt x="698" y="91"/>
                </a:lnTo>
                <a:lnTo>
                  <a:pt x="701" y="87"/>
                </a:lnTo>
                <a:lnTo>
                  <a:pt x="705" y="81"/>
                </a:lnTo>
                <a:lnTo>
                  <a:pt x="709" y="78"/>
                </a:lnTo>
                <a:lnTo>
                  <a:pt x="717" y="68"/>
                </a:lnTo>
                <a:lnTo>
                  <a:pt x="720" y="62"/>
                </a:lnTo>
                <a:lnTo>
                  <a:pt x="726" y="59"/>
                </a:lnTo>
                <a:lnTo>
                  <a:pt x="730" y="55"/>
                </a:lnTo>
                <a:lnTo>
                  <a:pt x="734" y="51"/>
                </a:lnTo>
                <a:lnTo>
                  <a:pt x="741" y="41"/>
                </a:lnTo>
                <a:lnTo>
                  <a:pt x="749" y="34"/>
                </a:lnTo>
                <a:lnTo>
                  <a:pt x="756" y="26"/>
                </a:lnTo>
                <a:lnTo>
                  <a:pt x="772" y="13"/>
                </a:lnTo>
                <a:lnTo>
                  <a:pt x="785" y="5"/>
                </a:lnTo>
                <a:lnTo>
                  <a:pt x="798" y="0"/>
                </a:lnTo>
                <a:lnTo>
                  <a:pt x="810" y="2"/>
                </a:lnTo>
                <a:lnTo>
                  <a:pt x="817" y="7"/>
                </a:lnTo>
                <a:lnTo>
                  <a:pt x="827" y="28"/>
                </a:lnTo>
                <a:lnTo>
                  <a:pt x="823" y="47"/>
                </a:lnTo>
                <a:lnTo>
                  <a:pt x="817" y="59"/>
                </a:lnTo>
                <a:lnTo>
                  <a:pt x="810" y="70"/>
                </a:lnTo>
                <a:lnTo>
                  <a:pt x="800" y="79"/>
                </a:lnTo>
                <a:lnTo>
                  <a:pt x="794" y="85"/>
                </a:lnTo>
                <a:lnTo>
                  <a:pt x="791" y="91"/>
                </a:lnTo>
                <a:lnTo>
                  <a:pt x="785" y="95"/>
                </a:lnTo>
                <a:lnTo>
                  <a:pt x="779" y="100"/>
                </a:lnTo>
                <a:lnTo>
                  <a:pt x="774" y="106"/>
                </a:lnTo>
                <a:lnTo>
                  <a:pt x="768" y="110"/>
                </a:lnTo>
                <a:lnTo>
                  <a:pt x="747" y="129"/>
                </a:lnTo>
                <a:lnTo>
                  <a:pt x="741" y="132"/>
                </a:lnTo>
                <a:lnTo>
                  <a:pt x="738" y="138"/>
                </a:lnTo>
                <a:lnTo>
                  <a:pt x="732" y="142"/>
                </a:lnTo>
                <a:lnTo>
                  <a:pt x="728" y="146"/>
                </a:lnTo>
                <a:lnTo>
                  <a:pt x="722" y="153"/>
                </a:lnTo>
                <a:lnTo>
                  <a:pt x="717" y="159"/>
                </a:lnTo>
                <a:lnTo>
                  <a:pt x="717" y="163"/>
                </a:lnTo>
                <a:lnTo>
                  <a:pt x="722" y="161"/>
                </a:lnTo>
                <a:lnTo>
                  <a:pt x="730" y="157"/>
                </a:lnTo>
                <a:lnTo>
                  <a:pt x="753" y="140"/>
                </a:lnTo>
                <a:lnTo>
                  <a:pt x="781" y="121"/>
                </a:lnTo>
                <a:lnTo>
                  <a:pt x="811" y="102"/>
                </a:lnTo>
                <a:lnTo>
                  <a:pt x="844" y="85"/>
                </a:lnTo>
                <a:lnTo>
                  <a:pt x="859" y="79"/>
                </a:lnTo>
                <a:lnTo>
                  <a:pt x="872" y="78"/>
                </a:lnTo>
                <a:lnTo>
                  <a:pt x="878" y="76"/>
                </a:lnTo>
                <a:lnTo>
                  <a:pt x="885" y="78"/>
                </a:lnTo>
                <a:lnTo>
                  <a:pt x="895" y="79"/>
                </a:lnTo>
                <a:lnTo>
                  <a:pt x="904" y="83"/>
                </a:lnTo>
                <a:lnTo>
                  <a:pt x="912" y="89"/>
                </a:lnTo>
                <a:lnTo>
                  <a:pt x="921" y="100"/>
                </a:lnTo>
                <a:lnTo>
                  <a:pt x="929" y="119"/>
                </a:lnTo>
                <a:lnTo>
                  <a:pt x="925" y="129"/>
                </a:lnTo>
                <a:lnTo>
                  <a:pt x="920" y="136"/>
                </a:lnTo>
                <a:lnTo>
                  <a:pt x="910" y="144"/>
                </a:lnTo>
                <a:lnTo>
                  <a:pt x="899" y="148"/>
                </a:lnTo>
                <a:lnTo>
                  <a:pt x="893" y="150"/>
                </a:lnTo>
                <a:lnTo>
                  <a:pt x="887" y="150"/>
                </a:lnTo>
                <a:lnTo>
                  <a:pt x="874" y="151"/>
                </a:lnTo>
                <a:lnTo>
                  <a:pt x="868" y="153"/>
                </a:lnTo>
                <a:lnTo>
                  <a:pt x="865" y="153"/>
                </a:lnTo>
                <a:lnTo>
                  <a:pt x="853" y="155"/>
                </a:lnTo>
                <a:lnTo>
                  <a:pt x="840" y="161"/>
                </a:lnTo>
                <a:lnTo>
                  <a:pt x="838" y="165"/>
                </a:lnTo>
                <a:lnTo>
                  <a:pt x="842" y="170"/>
                </a:lnTo>
                <a:lnTo>
                  <a:pt x="857" y="189"/>
                </a:lnTo>
                <a:lnTo>
                  <a:pt x="874" y="218"/>
                </a:lnTo>
                <a:lnTo>
                  <a:pt x="880" y="241"/>
                </a:lnTo>
                <a:lnTo>
                  <a:pt x="878" y="244"/>
                </a:lnTo>
                <a:lnTo>
                  <a:pt x="874" y="246"/>
                </a:lnTo>
                <a:lnTo>
                  <a:pt x="868" y="248"/>
                </a:lnTo>
                <a:lnTo>
                  <a:pt x="861" y="246"/>
                </a:lnTo>
                <a:lnTo>
                  <a:pt x="853" y="244"/>
                </a:lnTo>
                <a:lnTo>
                  <a:pt x="844" y="242"/>
                </a:lnTo>
                <a:lnTo>
                  <a:pt x="836" y="239"/>
                </a:lnTo>
                <a:lnTo>
                  <a:pt x="827" y="235"/>
                </a:lnTo>
                <a:lnTo>
                  <a:pt x="811" y="225"/>
                </a:lnTo>
                <a:lnTo>
                  <a:pt x="796" y="216"/>
                </a:lnTo>
                <a:lnTo>
                  <a:pt x="781" y="208"/>
                </a:lnTo>
                <a:lnTo>
                  <a:pt x="770" y="203"/>
                </a:lnTo>
                <a:lnTo>
                  <a:pt x="758" y="203"/>
                </a:lnTo>
                <a:lnTo>
                  <a:pt x="751" y="208"/>
                </a:lnTo>
                <a:lnTo>
                  <a:pt x="747" y="214"/>
                </a:lnTo>
                <a:lnTo>
                  <a:pt x="747" y="222"/>
                </a:lnTo>
                <a:lnTo>
                  <a:pt x="753" y="239"/>
                </a:lnTo>
                <a:lnTo>
                  <a:pt x="775" y="280"/>
                </a:lnTo>
                <a:lnTo>
                  <a:pt x="794" y="320"/>
                </a:lnTo>
                <a:lnTo>
                  <a:pt x="794" y="335"/>
                </a:lnTo>
                <a:lnTo>
                  <a:pt x="793" y="341"/>
                </a:lnTo>
                <a:lnTo>
                  <a:pt x="785" y="343"/>
                </a:lnTo>
                <a:lnTo>
                  <a:pt x="777" y="345"/>
                </a:lnTo>
                <a:lnTo>
                  <a:pt x="770" y="345"/>
                </a:lnTo>
                <a:lnTo>
                  <a:pt x="762" y="341"/>
                </a:lnTo>
                <a:lnTo>
                  <a:pt x="755" y="337"/>
                </a:lnTo>
                <a:lnTo>
                  <a:pt x="739" y="326"/>
                </a:lnTo>
                <a:lnTo>
                  <a:pt x="722" y="313"/>
                </a:lnTo>
                <a:lnTo>
                  <a:pt x="707" y="297"/>
                </a:lnTo>
                <a:lnTo>
                  <a:pt x="690" y="284"/>
                </a:lnTo>
                <a:lnTo>
                  <a:pt x="660" y="267"/>
                </a:lnTo>
                <a:lnTo>
                  <a:pt x="646" y="267"/>
                </a:lnTo>
                <a:lnTo>
                  <a:pt x="635" y="269"/>
                </a:lnTo>
                <a:lnTo>
                  <a:pt x="626" y="275"/>
                </a:lnTo>
                <a:lnTo>
                  <a:pt x="624" y="278"/>
                </a:lnTo>
                <a:lnTo>
                  <a:pt x="620" y="282"/>
                </a:lnTo>
                <a:lnTo>
                  <a:pt x="618" y="290"/>
                </a:lnTo>
                <a:lnTo>
                  <a:pt x="620" y="301"/>
                </a:lnTo>
                <a:lnTo>
                  <a:pt x="635" y="326"/>
                </a:lnTo>
                <a:lnTo>
                  <a:pt x="660" y="345"/>
                </a:lnTo>
                <a:lnTo>
                  <a:pt x="671" y="351"/>
                </a:lnTo>
                <a:lnTo>
                  <a:pt x="683" y="356"/>
                </a:lnTo>
                <a:lnTo>
                  <a:pt x="694" y="364"/>
                </a:lnTo>
                <a:lnTo>
                  <a:pt x="703" y="369"/>
                </a:lnTo>
                <a:lnTo>
                  <a:pt x="719" y="392"/>
                </a:lnTo>
                <a:lnTo>
                  <a:pt x="722" y="407"/>
                </a:lnTo>
                <a:lnTo>
                  <a:pt x="717" y="421"/>
                </a:lnTo>
                <a:lnTo>
                  <a:pt x="705" y="432"/>
                </a:lnTo>
                <a:lnTo>
                  <a:pt x="690" y="442"/>
                </a:lnTo>
                <a:lnTo>
                  <a:pt x="681" y="445"/>
                </a:lnTo>
                <a:lnTo>
                  <a:pt x="671" y="447"/>
                </a:lnTo>
                <a:lnTo>
                  <a:pt x="662" y="449"/>
                </a:lnTo>
                <a:lnTo>
                  <a:pt x="652" y="449"/>
                </a:lnTo>
                <a:lnTo>
                  <a:pt x="643" y="447"/>
                </a:lnTo>
                <a:lnTo>
                  <a:pt x="633" y="445"/>
                </a:lnTo>
                <a:lnTo>
                  <a:pt x="626" y="440"/>
                </a:lnTo>
                <a:lnTo>
                  <a:pt x="616" y="434"/>
                </a:lnTo>
                <a:lnTo>
                  <a:pt x="603" y="419"/>
                </a:lnTo>
                <a:lnTo>
                  <a:pt x="588" y="400"/>
                </a:lnTo>
                <a:lnTo>
                  <a:pt x="557" y="356"/>
                </a:lnTo>
                <a:lnTo>
                  <a:pt x="529" y="324"/>
                </a:lnTo>
                <a:lnTo>
                  <a:pt x="516" y="316"/>
                </a:lnTo>
                <a:lnTo>
                  <a:pt x="504" y="318"/>
                </a:lnTo>
                <a:lnTo>
                  <a:pt x="500" y="322"/>
                </a:lnTo>
                <a:lnTo>
                  <a:pt x="499" y="328"/>
                </a:lnTo>
                <a:lnTo>
                  <a:pt x="504" y="339"/>
                </a:lnTo>
                <a:lnTo>
                  <a:pt x="529" y="371"/>
                </a:lnTo>
                <a:lnTo>
                  <a:pt x="542" y="387"/>
                </a:lnTo>
                <a:lnTo>
                  <a:pt x="555" y="404"/>
                </a:lnTo>
                <a:lnTo>
                  <a:pt x="559" y="419"/>
                </a:lnTo>
                <a:lnTo>
                  <a:pt x="557" y="432"/>
                </a:lnTo>
                <a:lnTo>
                  <a:pt x="552" y="438"/>
                </a:lnTo>
                <a:lnTo>
                  <a:pt x="542" y="443"/>
                </a:lnTo>
                <a:lnTo>
                  <a:pt x="531" y="447"/>
                </a:lnTo>
                <a:lnTo>
                  <a:pt x="523" y="449"/>
                </a:lnTo>
                <a:lnTo>
                  <a:pt x="518" y="451"/>
                </a:lnTo>
                <a:lnTo>
                  <a:pt x="510" y="453"/>
                </a:lnTo>
                <a:lnTo>
                  <a:pt x="502" y="455"/>
                </a:lnTo>
                <a:lnTo>
                  <a:pt x="493" y="455"/>
                </a:lnTo>
                <a:lnTo>
                  <a:pt x="483" y="457"/>
                </a:lnTo>
                <a:lnTo>
                  <a:pt x="476" y="459"/>
                </a:lnTo>
                <a:lnTo>
                  <a:pt x="466" y="459"/>
                </a:lnTo>
                <a:lnTo>
                  <a:pt x="457" y="459"/>
                </a:lnTo>
                <a:lnTo>
                  <a:pt x="447" y="459"/>
                </a:lnTo>
                <a:lnTo>
                  <a:pt x="438" y="459"/>
                </a:lnTo>
                <a:lnTo>
                  <a:pt x="428" y="459"/>
                </a:lnTo>
                <a:lnTo>
                  <a:pt x="419" y="457"/>
                </a:lnTo>
                <a:lnTo>
                  <a:pt x="409" y="457"/>
                </a:lnTo>
                <a:lnTo>
                  <a:pt x="400" y="455"/>
                </a:lnTo>
                <a:lnTo>
                  <a:pt x="392" y="453"/>
                </a:lnTo>
                <a:lnTo>
                  <a:pt x="383" y="451"/>
                </a:lnTo>
                <a:lnTo>
                  <a:pt x="375" y="449"/>
                </a:lnTo>
                <a:lnTo>
                  <a:pt x="366" y="445"/>
                </a:lnTo>
                <a:lnTo>
                  <a:pt x="360" y="443"/>
                </a:lnTo>
                <a:lnTo>
                  <a:pt x="345" y="436"/>
                </a:lnTo>
                <a:lnTo>
                  <a:pt x="334" y="428"/>
                </a:lnTo>
                <a:lnTo>
                  <a:pt x="324" y="417"/>
                </a:lnTo>
                <a:lnTo>
                  <a:pt x="307" y="400"/>
                </a:lnTo>
                <a:lnTo>
                  <a:pt x="288" y="385"/>
                </a:lnTo>
                <a:lnTo>
                  <a:pt x="267" y="377"/>
                </a:lnTo>
                <a:lnTo>
                  <a:pt x="258" y="373"/>
                </a:lnTo>
                <a:lnTo>
                  <a:pt x="248" y="371"/>
                </a:lnTo>
                <a:lnTo>
                  <a:pt x="241" y="369"/>
                </a:lnTo>
                <a:lnTo>
                  <a:pt x="231" y="369"/>
                </a:lnTo>
                <a:lnTo>
                  <a:pt x="218" y="368"/>
                </a:lnTo>
                <a:lnTo>
                  <a:pt x="208" y="368"/>
                </a:lnTo>
                <a:lnTo>
                  <a:pt x="205" y="369"/>
                </a:lnTo>
                <a:lnTo>
                  <a:pt x="334" y="330"/>
                </a:lnTo>
                <a:lnTo>
                  <a:pt x="508" y="417"/>
                </a:lnTo>
                <a:lnTo>
                  <a:pt x="375" y="315"/>
                </a:lnTo>
                <a:lnTo>
                  <a:pt x="531" y="271"/>
                </a:lnTo>
                <a:lnTo>
                  <a:pt x="656" y="407"/>
                </a:lnTo>
                <a:lnTo>
                  <a:pt x="561" y="258"/>
                </a:lnTo>
                <a:lnTo>
                  <a:pt x="662" y="225"/>
                </a:lnTo>
                <a:lnTo>
                  <a:pt x="762" y="313"/>
                </a:lnTo>
                <a:lnTo>
                  <a:pt x="690" y="216"/>
                </a:lnTo>
                <a:lnTo>
                  <a:pt x="772" y="182"/>
                </a:lnTo>
                <a:lnTo>
                  <a:pt x="844" y="214"/>
                </a:lnTo>
                <a:lnTo>
                  <a:pt x="789" y="167"/>
                </a:lnTo>
                <a:lnTo>
                  <a:pt x="889" y="106"/>
                </a:lnTo>
                <a:lnTo>
                  <a:pt x="753" y="169"/>
                </a:lnTo>
                <a:lnTo>
                  <a:pt x="646" y="208"/>
                </a:lnTo>
                <a:lnTo>
                  <a:pt x="794" y="43"/>
                </a:lnTo>
                <a:lnTo>
                  <a:pt x="605" y="218"/>
                </a:lnTo>
                <a:lnTo>
                  <a:pt x="521" y="241"/>
                </a:lnTo>
                <a:lnTo>
                  <a:pt x="624" y="68"/>
                </a:lnTo>
                <a:lnTo>
                  <a:pt x="481" y="248"/>
                </a:lnTo>
                <a:lnTo>
                  <a:pt x="358" y="286"/>
                </a:lnTo>
                <a:lnTo>
                  <a:pt x="413" y="125"/>
                </a:lnTo>
                <a:lnTo>
                  <a:pt x="322" y="297"/>
                </a:lnTo>
                <a:lnTo>
                  <a:pt x="307" y="305"/>
                </a:lnTo>
                <a:lnTo>
                  <a:pt x="290" y="311"/>
                </a:lnTo>
                <a:lnTo>
                  <a:pt x="269" y="320"/>
                </a:lnTo>
                <a:lnTo>
                  <a:pt x="246" y="328"/>
                </a:lnTo>
                <a:lnTo>
                  <a:pt x="224" y="337"/>
                </a:lnTo>
                <a:lnTo>
                  <a:pt x="218" y="339"/>
                </a:lnTo>
                <a:lnTo>
                  <a:pt x="212" y="341"/>
                </a:lnTo>
                <a:lnTo>
                  <a:pt x="206" y="343"/>
                </a:lnTo>
                <a:lnTo>
                  <a:pt x="201" y="343"/>
                </a:lnTo>
                <a:lnTo>
                  <a:pt x="195" y="345"/>
                </a:lnTo>
                <a:lnTo>
                  <a:pt x="191" y="347"/>
                </a:lnTo>
                <a:lnTo>
                  <a:pt x="182" y="349"/>
                </a:lnTo>
                <a:lnTo>
                  <a:pt x="172" y="349"/>
                </a:lnTo>
                <a:lnTo>
                  <a:pt x="167" y="351"/>
                </a:lnTo>
                <a:lnTo>
                  <a:pt x="161" y="351"/>
                </a:lnTo>
                <a:lnTo>
                  <a:pt x="153" y="351"/>
                </a:lnTo>
                <a:lnTo>
                  <a:pt x="148" y="351"/>
                </a:lnTo>
                <a:lnTo>
                  <a:pt x="140" y="351"/>
                </a:lnTo>
                <a:lnTo>
                  <a:pt x="134" y="349"/>
                </a:lnTo>
                <a:lnTo>
                  <a:pt x="127" y="349"/>
                </a:lnTo>
                <a:lnTo>
                  <a:pt x="119" y="349"/>
                </a:lnTo>
                <a:lnTo>
                  <a:pt x="112" y="347"/>
                </a:lnTo>
                <a:lnTo>
                  <a:pt x="104" y="347"/>
                </a:lnTo>
                <a:lnTo>
                  <a:pt x="96" y="347"/>
                </a:lnTo>
                <a:lnTo>
                  <a:pt x="89" y="345"/>
                </a:lnTo>
                <a:lnTo>
                  <a:pt x="81" y="343"/>
                </a:lnTo>
                <a:lnTo>
                  <a:pt x="74" y="343"/>
                </a:lnTo>
                <a:lnTo>
                  <a:pt x="59" y="341"/>
                </a:lnTo>
                <a:lnTo>
                  <a:pt x="53" y="341"/>
                </a:lnTo>
                <a:lnTo>
                  <a:pt x="45" y="339"/>
                </a:lnTo>
                <a:lnTo>
                  <a:pt x="34" y="337"/>
                </a:lnTo>
                <a:lnTo>
                  <a:pt x="22" y="335"/>
                </a:lnTo>
                <a:lnTo>
                  <a:pt x="13" y="333"/>
                </a:lnTo>
                <a:lnTo>
                  <a:pt x="7" y="333"/>
                </a:lnTo>
                <a:lnTo>
                  <a:pt x="0" y="332"/>
                </a:lnTo>
                <a:lnTo>
                  <a:pt x="102" y="271"/>
                </a:lnTo>
                <a:lnTo>
                  <a:pt x="106" y="280"/>
                </a:lnTo>
                <a:lnTo>
                  <a:pt x="123" y="297"/>
                </a:lnTo>
                <a:lnTo>
                  <a:pt x="150" y="315"/>
                </a:lnTo>
                <a:close/>
              </a:path>
            </a:pathLst>
          </a:custGeom>
          <a:gradFill rotWithShape="0">
            <a:gsLst>
              <a:gs pos="0">
                <a:srgbClr val="FFCC00"/>
              </a:gs>
              <a:gs pos="100000">
                <a:srgbClr val="FFFFCC"/>
              </a:gs>
            </a:gsLst>
            <a:path path="rect">
              <a:fillToRect r="100000" b="100000"/>
            </a:path>
          </a:gradFill>
          <a:ln w="9525">
            <a:noFill/>
            <a:round/>
            <a:headEnd/>
            <a:tailEnd/>
          </a:ln>
        </p:spPr>
        <p:txBody>
          <a:bodyPr/>
          <a:lstStyle/>
          <a:p>
            <a:endParaRPr lang="en-US"/>
          </a:p>
        </p:txBody>
      </p:sp>
      <p:sp>
        <p:nvSpPr>
          <p:cNvPr id="9229" name="Freeform 17"/>
          <p:cNvSpPr>
            <a:spLocks/>
          </p:cNvSpPr>
          <p:nvPr/>
        </p:nvSpPr>
        <p:spPr bwMode="auto">
          <a:xfrm>
            <a:off x="334963" y="4765675"/>
            <a:ext cx="1266825" cy="1978025"/>
          </a:xfrm>
          <a:custGeom>
            <a:avLst/>
            <a:gdLst>
              <a:gd name="T0" fmla="*/ 395665325 w 798"/>
              <a:gd name="T1" fmla="*/ 2147483647 h 1246"/>
              <a:gd name="T2" fmla="*/ 461189388 w 798"/>
              <a:gd name="T3" fmla="*/ 2147483647 h 1246"/>
              <a:gd name="T4" fmla="*/ 428426563 w 798"/>
              <a:gd name="T5" fmla="*/ 2104329675 h 1246"/>
              <a:gd name="T6" fmla="*/ 370463763 w 798"/>
              <a:gd name="T7" fmla="*/ 1935480000 h 1246"/>
              <a:gd name="T8" fmla="*/ 304938113 w 798"/>
              <a:gd name="T9" fmla="*/ 1743948125 h 1246"/>
              <a:gd name="T10" fmla="*/ 289817175 w 798"/>
              <a:gd name="T11" fmla="*/ 1416327813 h 1246"/>
              <a:gd name="T12" fmla="*/ 380544388 w 798"/>
              <a:gd name="T13" fmla="*/ 1242436238 h 1246"/>
              <a:gd name="T14" fmla="*/ 496471575 w 798"/>
              <a:gd name="T15" fmla="*/ 1108868750 h 1246"/>
              <a:gd name="T16" fmla="*/ 529232813 w 798"/>
              <a:gd name="T17" fmla="*/ 1214715313 h 1246"/>
              <a:gd name="T18" fmla="*/ 567034363 w 798"/>
              <a:gd name="T19" fmla="*/ 1396166563 h 1246"/>
              <a:gd name="T20" fmla="*/ 748487200 w 798"/>
              <a:gd name="T21" fmla="*/ 1396166563 h 1246"/>
              <a:gd name="T22" fmla="*/ 763608138 w 798"/>
              <a:gd name="T23" fmla="*/ 1151710613 h 1246"/>
              <a:gd name="T24" fmla="*/ 677922825 w 798"/>
              <a:gd name="T25" fmla="*/ 909775613 h 1246"/>
              <a:gd name="T26" fmla="*/ 682963138 w 798"/>
              <a:gd name="T27" fmla="*/ 660280938 h 1246"/>
              <a:gd name="T28" fmla="*/ 897175625 w 798"/>
              <a:gd name="T29" fmla="*/ 693043763 h 1246"/>
              <a:gd name="T30" fmla="*/ 970260950 w 798"/>
              <a:gd name="T31" fmla="*/ 947578750 h 1246"/>
              <a:gd name="T32" fmla="*/ 1083667188 w 798"/>
              <a:gd name="T33" fmla="*/ 942538438 h 1246"/>
              <a:gd name="T34" fmla="*/ 1060984988 w 798"/>
              <a:gd name="T35" fmla="*/ 718245325 h 1246"/>
              <a:gd name="T36" fmla="*/ 1040823738 w 798"/>
              <a:gd name="T37" fmla="*/ 584676250 h 1246"/>
              <a:gd name="T38" fmla="*/ 1020662488 w 798"/>
              <a:gd name="T39" fmla="*/ 425905613 h 1246"/>
              <a:gd name="T40" fmla="*/ 1020662488 w 798"/>
              <a:gd name="T41" fmla="*/ 148688425 h 1246"/>
              <a:gd name="T42" fmla="*/ 1247476550 w 798"/>
              <a:gd name="T43" fmla="*/ 191531875 h 1246"/>
              <a:gd name="T44" fmla="*/ 1270158750 w 798"/>
              <a:gd name="T45" fmla="*/ 403225000 h 1246"/>
              <a:gd name="T46" fmla="*/ 1270158750 w 798"/>
              <a:gd name="T47" fmla="*/ 632558425 h 1246"/>
              <a:gd name="T48" fmla="*/ 1307961888 w 798"/>
              <a:gd name="T49" fmla="*/ 675401875 h 1246"/>
              <a:gd name="T50" fmla="*/ 1436489063 w 798"/>
              <a:gd name="T51" fmla="*/ 83165950 h 1246"/>
              <a:gd name="T52" fmla="*/ 1617940313 w 798"/>
              <a:gd name="T53" fmla="*/ 0 h 1246"/>
              <a:gd name="T54" fmla="*/ 1685985325 w 798"/>
              <a:gd name="T55" fmla="*/ 201612500 h 1246"/>
              <a:gd name="T56" fmla="*/ 1590219388 w 798"/>
              <a:gd name="T57" fmla="*/ 378023438 h 1246"/>
              <a:gd name="T58" fmla="*/ 1910278438 w 798"/>
              <a:gd name="T59" fmla="*/ 478829688 h 1246"/>
              <a:gd name="T60" fmla="*/ 1791831888 w 798"/>
              <a:gd name="T61" fmla="*/ 584676250 h 1246"/>
              <a:gd name="T62" fmla="*/ 1504534075 w 798"/>
              <a:gd name="T63" fmla="*/ 708164700 h 1246"/>
              <a:gd name="T64" fmla="*/ 1920359063 w 798"/>
              <a:gd name="T65" fmla="*/ 899694988 h 1246"/>
              <a:gd name="T66" fmla="*/ 1900197813 w 798"/>
              <a:gd name="T67" fmla="*/ 1043344688 h 1246"/>
              <a:gd name="T68" fmla="*/ 1441529375 w 798"/>
              <a:gd name="T69" fmla="*/ 1144150938 h 1246"/>
              <a:gd name="T70" fmla="*/ 1403727825 w 798"/>
              <a:gd name="T71" fmla="*/ 1315521563 h 1246"/>
              <a:gd name="T72" fmla="*/ 1791831888 w 798"/>
              <a:gd name="T73" fmla="*/ 1285279688 h 1246"/>
              <a:gd name="T74" fmla="*/ 1995963750 w 798"/>
              <a:gd name="T75" fmla="*/ 1491932500 h 1246"/>
              <a:gd name="T76" fmla="*/ 1867436575 w 798"/>
              <a:gd name="T77" fmla="*/ 1653222500 h 1246"/>
              <a:gd name="T78" fmla="*/ 1275199063 w 798"/>
              <a:gd name="T79" fmla="*/ 1650701550 h 1246"/>
              <a:gd name="T80" fmla="*/ 1403727825 w 798"/>
              <a:gd name="T81" fmla="*/ 1764109375 h 1246"/>
              <a:gd name="T82" fmla="*/ 1643141875 w 798"/>
              <a:gd name="T83" fmla="*/ 1902717175 h 1246"/>
              <a:gd name="T84" fmla="*/ 1552416250 w 798"/>
              <a:gd name="T85" fmla="*/ 2074087800 h 1246"/>
              <a:gd name="T86" fmla="*/ 1428929388 w 798"/>
              <a:gd name="T87" fmla="*/ 2147483647 h 1246"/>
              <a:gd name="T88" fmla="*/ 1270158750 w 798"/>
              <a:gd name="T89" fmla="*/ 2147483647 h 1246"/>
              <a:gd name="T90" fmla="*/ 1030743113 w 798"/>
              <a:gd name="T91" fmla="*/ 2147483647 h 1246"/>
              <a:gd name="T92" fmla="*/ 693043763 w 798"/>
              <a:gd name="T93" fmla="*/ 2147483647 h 1246"/>
              <a:gd name="T94" fmla="*/ 1479332513 w 798"/>
              <a:gd name="T95" fmla="*/ 1930439688 h 1246"/>
              <a:gd name="T96" fmla="*/ 1819552813 w 798"/>
              <a:gd name="T97" fmla="*/ 965219050 h 1246"/>
              <a:gd name="T98" fmla="*/ 1393647200 w 798"/>
              <a:gd name="T99" fmla="*/ 637598738 h 1246"/>
              <a:gd name="T100" fmla="*/ 950099700 w 798"/>
              <a:gd name="T101" fmla="*/ 1592738750 h 1246"/>
              <a:gd name="T102" fmla="*/ 624998750 w 798"/>
              <a:gd name="T103" fmla="*/ 2147483647 h 1246"/>
              <a:gd name="T104" fmla="*/ 524192500 w 798"/>
              <a:gd name="T105" fmla="*/ 2147483647 h 1246"/>
              <a:gd name="T106" fmla="*/ 443547500 w 798"/>
              <a:gd name="T107" fmla="*/ 2147483647 h 1246"/>
              <a:gd name="T108" fmla="*/ 332660625 w 798"/>
              <a:gd name="T109" fmla="*/ 2147483647 h 1246"/>
              <a:gd name="T110" fmla="*/ 209173763 w 798"/>
              <a:gd name="T111" fmla="*/ 2147483647 h 1246"/>
              <a:gd name="T112" fmla="*/ 37801550 w 798"/>
              <a:gd name="T113" fmla="*/ 2147483647 h 1246"/>
              <a:gd name="T114" fmla="*/ 315018738 w 798"/>
              <a:gd name="T115" fmla="*/ 2147483647 h 1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8"/>
              <a:gd name="T175" fmla="*/ 0 h 1246"/>
              <a:gd name="T176" fmla="*/ 798 w 798"/>
              <a:gd name="T177" fmla="*/ 1246 h 1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8" h="1246">
                <a:moveTo>
                  <a:pt x="125" y="1064"/>
                </a:moveTo>
                <a:lnTo>
                  <a:pt x="128" y="1060"/>
                </a:lnTo>
                <a:lnTo>
                  <a:pt x="138" y="1051"/>
                </a:lnTo>
                <a:lnTo>
                  <a:pt x="144" y="1041"/>
                </a:lnTo>
                <a:lnTo>
                  <a:pt x="149" y="1034"/>
                </a:lnTo>
                <a:lnTo>
                  <a:pt x="157" y="1022"/>
                </a:lnTo>
                <a:lnTo>
                  <a:pt x="163" y="1009"/>
                </a:lnTo>
                <a:lnTo>
                  <a:pt x="176" y="981"/>
                </a:lnTo>
                <a:lnTo>
                  <a:pt x="183" y="947"/>
                </a:lnTo>
                <a:lnTo>
                  <a:pt x="183" y="926"/>
                </a:lnTo>
                <a:lnTo>
                  <a:pt x="183" y="914"/>
                </a:lnTo>
                <a:lnTo>
                  <a:pt x="183" y="905"/>
                </a:lnTo>
                <a:lnTo>
                  <a:pt x="183" y="893"/>
                </a:lnTo>
                <a:lnTo>
                  <a:pt x="182" y="882"/>
                </a:lnTo>
                <a:lnTo>
                  <a:pt x="180" y="871"/>
                </a:lnTo>
                <a:lnTo>
                  <a:pt x="176" y="857"/>
                </a:lnTo>
                <a:lnTo>
                  <a:pt x="174" y="846"/>
                </a:lnTo>
                <a:lnTo>
                  <a:pt x="170" y="835"/>
                </a:lnTo>
                <a:lnTo>
                  <a:pt x="166" y="823"/>
                </a:lnTo>
                <a:lnTo>
                  <a:pt x="163" y="812"/>
                </a:lnTo>
                <a:lnTo>
                  <a:pt x="159" y="801"/>
                </a:lnTo>
                <a:lnTo>
                  <a:pt x="155" y="789"/>
                </a:lnTo>
                <a:lnTo>
                  <a:pt x="151" y="780"/>
                </a:lnTo>
                <a:lnTo>
                  <a:pt x="147" y="768"/>
                </a:lnTo>
                <a:lnTo>
                  <a:pt x="144" y="759"/>
                </a:lnTo>
                <a:lnTo>
                  <a:pt x="140" y="749"/>
                </a:lnTo>
                <a:lnTo>
                  <a:pt x="134" y="728"/>
                </a:lnTo>
                <a:lnTo>
                  <a:pt x="130" y="719"/>
                </a:lnTo>
                <a:lnTo>
                  <a:pt x="127" y="710"/>
                </a:lnTo>
                <a:lnTo>
                  <a:pt x="121" y="692"/>
                </a:lnTo>
                <a:lnTo>
                  <a:pt x="115" y="675"/>
                </a:lnTo>
                <a:lnTo>
                  <a:pt x="111" y="658"/>
                </a:lnTo>
                <a:lnTo>
                  <a:pt x="110" y="641"/>
                </a:lnTo>
                <a:lnTo>
                  <a:pt x="108" y="626"/>
                </a:lnTo>
                <a:lnTo>
                  <a:pt x="108" y="594"/>
                </a:lnTo>
                <a:lnTo>
                  <a:pt x="115" y="562"/>
                </a:lnTo>
                <a:lnTo>
                  <a:pt x="121" y="546"/>
                </a:lnTo>
                <a:lnTo>
                  <a:pt x="128" y="531"/>
                </a:lnTo>
                <a:lnTo>
                  <a:pt x="132" y="524"/>
                </a:lnTo>
                <a:lnTo>
                  <a:pt x="136" y="518"/>
                </a:lnTo>
                <a:lnTo>
                  <a:pt x="144" y="505"/>
                </a:lnTo>
                <a:lnTo>
                  <a:pt x="151" y="493"/>
                </a:lnTo>
                <a:lnTo>
                  <a:pt x="159" y="482"/>
                </a:lnTo>
                <a:lnTo>
                  <a:pt x="166" y="473"/>
                </a:lnTo>
                <a:lnTo>
                  <a:pt x="174" y="465"/>
                </a:lnTo>
                <a:lnTo>
                  <a:pt x="180" y="457"/>
                </a:lnTo>
                <a:lnTo>
                  <a:pt x="187" y="450"/>
                </a:lnTo>
                <a:lnTo>
                  <a:pt x="197" y="440"/>
                </a:lnTo>
                <a:lnTo>
                  <a:pt x="208" y="433"/>
                </a:lnTo>
                <a:lnTo>
                  <a:pt x="208" y="436"/>
                </a:lnTo>
                <a:lnTo>
                  <a:pt x="208" y="450"/>
                </a:lnTo>
                <a:lnTo>
                  <a:pt x="208" y="459"/>
                </a:lnTo>
                <a:lnTo>
                  <a:pt x="210" y="471"/>
                </a:lnTo>
                <a:lnTo>
                  <a:pt x="210" y="482"/>
                </a:lnTo>
                <a:lnTo>
                  <a:pt x="210" y="495"/>
                </a:lnTo>
                <a:lnTo>
                  <a:pt x="214" y="509"/>
                </a:lnTo>
                <a:lnTo>
                  <a:pt x="216" y="520"/>
                </a:lnTo>
                <a:lnTo>
                  <a:pt x="218" y="533"/>
                </a:lnTo>
                <a:lnTo>
                  <a:pt x="221" y="545"/>
                </a:lnTo>
                <a:lnTo>
                  <a:pt x="225" y="554"/>
                </a:lnTo>
                <a:lnTo>
                  <a:pt x="231" y="564"/>
                </a:lnTo>
                <a:lnTo>
                  <a:pt x="244" y="577"/>
                </a:lnTo>
                <a:lnTo>
                  <a:pt x="259" y="582"/>
                </a:lnTo>
                <a:lnTo>
                  <a:pt x="273" y="579"/>
                </a:lnTo>
                <a:lnTo>
                  <a:pt x="286" y="569"/>
                </a:lnTo>
                <a:lnTo>
                  <a:pt x="297" y="554"/>
                </a:lnTo>
                <a:lnTo>
                  <a:pt x="305" y="535"/>
                </a:lnTo>
                <a:lnTo>
                  <a:pt x="311" y="514"/>
                </a:lnTo>
                <a:lnTo>
                  <a:pt x="311" y="491"/>
                </a:lnTo>
                <a:lnTo>
                  <a:pt x="309" y="480"/>
                </a:lnTo>
                <a:lnTo>
                  <a:pt x="307" y="469"/>
                </a:lnTo>
                <a:lnTo>
                  <a:pt x="303" y="457"/>
                </a:lnTo>
                <a:lnTo>
                  <a:pt x="297" y="444"/>
                </a:lnTo>
                <a:lnTo>
                  <a:pt x="292" y="429"/>
                </a:lnTo>
                <a:lnTo>
                  <a:pt x="286" y="414"/>
                </a:lnTo>
                <a:lnTo>
                  <a:pt x="280" y="395"/>
                </a:lnTo>
                <a:lnTo>
                  <a:pt x="275" y="378"/>
                </a:lnTo>
                <a:lnTo>
                  <a:pt x="269" y="361"/>
                </a:lnTo>
                <a:lnTo>
                  <a:pt x="265" y="344"/>
                </a:lnTo>
                <a:lnTo>
                  <a:pt x="261" y="325"/>
                </a:lnTo>
                <a:lnTo>
                  <a:pt x="259" y="309"/>
                </a:lnTo>
                <a:lnTo>
                  <a:pt x="263" y="279"/>
                </a:lnTo>
                <a:lnTo>
                  <a:pt x="267" y="268"/>
                </a:lnTo>
                <a:lnTo>
                  <a:pt x="271" y="262"/>
                </a:lnTo>
                <a:lnTo>
                  <a:pt x="276" y="256"/>
                </a:lnTo>
                <a:lnTo>
                  <a:pt x="286" y="249"/>
                </a:lnTo>
                <a:lnTo>
                  <a:pt x="301" y="243"/>
                </a:lnTo>
                <a:lnTo>
                  <a:pt x="328" y="245"/>
                </a:lnTo>
                <a:lnTo>
                  <a:pt x="348" y="262"/>
                </a:lnTo>
                <a:lnTo>
                  <a:pt x="356" y="275"/>
                </a:lnTo>
                <a:lnTo>
                  <a:pt x="362" y="290"/>
                </a:lnTo>
                <a:lnTo>
                  <a:pt x="367" y="308"/>
                </a:lnTo>
                <a:lnTo>
                  <a:pt x="371" y="325"/>
                </a:lnTo>
                <a:lnTo>
                  <a:pt x="377" y="344"/>
                </a:lnTo>
                <a:lnTo>
                  <a:pt x="381" y="361"/>
                </a:lnTo>
                <a:lnTo>
                  <a:pt x="385" y="376"/>
                </a:lnTo>
                <a:lnTo>
                  <a:pt x="390" y="389"/>
                </a:lnTo>
                <a:lnTo>
                  <a:pt x="402" y="410"/>
                </a:lnTo>
                <a:lnTo>
                  <a:pt x="417" y="414"/>
                </a:lnTo>
                <a:lnTo>
                  <a:pt x="424" y="408"/>
                </a:lnTo>
                <a:lnTo>
                  <a:pt x="428" y="393"/>
                </a:lnTo>
                <a:lnTo>
                  <a:pt x="430" y="374"/>
                </a:lnTo>
                <a:lnTo>
                  <a:pt x="428" y="361"/>
                </a:lnTo>
                <a:lnTo>
                  <a:pt x="428" y="347"/>
                </a:lnTo>
                <a:lnTo>
                  <a:pt x="426" y="334"/>
                </a:lnTo>
                <a:lnTo>
                  <a:pt x="424" y="317"/>
                </a:lnTo>
                <a:lnTo>
                  <a:pt x="422" y="302"/>
                </a:lnTo>
                <a:lnTo>
                  <a:pt x="421" y="285"/>
                </a:lnTo>
                <a:lnTo>
                  <a:pt x="419" y="275"/>
                </a:lnTo>
                <a:lnTo>
                  <a:pt x="417" y="268"/>
                </a:lnTo>
                <a:lnTo>
                  <a:pt x="417" y="258"/>
                </a:lnTo>
                <a:lnTo>
                  <a:pt x="415" y="249"/>
                </a:lnTo>
                <a:lnTo>
                  <a:pt x="415" y="241"/>
                </a:lnTo>
                <a:lnTo>
                  <a:pt x="413" y="232"/>
                </a:lnTo>
                <a:lnTo>
                  <a:pt x="411" y="222"/>
                </a:lnTo>
                <a:lnTo>
                  <a:pt x="411" y="215"/>
                </a:lnTo>
                <a:lnTo>
                  <a:pt x="407" y="196"/>
                </a:lnTo>
                <a:lnTo>
                  <a:pt x="407" y="186"/>
                </a:lnTo>
                <a:lnTo>
                  <a:pt x="405" y="177"/>
                </a:lnTo>
                <a:lnTo>
                  <a:pt x="405" y="169"/>
                </a:lnTo>
                <a:lnTo>
                  <a:pt x="405" y="160"/>
                </a:lnTo>
                <a:lnTo>
                  <a:pt x="404" y="144"/>
                </a:lnTo>
                <a:lnTo>
                  <a:pt x="402" y="127"/>
                </a:lnTo>
                <a:lnTo>
                  <a:pt x="402" y="112"/>
                </a:lnTo>
                <a:lnTo>
                  <a:pt x="402" y="82"/>
                </a:lnTo>
                <a:lnTo>
                  <a:pt x="405" y="59"/>
                </a:lnTo>
                <a:lnTo>
                  <a:pt x="413" y="40"/>
                </a:lnTo>
                <a:lnTo>
                  <a:pt x="424" y="29"/>
                </a:lnTo>
                <a:lnTo>
                  <a:pt x="440" y="25"/>
                </a:lnTo>
                <a:lnTo>
                  <a:pt x="470" y="36"/>
                </a:lnTo>
                <a:lnTo>
                  <a:pt x="489" y="59"/>
                </a:lnTo>
                <a:lnTo>
                  <a:pt x="495" y="76"/>
                </a:lnTo>
                <a:lnTo>
                  <a:pt x="500" y="95"/>
                </a:lnTo>
                <a:lnTo>
                  <a:pt x="502" y="116"/>
                </a:lnTo>
                <a:lnTo>
                  <a:pt x="504" y="126"/>
                </a:lnTo>
                <a:lnTo>
                  <a:pt x="504" y="137"/>
                </a:lnTo>
                <a:lnTo>
                  <a:pt x="504" y="148"/>
                </a:lnTo>
                <a:lnTo>
                  <a:pt x="504" y="160"/>
                </a:lnTo>
                <a:lnTo>
                  <a:pt x="504" y="169"/>
                </a:lnTo>
                <a:lnTo>
                  <a:pt x="504" y="181"/>
                </a:lnTo>
                <a:lnTo>
                  <a:pt x="504" y="222"/>
                </a:lnTo>
                <a:lnTo>
                  <a:pt x="504" y="232"/>
                </a:lnTo>
                <a:lnTo>
                  <a:pt x="504" y="241"/>
                </a:lnTo>
                <a:lnTo>
                  <a:pt x="504" y="251"/>
                </a:lnTo>
                <a:lnTo>
                  <a:pt x="504" y="258"/>
                </a:lnTo>
                <a:lnTo>
                  <a:pt x="506" y="273"/>
                </a:lnTo>
                <a:lnTo>
                  <a:pt x="508" y="285"/>
                </a:lnTo>
                <a:lnTo>
                  <a:pt x="514" y="289"/>
                </a:lnTo>
                <a:lnTo>
                  <a:pt x="515" y="281"/>
                </a:lnTo>
                <a:lnTo>
                  <a:pt x="519" y="268"/>
                </a:lnTo>
                <a:lnTo>
                  <a:pt x="523" y="228"/>
                </a:lnTo>
                <a:lnTo>
                  <a:pt x="529" y="179"/>
                </a:lnTo>
                <a:lnTo>
                  <a:pt x="538" y="124"/>
                </a:lnTo>
                <a:lnTo>
                  <a:pt x="551" y="74"/>
                </a:lnTo>
                <a:lnTo>
                  <a:pt x="559" y="52"/>
                </a:lnTo>
                <a:lnTo>
                  <a:pt x="570" y="33"/>
                </a:lnTo>
                <a:lnTo>
                  <a:pt x="576" y="25"/>
                </a:lnTo>
                <a:lnTo>
                  <a:pt x="582" y="19"/>
                </a:lnTo>
                <a:lnTo>
                  <a:pt x="595" y="10"/>
                </a:lnTo>
                <a:lnTo>
                  <a:pt x="608" y="6"/>
                </a:lnTo>
                <a:lnTo>
                  <a:pt x="622" y="2"/>
                </a:lnTo>
                <a:lnTo>
                  <a:pt x="642" y="0"/>
                </a:lnTo>
                <a:lnTo>
                  <a:pt x="673" y="14"/>
                </a:lnTo>
                <a:lnTo>
                  <a:pt x="680" y="25"/>
                </a:lnTo>
                <a:lnTo>
                  <a:pt x="682" y="40"/>
                </a:lnTo>
                <a:lnTo>
                  <a:pt x="680" y="55"/>
                </a:lnTo>
                <a:lnTo>
                  <a:pt x="675" y="72"/>
                </a:lnTo>
                <a:lnTo>
                  <a:pt x="669" y="80"/>
                </a:lnTo>
                <a:lnTo>
                  <a:pt x="665" y="88"/>
                </a:lnTo>
                <a:lnTo>
                  <a:pt x="656" y="103"/>
                </a:lnTo>
                <a:lnTo>
                  <a:pt x="650" y="110"/>
                </a:lnTo>
                <a:lnTo>
                  <a:pt x="646" y="118"/>
                </a:lnTo>
                <a:lnTo>
                  <a:pt x="639" y="131"/>
                </a:lnTo>
                <a:lnTo>
                  <a:pt x="631" y="150"/>
                </a:lnTo>
                <a:lnTo>
                  <a:pt x="633" y="156"/>
                </a:lnTo>
                <a:lnTo>
                  <a:pt x="642" y="158"/>
                </a:lnTo>
                <a:lnTo>
                  <a:pt x="679" y="160"/>
                </a:lnTo>
                <a:lnTo>
                  <a:pt x="726" y="167"/>
                </a:lnTo>
                <a:lnTo>
                  <a:pt x="758" y="184"/>
                </a:lnTo>
                <a:lnTo>
                  <a:pt x="758" y="190"/>
                </a:lnTo>
                <a:lnTo>
                  <a:pt x="758" y="196"/>
                </a:lnTo>
                <a:lnTo>
                  <a:pt x="754" y="203"/>
                </a:lnTo>
                <a:lnTo>
                  <a:pt x="747" y="211"/>
                </a:lnTo>
                <a:lnTo>
                  <a:pt x="735" y="218"/>
                </a:lnTo>
                <a:lnTo>
                  <a:pt x="724" y="226"/>
                </a:lnTo>
                <a:lnTo>
                  <a:pt x="711" y="232"/>
                </a:lnTo>
                <a:lnTo>
                  <a:pt x="699" y="237"/>
                </a:lnTo>
                <a:lnTo>
                  <a:pt x="673" y="245"/>
                </a:lnTo>
                <a:lnTo>
                  <a:pt x="648" y="253"/>
                </a:lnTo>
                <a:lnTo>
                  <a:pt x="625" y="262"/>
                </a:lnTo>
                <a:lnTo>
                  <a:pt x="608" y="270"/>
                </a:lnTo>
                <a:lnTo>
                  <a:pt x="597" y="281"/>
                </a:lnTo>
                <a:lnTo>
                  <a:pt x="595" y="298"/>
                </a:lnTo>
                <a:lnTo>
                  <a:pt x="599" y="306"/>
                </a:lnTo>
                <a:lnTo>
                  <a:pt x="606" y="313"/>
                </a:lnTo>
                <a:lnTo>
                  <a:pt x="631" y="323"/>
                </a:lnTo>
                <a:lnTo>
                  <a:pt x="699" y="340"/>
                </a:lnTo>
                <a:lnTo>
                  <a:pt x="762" y="357"/>
                </a:lnTo>
                <a:lnTo>
                  <a:pt x="779" y="372"/>
                </a:lnTo>
                <a:lnTo>
                  <a:pt x="781" y="380"/>
                </a:lnTo>
                <a:lnTo>
                  <a:pt x="779" y="389"/>
                </a:lnTo>
                <a:lnTo>
                  <a:pt x="773" y="399"/>
                </a:lnTo>
                <a:lnTo>
                  <a:pt x="764" y="406"/>
                </a:lnTo>
                <a:lnTo>
                  <a:pt x="754" y="414"/>
                </a:lnTo>
                <a:lnTo>
                  <a:pt x="741" y="418"/>
                </a:lnTo>
                <a:lnTo>
                  <a:pt x="715" y="423"/>
                </a:lnTo>
                <a:lnTo>
                  <a:pt x="682" y="429"/>
                </a:lnTo>
                <a:lnTo>
                  <a:pt x="652" y="431"/>
                </a:lnTo>
                <a:lnTo>
                  <a:pt x="622" y="436"/>
                </a:lnTo>
                <a:lnTo>
                  <a:pt x="572" y="454"/>
                </a:lnTo>
                <a:lnTo>
                  <a:pt x="559" y="469"/>
                </a:lnTo>
                <a:lnTo>
                  <a:pt x="550" y="484"/>
                </a:lnTo>
                <a:lnTo>
                  <a:pt x="546" y="499"/>
                </a:lnTo>
                <a:lnTo>
                  <a:pt x="548" y="505"/>
                </a:lnTo>
                <a:lnTo>
                  <a:pt x="550" y="510"/>
                </a:lnTo>
                <a:lnTo>
                  <a:pt x="557" y="522"/>
                </a:lnTo>
                <a:lnTo>
                  <a:pt x="570" y="529"/>
                </a:lnTo>
                <a:lnTo>
                  <a:pt x="612" y="537"/>
                </a:lnTo>
                <a:lnTo>
                  <a:pt x="658" y="529"/>
                </a:lnTo>
                <a:lnTo>
                  <a:pt x="677" y="524"/>
                </a:lnTo>
                <a:lnTo>
                  <a:pt x="694" y="516"/>
                </a:lnTo>
                <a:lnTo>
                  <a:pt x="711" y="510"/>
                </a:lnTo>
                <a:lnTo>
                  <a:pt x="728" y="507"/>
                </a:lnTo>
                <a:lnTo>
                  <a:pt x="768" y="510"/>
                </a:lnTo>
                <a:lnTo>
                  <a:pt x="787" y="524"/>
                </a:lnTo>
                <a:lnTo>
                  <a:pt x="796" y="543"/>
                </a:lnTo>
                <a:lnTo>
                  <a:pt x="798" y="565"/>
                </a:lnTo>
                <a:lnTo>
                  <a:pt x="792" y="592"/>
                </a:lnTo>
                <a:lnTo>
                  <a:pt x="789" y="605"/>
                </a:lnTo>
                <a:lnTo>
                  <a:pt x="781" y="619"/>
                </a:lnTo>
                <a:lnTo>
                  <a:pt x="773" y="630"/>
                </a:lnTo>
                <a:lnTo>
                  <a:pt x="764" y="639"/>
                </a:lnTo>
                <a:lnTo>
                  <a:pt x="754" y="649"/>
                </a:lnTo>
                <a:lnTo>
                  <a:pt x="741" y="656"/>
                </a:lnTo>
                <a:lnTo>
                  <a:pt x="728" y="662"/>
                </a:lnTo>
                <a:lnTo>
                  <a:pt x="715" y="664"/>
                </a:lnTo>
                <a:lnTo>
                  <a:pt x="684" y="666"/>
                </a:lnTo>
                <a:lnTo>
                  <a:pt x="646" y="662"/>
                </a:lnTo>
                <a:lnTo>
                  <a:pt x="570" y="655"/>
                </a:lnTo>
                <a:lnTo>
                  <a:pt x="506" y="655"/>
                </a:lnTo>
                <a:lnTo>
                  <a:pt x="485" y="662"/>
                </a:lnTo>
                <a:lnTo>
                  <a:pt x="476" y="675"/>
                </a:lnTo>
                <a:lnTo>
                  <a:pt x="477" y="683"/>
                </a:lnTo>
                <a:lnTo>
                  <a:pt x="481" y="691"/>
                </a:lnTo>
                <a:lnTo>
                  <a:pt x="498" y="696"/>
                </a:lnTo>
                <a:lnTo>
                  <a:pt x="557" y="700"/>
                </a:lnTo>
                <a:lnTo>
                  <a:pt x="589" y="700"/>
                </a:lnTo>
                <a:lnTo>
                  <a:pt x="620" y="704"/>
                </a:lnTo>
                <a:lnTo>
                  <a:pt x="642" y="711"/>
                </a:lnTo>
                <a:lnTo>
                  <a:pt x="654" y="728"/>
                </a:lnTo>
                <a:lnTo>
                  <a:pt x="654" y="742"/>
                </a:lnTo>
                <a:lnTo>
                  <a:pt x="652" y="755"/>
                </a:lnTo>
                <a:lnTo>
                  <a:pt x="644" y="772"/>
                </a:lnTo>
                <a:lnTo>
                  <a:pt x="641" y="782"/>
                </a:lnTo>
                <a:lnTo>
                  <a:pt x="635" y="791"/>
                </a:lnTo>
                <a:lnTo>
                  <a:pt x="629" y="801"/>
                </a:lnTo>
                <a:lnTo>
                  <a:pt x="624" y="812"/>
                </a:lnTo>
                <a:lnTo>
                  <a:pt x="616" y="823"/>
                </a:lnTo>
                <a:lnTo>
                  <a:pt x="608" y="833"/>
                </a:lnTo>
                <a:lnTo>
                  <a:pt x="603" y="844"/>
                </a:lnTo>
                <a:lnTo>
                  <a:pt x="593" y="854"/>
                </a:lnTo>
                <a:lnTo>
                  <a:pt x="586" y="865"/>
                </a:lnTo>
                <a:lnTo>
                  <a:pt x="576" y="876"/>
                </a:lnTo>
                <a:lnTo>
                  <a:pt x="567" y="886"/>
                </a:lnTo>
                <a:lnTo>
                  <a:pt x="557" y="895"/>
                </a:lnTo>
                <a:lnTo>
                  <a:pt x="546" y="905"/>
                </a:lnTo>
                <a:lnTo>
                  <a:pt x="536" y="914"/>
                </a:lnTo>
                <a:lnTo>
                  <a:pt x="525" y="924"/>
                </a:lnTo>
                <a:lnTo>
                  <a:pt x="515" y="931"/>
                </a:lnTo>
                <a:lnTo>
                  <a:pt x="504" y="939"/>
                </a:lnTo>
                <a:lnTo>
                  <a:pt x="493" y="947"/>
                </a:lnTo>
                <a:lnTo>
                  <a:pt x="483" y="952"/>
                </a:lnTo>
                <a:lnTo>
                  <a:pt x="472" y="958"/>
                </a:lnTo>
                <a:lnTo>
                  <a:pt x="451" y="967"/>
                </a:lnTo>
                <a:lnTo>
                  <a:pt x="430" y="971"/>
                </a:lnTo>
                <a:lnTo>
                  <a:pt x="409" y="971"/>
                </a:lnTo>
                <a:lnTo>
                  <a:pt x="373" y="973"/>
                </a:lnTo>
                <a:lnTo>
                  <a:pt x="339" y="981"/>
                </a:lnTo>
                <a:lnTo>
                  <a:pt x="309" y="994"/>
                </a:lnTo>
                <a:lnTo>
                  <a:pt x="297" y="1002"/>
                </a:lnTo>
                <a:lnTo>
                  <a:pt x="286" y="1009"/>
                </a:lnTo>
                <a:lnTo>
                  <a:pt x="275" y="1019"/>
                </a:lnTo>
                <a:lnTo>
                  <a:pt x="265" y="1026"/>
                </a:lnTo>
                <a:lnTo>
                  <a:pt x="250" y="1041"/>
                </a:lnTo>
                <a:lnTo>
                  <a:pt x="242" y="1051"/>
                </a:lnTo>
                <a:lnTo>
                  <a:pt x="238" y="1056"/>
                </a:lnTo>
                <a:lnTo>
                  <a:pt x="322" y="874"/>
                </a:lnTo>
                <a:lnTo>
                  <a:pt x="587" y="766"/>
                </a:lnTo>
                <a:lnTo>
                  <a:pt x="347" y="816"/>
                </a:lnTo>
                <a:lnTo>
                  <a:pt x="449" y="600"/>
                </a:lnTo>
                <a:lnTo>
                  <a:pt x="722" y="596"/>
                </a:lnTo>
                <a:lnTo>
                  <a:pt x="466" y="554"/>
                </a:lnTo>
                <a:lnTo>
                  <a:pt x="527" y="410"/>
                </a:lnTo>
                <a:lnTo>
                  <a:pt x="722" y="383"/>
                </a:lnTo>
                <a:lnTo>
                  <a:pt x="544" y="370"/>
                </a:lnTo>
                <a:lnTo>
                  <a:pt x="586" y="247"/>
                </a:lnTo>
                <a:lnTo>
                  <a:pt x="692" y="198"/>
                </a:lnTo>
                <a:lnTo>
                  <a:pt x="586" y="213"/>
                </a:lnTo>
                <a:lnTo>
                  <a:pt x="618" y="44"/>
                </a:lnTo>
                <a:lnTo>
                  <a:pt x="553" y="253"/>
                </a:lnTo>
                <a:lnTo>
                  <a:pt x="493" y="410"/>
                </a:lnTo>
                <a:lnTo>
                  <a:pt x="457" y="86"/>
                </a:lnTo>
                <a:lnTo>
                  <a:pt x="462" y="467"/>
                </a:lnTo>
                <a:lnTo>
                  <a:pt x="407" y="581"/>
                </a:lnTo>
                <a:lnTo>
                  <a:pt x="316" y="298"/>
                </a:lnTo>
                <a:lnTo>
                  <a:pt x="377" y="632"/>
                </a:lnTo>
                <a:lnTo>
                  <a:pt x="297" y="804"/>
                </a:lnTo>
                <a:lnTo>
                  <a:pt x="174" y="588"/>
                </a:lnTo>
                <a:lnTo>
                  <a:pt x="275" y="857"/>
                </a:lnTo>
                <a:lnTo>
                  <a:pt x="267" y="880"/>
                </a:lnTo>
                <a:lnTo>
                  <a:pt x="259" y="907"/>
                </a:lnTo>
                <a:lnTo>
                  <a:pt x="248" y="937"/>
                </a:lnTo>
                <a:lnTo>
                  <a:pt x="235" y="971"/>
                </a:lnTo>
                <a:lnTo>
                  <a:pt x="221" y="1005"/>
                </a:lnTo>
                <a:lnTo>
                  <a:pt x="218" y="1013"/>
                </a:lnTo>
                <a:lnTo>
                  <a:pt x="216" y="1020"/>
                </a:lnTo>
                <a:lnTo>
                  <a:pt x="212" y="1028"/>
                </a:lnTo>
                <a:lnTo>
                  <a:pt x="208" y="1036"/>
                </a:lnTo>
                <a:lnTo>
                  <a:pt x="204" y="1043"/>
                </a:lnTo>
                <a:lnTo>
                  <a:pt x="201" y="1051"/>
                </a:lnTo>
                <a:lnTo>
                  <a:pt x="193" y="1062"/>
                </a:lnTo>
                <a:lnTo>
                  <a:pt x="185" y="1074"/>
                </a:lnTo>
                <a:lnTo>
                  <a:pt x="182" y="1079"/>
                </a:lnTo>
                <a:lnTo>
                  <a:pt x="176" y="1087"/>
                </a:lnTo>
                <a:lnTo>
                  <a:pt x="170" y="1093"/>
                </a:lnTo>
                <a:lnTo>
                  <a:pt x="163" y="1100"/>
                </a:lnTo>
                <a:lnTo>
                  <a:pt x="155" y="1108"/>
                </a:lnTo>
                <a:lnTo>
                  <a:pt x="147" y="1115"/>
                </a:lnTo>
                <a:lnTo>
                  <a:pt x="140" y="1123"/>
                </a:lnTo>
                <a:lnTo>
                  <a:pt x="132" y="1130"/>
                </a:lnTo>
                <a:lnTo>
                  <a:pt x="125" y="1138"/>
                </a:lnTo>
                <a:lnTo>
                  <a:pt x="117" y="1146"/>
                </a:lnTo>
                <a:lnTo>
                  <a:pt x="108" y="1153"/>
                </a:lnTo>
                <a:lnTo>
                  <a:pt x="100" y="1161"/>
                </a:lnTo>
                <a:lnTo>
                  <a:pt x="91" y="1168"/>
                </a:lnTo>
                <a:lnTo>
                  <a:pt x="83" y="1176"/>
                </a:lnTo>
                <a:lnTo>
                  <a:pt x="66" y="1189"/>
                </a:lnTo>
                <a:lnTo>
                  <a:pt x="58" y="1197"/>
                </a:lnTo>
                <a:lnTo>
                  <a:pt x="51" y="1202"/>
                </a:lnTo>
                <a:lnTo>
                  <a:pt x="37" y="1214"/>
                </a:lnTo>
                <a:lnTo>
                  <a:pt x="24" y="1225"/>
                </a:lnTo>
                <a:lnTo>
                  <a:pt x="15" y="1233"/>
                </a:lnTo>
                <a:lnTo>
                  <a:pt x="7" y="1240"/>
                </a:lnTo>
                <a:lnTo>
                  <a:pt x="0" y="1246"/>
                </a:lnTo>
                <a:lnTo>
                  <a:pt x="34" y="1074"/>
                </a:lnTo>
                <a:lnTo>
                  <a:pt x="45" y="1077"/>
                </a:lnTo>
                <a:lnTo>
                  <a:pt x="81" y="1077"/>
                </a:lnTo>
                <a:lnTo>
                  <a:pt x="125" y="1064"/>
                </a:lnTo>
                <a:close/>
              </a:path>
            </a:pathLst>
          </a:custGeom>
          <a:gradFill rotWithShape="0">
            <a:gsLst>
              <a:gs pos="0">
                <a:srgbClr val="FFFFCC"/>
              </a:gs>
              <a:gs pos="100000">
                <a:srgbClr val="FFFFFF"/>
              </a:gs>
            </a:gsLst>
            <a:lin ang="5400000" scaled="1"/>
          </a:gradFill>
          <a:ln w="9525">
            <a:noFill/>
            <a:round/>
            <a:headEnd/>
            <a:tailEnd/>
          </a:ln>
        </p:spPr>
        <p:txBody>
          <a:bodyPr/>
          <a:lstStyle/>
          <a:p>
            <a:endParaRPr lang="en-US"/>
          </a:p>
        </p:txBody>
      </p:sp>
      <p:sp>
        <p:nvSpPr>
          <p:cNvPr id="9230" name="Freeform 20"/>
          <p:cNvSpPr>
            <a:spLocks/>
          </p:cNvSpPr>
          <p:nvPr/>
        </p:nvSpPr>
        <p:spPr bwMode="auto">
          <a:xfrm>
            <a:off x="7813675" y="11113"/>
            <a:ext cx="1270000" cy="1973262"/>
          </a:xfrm>
          <a:custGeom>
            <a:avLst/>
            <a:gdLst>
              <a:gd name="T0" fmla="*/ 395665325 w 800"/>
              <a:gd name="T1" fmla="*/ 2147483647 h 1243"/>
              <a:gd name="T2" fmla="*/ 468749063 w 800"/>
              <a:gd name="T3" fmla="*/ 2147483647 h 1243"/>
              <a:gd name="T4" fmla="*/ 428426563 w 800"/>
              <a:gd name="T5" fmla="*/ 2101809780 h 1243"/>
              <a:gd name="T6" fmla="*/ 372983125 w 800"/>
              <a:gd name="T7" fmla="*/ 1935479510 h 1243"/>
              <a:gd name="T8" fmla="*/ 304938113 w 800"/>
              <a:gd name="T9" fmla="*/ 1743947683 h 1243"/>
              <a:gd name="T10" fmla="*/ 294857488 w 800"/>
              <a:gd name="T11" fmla="*/ 1413806504 h 1243"/>
              <a:gd name="T12" fmla="*/ 380544388 w 800"/>
              <a:gd name="T13" fmla="*/ 1242435923 h 1243"/>
              <a:gd name="T14" fmla="*/ 501511888 w 800"/>
              <a:gd name="T15" fmla="*/ 1108868469 h 1243"/>
              <a:gd name="T16" fmla="*/ 529232813 w 800"/>
              <a:gd name="T17" fmla="*/ 1212194055 h 1243"/>
              <a:gd name="T18" fmla="*/ 572074675 w 800"/>
              <a:gd name="T19" fmla="*/ 1393645259 h 1243"/>
              <a:gd name="T20" fmla="*/ 748487200 w 800"/>
              <a:gd name="T21" fmla="*/ 1393645259 h 1243"/>
              <a:gd name="T22" fmla="*/ 763608138 w 800"/>
              <a:gd name="T23" fmla="*/ 1151710321 h 1243"/>
              <a:gd name="T24" fmla="*/ 677922825 w 800"/>
              <a:gd name="T25" fmla="*/ 907256020 h 1243"/>
              <a:gd name="T26" fmla="*/ 682963138 w 800"/>
              <a:gd name="T27" fmla="*/ 657759821 h 1243"/>
              <a:gd name="T28" fmla="*/ 897175625 w 800"/>
              <a:gd name="T29" fmla="*/ 693041999 h 1243"/>
              <a:gd name="T30" fmla="*/ 970260950 w 800"/>
              <a:gd name="T31" fmla="*/ 940017249 h 1243"/>
              <a:gd name="T32" fmla="*/ 1083667188 w 800"/>
              <a:gd name="T33" fmla="*/ 940017249 h 1243"/>
              <a:gd name="T34" fmla="*/ 1060984988 w 800"/>
              <a:gd name="T35" fmla="*/ 715724194 h 1243"/>
              <a:gd name="T36" fmla="*/ 1040823738 w 800"/>
              <a:gd name="T37" fmla="*/ 582155152 h 1243"/>
              <a:gd name="T38" fmla="*/ 1023183438 w 800"/>
              <a:gd name="T39" fmla="*/ 423386143 h 1243"/>
              <a:gd name="T40" fmla="*/ 1023183438 w 800"/>
              <a:gd name="T41" fmla="*/ 146169025 h 1243"/>
              <a:gd name="T42" fmla="*/ 1252516863 w 800"/>
              <a:gd name="T43" fmla="*/ 189010877 h 1243"/>
              <a:gd name="T44" fmla="*/ 1275199063 w 800"/>
              <a:gd name="T45" fmla="*/ 395663637 h 1243"/>
              <a:gd name="T46" fmla="*/ 1270158750 w 800"/>
              <a:gd name="T47" fmla="*/ 630038903 h 1243"/>
              <a:gd name="T48" fmla="*/ 1307961888 w 800"/>
              <a:gd name="T49" fmla="*/ 672880755 h 1243"/>
              <a:gd name="T50" fmla="*/ 1439010013 w 800"/>
              <a:gd name="T51" fmla="*/ 80644980 h 1243"/>
              <a:gd name="T52" fmla="*/ 1620461263 w 800"/>
              <a:gd name="T53" fmla="*/ 0 h 1243"/>
              <a:gd name="T54" fmla="*/ 1691025638 w 800"/>
              <a:gd name="T55" fmla="*/ 199091500 h 1243"/>
              <a:gd name="T56" fmla="*/ 1590219388 w 800"/>
              <a:gd name="T57" fmla="*/ 375502392 h 1243"/>
              <a:gd name="T58" fmla="*/ 1915318750 w 800"/>
              <a:gd name="T59" fmla="*/ 476308617 h 1243"/>
              <a:gd name="T60" fmla="*/ 1796872200 w 800"/>
              <a:gd name="T61" fmla="*/ 582155152 h 1243"/>
              <a:gd name="T62" fmla="*/ 1509574388 w 800"/>
              <a:gd name="T63" fmla="*/ 705643571 h 1243"/>
              <a:gd name="T64" fmla="*/ 1920359063 w 800"/>
              <a:gd name="T65" fmla="*/ 897175398 h 1243"/>
              <a:gd name="T66" fmla="*/ 1902718763 w 800"/>
              <a:gd name="T67" fmla="*/ 1035783163 h 1243"/>
              <a:gd name="T68" fmla="*/ 1441529375 w 800"/>
              <a:gd name="T69" fmla="*/ 1141629698 h 1243"/>
              <a:gd name="T70" fmla="*/ 1403727825 w 800"/>
              <a:gd name="T71" fmla="*/ 1313000280 h 1243"/>
              <a:gd name="T72" fmla="*/ 1791831888 w 800"/>
              <a:gd name="T73" fmla="*/ 1280239051 h 1243"/>
              <a:gd name="T74" fmla="*/ 2001004063 w 800"/>
              <a:gd name="T75" fmla="*/ 1489411173 h 1243"/>
              <a:gd name="T76" fmla="*/ 1872476888 w 800"/>
              <a:gd name="T77" fmla="*/ 1653222081 h 1243"/>
              <a:gd name="T78" fmla="*/ 1275199063 w 800"/>
              <a:gd name="T79" fmla="*/ 1648181770 h 1243"/>
              <a:gd name="T80" fmla="*/ 1408768138 w 800"/>
              <a:gd name="T81" fmla="*/ 1761587979 h 1243"/>
              <a:gd name="T82" fmla="*/ 1643141875 w 800"/>
              <a:gd name="T83" fmla="*/ 1900197331 h 1243"/>
              <a:gd name="T84" fmla="*/ 1557456563 w 800"/>
              <a:gd name="T85" fmla="*/ 2069046963 h 1243"/>
              <a:gd name="T86" fmla="*/ 1428929388 w 800"/>
              <a:gd name="T87" fmla="*/ 2147483647 h 1243"/>
              <a:gd name="T88" fmla="*/ 1270158750 w 800"/>
              <a:gd name="T89" fmla="*/ 2147483647 h 1243"/>
              <a:gd name="T90" fmla="*/ 1030743113 w 800"/>
              <a:gd name="T91" fmla="*/ 2147483647 h 1243"/>
              <a:gd name="T92" fmla="*/ 693043763 w 800"/>
              <a:gd name="T93" fmla="*/ 2147483647 h 1243"/>
              <a:gd name="T94" fmla="*/ 1486892188 w 800"/>
              <a:gd name="T95" fmla="*/ 1930439198 h 1243"/>
              <a:gd name="T96" fmla="*/ 1819552813 w 800"/>
              <a:gd name="T97" fmla="*/ 965218805 h 1243"/>
              <a:gd name="T98" fmla="*/ 1396166563 w 800"/>
              <a:gd name="T99" fmla="*/ 635079214 h 1243"/>
              <a:gd name="T100" fmla="*/ 950099700 w 800"/>
              <a:gd name="T101" fmla="*/ 1590217397 h 1243"/>
              <a:gd name="T102" fmla="*/ 630039063 w 800"/>
              <a:gd name="T103" fmla="*/ 2147483647 h 1243"/>
              <a:gd name="T104" fmla="*/ 524192500 w 800"/>
              <a:gd name="T105" fmla="*/ 2147483647 h 1243"/>
              <a:gd name="T106" fmla="*/ 443547500 w 800"/>
              <a:gd name="T107" fmla="*/ 2147483647 h 1243"/>
              <a:gd name="T108" fmla="*/ 332660625 w 800"/>
              <a:gd name="T109" fmla="*/ 2147483647 h 1243"/>
              <a:gd name="T110" fmla="*/ 209173763 w 800"/>
              <a:gd name="T111" fmla="*/ 2147483647 h 1243"/>
              <a:gd name="T112" fmla="*/ 37801550 w 800"/>
              <a:gd name="T113" fmla="*/ 2147483647 h 1243"/>
              <a:gd name="T114" fmla="*/ 315018738 w 800"/>
              <a:gd name="T115" fmla="*/ 2147483647 h 1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0"/>
              <a:gd name="T175" fmla="*/ 0 h 1243"/>
              <a:gd name="T176" fmla="*/ 800 w 800"/>
              <a:gd name="T177" fmla="*/ 1243 h 1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0" h="1243">
                <a:moveTo>
                  <a:pt x="125" y="1063"/>
                </a:moveTo>
                <a:lnTo>
                  <a:pt x="129" y="1060"/>
                </a:lnTo>
                <a:lnTo>
                  <a:pt x="138" y="1048"/>
                </a:lnTo>
                <a:lnTo>
                  <a:pt x="144" y="1041"/>
                </a:lnTo>
                <a:lnTo>
                  <a:pt x="151" y="1031"/>
                </a:lnTo>
                <a:lnTo>
                  <a:pt x="157" y="1022"/>
                </a:lnTo>
                <a:lnTo>
                  <a:pt x="165" y="1008"/>
                </a:lnTo>
                <a:lnTo>
                  <a:pt x="176" y="980"/>
                </a:lnTo>
                <a:lnTo>
                  <a:pt x="184" y="944"/>
                </a:lnTo>
                <a:lnTo>
                  <a:pt x="186" y="925"/>
                </a:lnTo>
                <a:lnTo>
                  <a:pt x="186" y="914"/>
                </a:lnTo>
                <a:lnTo>
                  <a:pt x="186" y="904"/>
                </a:lnTo>
                <a:lnTo>
                  <a:pt x="184" y="893"/>
                </a:lnTo>
                <a:lnTo>
                  <a:pt x="182" y="881"/>
                </a:lnTo>
                <a:lnTo>
                  <a:pt x="180" y="870"/>
                </a:lnTo>
                <a:lnTo>
                  <a:pt x="176" y="857"/>
                </a:lnTo>
                <a:lnTo>
                  <a:pt x="174" y="845"/>
                </a:lnTo>
                <a:lnTo>
                  <a:pt x="170" y="834"/>
                </a:lnTo>
                <a:lnTo>
                  <a:pt x="167" y="821"/>
                </a:lnTo>
                <a:lnTo>
                  <a:pt x="163" y="811"/>
                </a:lnTo>
                <a:lnTo>
                  <a:pt x="159" y="800"/>
                </a:lnTo>
                <a:lnTo>
                  <a:pt x="157" y="788"/>
                </a:lnTo>
                <a:lnTo>
                  <a:pt x="151" y="777"/>
                </a:lnTo>
                <a:lnTo>
                  <a:pt x="148" y="768"/>
                </a:lnTo>
                <a:lnTo>
                  <a:pt x="146" y="758"/>
                </a:lnTo>
                <a:lnTo>
                  <a:pt x="142" y="747"/>
                </a:lnTo>
                <a:lnTo>
                  <a:pt x="134" y="728"/>
                </a:lnTo>
                <a:lnTo>
                  <a:pt x="131" y="718"/>
                </a:lnTo>
                <a:lnTo>
                  <a:pt x="129" y="709"/>
                </a:lnTo>
                <a:lnTo>
                  <a:pt x="121" y="692"/>
                </a:lnTo>
                <a:lnTo>
                  <a:pt x="117" y="675"/>
                </a:lnTo>
                <a:lnTo>
                  <a:pt x="113" y="658"/>
                </a:lnTo>
                <a:lnTo>
                  <a:pt x="110" y="641"/>
                </a:lnTo>
                <a:lnTo>
                  <a:pt x="108" y="625"/>
                </a:lnTo>
                <a:lnTo>
                  <a:pt x="108" y="593"/>
                </a:lnTo>
                <a:lnTo>
                  <a:pt x="117" y="561"/>
                </a:lnTo>
                <a:lnTo>
                  <a:pt x="123" y="544"/>
                </a:lnTo>
                <a:lnTo>
                  <a:pt x="131" y="531"/>
                </a:lnTo>
                <a:lnTo>
                  <a:pt x="132" y="523"/>
                </a:lnTo>
                <a:lnTo>
                  <a:pt x="136" y="515"/>
                </a:lnTo>
                <a:lnTo>
                  <a:pt x="144" y="504"/>
                </a:lnTo>
                <a:lnTo>
                  <a:pt x="151" y="493"/>
                </a:lnTo>
                <a:lnTo>
                  <a:pt x="159" y="481"/>
                </a:lnTo>
                <a:lnTo>
                  <a:pt x="167" y="472"/>
                </a:lnTo>
                <a:lnTo>
                  <a:pt x="174" y="462"/>
                </a:lnTo>
                <a:lnTo>
                  <a:pt x="182" y="455"/>
                </a:lnTo>
                <a:lnTo>
                  <a:pt x="187" y="449"/>
                </a:lnTo>
                <a:lnTo>
                  <a:pt x="199" y="440"/>
                </a:lnTo>
                <a:lnTo>
                  <a:pt x="208" y="430"/>
                </a:lnTo>
                <a:lnTo>
                  <a:pt x="208" y="436"/>
                </a:lnTo>
                <a:lnTo>
                  <a:pt x="208" y="449"/>
                </a:lnTo>
                <a:lnTo>
                  <a:pt x="210" y="458"/>
                </a:lnTo>
                <a:lnTo>
                  <a:pt x="210" y="470"/>
                </a:lnTo>
                <a:lnTo>
                  <a:pt x="210" y="481"/>
                </a:lnTo>
                <a:lnTo>
                  <a:pt x="212" y="495"/>
                </a:lnTo>
                <a:lnTo>
                  <a:pt x="214" y="506"/>
                </a:lnTo>
                <a:lnTo>
                  <a:pt x="216" y="519"/>
                </a:lnTo>
                <a:lnTo>
                  <a:pt x="220" y="531"/>
                </a:lnTo>
                <a:lnTo>
                  <a:pt x="223" y="542"/>
                </a:lnTo>
                <a:lnTo>
                  <a:pt x="227" y="553"/>
                </a:lnTo>
                <a:lnTo>
                  <a:pt x="233" y="563"/>
                </a:lnTo>
                <a:lnTo>
                  <a:pt x="244" y="576"/>
                </a:lnTo>
                <a:lnTo>
                  <a:pt x="260" y="582"/>
                </a:lnTo>
                <a:lnTo>
                  <a:pt x="275" y="578"/>
                </a:lnTo>
                <a:lnTo>
                  <a:pt x="286" y="568"/>
                </a:lnTo>
                <a:lnTo>
                  <a:pt x="297" y="553"/>
                </a:lnTo>
                <a:lnTo>
                  <a:pt x="307" y="534"/>
                </a:lnTo>
                <a:lnTo>
                  <a:pt x="311" y="513"/>
                </a:lnTo>
                <a:lnTo>
                  <a:pt x="311" y="491"/>
                </a:lnTo>
                <a:lnTo>
                  <a:pt x="311" y="479"/>
                </a:lnTo>
                <a:lnTo>
                  <a:pt x="307" y="468"/>
                </a:lnTo>
                <a:lnTo>
                  <a:pt x="303" y="457"/>
                </a:lnTo>
                <a:lnTo>
                  <a:pt x="297" y="443"/>
                </a:lnTo>
                <a:lnTo>
                  <a:pt x="292" y="428"/>
                </a:lnTo>
                <a:lnTo>
                  <a:pt x="286" y="411"/>
                </a:lnTo>
                <a:lnTo>
                  <a:pt x="280" y="394"/>
                </a:lnTo>
                <a:lnTo>
                  <a:pt x="275" y="377"/>
                </a:lnTo>
                <a:lnTo>
                  <a:pt x="269" y="360"/>
                </a:lnTo>
                <a:lnTo>
                  <a:pt x="265" y="341"/>
                </a:lnTo>
                <a:lnTo>
                  <a:pt x="261" y="324"/>
                </a:lnTo>
                <a:lnTo>
                  <a:pt x="261" y="307"/>
                </a:lnTo>
                <a:lnTo>
                  <a:pt x="263" y="278"/>
                </a:lnTo>
                <a:lnTo>
                  <a:pt x="269" y="267"/>
                </a:lnTo>
                <a:lnTo>
                  <a:pt x="271" y="261"/>
                </a:lnTo>
                <a:lnTo>
                  <a:pt x="277" y="256"/>
                </a:lnTo>
                <a:lnTo>
                  <a:pt x="288" y="248"/>
                </a:lnTo>
                <a:lnTo>
                  <a:pt x="301" y="242"/>
                </a:lnTo>
                <a:lnTo>
                  <a:pt x="330" y="244"/>
                </a:lnTo>
                <a:lnTo>
                  <a:pt x="349" y="261"/>
                </a:lnTo>
                <a:lnTo>
                  <a:pt x="356" y="275"/>
                </a:lnTo>
                <a:lnTo>
                  <a:pt x="362" y="290"/>
                </a:lnTo>
                <a:lnTo>
                  <a:pt x="368" y="307"/>
                </a:lnTo>
                <a:lnTo>
                  <a:pt x="373" y="324"/>
                </a:lnTo>
                <a:lnTo>
                  <a:pt x="377" y="341"/>
                </a:lnTo>
                <a:lnTo>
                  <a:pt x="381" y="358"/>
                </a:lnTo>
                <a:lnTo>
                  <a:pt x="385" y="373"/>
                </a:lnTo>
                <a:lnTo>
                  <a:pt x="390" y="388"/>
                </a:lnTo>
                <a:lnTo>
                  <a:pt x="402" y="407"/>
                </a:lnTo>
                <a:lnTo>
                  <a:pt x="417" y="413"/>
                </a:lnTo>
                <a:lnTo>
                  <a:pt x="425" y="407"/>
                </a:lnTo>
                <a:lnTo>
                  <a:pt x="428" y="392"/>
                </a:lnTo>
                <a:lnTo>
                  <a:pt x="430" y="373"/>
                </a:lnTo>
                <a:lnTo>
                  <a:pt x="430" y="360"/>
                </a:lnTo>
                <a:lnTo>
                  <a:pt x="428" y="347"/>
                </a:lnTo>
                <a:lnTo>
                  <a:pt x="426" y="331"/>
                </a:lnTo>
                <a:lnTo>
                  <a:pt x="426" y="316"/>
                </a:lnTo>
                <a:lnTo>
                  <a:pt x="423" y="301"/>
                </a:lnTo>
                <a:lnTo>
                  <a:pt x="421" y="284"/>
                </a:lnTo>
                <a:lnTo>
                  <a:pt x="421" y="275"/>
                </a:lnTo>
                <a:lnTo>
                  <a:pt x="419" y="267"/>
                </a:lnTo>
                <a:lnTo>
                  <a:pt x="417" y="258"/>
                </a:lnTo>
                <a:lnTo>
                  <a:pt x="417" y="248"/>
                </a:lnTo>
                <a:lnTo>
                  <a:pt x="415" y="239"/>
                </a:lnTo>
                <a:lnTo>
                  <a:pt x="413" y="231"/>
                </a:lnTo>
                <a:lnTo>
                  <a:pt x="411" y="221"/>
                </a:lnTo>
                <a:lnTo>
                  <a:pt x="411" y="212"/>
                </a:lnTo>
                <a:lnTo>
                  <a:pt x="409" y="195"/>
                </a:lnTo>
                <a:lnTo>
                  <a:pt x="407" y="185"/>
                </a:lnTo>
                <a:lnTo>
                  <a:pt x="407" y="176"/>
                </a:lnTo>
                <a:lnTo>
                  <a:pt x="406" y="168"/>
                </a:lnTo>
                <a:lnTo>
                  <a:pt x="406" y="159"/>
                </a:lnTo>
                <a:lnTo>
                  <a:pt x="404" y="142"/>
                </a:lnTo>
                <a:lnTo>
                  <a:pt x="402" y="127"/>
                </a:lnTo>
                <a:lnTo>
                  <a:pt x="402" y="110"/>
                </a:lnTo>
                <a:lnTo>
                  <a:pt x="402" y="81"/>
                </a:lnTo>
                <a:lnTo>
                  <a:pt x="406" y="58"/>
                </a:lnTo>
                <a:lnTo>
                  <a:pt x="413" y="39"/>
                </a:lnTo>
                <a:lnTo>
                  <a:pt x="425" y="28"/>
                </a:lnTo>
                <a:lnTo>
                  <a:pt x="440" y="24"/>
                </a:lnTo>
                <a:lnTo>
                  <a:pt x="470" y="34"/>
                </a:lnTo>
                <a:lnTo>
                  <a:pt x="489" y="58"/>
                </a:lnTo>
                <a:lnTo>
                  <a:pt x="497" y="75"/>
                </a:lnTo>
                <a:lnTo>
                  <a:pt x="500" y="94"/>
                </a:lnTo>
                <a:lnTo>
                  <a:pt x="504" y="115"/>
                </a:lnTo>
                <a:lnTo>
                  <a:pt x="504" y="125"/>
                </a:lnTo>
                <a:lnTo>
                  <a:pt x="504" y="136"/>
                </a:lnTo>
                <a:lnTo>
                  <a:pt x="504" y="148"/>
                </a:lnTo>
                <a:lnTo>
                  <a:pt x="506" y="157"/>
                </a:lnTo>
                <a:lnTo>
                  <a:pt x="506" y="168"/>
                </a:lnTo>
                <a:lnTo>
                  <a:pt x="506" y="180"/>
                </a:lnTo>
                <a:lnTo>
                  <a:pt x="504" y="221"/>
                </a:lnTo>
                <a:lnTo>
                  <a:pt x="504" y="231"/>
                </a:lnTo>
                <a:lnTo>
                  <a:pt x="504" y="240"/>
                </a:lnTo>
                <a:lnTo>
                  <a:pt x="504" y="250"/>
                </a:lnTo>
                <a:lnTo>
                  <a:pt x="506" y="258"/>
                </a:lnTo>
                <a:lnTo>
                  <a:pt x="506" y="273"/>
                </a:lnTo>
                <a:lnTo>
                  <a:pt x="510" y="284"/>
                </a:lnTo>
                <a:lnTo>
                  <a:pt x="514" y="288"/>
                </a:lnTo>
                <a:lnTo>
                  <a:pt x="517" y="280"/>
                </a:lnTo>
                <a:lnTo>
                  <a:pt x="519" y="267"/>
                </a:lnTo>
                <a:lnTo>
                  <a:pt x="523" y="227"/>
                </a:lnTo>
                <a:lnTo>
                  <a:pt x="531" y="178"/>
                </a:lnTo>
                <a:lnTo>
                  <a:pt x="538" y="123"/>
                </a:lnTo>
                <a:lnTo>
                  <a:pt x="552" y="72"/>
                </a:lnTo>
                <a:lnTo>
                  <a:pt x="559" y="51"/>
                </a:lnTo>
                <a:lnTo>
                  <a:pt x="571" y="32"/>
                </a:lnTo>
                <a:lnTo>
                  <a:pt x="576" y="24"/>
                </a:lnTo>
                <a:lnTo>
                  <a:pt x="582" y="19"/>
                </a:lnTo>
                <a:lnTo>
                  <a:pt x="595" y="9"/>
                </a:lnTo>
                <a:lnTo>
                  <a:pt x="609" y="3"/>
                </a:lnTo>
                <a:lnTo>
                  <a:pt x="622" y="2"/>
                </a:lnTo>
                <a:lnTo>
                  <a:pt x="643" y="0"/>
                </a:lnTo>
                <a:lnTo>
                  <a:pt x="673" y="11"/>
                </a:lnTo>
                <a:lnTo>
                  <a:pt x="681" y="24"/>
                </a:lnTo>
                <a:lnTo>
                  <a:pt x="682" y="38"/>
                </a:lnTo>
                <a:lnTo>
                  <a:pt x="681" y="55"/>
                </a:lnTo>
                <a:lnTo>
                  <a:pt x="675" y="70"/>
                </a:lnTo>
                <a:lnTo>
                  <a:pt x="671" y="79"/>
                </a:lnTo>
                <a:lnTo>
                  <a:pt x="665" y="87"/>
                </a:lnTo>
                <a:lnTo>
                  <a:pt x="656" y="102"/>
                </a:lnTo>
                <a:lnTo>
                  <a:pt x="650" y="110"/>
                </a:lnTo>
                <a:lnTo>
                  <a:pt x="646" y="117"/>
                </a:lnTo>
                <a:lnTo>
                  <a:pt x="639" y="129"/>
                </a:lnTo>
                <a:lnTo>
                  <a:pt x="631" y="149"/>
                </a:lnTo>
                <a:lnTo>
                  <a:pt x="635" y="155"/>
                </a:lnTo>
                <a:lnTo>
                  <a:pt x="643" y="157"/>
                </a:lnTo>
                <a:lnTo>
                  <a:pt x="679" y="159"/>
                </a:lnTo>
                <a:lnTo>
                  <a:pt x="726" y="167"/>
                </a:lnTo>
                <a:lnTo>
                  <a:pt x="758" y="184"/>
                </a:lnTo>
                <a:lnTo>
                  <a:pt x="760" y="189"/>
                </a:lnTo>
                <a:lnTo>
                  <a:pt x="758" y="195"/>
                </a:lnTo>
                <a:lnTo>
                  <a:pt x="755" y="203"/>
                </a:lnTo>
                <a:lnTo>
                  <a:pt x="747" y="210"/>
                </a:lnTo>
                <a:lnTo>
                  <a:pt x="736" y="218"/>
                </a:lnTo>
                <a:lnTo>
                  <a:pt x="724" y="225"/>
                </a:lnTo>
                <a:lnTo>
                  <a:pt x="713" y="231"/>
                </a:lnTo>
                <a:lnTo>
                  <a:pt x="700" y="235"/>
                </a:lnTo>
                <a:lnTo>
                  <a:pt x="673" y="244"/>
                </a:lnTo>
                <a:lnTo>
                  <a:pt x="648" y="252"/>
                </a:lnTo>
                <a:lnTo>
                  <a:pt x="626" y="259"/>
                </a:lnTo>
                <a:lnTo>
                  <a:pt x="610" y="269"/>
                </a:lnTo>
                <a:lnTo>
                  <a:pt x="599" y="280"/>
                </a:lnTo>
                <a:lnTo>
                  <a:pt x="597" y="297"/>
                </a:lnTo>
                <a:lnTo>
                  <a:pt x="599" y="305"/>
                </a:lnTo>
                <a:lnTo>
                  <a:pt x="607" y="311"/>
                </a:lnTo>
                <a:lnTo>
                  <a:pt x="631" y="322"/>
                </a:lnTo>
                <a:lnTo>
                  <a:pt x="700" y="339"/>
                </a:lnTo>
                <a:lnTo>
                  <a:pt x="762" y="356"/>
                </a:lnTo>
                <a:lnTo>
                  <a:pt x="779" y="369"/>
                </a:lnTo>
                <a:lnTo>
                  <a:pt x="781" y="379"/>
                </a:lnTo>
                <a:lnTo>
                  <a:pt x="779" y="388"/>
                </a:lnTo>
                <a:lnTo>
                  <a:pt x="774" y="398"/>
                </a:lnTo>
                <a:lnTo>
                  <a:pt x="766" y="405"/>
                </a:lnTo>
                <a:lnTo>
                  <a:pt x="755" y="411"/>
                </a:lnTo>
                <a:lnTo>
                  <a:pt x="743" y="417"/>
                </a:lnTo>
                <a:lnTo>
                  <a:pt x="715" y="422"/>
                </a:lnTo>
                <a:lnTo>
                  <a:pt x="684" y="426"/>
                </a:lnTo>
                <a:lnTo>
                  <a:pt x="652" y="430"/>
                </a:lnTo>
                <a:lnTo>
                  <a:pt x="622" y="434"/>
                </a:lnTo>
                <a:lnTo>
                  <a:pt x="572" y="453"/>
                </a:lnTo>
                <a:lnTo>
                  <a:pt x="559" y="468"/>
                </a:lnTo>
                <a:lnTo>
                  <a:pt x="550" y="483"/>
                </a:lnTo>
                <a:lnTo>
                  <a:pt x="548" y="496"/>
                </a:lnTo>
                <a:lnTo>
                  <a:pt x="548" y="504"/>
                </a:lnTo>
                <a:lnTo>
                  <a:pt x="550" y="510"/>
                </a:lnTo>
                <a:lnTo>
                  <a:pt x="557" y="521"/>
                </a:lnTo>
                <a:lnTo>
                  <a:pt x="571" y="529"/>
                </a:lnTo>
                <a:lnTo>
                  <a:pt x="612" y="536"/>
                </a:lnTo>
                <a:lnTo>
                  <a:pt x="658" y="529"/>
                </a:lnTo>
                <a:lnTo>
                  <a:pt x="677" y="521"/>
                </a:lnTo>
                <a:lnTo>
                  <a:pt x="694" y="515"/>
                </a:lnTo>
                <a:lnTo>
                  <a:pt x="711" y="508"/>
                </a:lnTo>
                <a:lnTo>
                  <a:pt x="728" y="506"/>
                </a:lnTo>
                <a:lnTo>
                  <a:pt x="770" y="510"/>
                </a:lnTo>
                <a:lnTo>
                  <a:pt x="789" y="521"/>
                </a:lnTo>
                <a:lnTo>
                  <a:pt x="798" y="542"/>
                </a:lnTo>
                <a:lnTo>
                  <a:pt x="800" y="565"/>
                </a:lnTo>
                <a:lnTo>
                  <a:pt x="794" y="591"/>
                </a:lnTo>
                <a:lnTo>
                  <a:pt x="789" y="604"/>
                </a:lnTo>
                <a:lnTo>
                  <a:pt x="783" y="616"/>
                </a:lnTo>
                <a:lnTo>
                  <a:pt x="774" y="627"/>
                </a:lnTo>
                <a:lnTo>
                  <a:pt x="764" y="639"/>
                </a:lnTo>
                <a:lnTo>
                  <a:pt x="755" y="648"/>
                </a:lnTo>
                <a:lnTo>
                  <a:pt x="743" y="656"/>
                </a:lnTo>
                <a:lnTo>
                  <a:pt x="730" y="659"/>
                </a:lnTo>
                <a:lnTo>
                  <a:pt x="715" y="663"/>
                </a:lnTo>
                <a:lnTo>
                  <a:pt x="684" y="663"/>
                </a:lnTo>
                <a:lnTo>
                  <a:pt x="646" y="661"/>
                </a:lnTo>
                <a:lnTo>
                  <a:pt x="571" y="654"/>
                </a:lnTo>
                <a:lnTo>
                  <a:pt x="506" y="654"/>
                </a:lnTo>
                <a:lnTo>
                  <a:pt x="487" y="659"/>
                </a:lnTo>
                <a:lnTo>
                  <a:pt x="478" y="675"/>
                </a:lnTo>
                <a:lnTo>
                  <a:pt x="478" y="682"/>
                </a:lnTo>
                <a:lnTo>
                  <a:pt x="481" y="688"/>
                </a:lnTo>
                <a:lnTo>
                  <a:pt x="500" y="695"/>
                </a:lnTo>
                <a:lnTo>
                  <a:pt x="559" y="699"/>
                </a:lnTo>
                <a:lnTo>
                  <a:pt x="591" y="699"/>
                </a:lnTo>
                <a:lnTo>
                  <a:pt x="620" y="703"/>
                </a:lnTo>
                <a:lnTo>
                  <a:pt x="643" y="711"/>
                </a:lnTo>
                <a:lnTo>
                  <a:pt x="654" y="728"/>
                </a:lnTo>
                <a:lnTo>
                  <a:pt x="654" y="739"/>
                </a:lnTo>
                <a:lnTo>
                  <a:pt x="652" y="754"/>
                </a:lnTo>
                <a:lnTo>
                  <a:pt x="645" y="771"/>
                </a:lnTo>
                <a:lnTo>
                  <a:pt x="641" y="781"/>
                </a:lnTo>
                <a:lnTo>
                  <a:pt x="635" y="790"/>
                </a:lnTo>
                <a:lnTo>
                  <a:pt x="631" y="800"/>
                </a:lnTo>
                <a:lnTo>
                  <a:pt x="624" y="811"/>
                </a:lnTo>
                <a:lnTo>
                  <a:pt x="618" y="821"/>
                </a:lnTo>
                <a:lnTo>
                  <a:pt x="610" y="832"/>
                </a:lnTo>
                <a:lnTo>
                  <a:pt x="603" y="841"/>
                </a:lnTo>
                <a:lnTo>
                  <a:pt x="593" y="853"/>
                </a:lnTo>
                <a:lnTo>
                  <a:pt x="586" y="864"/>
                </a:lnTo>
                <a:lnTo>
                  <a:pt x="576" y="874"/>
                </a:lnTo>
                <a:lnTo>
                  <a:pt x="567" y="885"/>
                </a:lnTo>
                <a:lnTo>
                  <a:pt x="557" y="895"/>
                </a:lnTo>
                <a:lnTo>
                  <a:pt x="546" y="904"/>
                </a:lnTo>
                <a:lnTo>
                  <a:pt x="536" y="914"/>
                </a:lnTo>
                <a:lnTo>
                  <a:pt x="527" y="921"/>
                </a:lnTo>
                <a:lnTo>
                  <a:pt x="516" y="931"/>
                </a:lnTo>
                <a:lnTo>
                  <a:pt x="504" y="938"/>
                </a:lnTo>
                <a:lnTo>
                  <a:pt x="495" y="946"/>
                </a:lnTo>
                <a:lnTo>
                  <a:pt x="483" y="951"/>
                </a:lnTo>
                <a:lnTo>
                  <a:pt x="472" y="957"/>
                </a:lnTo>
                <a:lnTo>
                  <a:pt x="451" y="965"/>
                </a:lnTo>
                <a:lnTo>
                  <a:pt x="430" y="970"/>
                </a:lnTo>
                <a:lnTo>
                  <a:pt x="409" y="970"/>
                </a:lnTo>
                <a:lnTo>
                  <a:pt x="373" y="970"/>
                </a:lnTo>
                <a:lnTo>
                  <a:pt x="339" y="980"/>
                </a:lnTo>
                <a:lnTo>
                  <a:pt x="309" y="993"/>
                </a:lnTo>
                <a:lnTo>
                  <a:pt x="297" y="1001"/>
                </a:lnTo>
                <a:lnTo>
                  <a:pt x="286" y="1008"/>
                </a:lnTo>
                <a:lnTo>
                  <a:pt x="275" y="1018"/>
                </a:lnTo>
                <a:lnTo>
                  <a:pt x="265" y="1025"/>
                </a:lnTo>
                <a:lnTo>
                  <a:pt x="252" y="1041"/>
                </a:lnTo>
                <a:lnTo>
                  <a:pt x="242" y="1050"/>
                </a:lnTo>
                <a:lnTo>
                  <a:pt x="239" y="1054"/>
                </a:lnTo>
                <a:lnTo>
                  <a:pt x="322" y="872"/>
                </a:lnTo>
                <a:lnTo>
                  <a:pt x="590" y="766"/>
                </a:lnTo>
                <a:lnTo>
                  <a:pt x="347" y="813"/>
                </a:lnTo>
                <a:lnTo>
                  <a:pt x="449" y="599"/>
                </a:lnTo>
                <a:lnTo>
                  <a:pt x="722" y="593"/>
                </a:lnTo>
                <a:lnTo>
                  <a:pt x="466" y="553"/>
                </a:lnTo>
                <a:lnTo>
                  <a:pt x="529" y="409"/>
                </a:lnTo>
                <a:lnTo>
                  <a:pt x="722" y="383"/>
                </a:lnTo>
                <a:lnTo>
                  <a:pt x="546" y="367"/>
                </a:lnTo>
                <a:lnTo>
                  <a:pt x="588" y="246"/>
                </a:lnTo>
                <a:lnTo>
                  <a:pt x="694" y="197"/>
                </a:lnTo>
                <a:lnTo>
                  <a:pt x="586" y="212"/>
                </a:lnTo>
                <a:lnTo>
                  <a:pt x="618" y="41"/>
                </a:lnTo>
                <a:lnTo>
                  <a:pt x="554" y="252"/>
                </a:lnTo>
                <a:lnTo>
                  <a:pt x="495" y="409"/>
                </a:lnTo>
                <a:lnTo>
                  <a:pt x="457" y="85"/>
                </a:lnTo>
                <a:lnTo>
                  <a:pt x="462" y="464"/>
                </a:lnTo>
                <a:lnTo>
                  <a:pt x="407" y="580"/>
                </a:lnTo>
                <a:lnTo>
                  <a:pt x="316" y="297"/>
                </a:lnTo>
                <a:lnTo>
                  <a:pt x="377" y="631"/>
                </a:lnTo>
                <a:lnTo>
                  <a:pt x="297" y="804"/>
                </a:lnTo>
                <a:lnTo>
                  <a:pt x="174" y="587"/>
                </a:lnTo>
                <a:lnTo>
                  <a:pt x="277" y="855"/>
                </a:lnTo>
                <a:lnTo>
                  <a:pt x="269" y="879"/>
                </a:lnTo>
                <a:lnTo>
                  <a:pt x="260" y="904"/>
                </a:lnTo>
                <a:lnTo>
                  <a:pt x="250" y="936"/>
                </a:lnTo>
                <a:lnTo>
                  <a:pt x="235" y="970"/>
                </a:lnTo>
                <a:lnTo>
                  <a:pt x="223" y="1003"/>
                </a:lnTo>
                <a:lnTo>
                  <a:pt x="220" y="1012"/>
                </a:lnTo>
                <a:lnTo>
                  <a:pt x="216" y="1020"/>
                </a:lnTo>
                <a:lnTo>
                  <a:pt x="212" y="1027"/>
                </a:lnTo>
                <a:lnTo>
                  <a:pt x="208" y="1035"/>
                </a:lnTo>
                <a:lnTo>
                  <a:pt x="205" y="1042"/>
                </a:lnTo>
                <a:lnTo>
                  <a:pt x="203" y="1048"/>
                </a:lnTo>
                <a:lnTo>
                  <a:pt x="195" y="1060"/>
                </a:lnTo>
                <a:lnTo>
                  <a:pt x="186" y="1073"/>
                </a:lnTo>
                <a:lnTo>
                  <a:pt x="182" y="1078"/>
                </a:lnTo>
                <a:lnTo>
                  <a:pt x="176" y="1086"/>
                </a:lnTo>
                <a:lnTo>
                  <a:pt x="170" y="1092"/>
                </a:lnTo>
                <a:lnTo>
                  <a:pt x="163" y="1099"/>
                </a:lnTo>
                <a:lnTo>
                  <a:pt x="157" y="1107"/>
                </a:lnTo>
                <a:lnTo>
                  <a:pt x="150" y="1115"/>
                </a:lnTo>
                <a:lnTo>
                  <a:pt x="142" y="1122"/>
                </a:lnTo>
                <a:lnTo>
                  <a:pt x="132" y="1130"/>
                </a:lnTo>
                <a:lnTo>
                  <a:pt x="125" y="1135"/>
                </a:lnTo>
                <a:lnTo>
                  <a:pt x="117" y="1145"/>
                </a:lnTo>
                <a:lnTo>
                  <a:pt x="110" y="1152"/>
                </a:lnTo>
                <a:lnTo>
                  <a:pt x="100" y="1160"/>
                </a:lnTo>
                <a:lnTo>
                  <a:pt x="93" y="1166"/>
                </a:lnTo>
                <a:lnTo>
                  <a:pt x="83" y="1175"/>
                </a:lnTo>
                <a:lnTo>
                  <a:pt x="68" y="1188"/>
                </a:lnTo>
                <a:lnTo>
                  <a:pt x="58" y="1194"/>
                </a:lnTo>
                <a:lnTo>
                  <a:pt x="53" y="1202"/>
                </a:lnTo>
                <a:lnTo>
                  <a:pt x="38" y="1213"/>
                </a:lnTo>
                <a:lnTo>
                  <a:pt x="24" y="1223"/>
                </a:lnTo>
                <a:lnTo>
                  <a:pt x="15" y="1232"/>
                </a:lnTo>
                <a:lnTo>
                  <a:pt x="7" y="1238"/>
                </a:lnTo>
                <a:lnTo>
                  <a:pt x="0" y="1243"/>
                </a:lnTo>
                <a:lnTo>
                  <a:pt x="34" y="1073"/>
                </a:lnTo>
                <a:lnTo>
                  <a:pt x="45" y="1077"/>
                </a:lnTo>
                <a:lnTo>
                  <a:pt x="81" y="1075"/>
                </a:lnTo>
                <a:lnTo>
                  <a:pt x="125" y="1063"/>
                </a:lnTo>
                <a:close/>
              </a:path>
            </a:pathLst>
          </a:custGeom>
          <a:gradFill rotWithShape="0">
            <a:gsLst>
              <a:gs pos="0">
                <a:srgbClr val="FFFF99"/>
              </a:gs>
              <a:gs pos="100000">
                <a:srgbClr val="FFFFFF"/>
              </a:gs>
            </a:gsLst>
            <a:lin ang="5400000" scaled="1"/>
          </a:gradFill>
          <a:ln w="9525">
            <a:noFill/>
            <a:round/>
            <a:headEnd/>
            <a:tailEnd/>
          </a:ln>
        </p:spPr>
        <p:txBody>
          <a:bodyPr/>
          <a:lstStyle/>
          <a:p>
            <a:endParaRPr lang="en-US"/>
          </a:p>
        </p:txBody>
      </p:sp>
      <p:sp>
        <p:nvSpPr>
          <p:cNvPr id="9231" name="Text Box 22"/>
          <p:cNvSpPr txBox="1">
            <a:spLocks noChangeArrowheads="1"/>
          </p:cNvSpPr>
          <p:nvPr/>
        </p:nvSpPr>
        <p:spPr bwMode="auto">
          <a:xfrm>
            <a:off x="457200" y="1371600"/>
            <a:ext cx="3352800" cy="519113"/>
          </a:xfrm>
          <a:prstGeom prst="rect">
            <a:avLst/>
          </a:prstGeom>
          <a:noFill/>
          <a:ln w="9525">
            <a:noFill/>
            <a:miter lim="800000"/>
            <a:headEnd/>
            <a:tailEnd/>
          </a:ln>
        </p:spPr>
        <p:txBody>
          <a:bodyPr>
            <a:spAutoFit/>
          </a:bodyPr>
          <a:lstStyle/>
          <a:p>
            <a:pPr eaLnBrk="0" hangingPunct="0">
              <a:spcBef>
                <a:spcPct val="50000"/>
              </a:spcBef>
            </a:pPr>
            <a:endParaRPr lang="en-US" sz="2800"/>
          </a:p>
        </p:txBody>
      </p:sp>
      <p:sp>
        <p:nvSpPr>
          <p:cNvPr id="9232" name="Text Box 17"/>
          <p:cNvSpPr txBox="1">
            <a:spLocks noChangeArrowheads="1"/>
          </p:cNvSpPr>
          <p:nvPr/>
        </p:nvSpPr>
        <p:spPr bwMode="auto">
          <a:xfrm>
            <a:off x="838200" y="2514600"/>
            <a:ext cx="208915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1111"/>
                </a:solidFill>
              </a:rPr>
              <a:t>II.Ghi nhớ:</a:t>
            </a:r>
          </a:p>
        </p:txBody>
      </p:sp>
      <p:pic>
        <p:nvPicPr>
          <p:cNvPr id="9233" name="Picture 2" descr="BAR01"/>
          <p:cNvPicPr>
            <a:picLocks noChangeAspect="1" noChangeArrowheads="1"/>
          </p:cNvPicPr>
          <p:nvPr/>
        </p:nvPicPr>
        <p:blipFill>
          <a:blip r:embed="rId2"/>
          <a:srcRect/>
          <a:stretch>
            <a:fillRect/>
          </a:stretch>
        </p:blipFill>
        <p:spPr bwMode="auto">
          <a:xfrm>
            <a:off x="0" y="6453188"/>
            <a:ext cx="9144000" cy="755650"/>
          </a:xfrm>
          <a:prstGeom prst="rect">
            <a:avLst/>
          </a:prstGeom>
          <a:noFill/>
          <a:ln w="9525">
            <a:noFill/>
            <a:miter lim="800000"/>
            <a:headEnd/>
            <a:tailEnd/>
          </a:ln>
        </p:spPr>
      </p:pic>
      <p:pic>
        <p:nvPicPr>
          <p:cNvPr id="9234" name="Picture 2" descr="BAR01"/>
          <p:cNvPicPr>
            <a:picLocks noChangeAspect="1" noChangeArrowheads="1"/>
          </p:cNvPicPr>
          <p:nvPr/>
        </p:nvPicPr>
        <p:blipFill>
          <a:blip r:embed="rId3"/>
          <a:srcRect/>
          <a:stretch>
            <a:fillRect/>
          </a:stretch>
        </p:blipFill>
        <p:spPr bwMode="auto">
          <a:xfrm>
            <a:off x="8388350" y="228600"/>
            <a:ext cx="755650" cy="6629400"/>
          </a:xfrm>
          <a:prstGeom prst="rect">
            <a:avLst/>
          </a:prstGeom>
          <a:noFill/>
          <a:ln w="9525">
            <a:noFill/>
            <a:miter lim="800000"/>
            <a:headEnd/>
            <a:tailEnd/>
          </a:ln>
        </p:spPr>
      </p:pic>
      <p:pic>
        <p:nvPicPr>
          <p:cNvPr id="9235" name="Picture 2" descr="BAR01"/>
          <p:cNvPicPr>
            <a:picLocks noChangeAspect="1" noChangeArrowheads="1"/>
          </p:cNvPicPr>
          <p:nvPr/>
        </p:nvPicPr>
        <p:blipFill>
          <a:blip r:embed="rId2"/>
          <a:srcRect/>
          <a:stretch>
            <a:fillRect/>
          </a:stretch>
        </p:blipFill>
        <p:spPr bwMode="auto">
          <a:xfrm>
            <a:off x="0" y="0"/>
            <a:ext cx="9144000" cy="620713"/>
          </a:xfrm>
          <a:prstGeom prst="rect">
            <a:avLst/>
          </a:prstGeom>
          <a:noFill/>
          <a:ln w="9525">
            <a:noFill/>
            <a:miter lim="800000"/>
            <a:headEnd/>
            <a:tailEnd/>
          </a:ln>
        </p:spPr>
      </p:pic>
      <p:pic>
        <p:nvPicPr>
          <p:cNvPr id="9236" name="Picture 2" descr="BAR01"/>
          <p:cNvPicPr>
            <a:picLocks noChangeAspect="1" noChangeArrowheads="1"/>
          </p:cNvPicPr>
          <p:nvPr/>
        </p:nvPicPr>
        <p:blipFill>
          <a:blip r:embed="rId3"/>
          <a:srcRect/>
          <a:stretch>
            <a:fillRect/>
          </a:stretch>
        </p:blipFill>
        <p:spPr bwMode="auto">
          <a:xfrm>
            <a:off x="0" y="0"/>
            <a:ext cx="827088" cy="7100888"/>
          </a:xfrm>
          <a:prstGeom prst="rect">
            <a:avLst/>
          </a:prstGeom>
          <a:noFill/>
          <a:ln w="9525">
            <a:noFill/>
            <a:miter lim="800000"/>
            <a:headEnd/>
            <a:tailEnd/>
          </a:ln>
        </p:spPr>
      </p:pic>
      <p:sp>
        <p:nvSpPr>
          <p:cNvPr id="9237" name="Text Box 27"/>
          <p:cNvSpPr txBox="1">
            <a:spLocks noChangeArrowheads="1"/>
          </p:cNvSpPr>
          <p:nvPr/>
        </p:nvSpPr>
        <p:spPr bwMode="auto">
          <a:xfrm>
            <a:off x="1066800" y="1524000"/>
            <a:ext cx="7686675" cy="12001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66FF"/>
                </a:solidFill>
              </a:rPr>
              <a:t>Thêm trạng ngữ chỉ th</a:t>
            </a:r>
            <a:r>
              <a:rPr lang="en-US" sz="3200" b="1">
                <a:solidFill>
                  <a:srgbClr val="0066FF"/>
                </a:solidFill>
              </a:rPr>
              <a:t>ờ</a:t>
            </a:r>
            <a:r>
              <a:rPr lang="en-US" sz="3600" b="1">
                <a:solidFill>
                  <a:srgbClr val="0066FF"/>
                </a:solidFill>
              </a:rPr>
              <a:t>i gian cho câu</a:t>
            </a:r>
          </a:p>
        </p:txBody>
      </p:sp>
      <p:sp>
        <p:nvSpPr>
          <p:cNvPr id="9238" name="Text Box 28"/>
          <p:cNvSpPr txBox="1">
            <a:spLocks noChangeArrowheads="1"/>
          </p:cNvSpPr>
          <p:nvPr/>
        </p:nvSpPr>
        <p:spPr bwMode="auto">
          <a:xfrm>
            <a:off x="1981200" y="381000"/>
            <a:ext cx="5975350" cy="1160463"/>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9239" name="Text Box 30" descr="Newsprint"/>
          <p:cNvSpPr txBox="1">
            <a:spLocks noChangeArrowheads="1"/>
          </p:cNvSpPr>
          <p:nvPr/>
        </p:nvSpPr>
        <p:spPr bwMode="auto">
          <a:xfrm>
            <a:off x="914400" y="3276600"/>
            <a:ext cx="7620000" cy="1373188"/>
          </a:xfrm>
          <a:prstGeom prst="rect">
            <a:avLst/>
          </a:prstGeom>
          <a:blipFill dpi="0" rotWithShape="1">
            <a:blip r:embed="rId4"/>
            <a:srcRect/>
            <a:tile tx="0" ty="0" sx="100000" sy="100000" flip="none" algn="tl"/>
          </a:blipFill>
          <a:ln w="9525">
            <a:noFill/>
            <a:miter lim="800000"/>
            <a:headEnd/>
            <a:tailEnd/>
          </a:ln>
        </p:spPr>
        <p:txBody>
          <a:bodyPr>
            <a:spAutoFit/>
          </a:bodyPr>
          <a:lstStyle/>
          <a:p>
            <a:pPr algn="just">
              <a:spcBef>
                <a:spcPct val="50000"/>
              </a:spcBef>
            </a:pPr>
            <a:r>
              <a:rPr lang="en-US" sz="2800" b="1">
                <a:solidFill>
                  <a:srgbClr val="800000"/>
                </a:solidFill>
              </a:rPr>
              <a:t>1.  Để xác định thời gian diễn ra sự việc nêu trong câu, ta có thể thêm vào câu những trạng ngữ thời gian.</a:t>
            </a:r>
          </a:p>
        </p:txBody>
      </p:sp>
      <p:sp>
        <p:nvSpPr>
          <p:cNvPr id="9240" name="Text Box 31" descr="Newsprint"/>
          <p:cNvSpPr txBox="1">
            <a:spLocks noChangeArrowheads="1"/>
          </p:cNvSpPr>
          <p:nvPr/>
        </p:nvSpPr>
        <p:spPr bwMode="auto">
          <a:xfrm>
            <a:off x="914400" y="4648200"/>
            <a:ext cx="7620000" cy="946150"/>
          </a:xfrm>
          <a:prstGeom prst="rect">
            <a:avLst/>
          </a:prstGeom>
          <a:blipFill dpi="0" rotWithShape="1">
            <a:blip r:embed="rId4"/>
            <a:srcRect/>
            <a:tile tx="0" ty="0" sx="100000" sy="100000" flip="none" algn="tl"/>
          </a:blipFill>
          <a:ln w="9525">
            <a:noFill/>
            <a:miter lim="800000"/>
            <a:headEnd/>
            <a:tailEnd/>
          </a:ln>
        </p:spPr>
        <p:txBody>
          <a:bodyPr>
            <a:spAutoFit/>
          </a:bodyPr>
          <a:lstStyle/>
          <a:p>
            <a:pPr algn="just">
              <a:spcBef>
                <a:spcPct val="50000"/>
              </a:spcBef>
            </a:pPr>
            <a:r>
              <a:rPr lang="en-US" sz="2800" b="1">
                <a:solidFill>
                  <a:srgbClr val="800000"/>
                </a:solidFill>
              </a:rPr>
              <a:t>2. Trạng ngữ thời gian trả lời cho các câu hỏi Bao giờ ?, Khi nào?, Bao giờ…</a:t>
            </a:r>
          </a:p>
        </p:txBody>
      </p:sp>
      <p:sp>
        <p:nvSpPr>
          <p:cNvPr id="13344" name="Text Box 32"/>
          <p:cNvSpPr txBox="1">
            <a:spLocks noChangeArrowheads="1"/>
          </p:cNvSpPr>
          <p:nvPr/>
        </p:nvSpPr>
        <p:spPr bwMode="auto">
          <a:xfrm>
            <a:off x="838200" y="5867400"/>
            <a:ext cx="7620000" cy="946150"/>
          </a:xfrm>
          <a:prstGeom prst="rect">
            <a:avLst/>
          </a:prstGeom>
          <a:solidFill>
            <a:schemeClr val="accent1"/>
          </a:solidFill>
          <a:ln w="9525">
            <a:noFill/>
            <a:miter lim="800000"/>
            <a:headEnd/>
            <a:tailEnd/>
          </a:ln>
        </p:spPr>
        <p:txBody>
          <a:bodyPr>
            <a:spAutoFit/>
          </a:bodyPr>
          <a:lstStyle/>
          <a:p>
            <a:pPr>
              <a:spcBef>
                <a:spcPct val="50000"/>
              </a:spcBef>
            </a:pPr>
            <a:r>
              <a:rPr lang="en-US" sz="2800" b="1">
                <a:solidFill>
                  <a:schemeClr val="accent2"/>
                </a:solidFill>
              </a:rPr>
              <a:t>Em hãy cho ví dụ về trạng ngữ chỉ thời gian.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44"/>
                                        </p:tgtEl>
                                        <p:attrNameLst>
                                          <p:attrName>style.visibility</p:attrName>
                                        </p:attrNameLst>
                                      </p:cBhvr>
                                      <p:to>
                                        <p:strVal val="visible"/>
                                      </p:to>
                                    </p:set>
                                    <p:animEffect transition="in" filter="diamond(in)">
                                      <p:cBhvr>
                                        <p:cTn id="7" dur="2000"/>
                                        <p:tgtEl>
                                          <p:spTgt spid="13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6858000"/>
          </a:xfrm>
          <a:prstGeom prst="rect">
            <a:avLst/>
          </a:prstGeom>
          <a:gradFill rotWithShape="1">
            <a:gsLst>
              <a:gs pos="0">
                <a:srgbClr val="FFFFCC"/>
              </a:gs>
              <a:gs pos="50000">
                <a:srgbClr val="00FF99"/>
              </a:gs>
              <a:gs pos="100000">
                <a:srgbClr val="FFFFCC"/>
              </a:gs>
            </a:gsLst>
            <a:lin ang="2700000" scaled="1"/>
          </a:gradFill>
          <a:ln w="9525">
            <a:solidFill>
              <a:schemeClr val="tx1"/>
            </a:solidFill>
            <a:miter lim="800000"/>
            <a:headEnd/>
            <a:tailEnd/>
          </a:ln>
        </p:spPr>
        <p:txBody>
          <a:bodyPr wrap="none" anchor="ctr"/>
          <a:lstStyle/>
          <a:p>
            <a:endParaRPr lang="en-US"/>
          </a:p>
        </p:txBody>
      </p:sp>
      <p:sp>
        <p:nvSpPr>
          <p:cNvPr id="10243" name="Text Box 3"/>
          <p:cNvSpPr txBox="1">
            <a:spLocks noChangeArrowheads="1"/>
          </p:cNvSpPr>
          <p:nvPr/>
        </p:nvSpPr>
        <p:spPr bwMode="auto">
          <a:xfrm>
            <a:off x="838200" y="1676400"/>
            <a:ext cx="3168650" cy="519113"/>
          </a:xfrm>
          <a:prstGeom prst="rect">
            <a:avLst/>
          </a:prstGeom>
          <a:noFill/>
          <a:ln w="9525">
            <a:noFill/>
            <a:miter lim="800000"/>
            <a:headEnd/>
            <a:tailEnd/>
          </a:ln>
        </p:spPr>
        <p:txBody>
          <a:bodyPr>
            <a:spAutoFit/>
          </a:bodyPr>
          <a:lstStyle/>
          <a:p>
            <a:pPr eaLnBrk="0" hangingPunct="0">
              <a:spcBef>
                <a:spcPct val="50000"/>
              </a:spcBef>
            </a:pPr>
            <a:r>
              <a:rPr lang="en-US" sz="2800">
                <a:solidFill>
                  <a:srgbClr val="FF1111"/>
                </a:solidFill>
                <a:latin typeface="Times New Roman" pitchFamily="18" charset="0"/>
              </a:rPr>
              <a:t>III. </a:t>
            </a:r>
            <a:r>
              <a:rPr lang="en-US" sz="2800">
                <a:solidFill>
                  <a:srgbClr val="FF1111"/>
                </a:solidFill>
              </a:rPr>
              <a:t>Luyện tập:</a:t>
            </a:r>
          </a:p>
        </p:txBody>
      </p:sp>
      <p:pic>
        <p:nvPicPr>
          <p:cNvPr id="10244" name="Picture 6" descr="Anh dong5"/>
          <p:cNvPicPr>
            <a:picLocks noChangeAspect="1" noChangeArrowheads="1" noCrop="1"/>
          </p:cNvPicPr>
          <p:nvPr/>
        </p:nvPicPr>
        <p:blipFill>
          <a:blip r:embed="rId2"/>
          <a:srcRect/>
          <a:stretch>
            <a:fillRect/>
          </a:stretch>
        </p:blipFill>
        <p:spPr bwMode="auto">
          <a:xfrm>
            <a:off x="0" y="-531813"/>
            <a:ext cx="1042988" cy="7766051"/>
          </a:xfrm>
          <a:prstGeom prst="rect">
            <a:avLst/>
          </a:prstGeom>
          <a:noFill/>
          <a:ln w="9525">
            <a:noFill/>
            <a:miter lim="800000"/>
            <a:headEnd/>
            <a:tailEnd/>
          </a:ln>
        </p:spPr>
      </p:pic>
      <p:pic>
        <p:nvPicPr>
          <p:cNvPr id="10245" name="Picture 2" descr="BAR01"/>
          <p:cNvPicPr>
            <a:picLocks noChangeAspect="1" noChangeArrowheads="1"/>
          </p:cNvPicPr>
          <p:nvPr/>
        </p:nvPicPr>
        <p:blipFill>
          <a:blip r:embed="rId3"/>
          <a:srcRect/>
          <a:stretch>
            <a:fillRect/>
          </a:stretch>
        </p:blipFill>
        <p:spPr bwMode="auto">
          <a:xfrm>
            <a:off x="8945563" y="0"/>
            <a:ext cx="395287" cy="6669088"/>
          </a:xfrm>
          <a:prstGeom prst="rect">
            <a:avLst/>
          </a:prstGeom>
          <a:noFill/>
          <a:ln w="9525">
            <a:noFill/>
            <a:miter lim="800000"/>
            <a:headEnd/>
            <a:tailEnd/>
          </a:ln>
        </p:spPr>
      </p:pic>
      <p:pic>
        <p:nvPicPr>
          <p:cNvPr id="10246" name="Picture 2" descr="BAR01"/>
          <p:cNvPicPr>
            <a:picLocks noChangeAspect="1" noChangeArrowheads="1"/>
          </p:cNvPicPr>
          <p:nvPr/>
        </p:nvPicPr>
        <p:blipFill>
          <a:blip r:embed="rId4"/>
          <a:srcRect/>
          <a:stretch>
            <a:fillRect/>
          </a:stretch>
        </p:blipFill>
        <p:spPr bwMode="auto">
          <a:xfrm>
            <a:off x="344488" y="6548438"/>
            <a:ext cx="8820150" cy="476250"/>
          </a:xfrm>
          <a:prstGeom prst="rect">
            <a:avLst/>
          </a:prstGeom>
          <a:noFill/>
          <a:ln w="9525">
            <a:noFill/>
            <a:miter lim="800000"/>
            <a:headEnd/>
            <a:tailEnd/>
          </a:ln>
        </p:spPr>
      </p:pic>
      <p:sp>
        <p:nvSpPr>
          <p:cNvPr id="10247" name="Text Box 9"/>
          <p:cNvSpPr txBox="1">
            <a:spLocks noChangeArrowheads="1"/>
          </p:cNvSpPr>
          <p:nvPr/>
        </p:nvSpPr>
        <p:spPr bwMode="auto">
          <a:xfrm>
            <a:off x="790575" y="2209800"/>
            <a:ext cx="8353425" cy="954088"/>
          </a:xfrm>
          <a:prstGeom prst="rect">
            <a:avLst/>
          </a:prstGeom>
          <a:noFill/>
          <a:ln w="9525">
            <a:noFill/>
            <a:miter lim="800000"/>
            <a:headEnd/>
            <a:tailEnd/>
          </a:ln>
        </p:spPr>
        <p:txBody>
          <a:bodyPr>
            <a:spAutoFit/>
          </a:bodyPr>
          <a:lstStyle/>
          <a:p>
            <a:pPr eaLnBrk="0" hangingPunct="0">
              <a:spcBef>
                <a:spcPct val="50000"/>
              </a:spcBef>
            </a:pPr>
            <a:r>
              <a:rPr lang="en-US" sz="2800">
                <a:solidFill>
                  <a:srgbClr val="000099"/>
                </a:solidFill>
              </a:rPr>
              <a:t>Bài 1: Tìm trạng ngữ chỉ thời  gian trong các câu sau:</a:t>
            </a:r>
          </a:p>
        </p:txBody>
      </p:sp>
      <p:sp>
        <p:nvSpPr>
          <p:cNvPr id="10248" name="Text Box 16"/>
          <p:cNvSpPr txBox="1">
            <a:spLocks noChangeArrowheads="1"/>
          </p:cNvSpPr>
          <p:nvPr/>
        </p:nvSpPr>
        <p:spPr bwMode="auto">
          <a:xfrm>
            <a:off x="1066800" y="1143000"/>
            <a:ext cx="7686675" cy="1200150"/>
          </a:xfrm>
          <a:prstGeom prst="rect">
            <a:avLst/>
          </a:prstGeom>
          <a:noFill/>
          <a:ln w="9525">
            <a:noFill/>
            <a:miter lim="800000"/>
            <a:headEnd/>
            <a:tailEnd/>
          </a:ln>
        </p:spPr>
        <p:txBody>
          <a:bodyPr>
            <a:spAutoFit/>
          </a:bodyPr>
          <a:lstStyle/>
          <a:p>
            <a:pPr algn="ctr" eaLnBrk="0" hangingPunct="0">
              <a:spcBef>
                <a:spcPct val="50000"/>
              </a:spcBef>
            </a:pPr>
            <a:r>
              <a:rPr lang="en-US" sz="3600" b="1">
                <a:solidFill>
                  <a:srgbClr val="0066FF"/>
                </a:solidFill>
              </a:rPr>
              <a:t>Thêm trạng ngữ chỉ th</a:t>
            </a:r>
            <a:r>
              <a:rPr lang="en-US" sz="3200" b="1">
                <a:solidFill>
                  <a:srgbClr val="0066FF"/>
                </a:solidFill>
              </a:rPr>
              <a:t>ờ</a:t>
            </a:r>
            <a:r>
              <a:rPr lang="en-US" sz="3600" b="1">
                <a:solidFill>
                  <a:srgbClr val="0066FF"/>
                </a:solidFill>
              </a:rPr>
              <a:t>i gian cho câu</a:t>
            </a:r>
          </a:p>
        </p:txBody>
      </p:sp>
      <p:sp>
        <p:nvSpPr>
          <p:cNvPr id="10249" name="Text Box 17"/>
          <p:cNvSpPr txBox="1">
            <a:spLocks noChangeArrowheads="1"/>
          </p:cNvSpPr>
          <p:nvPr/>
        </p:nvSpPr>
        <p:spPr bwMode="auto">
          <a:xfrm>
            <a:off x="2057400" y="0"/>
            <a:ext cx="5975350" cy="1160463"/>
          </a:xfrm>
          <a:prstGeom prst="rect">
            <a:avLst/>
          </a:prstGeom>
          <a:noFill/>
          <a:ln w="9525">
            <a:noFill/>
            <a:miter lim="800000"/>
            <a:headEnd/>
            <a:tailEnd/>
          </a:ln>
        </p:spPr>
        <p:txBody>
          <a:bodyPr>
            <a:spAutoFit/>
          </a:bodyPr>
          <a:lstStyle/>
          <a:p>
            <a:pPr algn="ctr" eaLnBrk="0" hangingPunct="0">
              <a:spcBef>
                <a:spcPct val="50000"/>
              </a:spcBef>
            </a:pPr>
            <a:endParaRPr lang="en-US" sz="2800">
              <a:solidFill>
                <a:srgbClr val="000099"/>
              </a:solidFill>
            </a:endParaRPr>
          </a:p>
          <a:p>
            <a:pPr algn="ctr" eaLnBrk="0" hangingPunct="0">
              <a:spcBef>
                <a:spcPct val="50000"/>
              </a:spcBef>
            </a:pPr>
            <a:r>
              <a:rPr lang="en-US" sz="2800">
                <a:solidFill>
                  <a:srgbClr val="FF0066"/>
                </a:solidFill>
              </a:rPr>
              <a:t>Luyện từ và câu</a:t>
            </a:r>
          </a:p>
        </p:txBody>
      </p:sp>
      <p:sp>
        <p:nvSpPr>
          <p:cNvPr id="10250" name="Text Box 21"/>
          <p:cNvSpPr txBox="1">
            <a:spLocks noChangeArrowheads="1"/>
          </p:cNvSpPr>
          <p:nvPr/>
        </p:nvSpPr>
        <p:spPr bwMode="auto">
          <a:xfrm>
            <a:off x="457200" y="2895600"/>
            <a:ext cx="8382000" cy="3786188"/>
          </a:xfrm>
          <a:prstGeom prst="rect">
            <a:avLst/>
          </a:prstGeom>
          <a:noFill/>
          <a:ln w="9525">
            <a:noFill/>
            <a:miter lim="800000"/>
            <a:headEnd/>
            <a:tailEnd/>
          </a:ln>
        </p:spPr>
        <p:txBody>
          <a:bodyPr>
            <a:spAutoFit/>
          </a:bodyPr>
          <a:lstStyle/>
          <a:p>
            <a:pPr marL="342900" indent="-342900" algn="just">
              <a:spcBef>
                <a:spcPct val="50000"/>
              </a:spcBef>
            </a:pPr>
            <a:r>
              <a:rPr lang="en-US" sz="2400" b="1"/>
              <a:t>       </a:t>
            </a:r>
            <a:r>
              <a:rPr lang="en-US" sz="2400">
                <a:solidFill>
                  <a:schemeClr val="accent2"/>
                </a:solidFill>
              </a:rPr>
              <a:t>a) Buổi sáng hôm nay, mùa đông đột nhiên đến, không báo cho biết trước. Vừa mới ngày hôm qua, trời hãy còn nắng ấm và hanh, cái nắng về cuối tháng mười làm nứt nẻ đất ruộng và làm giòn khô những chiếc lá rơi. Thế mà qua một đêm mưa rào, trời bỗng đổi gió bấc, rồi cái lạnh ở đâu đến làm cho người ta tưởng đang ở giữa mùa đông rét mướt.</a:t>
            </a:r>
          </a:p>
          <a:p>
            <a:pPr marL="342900" indent="-342900" algn="r">
              <a:spcBef>
                <a:spcPct val="50000"/>
              </a:spcBef>
            </a:pPr>
            <a:r>
              <a:rPr lang="en-US" sz="2400" b="1"/>
              <a:t>Theo Thạch Lam </a:t>
            </a:r>
          </a:p>
          <a:p>
            <a:pPr marL="342900" indent="-342900">
              <a:spcBef>
                <a:spcPct val="50000"/>
              </a:spcBef>
              <a:buFontTx/>
              <a:buChar char="•"/>
            </a:pPr>
            <a:endParaRPr lang="en-US" sz="2400" b="1"/>
          </a:p>
        </p:txBody>
      </p:sp>
      <p:sp>
        <p:nvSpPr>
          <p:cNvPr id="14361" name="Line 25"/>
          <p:cNvSpPr>
            <a:spLocks noChangeShapeType="1"/>
          </p:cNvSpPr>
          <p:nvPr/>
        </p:nvSpPr>
        <p:spPr bwMode="auto">
          <a:xfrm>
            <a:off x="1371600" y="3276600"/>
            <a:ext cx="2724150" cy="0"/>
          </a:xfrm>
          <a:prstGeom prst="line">
            <a:avLst/>
          </a:prstGeom>
          <a:noFill/>
          <a:ln w="57150">
            <a:solidFill>
              <a:srgbClr val="993300"/>
            </a:solidFill>
            <a:round/>
            <a:headEnd/>
            <a:tailEnd/>
          </a:ln>
        </p:spPr>
        <p:txBody>
          <a:bodyPr/>
          <a:lstStyle/>
          <a:p>
            <a:endParaRPr lang="en-US"/>
          </a:p>
        </p:txBody>
      </p:sp>
      <p:sp>
        <p:nvSpPr>
          <p:cNvPr id="14364" name="Line 28"/>
          <p:cNvSpPr>
            <a:spLocks noChangeShapeType="1"/>
          </p:cNvSpPr>
          <p:nvPr/>
        </p:nvSpPr>
        <p:spPr bwMode="auto">
          <a:xfrm>
            <a:off x="3705225" y="3630613"/>
            <a:ext cx="3298825" cy="0"/>
          </a:xfrm>
          <a:prstGeom prst="line">
            <a:avLst/>
          </a:prstGeom>
          <a:noFill/>
          <a:ln w="57150">
            <a:solidFill>
              <a:srgbClr val="993300"/>
            </a:solidFill>
            <a:round/>
            <a:headEnd/>
            <a:tailEnd/>
          </a:ln>
        </p:spPr>
        <p:txBody>
          <a:bodyPr/>
          <a:lstStyle/>
          <a:p>
            <a:endParaRPr lang="en-US"/>
          </a:p>
        </p:txBody>
      </p:sp>
      <p:sp>
        <p:nvSpPr>
          <p:cNvPr id="14365" name="Line 29"/>
          <p:cNvSpPr>
            <a:spLocks noChangeShapeType="1"/>
          </p:cNvSpPr>
          <p:nvPr/>
        </p:nvSpPr>
        <p:spPr bwMode="auto">
          <a:xfrm>
            <a:off x="1054100" y="4703763"/>
            <a:ext cx="2984500" cy="0"/>
          </a:xfrm>
          <a:prstGeom prst="line">
            <a:avLst/>
          </a:prstGeom>
          <a:noFill/>
          <a:ln w="57150">
            <a:solidFill>
              <a:srgbClr val="9933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61"/>
                                        </p:tgtEl>
                                        <p:attrNameLst>
                                          <p:attrName>style.visibility</p:attrName>
                                        </p:attrNameLst>
                                      </p:cBhvr>
                                      <p:to>
                                        <p:strVal val="visible"/>
                                      </p:to>
                                    </p:set>
                                    <p:animEffect transition="in" filter="diamond(in)">
                                      <p:cBhvr>
                                        <p:cTn id="7" dur="2000"/>
                                        <p:tgtEl>
                                          <p:spTgt spid="143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4364"/>
                                        </p:tgtEl>
                                        <p:attrNameLst>
                                          <p:attrName>style.visibility</p:attrName>
                                        </p:attrNameLst>
                                      </p:cBhvr>
                                      <p:to>
                                        <p:strVal val="visible"/>
                                      </p:to>
                                    </p:set>
                                    <p:animEffect transition="in" filter="diamond(in)">
                                      <p:cBhvr>
                                        <p:cTn id="12" dur="2000"/>
                                        <p:tgtEl>
                                          <p:spTgt spid="143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4365"/>
                                        </p:tgtEl>
                                        <p:attrNameLst>
                                          <p:attrName>style.visibility</p:attrName>
                                        </p:attrNameLst>
                                      </p:cBhvr>
                                      <p:to>
                                        <p:strVal val="visible"/>
                                      </p:to>
                                    </p:set>
                                    <p:animEffect transition="in" filter="diamond(in)">
                                      <p:cBhvr>
                                        <p:cTn id="17" dur="2000"/>
                                        <p:tgtEl>
                                          <p:spTgt spid="14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1" grpId="0" animBg="1"/>
      <p:bldP spid="14364" grpId="0" animBg="1"/>
      <p:bldP spid="1436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9&quot;/&gt;&lt;/object&gt;&lt;object type=&quot;3&quot; unique_id=&quot;10004&quot;&gt;&lt;property id=&quot;20148&quot; value=&quot;5&quot;/&gt;&lt;property id=&quot;20300&quot; value=&quot;Slide 2 - &amp;quot;Em hãy đặt câu có trạng ngữ chỉ thời gian. &amp;quot;&quot;/&gt;&lt;property id=&quot;20307&quot; value=&quot;260&quot;/&gt;&lt;/object&gt;&lt;object type=&quot;3&quot; unique_id=&quot;10005&quot;&gt;&lt;property id=&quot;20148&quot; value=&quot;5&quot;/&gt;&lt;property id=&quot;20300&quot; value=&quot;Slide 3&quot;/&gt;&lt;property id=&quot;20307&quot; value=&quot;261&quot;/&gt;&lt;/object&gt;&lt;object type=&quot;3&quot; unique_id=&quot;10006&quot;&gt;&lt;property id=&quot;20148&quot; value=&quot;5&quot;/&gt;&lt;property id=&quot;20300&quot; value=&quot;Slide 4&quot;/&gt;&lt;property id=&quot;20307&quot; value=&quot;262&quot;/&gt;&lt;/object&gt;&lt;object type=&quot;3&quot; unique_id=&quot;10007&quot;&gt;&lt;property id=&quot;20148&quot; value=&quot;5&quot;/&gt;&lt;property id=&quot;20300&quot; value=&quot;Slide 5&quot;/&gt;&lt;property id=&quot;20307&quot; value=&quot;264&quot;/&gt;&lt;/object&gt;&lt;object type=&quot;3&quot; unique_id=&quot;10008&quot;&gt;&lt;property id=&quot;20148&quot; value=&quot;5&quot;/&gt;&lt;property id=&quot;20300&quot; value=&quot;Slide 6&quot;/&gt;&lt;property id=&quot;20307&quot; value=&quot;265&quot;/&gt;&lt;/object&gt;&lt;object type=&quot;3&quot; unique_id=&quot;10009&quot;&gt;&lt;property id=&quot;20148&quot; value=&quot;5&quot;/&gt;&lt;property id=&quot;20300&quot; value=&quot;Slide 7&quot;/&gt;&lt;property id=&quot;20307&quot; value=&quot;266&quot;/&gt;&lt;/object&gt;&lt;object type=&quot;3&quot; unique_id=&quot;10010&quot;&gt;&lt;property id=&quot;20148&quot; value=&quot;5&quot;/&gt;&lt;property id=&quot;20300&quot; value=&quot;Slide 8&quot;/&gt;&lt;property id=&quot;20307&quot; value=&quot;267&quot;/&gt;&lt;/object&gt;&lt;object type=&quot;3&quot; unique_id=&quot;10011&quot;&gt;&lt;property id=&quot;20148&quot; value=&quot;5&quot;/&gt;&lt;property id=&quot;20300&quot; value=&quot;Slide 9&quot;/&gt;&lt;property id=&quot;20307&quot; value=&quot;268&quot;/&gt;&lt;/object&gt;&lt;object type=&quot;3&quot; unique_id=&quot;10012&quot;&gt;&lt;property id=&quot;20148&quot; value=&quot;5&quot;/&gt;&lt;property id=&quot;20300&quot; value=&quot;Slide 10&quot;/&gt;&lt;property id=&quot;20307&quot; value=&quot;269&quot;/&gt;&lt;/object&gt;&lt;object type=&quot;3&quot; unique_id=&quot;10013&quot;&gt;&lt;property id=&quot;20148&quot; value=&quot;5&quot;/&gt;&lt;property id=&quot;20300&quot; value=&quot;Slide 11&quot;/&gt;&lt;property id=&quot;20307&quot; value=&quot;270&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71&quot;/&gt;&lt;/object&gt;&lt;object type=&quot;3&quot; unique_id=&quot;10016&quot;&gt;&lt;property id=&quot;20148&quot; value=&quot;5&quot;/&gt;&lt;property id=&quot;20300&quot; value=&quot;Slide 14&quot;/&gt;&lt;property id=&quot;20307&quot; value=&quot;273&quot;/&gt;&lt;/object&gt;&lt;/object&gt;&lt;object type=&quot;8&quot; unique_id=&quot;10032&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286</TotalTime>
  <Words>1478</Words>
  <Application>Microsoft Office PowerPoint</Application>
  <PresentationFormat>On-screen Show (4:3)</PresentationFormat>
  <Paragraphs>108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Times New Roman</vt:lpstr>
      <vt:lpstr>Wingdings</vt:lpstr>
      <vt:lpstr>Default Design</vt:lpstr>
      <vt:lpstr>PowerPoint Presentation</vt:lpstr>
      <vt:lpstr>Em hãy đặt câu có trạng ngữ chỉ thời gian.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Microsoft account</cp:lastModifiedBy>
  <cp:revision>31</cp:revision>
  <dcterms:created xsi:type="dcterms:W3CDTF">2011-04-12T12:56:34Z</dcterms:created>
  <dcterms:modified xsi:type="dcterms:W3CDTF">2022-05-04T07:35:16Z</dcterms:modified>
</cp:coreProperties>
</file>