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0" r:id="rId2"/>
    <p:sldId id="295" r:id="rId3"/>
    <p:sldId id="265" r:id="rId4"/>
    <p:sldId id="264" r:id="rId5"/>
    <p:sldId id="297" r:id="rId6"/>
    <p:sldId id="29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3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56BA2-F8B2-496A-B6D5-EB1B6E8BAB6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C4E56-BD44-4A9D-9FF6-6D0AE4E664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4E56-BD44-4A9D-9FF6-6D0AE4E6647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2769"/>
          <a:stretch>
            <a:fillRect/>
          </a:stretch>
        </p:blipFill>
        <p:spPr>
          <a:xfrm>
            <a:off x="-1" y="0"/>
            <a:ext cx="8989255" cy="6858000"/>
          </a:xfrm>
          <a:prstGeom prst="rect">
            <a:avLst/>
          </a:prstGeom>
        </p:spPr>
      </p:pic>
      <p:pic>
        <p:nvPicPr>
          <p:cNvPr id="12" name="Picture 4" descr="C:\Users\Administrator\Downloads\TOÁN 1-TẬP 1\TOAN 1 - 00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0" t="36031" r="30149" b="58781"/>
          <a:stretch>
            <a:fillRect/>
          </a:stretch>
        </p:blipFill>
        <p:spPr bwMode="auto">
          <a:xfrm>
            <a:off x="6870089" y="419565"/>
            <a:ext cx="890571" cy="73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939" y="1891388"/>
            <a:ext cx="678870" cy="6572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939" y="3319400"/>
            <a:ext cx="606836" cy="6855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5939" y="4664701"/>
            <a:ext cx="550347" cy="7072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6146" y="5987559"/>
            <a:ext cx="937776" cy="707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61" y="129578"/>
            <a:ext cx="2962600" cy="1346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2276"/>
            <a:ext cx="4429668" cy="1315624"/>
          </a:xfrm>
          <a:prstGeom prst="rect">
            <a:avLst/>
          </a:prstGeom>
        </p:spPr>
      </p:pic>
      <p:pic>
        <p:nvPicPr>
          <p:cNvPr id="3" name="Picture 2" descr="C:\Users\Administrator\Desktop\GA ĐT TOAN\6 s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87" y="2912308"/>
            <a:ext cx="1751962" cy="16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esktop\GA ĐT TOAN\10 s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34" y="4861419"/>
            <a:ext cx="1708751" cy="16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GA ĐT TOAN\7 s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701" y="2912308"/>
            <a:ext cx="1718019" cy="16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istrator\Desktop\GA ĐT TOAN\8 s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91" y="2912308"/>
            <a:ext cx="1718224" cy="16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dministrator\Desktop\GA ĐT TOAN\9 s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068" y="4861419"/>
            <a:ext cx="1694124" cy="169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230"/>
            <a:ext cx="2268196" cy="10547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2821"/>
            <a:ext cx="8916004" cy="2834558"/>
          </a:xfrm>
          <a:prstGeom prst="rect">
            <a:avLst/>
          </a:prstGeom>
        </p:spPr>
      </p:pic>
      <p:sp>
        <p:nvSpPr>
          <p:cNvPr id="37" name="Rounded Rectangle 19"/>
          <p:cNvSpPr/>
          <p:nvPr/>
        </p:nvSpPr>
        <p:spPr>
          <a:xfrm>
            <a:off x="761254" y="2903596"/>
            <a:ext cx="1066800" cy="938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41" name="Rounded Rectangle 22"/>
          <p:cNvSpPr/>
          <p:nvPr/>
        </p:nvSpPr>
        <p:spPr>
          <a:xfrm>
            <a:off x="4194478" y="2870476"/>
            <a:ext cx="1066800" cy="9713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61788"/>
            <a:ext cx="8916004" cy="2579574"/>
          </a:xfrm>
          <a:prstGeom prst="rect">
            <a:avLst/>
          </a:prstGeom>
        </p:spPr>
      </p:pic>
      <p:sp>
        <p:nvSpPr>
          <p:cNvPr id="48" name="Rounded Rectangle 19"/>
          <p:cNvSpPr/>
          <p:nvPr/>
        </p:nvSpPr>
        <p:spPr>
          <a:xfrm>
            <a:off x="7424544" y="2861392"/>
            <a:ext cx="1066800" cy="938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56" name="Rounded Rectangle 23"/>
          <p:cNvSpPr/>
          <p:nvPr/>
        </p:nvSpPr>
        <p:spPr>
          <a:xfrm>
            <a:off x="761254" y="5703098"/>
            <a:ext cx="1066800" cy="938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59" name="Rounded Rectangle 24"/>
          <p:cNvSpPr/>
          <p:nvPr/>
        </p:nvSpPr>
        <p:spPr>
          <a:xfrm>
            <a:off x="4038600" y="5685578"/>
            <a:ext cx="1066800" cy="938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10</a:t>
            </a:r>
          </a:p>
        </p:txBody>
      </p:sp>
      <p:sp>
        <p:nvSpPr>
          <p:cNvPr id="60" name="Rounded Rectangle 25"/>
          <p:cNvSpPr/>
          <p:nvPr/>
        </p:nvSpPr>
        <p:spPr>
          <a:xfrm>
            <a:off x="7315946" y="5685578"/>
            <a:ext cx="1066800" cy="938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8" grpId="0" animBg="1"/>
      <p:bldP spid="56" grpId="0" animBg="1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" y="0"/>
            <a:ext cx="5485613" cy="970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28" y="848262"/>
            <a:ext cx="6018014" cy="832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45774"/>
          <a:stretch>
            <a:fillRect/>
          </a:stretch>
        </p:blipFill>
        <p:spPr>
          <a:xfrm>
            <a:off x="389100" y="1674346"/>
            <a:ext cx="5789840" cy="563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662" y="2611535"/>
            <a:ext cx="6960088" cy="354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11" b="89474" l="4825" r="92544">
                        <a14:foregroundMark x1="4825" y1="50000" x2="28509" y2="48684"/>
                        <a14:foregroundMark x1="28509" y1="48684" x2="45175" y2="55263"/>
                        <a14:foregroundMark x1="53509" y1="51316" x2="92544" y2="53947"/>
                        <a14:foregroundMark x1="70175" y1="21053" x2="82018" y2="27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4202" y="5366600"/>
            <a:ext cx="2363376" cy="78779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796295" y="5490503"/>
            <a:ext cx="759656" cy="7877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10938 -0.325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83" y="434258"/>
            <a:ext cx="5086316" cy="661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24" y="1475677"/>
            <a:ext cx="6908050" cy="451715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94966" y="5205045"/>
            <a:ext cx="759656" cy="7877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On-screen Show (4:3)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103</cp:revision>
  <dcterms:created xsi:type="dcterms:W3CDTF">2020-07-13T02:14:00Z</dcterms:created>
  <dcterms:modified xsi:type="dcterms:W3CDTF">2022-09-15T15:03:07Z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