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2" r:id="rId2"/>
    <p:sldId id="282" r:id="rId3"/>
    <p:sldId id="283" r:id="rId4"/>
    <p:sldId id="284" r:id="rId5"/>
    <p:sldId id="271" r:id="rId6"/>
    <p:sldId id="272" r:id="rId7"/>
    <p:sldId id="273" r:id="rId8"/>
    <p:sldId id="288" r:id="rId9"/>
    <p:sldId id="285" r:id="rId10"/>
    <p:sldId id="289" r:id="rId11"/>
    <p:sldId id="277" r:id="rId12"/>
    <p:sldId id="278" r:id="rId13"/>
    <p:sldId id="279" r:id="rId14"/>
    <p:sldId id="280" r:id="rId15"/>
    <p:sldId id="293" r:id="rId16"/>
    <p:sldId id="281" r:id="rId17"/>
    <p:sldId id="290" r:id="rId18"/>
    <p:sldId id="294" r:id="rId19"/>
    <p:sldId id="295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52C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2" autoAdjust="0"/>
  </p:normalViewPr>
  <p:slideViewPr>
    <p:cSldViewPr snapToGrid="0">
      <p:cViewPr>
        <p:scale>
          <a:sx n="69" d="100"/>
          <a:sy n="69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7C6-3073-4A4B-B03A-19FAB818E095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599D2-6730-4661-8EEE-B34210FC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5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F3B5-9DD2-44B0-BC4E-76596BEE669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F3B5-9DD2-44B0-BC4E-76596BEE669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8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F3B5-9DD2-44B0-BC4E-76596BEE669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6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F3B5-9DD2-44B0-BC4E-76596BEE669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3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F3B5-9DD2-44B0-BC4E-76596BEE669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9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F3B5-9DD2-44B0-BC4E-76596BEE669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7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F3B5-9DD2-44B0-BC4E-76596BEE669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F3B5-9DD2-44B0-BC4E-76596BEE669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3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F3B5-9DD2-44B0-BC4E-76596BEE669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5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F3B5-9DD2-44B0-BC4E-76596BEE669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2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F3B5-9DD2-44B0-BC4E-76596BEE669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1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BF3B5-9DD2-44B0-BC4E-76596BEE669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wmf"/><Relationship Id="rId2" Type="http://schemas.openxmlformats.org/officeDocument/2006/relationships/audio" Target="file:///D:\ca&#768;i%20&#273;&#259;&#803;t\nhac%20ve%20tuong%20tuong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image" Target="../media/image15.wmf"/><Relationship Id="rId7" Type="http://schemas.openxmlformats.org/officeDocument/2006/relationships/image" Target="../media/image19.gif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png"/><Relationship Id="rId1" Type="http://schemas.openxmlformats.org/officeDocument/2006/relationships/audio" Target="file:///F:\My%20Books\CHAU\GIAO%20AN%20DIEN%20TU\Lop%20chung%20ta%20doan%20ket_1.mp3" TargetMode="Externa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5" Type="http://schemas.openxmlformats.org/officeDocument/2006/relationships/image" Target="../media/image27.gif"/><Relationship Id="rId10" Type="http://schemas.openxmlformats.org/officeDocument/2006/relationships/image" Target="../media/image22.png"/><Relationship Id="rId4" Type="http://schemas.openxmlformats.org/officeDocument/2006/relationships/image" Target="../media/image16.gif"/><Relationship Id="rId9" Type="http://schemas.openxmlformats.org/officeDocument/2006/relationships/image" Target="../media/image21.gif"/><Relationship Id="rId1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8"/>
          <p:cNvSpPr>
            <a:spLocks noChangeArrowheads="1"/>
          </p:cNvSpPr>
          <p:nvPr/>
        </p:nvSpPr>
        <p:spPr bwMode="auto">
          <a:xfrm>
            <a:off x="8331200" y="1676400"/>
            <a:ext cx="1320800" cy="9144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5" name="AutoShape 9"/>
          <p:cNvSpPr>
            <a:spLocks noChangeArrowheads="1"/>
          </p:cNvSpPr>
          <p:nvPr/>
        </p:nvSpPr>
        <p:spPr bwMode="auto">
          <a:xfrm>
            <a:off x="10464800" y="1981200"/>
            <a:ext cx="1320800" cy="9144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6" name="AutoShape 10"/>
          <p:cNvSpPr>
            <a:spLocks noChangeArrowheads="1"/>
          </p:cNvSpPr>
          <p:nvPr/>
        </p:nvSpPr>
        <p:spPr bwMode="auto">
          <a:xfrm>
            <a:off x="2438400" y="1676400"/>
            <a:ext cx="1320800" cy="9144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7" name="AutoShape 11"/>
          <p:cNvSpPr>
            <a:spLocks noChangeArrowheads="1"/>
          </p:cNvSpPr>
          <p:nvPr/>
        </p:nvSpPr>
        <p:spPr bwMode="auto">
          <a:xfrm>
            <a:off x="9550400" y="3429000"/>
            <a:ext cx="1320800" cy="9144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8" name="AutoShape 12"/>
          <p:cNvSpPr>
            <a:spLocks noChangeArrowheads="1"/>
          </p:cNvSpPr>
          <p:nvPr/>
        </p:nvSpPr>
        <p:spPr bwMode="auto">
          <a:xfrm>
            <a:off x="406400" y="-76200"/>
            <a:ext cx="1320800" cy="9144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9" name="AutoShape 13"/>
          <p:cNvSpPr>
            <a:spLocks noChangeArrowheads="1"/>
          </p:cNvSpPr>
          <p:nvPr/>
        </p:nvSpPr>
        <p:spPr bwMode="auto">
          <a:xfrm>
            <a:off x="1828800" y="4267200"/>
            <a:ext cx="1320800" cy="9144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80" name="AutoShape 14"/>
          <p:cNvSpPr>
            <a:spLocks noChangeArrowheads="1"/>
          </p:cNvSpPr>
          <p:nvPr/>
        </p:nvSpPr>
        <p:spPr bwMode="auto">
          <a:xfrm>
            <a:off x="152400" y="1371600"/>
            <a:ext cx="1320800" cy="9144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81" name="AutoShape 14"/>
          <p:cNvSpPr>
            <a:spLocks noChangeArrowheads="1"/>
          </p:cNvSpPr>
          <p:nvPr/>
        </p:nvSpPr>
        <p:spPr bwMode="auto">
          <a:xfrm>
            <a:off x="5689600" y="1905000"/>
            <a:ext cx="1320800" cy="914400"/>
          </a:xfrm>
          <a:prstGeom prst="star32">
            <a:avLst>
              <a:gd name="adj" fmla="val 4167"/>
            </a:avLst>
          </a:prstGeom>
          <a:solidFill>
            <a:srgbClr val="00FF00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82" name="AutoShape 14"/>
          <p:cNvSpPr>
            <a:spLocks noChangeArrowheads="1"/>
          </p:cNvSpPr>
          <p:nvPr/>
        </p:nvSpPr>
        <p:spPr bwMode="auto">
          <a:xfrm>
            <a:off x="9550400" y="838200"/>
            <a:ext cx="1320800" cy="914400"/>
          </a:xfrm>
          <a:prstGeom prst="star32">
            <a:avLst>
              <a:gd name="adj" fmla="val 4167"/>
            </a:avLst>
          </a:prstGeom>
          <a:solidFill>
            <a:srgbClr val="00FF00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83" name="AutoShape 14"/>
          <p:cNvSpPr>
            <a:spLocks noChangeArrowheads="1"/>
          </p:cNvSpPr>
          <p:nvPr/>
        </p:nvSpPr>
        <p:spPr bwMode="auto">
          <a:xfrm>
            <a:off x="4064000" y="3429000"/>
            <a:ext cx="1320800" cy="914400"/>
          </a:xfrm>
          <a:prstGeom prst="star32">
            <a:avLst>
              <a:gd name="adj" fmla="val 4167"/>
            </a:avLst>
          </a:prstGeom>
          <a:solidFill>
            <a:srgbClr val="00FF00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84" name="AutoShape 14"/>
          <p:cNvSpPr>
            <a:spLocks noChangeArrowheads="1"/>
          </p:cNvSpPr>
          <p:nvPr/>
        </p:nvSpPr>
        <p:spPr bwMode="auto">
          <a:xfrm>
            <a:off x="9956800" y="4876800"/>
            <a:ext cx="1320800" cy="914400"/>
          </a:xfrm>
          <a:prstGeom prst="star32">
            <a:avLst>
              <a:gd name="adj" fmla="val 4167"/>
            </a:avLst>
          </a:prstGeom>
          <a:solidFill>
            <a:srgbClr val="00FF00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85" name="AutoShape 14"/>
          <p:cNvSpPr>
            <a:spLocks noChangeArrowheads="1"/>
          </p:cNvSpPr>
          <p:nvPr/>
        </p:nvSpPr>
        <p:spPr bwMode="auto">
          <a:xfrm>
            <a:off x="2336800" y="3200400"/>
            <a:ext cx="1320800" cy="914400"/>
          </a:xfrm>
          <a:prstGeom prst="star32">
            <a:avLst>
              <a:gd name="adj" fmla="val 4167"/>
            </a:avLst>
          </a:prstGeom>
          <a:solidFill>
            <a:srgbClr val="00FF00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534400" y="4267200"/>
          <a:ext cx="3657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5" imgW="4435475" imgH="3328988" progId="">
                  <p:embed/>
                </p:oleObj>
              </mc:Choice>
              <mc:Fallback>
                <p:oleObj name="Clip" r:id="rId5" imgW="4435475" imgH="33289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267200"/>
                        <a:ext cx="3657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8" name="Group 10"/>
          <p:cNvGrpSpPr>
            <a:grpSpLocks/>
          </p:cNvGrpSpPr>
          <p:nvPr/>
        </p:nvGrpSpPr>
        <p:grpSpPr bwMode="auto">
          <a:xfrm>
            <a:off x="0" y="5872164"/>
            <a:ext cx="12192000" cy="985837"/>
            <a:chOff x="-48" y="3888"/>
            <a:chExt cx="5808" cy="621"/>
          </a:xfrm>
        </p:grpSpPr>
        <p:pic>
          <p:nvPicPr>
            <p:cNvPr id="3094" name="Picture 11" descr="FLOWRBOX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12" descr="FLOWRBOX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Picture 13" descr="FLOWRBOX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Picture 14" descr="FLOWRBOX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15" descr="FLOWRBOX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16" descr="FLOWRBOX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92" name="Picture 8" descr="prod_401_1042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4595814"/>
            <a:ext cx="1943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nhac ve tuong tuo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1" y="3505200"/>
            <a:ext cx="37676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6"/>
          <p:cNvSpPr>
            <a:spLocks noChangeArrowheads="1" noChangeShapeType="1" noTextEdit="1"/>
          </p:cNvSpPr>
          <p:nvPr/>
        </p:nvSpPr>
        <p:spPr bwMode="auto">
          <a:xfrm>
            <a:off x="2357437" y="789710"/>
            <a:ext cx="7477125" cy="9715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kern="10" dirty="0">
                <a:ln w="11430"/>
                <a:solidFill>
                  <a:srgbClr val="F4952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PHÚC ĐỒNG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260775" y="1771840"/>
            <a:ext cx="9448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Tập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thể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lớp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1A</a:t>
            </a:r>
            <a:endParaRPr 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Kính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chào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các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thầy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,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cô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giáo</a:t>
            </a:r>
            <a:endParaRPr lang="vi-VN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endParaRPr 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0" name="Picture 4" descr="BOOK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19812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286002" y="4955463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NGƯỜI DẠY: HOÀNG DIỆU THU HẰNG</a:t>
            </a:r>
          </a:p>
        </p:txBody>
      </p:sp>
    </p:spTree>
    <p:extLst>
      <p:ext uri="{BB962C8B-B14F-4D97-AF65-F5344CB8AC3E}">
        <p14:creationId xmlns:p14="http://schemas.microsoft.com/office/powerpoint/2010/main" val="654342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57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Picture1x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438400" y="5410201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.VnAvant" panose="020B7200000000000000" pitchFamily="34" charset="0"/>
              </a:rPr>
              <a:t>BÐ Hµ nhæ cá, chÞ Kha tØa l¸.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8153400" y="60960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8186739" y="5410201"/>
            <a:ext cx="8651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Øa</a:t>
            </a:r>
          </a:p>
        </p:txBody>
      </p:sp>
      <p:pic>
        <p:nvPicPr>
          <p:cNvPr id="22534" name="Picture 1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978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82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icture1x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2438400" y="5410201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.VnAvant" panose="020B7200000000000000" pitchFamily="34" charset="0"/>
              </a:rPr>
              <a:t>BÐ Hµ nhæ cá, chÞ Kha tØa l¸.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2438400" y="6059488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Text Box 14"/>
          <p:cNvSpPr txBox="1">
            <a:spLocks noChangeArrowheads="1"/>
          </p:cNvSpPr>
          <p:nvPr/>
        </p:nvSpPr>
        <p:spPr bwMode="auto">
          <a:xfrm>
            <a:off x="8186739" y="5410201"/>
            <a:ext cx="909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Øa</a:t>
            </a:r>
          </a:p>
        </p:txBody>
      </p:sp>
      <p:pic>
        <p:nvPicPr>
          <p:cNvPr id="23558" name="Picture 1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276600" y="6059488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7162800" y="60706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08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icture1x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2438400" y="5410201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.VnAvant" panose="020B7200000000000000" pitchFamily="34" charset="0"/>
              </a:rPr>
              <a:t>BÐ Hµ nhæ cá, chÞ Kha tØa l¸.</a:t>
            </a:r>
          </a:p>
        </p:txBody>
      </p:sp>
      <p:sp>
        <p:nvSpPr>
          <p:cNvPr id="24580" name="Line 8"/>
          <p:cNvSpPr>
            <a:spLocks noChangeShapeType="1"/>
          </p:cNvSpPr>
          <p:nvPr/>
        </p:nvSpPr>
        <p:spPr bwMode="auto">
          <a:xfrm>
            <a:off x="8153400" y="60960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5972175" y="5410200"/>
            <a:ext cx="2286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8186738" y="5410201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Øa</a:t>
            </a:r>
          </a:p>
        </p:txBody>
      </p:sp>
      <p:pic>
        <p:nvPicPr>
          <p:cNvPr id="24583" name="Picture 1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9"/>
          <p:cNvSpPr>
            <a:spLocks noChangeShapeType="1"/>
          </p:cNvSpPr>
          <p:nvPr/>
        </p:nvSpPr>
        <p:spPr bwMode="auto">
          <a:xfrm flipV="1">
            <a:off x="9448800" y="5410200"/>
            <a:ext cx="2286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 flipV="1">
            <a:off x="9525000" y="5410200"/>
            <a:ext cx="2286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32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icture1x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410690" y="415636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ia</a:t>
            </a:r>
            <a:endParaRPr lang="vi-VN" alt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604" name="Text Box 13"/>
          <p:cNvSpPr txBox="1">
            <a:spLocks noChangeArrowheads="1"/>
          </p:cNvSpPr>
          <p:nvPr/>
        </p:nvSpPr>
        <p:spPr bwMode="auto">
          <a:xfrm>
            <a:off x="2247465" y="1239982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</a:t>
            </a:r>
            <a:r>
              <a:rPr lang="en-US" alt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Ýa</a:t>
            </a:r>
            <a:endParaRPr lang="vi-VN" altLang="en-US" sz="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1572490" y="2057401"/>
            <a:ext cx="259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.VnAvant" panose="020B7200000000000000" pitchFamily="34" charset="0"/>
              </a:rPr>
              <a:t>l¸ </a:t>
            </a:r>
            <a:r>
              <a:rPr lang="en-US" altLang="en-US" sz="44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tÝa</a:t>
            </a:r>
            <a:r>
              <a:rPr lang="en-US" altLang="en-US" sz="4400" b="1" dirty="0">
                <a:solidFill>
                  <a:srgbClr val="0000FF"/>
                </a:solidFill>
                <a:latin typeface=".VnAvant" panose="020B7200000000000000" pitchFamily="34" charset="0"/>
              </a:rPr>
              <a:t> t«</a:t>
            </a:r>
            <a:endParaRPr lang="vi-VN" altLang="en-US" sz="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25606" name="Text Box 15"/>
          <p:cNvSpPr txBox="1">
            <a:spLocks noChangeArrowheads="1"/>
          </p:cNvSpPr>
          <p:nvPr/>
        </p:nvSpPr>
        <p:spPr bwMode="auto">
          <a:xfrm>
            <a:off x="782750" y="3429000"/>
            <a:ext cx="175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tê</a:t>
            </a:r>
            <a:r>
              <a:rPr lang="en-US" altLang="en-US" sz="44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b×a</a:t>
            </a:r>
            <a:endParaRPr lang="vi-VN" altLang="en-US" sz="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25607" name="Text Box 16"/>
          <p:cNvSpPr txBox="1">
            <a:spLocks noChangeArrowheads="1"/>
          </p:cNvSpPr>
          <p:nvPr/>
        </p:nvSpPr>
        <p:spPr bwMode="auto">
          <a:xfrm>
            <a:off x="734262" y="4315691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.VnAvant" panose="020B7200000000000000" pitchFamily="34" charset="0"/>
              </a:rPr>
              <a:t>l¸ </a:t>
            </a:r>
            <a:r>
              <a:rPr lang="en-US" altLang="en-US" sz="44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mÝa</a:t>
            </a:r>
            <a:endParaRPr lang="vi-VN" altLang="en-US" sz="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25608" name="Text Box 17"/>
          <p:cNvSpPr txBox="1">
            <a:spLocks noChangeArrowheads="1"/>
          </p:cNvSpPr>
          <p:nvPr/>
        </p:nvSpPr>
        <p:spPr bwMode="auto">
          <a:xfrm>
            <a:off x="3158804" y="3429000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vØa</a:t>
            </a:r>
            <a:r>
              <a:rPr lang="en-US" altLang="en-US" sz="44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hÌ</a:t>
            </a:r>
            <a:endParaRPr lang="vi-VN" altLang="en-US" sz="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25609" name="Text Box 18"/>
          <p:cNvSpPr txBox="1">
            <a:spLocks noChangeArrowheads="1"/>
          </p:cNvSpPr>
          <p:nvPr/>
        </p:nvSpPr>
        <p:spPr bwMode="auto">
          <a:xfrm>
            <a:off x="3262715" y="4336473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tØa</a:t>
            </a:r>
            <a:r>
              <a:rPr lang="en-US" altLang="en-US" sz="4400" b="1" dirty="0">
                <a:solidFill>
                  <a:srgbClr val="0000FF"/>
                </a:solidFill>
                <a:latin typeface=".VnAvant" panose="020B7200000000000000" pitchFamily="34" charset="0"/>
              </a:rPr>
              <a:t> l¸</a:t>
            </a:r>
            <a:endParaRPr lang="vi-VN" altLang="en-US" sz="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25610" name="Line 19"/>
          <p:cNvSpPr>
            <a:spLocks noChangeShapeType="1"/>
          </p:cNvSpPr>
          <p:nvPr/>
        </p:nvSpPr>
        <p:spPr bwMode="auto">
          <a:xfrm>
            <a:off x="1530928" y="4135582"/>
            <a:ext cx="800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20"/>
          <p:cNvSpPr>
            <a:spLocks noChangeShapeType="1"/>
          </p:cNvSpPr>
          <p:nvPr/>
        </p:nvSpPr>
        <p:spPr bwMode="auto">
          <a:xfrm>
            <a:off x="1548245" y="5070764"/>
            <a:ext cx="87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21"/>
          <p:cNvSpPr>
            <a:spLocks noChangeShapeType="1"/>
          </p:cNvSpPr>
          <p:nvPr/>
        </p:nvSpPr>
        <p:spPr bwMode="auto">
          <a:xfrm>
            <a:off x="3352800" y="4135583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22"/>
          <p:cNvSpPr>
            <a:spLocks noChangeShapeType="1"/>
          </p:cNvSpPr>
          <p:nvPr/>
        </p:nvSpPr>
        <p:spPr bwMode="auto">
          <a:xfrm>
            <a:off x="3311205" y="5063837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Text Box 7"/>
          <p:cNvSpPr txBox="1">
            <a:spLocks noChangeArrowheads="1"/>
          </p:cNvSpPr>
          <p:nvPr/>
        </p:nvSpPr>
        <p:spPr bwMode="auto">
          <a:xfrm>
            <a:off x="5361707" y="3429000"/>
            <a:ext cx="6871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BÐ Hµ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nhæ</a:t>
            </a: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cá</a:t>
            </a: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chÞ</a:t>
            </a: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Kha</a:t>
            </a: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tØa</a:t>
            </a: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l¸.</a:t>
            </a:r>
          </a:p>
        </p:txBody>
      </p:sp>
      <p:sp>
        <p:nvSpPr>
          <p:cNvPr id="25615" name="Line 9"/>
          <p:cNvSpPr>
            <a:spLocks noChangeShapeType="1"/>
          </p:cNvSpPr>
          <p:nvPr/>
        </p:nvSpPr>
        <p:spPr bwMode="auto">
          <a:xfrm flipV="1">
            <a:off x="8513618" y="3429000"/>
            <a:ext cx="2286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10522527" y="4045527"/>
            <a:ext cx="58881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9"/>
          <p:cNvSpPr>
            <a:spLocks noChangeShapeType="1"/>
          </p:cNvSpPr>
          <p:nvPr/>
        </p:nvSpPr>
        <p:spPr bwMode="auto">
          <a:xfrm flipV="1">
            <a:off x="11686309" y="3429000"/>
            <a:ext cx="2286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9"/>
          <p:cNvSpPr>
            <a:spLocks noChangeShapeType="1"/>
          </p:cNvSpPr>
          <p:nvPr/>
        </p:nvSpPr>
        <p:spPr bwMode="auto">
          <a:xfrm flipV="1">
            <a:off x="11772900" y="3429000"/>
            <a:ext cx="2286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5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4" y="318655"/>
            <a:ext cx="6483926" cy="297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334009" y="221673"/>
            <a:ext cx="55418" cy="645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64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3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Picture1x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181600" y="381001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.VnAvant" panose="020B7200000000000000" pitchFamily="34" charset="0"/>
              </a:rPr>
              <a:t>chia quµ</a:t>
            </a:r>
          </a:p>
        </p:txBody>
      </p:sp>
      <p:sp>
        <p:nvSpPr>
          <p:cNvPr id="26628" name="Line 7"/>
          <p:cNvSpPr>
            <a:spLocks noChangeShapeType="1"/>
          </p:cNvSpPr>
          <p:nvPr/>
        </p:nvSpPr>
        <p:spPr bwMode="auto">
          <a:xfrm flipV="1">
            <a:off x="5410200" y="236220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803900" y="376239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ia</a:t>
            </a:r>
          </a:p>
        </p:txBody>
      </p:sp>
      <p:pic>
        <p:nvPicPr>
          <p:cNvPr id="26630" name="Picture 9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7391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Line 19"/>
          <p:cNvSpPr>
            <a:spLocks noChangeShapeType="1"/>
          </p:cNvSpPr>
          <p:nvPr/>
        </p:nvSpPr>
        <p:spPr bwMode="auto">
          <a:xfrm>
            <a:off x="5410200" y="10287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6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8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1"/>
            <a:ext cx="121920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22"/>
          <p:cNvSpPr>
            <a:spLocks noChangeArrowheads="1" noChangeShapeType="1" noTextEdit="1"/>
          </p:cNvSpPr>
          <p:nvPr/>
        </p:nvSpPr>
        <p:spPr bwMode="auto">
          <a:xfrm>
            <a:off x="1219200" y="685800"/>
            <a:ext cx="751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NAvant"/>
            </a:endParaRPr>
          </a:p>
        </p:txBody>
      </p:sp>
      <p:sp>
        <p:nvSpPr>
          <p:cNvPr id="8" name="WordArt 23"/>
          <p:cNvSpPr>
            <a:spLocks noChangeArrowheads="1" noChangeShapeType="1" noTextEdit="1"/>
          </p:cNvSpPr>
          <p:nvPr/>
        </p:nvSpPr>
        <p:spPr bwMode="auto">
          <a:xfrm>
            <a:off x="2032000" y="2133600"/>
            <a:ext cx="86360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Đuổi hình bắt chữ</a:t>
            </a:r>
          </a:p>
        </p:txBody>
      </p:sp>
      <p:sp>
        <p:nvSpPr>
          <p:cNvPr id="10" name="WordArt 22"/>
          <p:cNvSpPr>
            <a:spLocks noChangeArrowheads="1" noChangeShapeType="1" noTextEdit="1"/>
          </p:cNvSpPr>
          <p:nvPr/>
        </p:nvSpPr>
        <p:spPr bwMode="auto">
          <a:xfrm>
            <a:off x="1985433" y="1143000"/>
            <a:ext cx="751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4264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1762945">
            <a:off x="1327151" y="195263"/>
            <a:ext cx="4800600" cy="30607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" name="Oval 3"/>
          <p:cNvSpPr/>
          <p:nvPr/>
        </p:nvSpPr>
        <p:spPr>
          <a:xfrm rot="2245402">
            <a:off x="5988051" y="3705226"/>
            <a:ext cx="4800600" cy="30591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5" name="Oval 4"/>
          <p:cNvSpPr/>
          <p:nvPr/>
        </p:nvSpPr>
        <p:spPr>
          <a:xfrm rot="19170067">
            <a:off x="6199717" y="344488"/>
            <a:ext cx="4798483" cy="30607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6" name="Oval 5"/>
          <p:cNvSpPr/>
          <p:nvPr/>
        </p:nvSpPr>
        <p:spPr>
          <a:xfrm rot="19466696">
            <a:off x="1369484" y="3494088"/>
            <a:ext cx="4800600" cy="30591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7" name="Oval 6"/>
          <p:cNvSpPr/>
          <p:nvPr/>
        </p:nvSpPr>
        <p:spPr>
          <a:xfrm rot="1762945">
            <a:off x="1327151" y="195263"/>
            <a:ext cx="4800600" cy="30607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2" name="Oval 1"/>
          <p:cNvSpPr/>
          <p:nvPr/>
        </p:nvSpPr>
        <p:spPr>
          <a:xfrm>
            <a:off x="4064001" y="1828801"/>
            <a:ext cx="3839633" cy="2879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vi-VN" sz="7200" b="1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170067">
            <a:off x="6235700" y="344488"/>
            <a:ext cx="4800600" cy="30607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/>
              <a:t>b</a:t>
            </a:r>
            <a:endParaRPr lang="vi-VN"/>
          </a:p>
        </p:txBody>
      </p:sp>
      <p:sp>
        <p:nvSpPr>
          <p:cNvPr id="9" name="Oval 8"/>
          <p:cNvSpPr/>
          <p:nvPr/>
        </p:nvSpPr>
        <p:spPr>
          <a:xfrm rot="2531589">
            <a:off x="6000751" y="3705226"/>
            <a:ext cx="4800600" cy="3059113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0" name="Oval 9"/>
          <p:cNvSpPr/>
          <p:nvPr/>
        </p:nvSpPr>
        <p:spPr>
          <a:xfrm rot="19466696">
            <a:off x="1348317" y="3489326"/>
            <a:ext cx="4800600" cy="305911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36800" y="1066801"/>
            <a:ext cx="335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Avant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FF00"/>
                </a:solidFill>
                <a:latin typeface=".VnAvant" pitchFamily="34" charset="0"/>
              </a:rPr>
              <a:t>lon bia</a:t>
            </a:r>
            <a:endParaRPr lang="vi-VN" altLang="en-US" sz="4800" b="1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762945">
            <a:off x="1339851" y="215900"/>
            <a:ext cx="4800600" cy="30607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800" b="1">
                <a:solidFill>
                  <a:srgbClr val="FFFF00"/>
                </a:solidFill>
                <a:latin typeface=".VnAvant" pitchFamily="34" charset="0"/>
              </a:rPr>
              <a:t>1</a:t>
            </a:r>
            <a:endParaRPr lang="vi-VN" sz="8800" b="1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23618" y="1371600"/>
            <a:ext cx="3892549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Avant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FF00"/>
                </a:solidFill>
                <a:latin typeface=".VnAvant" pitchFamily="34" charset="0"/>
              </a:rPr>
              <a:t>ch×a khãa</a:t>
            </a:r>
            <a:endParaRPr lang="vi-VN" altLang="en-US" sz="4400" b="1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9170067">
            <a:off x="6231467" y="331788"/>
            <a:ext cx="4798484" cy="30607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800" b="1">
                <a:solidFill>
                  <a:srgbClr val="FFFF00"/>
                </a:solidFill>
                <a:latin typeface=".VnAvant" pitchFamily="34" charset="0"/>
              </a:rPr>
              <a:t>2</a:t>
            </a:r>
            <a:endParaRPr lang="vi-VN" sz="8800" b="1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62751" y="4819651"/>
            <a:ext cx="325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Avant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FF00"/>
                </a:solidFill>
                <a:latin typeface=".VnAvant" pitchFamily="34" charset="0"/>
              </a:rPr>
              <a:t>c¸i dÜa</a:t>
            </a:r>
            <a:endParaRPr lang="vi-VN" altLang="en-US" sz="4800" b="1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2245402">
            <a:off x="5998633" y="3689350"/>
            <a:ext cx="4800600" cy="30607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800" b="1">
                <a:solidFill>
                  <a:srgbClr val="FFFF00"/>
                </a:solidFill>
                <a:latin typeface=".VnAvant" pitchFamily="34" charset="0"/>
              </a:rPr>
              <a:t>3</a:t>
            </a:r>
            <a:endParaRPr lang="vi-VN" sz="8800" b="1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32000" y="4724400"/>
            <a:ext cx="335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Avant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FF00"/>
                </a:solidFill>
                <a:latin typeface=".VnAvant" pitchFamily="34" charset="0"/>
              </a:rPr>
              <a:t>c¸i th×a</a:t>
            </a:r>
            <a:endParaRPr lang="vi-VN" altLang="en-US" sz="4400" b="1">
              <a:solidFill>
                <a:srgbClr val="FFFF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19466696">
            <a:off x="1348317" y="3489326"/>
            <a:ext cx="4800600" cy="305911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800" b="1">
                <a:solidFill>
                  <a:srgbClr val="FFFF00"/>
                </a:solidFill>
                <a:latin typeface=".VnAvant" pitchFamily="34" charset="0"/>
              </a:rPr>
              <a:t>4</a:t>
            </a:r>
            <a:endParaRPr lang="vi-VN" sz="8800" b="1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30134" y="1825626"/>
            <a:ext cx="3839633" cy="28813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08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 animBg="1"/>
      <p:bldP spid="14" grpId="0"/>
      <p:bldP spid="13" grpId="0" animBg="1"/>
      <p:bldP spid="15" grpId="0"/>
      <p:bldP spid="18" grpId="0" animBg="1"/>
      <p:bldP spid="20" grpId="0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3"/>
          <p:cNvSpPr>
            <a:spLocks noChangeArrowheads="1" noChangeShapeType="1" noTextEdit="1"/>
          </p:cNvSpPr>
          <p:nvPr/>
        </p:nvSpPr>
        <p:spPr bwMode="auto">
          <a:xfrm>
            <a:off x="2844800" y="2362200"/>
            <a:ext cx="7823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¤n bµi cò</a:t>
            </a:r>
          </a:p>
        </p:txBody>
      </p:sp>
      <p:pic>
        <p:nvPicPr>
          <p:cNvPr id="4099" name="Picture 4" descr="Tweety-01-june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00" y="381001"/>
            <a:ext cx="29464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060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J0099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5816600"/>
            <a:ext cx="1188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J0099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0"/>
            <a:ext cx="1188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050" y="5153026"/>
            <a:ext cx="1955801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572000"/>
            <a:ext cx="26670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WordArt 9" descr="Denim"/>
          <p:cNvSpPr>
            <a:spLocks noChangeArrowheads="1" noChangeShapeType="1" noTextEdit="1"/>
          </p:cNvSpPr>
          <p:nvPr/>
        </p:nvSpPr>
        <p:spPr bwMode="auto">
          <a:xfrm rot="172206">
            <a:off x="1356784" y="1600200"/>
            <a:ext cx="9440333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79292"/>
              </a:avLst>
            </a:prstTxWarp>
          </a:bodyPr>
          <a:lstStyle/>
          <a:p>
            <a:pPr algn="ctr"/>
            <a:r>
              <a:rPr lang="en-US" sz="8000" kern="10" spc="-800">
                <a:ln w="952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Kính chúc thầy cô sức khỏe!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2133600" y="3886200"/>
            <a:ext cx="76200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it-IT" sz="3600" kern="10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.VnAvant"/>
              </a:rPr>
              <a:t>Chóc c¸c con häc tèt!</a:t>
            </a:r>
            <a:endParaRPr lang="en-US" sz="3600" kern="10">
              <a:gradFill rotWithShape="1">
                <a:gsLst>
                  <a:gs pos="0">
                    <a:srgbClr val="FF0000"/>
                  </a:gs>
                  <a:gs pos="5000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.VnAvant"/>
            </a:endParaRPr>
          </a:p>
        </p:txBody>
      </p:sp>
      <p:pic>
        <p:nvPicPr>
          <p:cNvPr id="19464" name="Picture 11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676401"/>
            <a:ext cx="61976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08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348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uong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49382"/>
            <a:ext cx="9310256" cy="737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95"/>
          <p:cNvSpPr txBox="1">
            <a:spLocks noChangeArrowheads="1"/>
          </p:cNvSpPr>
          <p:nvPr/>
        </p:nvSpPr>
        <p:spPr bwMode="auto">
          <a:xfrm>
            <a:off x="5109736" y="415636"/>
            <a:ext cx="321944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latin typeface=".VnAvant" pitchFamily="34" charset="0"/>
              </a:rPr>
              <a:t>  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6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25" name="Text Box 96"/>
          <p:cNvSpPr txBox="1">
            <a:spLocks noChangeArrowheads="1"/>
          </p:cNvSpPr>
          <p:nvPr/>
        </p:nvSpPr>
        <p:spPr bwMode="auto">
          <a:xfrm>
            <a:off x="4687453" y="1427024"/>
            <a:ext cx="3759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latin typeface=".VnAvant" pitchFamily="34" charset="0"/>
              </a:rPr>
              <a:t>   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Ýa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130" name="Text Box 101"/>
          <p:cNvSpPr txBox="1">
            <a:spLocks noChangeArrowheads="1"/>
          </p:cNvSpPr>
          <p:nvPr/>
        </p:nvSpPr>
        <p:spPr bwMode="auto">
          <a:xfrm>
            <a:off x="4622790" y="1427023"/>
            <a:ext cx="20042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latin typeface=".VnAvant" pitchFamily="34" charset="0"/>
              </a:rPr>
              <a:t>   </a:t>
            </a:r>
            <a:r>
              <a:rPr lang="en-US" sz="6600" b="1" dirty="0" smtClean="0">
                <a:latin typeface=".VnAvant" pitchFamily="34" charset="0"/>
              </a:rPr>
              <a:t>t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5131" name="Text Box 102"/>
          <p:cNvSpPr txBox="1">
            <a:spLocks noChangeArrowheads="1"/>
          </p:cNvSpPr>
          <p:nvPr/>
        </p:nvSpPr>
        <p:spPr bwMode="auto">
          <a:xfrm>
            <a:off x="4857489" y="3976233"/>
            <a:ext cx="31504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.VnAvant" pitchFamily="34" charset="0"/>
              </a:rPr>
              <a:t>l¸ </a:t>
            </a:r>
            <a:r>
              <a:rPr lang="en-US" dirty="0" err="1" smtClean="0">
                <a:latin typeface=".VnAvant" pitchFamily="34" charset="0"/>
              </a:rPr>
              <a:t>t</a:t>
            </a:r>
            <a:r>
              <a:rPr lang="en-US" dirty="0" err="1">
                <a:latin typeface=".VnAvant" pitchFamily="34" charset="0"/>
              </a:rPr>
              <a:t>Ýa</a:t>
            </a:r>
            <a:r>
              <a:rPr lang="en-US" dirty="0" smtClean="0">
                <a:latin typeface=".VnAvant" pitchFamily="34" charset="0"/>
              </a:rPr>
              <a:t> t</a:t>
            </a:r>
            <a:r>
              <a:rPr lang="en-US" dirty="0">
                <a:latin typeface=".VnAvant" pitchFamily="34" charset="0"/>
              </a:rPr>
              <a:t>«</a:t>
            </a:r>
          </a:p>
        </p:txBody>
      </p:sp>
      <p:pic>
        <p:nvPicPr>
          <p:cNvPr id="17" name="Picture 99" descr="P10001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91" y="2553947"/>
            <a:ext cx="1146217" cy="1283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653158" y="4669104"/>
            <a:ext cx="1752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tê</a:t>
            </a:r>
            <a:r>
              <a:rPr lang="en-US" altLang="en-US" sz="44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b×a</a:t>
            </a:r>
            <a:endParaRPr lang="vi-VN" altLang="en-US" sz="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646230" y="5590429"/>
            <a:ext cx="2057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.VnAvant" panose="020B7200000000000000" pitchFamily="34" charset="0"/>
              </a:rPr>
              <a:t>l¸ </a:t>
            </a:r>
            <a:r>
              <a:rPr lang="en-US" altLang="en-US" sz="44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mÝa</a:t>
            </a:r>
            <a:endParaRPr lang="vi-VN" altLang="en-US" sz="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592291" y="4682961"/>
            <a:ext cx="2209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vØa</a:t>
            </a:r>
            <a:r>
              <a:rPr lang="en-US" altLang="en-US" sz="44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hÌ</a:t>
            </a:r>
            <a:endParaRPr lang="vi-VN" altLang="en-US" sz="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640782" y="5555795"/>
            <a:ext cx="2209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tØa</a:t>
            </a:r>
            <a:r>
              <a:rPr lang="en-US" altLang="en-US" sz="4400" b="1" dirty="0">
                <a:solidFill>
                  <a:srgbClr val="0000FF"/>
                </a:solidFill>
                <a:latin typeface=".VnAvant" panose="020B7200000000000000" pitchFamily="34" charset="0"/>
              </a:rPr>
              <a:t> l¸</a:t>
            </a:r>
            <a:endParaRPr lang="vi-VN" altLang="en-US" sz="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3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1x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57313"/>
            <a:ext cx="868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3324225" y="2290763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2" name="AutoShape 14"/>
          <p:cNvSpPr>
            <a:spLocks noChangeArrowheads="1"/>
          </p:cNvSpPr>
          <p:nvPr/>
        </p:nvSpPr>
        <p:spPr bwMode="auto">
          <a:xfrm>
            <a:off x="4476750" y="2300288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3" name="AutoShape 14"/>
          <p:cNvSpPr>
            <a:spLocks noChangeArrowheads="1"/>
          </p:cNvSpPr>
          <p:nvPr/>
        </p:nvSpPr>
        <p:spPr bwMode="auto">
          <a:xfrm>
            <a:off x="5619750" y="2333625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6781800" y="2347913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7924800" y="2362200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9063038" y="2376488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5043488" y="3767138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7910513" y="3810000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39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 animBg="1"/>
      <p:bldP spid="47118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1x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183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1x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tu the ng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522763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783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1x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5134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8085" y="5584826"/>
            <a:ext cx="1703916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929">
            <a:off x="0" y="1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165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286000"/>
            <a:ext cx="165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533400"/>
            <a:ext cx="165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676400"/>
            <a:ext cx="165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676400"/>
            <a:ext cx="165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181600"/>
            <a:ext cx="136313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5486400"/>
            <a:ext cx="136313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001" y="4953000"/>
            <a:ext cx="1892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29200"/>
            <a:ext cx="136313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4953000"/>
            <a:ext cx="1892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1" y="4953000"/>
            <a:ext cx="1892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67" y="6172201"/>
            <a:ext cx="9144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67" y="5761038"/>
            <a:ext cx="1422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67" y="6173789"/>
            <a:ext cx="914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6096001"/>
            <a:ext cx="914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j031805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5080000" y="4724400"/>
            <a:ext cx="90593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j031805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5924552" y="4800600"/>
            <a:ext cx="1187449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4926">
            <a:off x="7823200" y="35052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4495800"/>
            <a:ext cx="88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1" y="5562600"/>
            <a:ext cx="16721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1" y="5562600"/>
            <a:ext cx="16721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181600"/>
            <a:ext cx="16721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26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5562600"/>
            <a:ext cx="16721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2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25780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2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2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114800"/>
            <a:ext cx="88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3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9855200" y="4343401"/>
            <a:ext cx="711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1104901" y="4341813"/>
            <a:ext cx="533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622935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3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88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3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299200" y="4953001"/>
            <a:ext cx="711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2686051" y="4527550"/>
            <a:ext cx="533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3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8839200" y="3429001"/>
            <a:ext cx="711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6" name="Picture 38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76900"/>
            <a:ext cx="165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7" name="Picture 39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5486400"/>
            <a:ext cx="136313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8" name="Picture 40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0" y="5486400"/>
            <a:ext cx="136313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9" name="Picture 41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5562600"/>
            <a:ext cx="16721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42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5562600"/>
            <a:ext cx="16721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Picture 43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5562600"/>
            <a:ext cx="16721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2" name="Picture 4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27660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3" name="Picture 45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1" y="5562600"/>
            <a:ext cx="16721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4" name="Picture 4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4915">
            <a:off x="5384800" y="4114801"/>
            <a:ext cx="711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5" name="Picture 4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88901" y="4951413"/>
            <a:ext cx="533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6" name="Picture 4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7010400" y="4495801"/>
            <a:ext cx="711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7" name="Picture 4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434340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8" name="Picture 5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26720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Picture 5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87680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0" name="Picture 5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5780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1" name="Picture 5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5410200"/>
            <a:ext cx="40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2" name="Picture 5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495300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3" name="Picture 5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4" name="Picture 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533400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5" name="Picture 5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2920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6" name="Picture 5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800600"/>
            <a:ext cx="40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7" name="Picture 5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2920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8" name="Picture 60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4648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9" name="Picture 6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0" name="Picture 6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48006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1" name="Picture 6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457200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2" name="Picture 64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3" name="Picture 6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4648200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4" name="Picture 6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64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5" name="Picture 67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1143000"/>
            <a:ext cx="165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6" name="Picture 68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828800"/>
            <a:ext cx="165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7" name="Picture 69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667000"/>
            <a:ext cx="165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8" name="Picture 70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228600"/>
            <a:ext cx="165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9" name="Picture 7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4248" y="-209815"/>
            <a:ext cx="1277938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0" name="Picture 7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2725" y="5349875"/>
            <a:ext cx="1295400" cy="17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1" name="Picture 73" descr="ag00319_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33891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2" name="Picture 74" descr="ag00319_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85" y="0"/>
            <a:ext cx="233891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3" name="Picture 76" descr="Smiley-19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581400"/>
            <a:ext cx="79798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4" name="Picture 77" descr="Smiley-19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104986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5" name="Picture 78" descr="Smiley-19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429001"/>
            <a:ext cx="9736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6" name="Picture 79" descr="Smiley-19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317" y="2514600"/>
            <a:ext cx="963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7" name="Picture 80" descr="Smiley-19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634" y="2057400"/>
            <a:ext cx="113876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8" name="Picture 81" descr="Smiley-19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3276600"/>
            <a:ext cx="87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9" name="Picture 82" descr="Smiley-19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2743200"/>
            <a:ext cx="87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0" name="Picture 83" descr="Smiley-19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1001"/>
            <a:ext cx="106045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1" name="Picture 84" descr="Smiley-19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1" y="304800"/>
            <a:ext cx="87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2" name="Picture 85" descr="Smiley-19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1" y="0"/>
            <a:ext cx="113876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3" name="Picture 86" descr="Smiley-19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133600"/>
            <a:ext cx="104986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4" name="Picture 87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65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5" name="Picture 88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165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6" name="Picture 89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3657600"/>
            <a:ext cx="165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7" name="Picture 90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685800"/>
            <a:ext cx="165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8" name="Picture 91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0" y="4267200"/>
            <a:ext cx="165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9" name="Picture 92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724400"/>
            <a:ext cx="165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029" name="Lop chung ta doan ket_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93"/>
          <p:cNvSpPr/>
          <p:nvPr/>
        </p:nvSpPr>
        <p:spPr>
          <a:xfrm>
            <a:off x="3139440" y="1316905"/>
            <a:ext cx="5535002" cy="1613793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Nghỉ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giải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lao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7027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58" fill="hold"/>
                                        <p:tgtEl>
                                          <p:spTgt spid="1680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8029"/>
                </p:tgtEl>
              </p:cMediaNode>
            </p:audio>
          </p:childTnLst>
        </p:cTn>
      </p:par>
    </p:tnLst>
    <p:bldLst>
      <p:bldP spid="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147</Words>
  <Application>Microsoft Office PowerPoint</Application>
  <PresentationFormat>Custom</PresentationFormat>
  <Paragraphs>44</Paragraphs>
  <Slides>20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SKY</cp:lastModifiedBy>
  <cp:revision>48</cp:revision>
  <dcterms:created xsi:type="dcterms:W3CDTF">2018-05-30T02:40:42Z</dcterms:created>
  <dcterms:modified xsi:type="dcterms:W3CDTF">2019-11-28T03:02:51Z</dcterms:modified>
</cp:coreProperties>
</file>