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2" r:id="rId2"/>
    <p:sldId id="301" r:id="rId3"/>
    <p:sldId id="267" r:id="rId4"/>
    <p:sldId id="276" r:id="rId5"/>
    <p:sldId id="270" r:id="rId6"/>
    <p:sldId id="275" r:id="rId7"/>
    <p:sldId id="274" r:id="rId8"/>
    <p:sldId id="298" r:id="rId9"/>
    <p:sldId id="272" r:id="rId10"/>
    <p:sldId id="295" r:id="rId11"/>
    <p:sldId id="296" r:id="rId12"/>
    <p:sldId id="287" r:id="rId13"/>
    <p:sldId id="290" r:id="rId14"/>
    <p:sldId id="291" r:id="rId15"/>
    <p:sldId id="265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A1EEA-347C-4CA5-9703-62ED796E3F2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B2B85-0C05-46DD-885B-5DD2B553C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46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0411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Các</a:t>
            </a:r>
            <a:r>
              <a:rPr lang="vi-VN" baseline="0" dirty="0" smtClean="0"/>
              <a:t> con vừa luyện viết bảng con, bây giờ chúng mình sẽ chuẩn bị vở viết oli và bút chì để viết bài nhé!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CC81D-0CCE-45D6-9647-B0A2D19069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08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97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0251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76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16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8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34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65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81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94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97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39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804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7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86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99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59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03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62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1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30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47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8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2469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72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17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07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85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83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62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5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17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03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3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9402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98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13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85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12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6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74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3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9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97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63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33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58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06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18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16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28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32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40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5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40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8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43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31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4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36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2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69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39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09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49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34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40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28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16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89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29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38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97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32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47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2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99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16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98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0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46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60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74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12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90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32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17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42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7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09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09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50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76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83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42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15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26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90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31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32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8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14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68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96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75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05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38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10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2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84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84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6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47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48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50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89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4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76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9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33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33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13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6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01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90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90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15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1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19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69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79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21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45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47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37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99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20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93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2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73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16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7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8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9792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7843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72190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8671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45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850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062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05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2868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777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5727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337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230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639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8917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723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845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967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4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784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4805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5033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530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792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088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579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311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43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4879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50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264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8111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256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24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7971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274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8562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81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927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028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94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0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300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270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491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704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2502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5974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875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050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018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9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644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2743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764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742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292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800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924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6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56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3766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87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00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863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927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911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031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875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557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8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45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1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0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71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99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52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10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22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0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47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94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13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37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53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6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71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7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66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28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8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4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40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05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87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4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12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68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56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23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7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8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18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76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13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91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56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22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09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37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4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16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96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0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6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88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98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22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17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2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27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7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0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52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28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5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62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7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6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88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61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1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71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16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64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963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90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17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62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59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94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7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2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29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13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63" Type="http://schemas.openxmlformats.org/officeDocument/2006/relationships/slideLayout" Target="../slideLayouts/slideLayout63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226" Type="http://schemas.openxmlformats.org/officeDocument/2006/relationships/slideLayout" Target="../slideLayouts/slideLayout226.xml"/><Relationship Id="rId268" Type="http://schemas.openxmlformats.org/officeDocument/2006/relationships/slideLayout" Target="../slideLayouts/slideLayout268.xml"/><Relationship Id="rId32" Type="http://schemas.openxmlformats.org/officeDocument/2006/relationships/slideLayout" Target="../slideLayouts/slideLayout32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5.xml"/><Relationship Id="rId181" Type="http://schemas.openxmlformats.org/officeDocument/2006/relationships/slideLayout" Target="../slideLayouts/slideLayout181.xml"/><Relationship Id="rId237" Type="http://schemas.openxmlformats.org/officeDocument/2006/relationships/slideLayout" Target="../slideLayouts/slideLayout237.xml"/><Relationship Id="rId279" Type="http://schemas.openxmlformats.org/officeDocument/2006/relationships/slideLayout" Target="../slideLayouts/slideLayout279.xml"/><Relationship Id="rId43" Type="http://schemas.openxmlformats.org/officeDocument/2006/relationships/slideLayout" Target="../slideLayouts/slideLayout43.xml"/><Relationship Id="rId139" Type="http://schemas.openxmlformats.org/officeDocument/2006/relationships/slideLayout" Target="../slideLayouts/slideLayout139.xml"/><Relationship Id="rId290" Type="http://schemas.openxmlformats.org/officeDocument/2006/relationships/slideLayout" Target="../slideLayouts/slideLayout290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248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12.xml"/><Relationship Id="rId108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182" Type="http://schemas.openxmlformats.org/officeDocument/2006/relationships/slideLayout" Target="../slideLayouts/slideLayout182.xml"/><Relationship Id="rId217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6.xml"/><Relationship Id="rId238" Type="http://schemas.openxmlformats.org/officeDocument/2006/relationships/slideLayout" Target="../slideLayouts/slideLayout238.xml"/><Relationship Id="rId259" Type="http://schemas.openxmlformats.org/officeDocument/2006/relationships/slideLayout" Target="../slideLayouts/slideLayout259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270" Type="http://schemas.openxmlformats.org/officeDocument/2006/relationships/slideLayout" Target="../slideLayouts/slideLayout270.xml"/><Relationship Id="rId291" Type="http://schemas.openxmlformats.org/officeDocument/2006/relationships/slideLayout" Target="../slideLayouts/slideLayout291.xml"/><Relationship Id="rId44" Type="http://schemas.openxmlformats.org/officeDocument/2006/relationships/slideLayout" Target="../slideLayouts/slideLayout44.xml"/><Relationship Id="rId65" Type="http://schemas.openxmlformats.org/officeDocument/2006/relationships/slideLayout" Target="../slideLayouts/slideLayout65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51" Type="http://schemas.openxmlformats.org/officeDocument/2006/relationships/slideLayout" Target="../slideLayouts/slideLayout151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207" Type="http://schemas.openxmlformats.org/officeDocument/2006/relationships/slideLayout" Target="../slideLayouts/slideLayout207.xml"/><Relationship Id="rId228" Type="http://schemas.openxmlformats.org/officeDocument/2006/relationships/slideLayout" Target="../slideLayouts/slideLayout228.xml"/><Relationship Id="rId249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260" Type="http://schemas.openxmlformats.org/officeDocument/2006/relationships/slideLayout" Target="../slideLayouts/slideLayout260.xml"/><Relationship Id="rId281" Type="http://schemas.openxmlformats.org/officeDocument/2006/relationships/slideLayout" Target="../slideLayouts/slideLayout281.xml"/><Relationship Id="rId34" Type="http://schemas.openxmlformats.org/officeDocument/2006/relationships/slideLayout" Target="../slideLayouts/slideLayout34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18" Type="http://schemas.openxmlformats.org/officeDocument/2006/relationships/slideLayout" Target="../slideLayouts/slideLayout218.xml"/><Relationship Id="rId239" Type="http://schemas.openxmlformats.org/officeDocument/2006/relationships/slideLayout" Target="../slideLayouts/slideLayout239.xml"/><Relationship Id="rId250" Type="http://schemas.openxmlformats.org/officeDocument/2006/relationships/slideLayout" Target="../slideLayouts/slideLayout250.xml"/><Relationship Id="rId271" Type="http://schemas.openxmlformats.org/officeDocument/2006/relationships/slideLayout" Target="../slideLayouts/slideLayout271.xml"/><Relationship Id="rId292" Type="http://schemas.openxmlformats.org/officeDocument/2006/relationships/slideLayout" Target="../slideLayouts/slideLayout292.xml"/><Relationship Id="rId24" Type="http://schemas.openxmlformats.org/officeDocument/2006/relationships/slideLayout" Target="../slideLayouts/slideLayout24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31" Type="http://schemas.openxmlformats.org/officeDocument/2006/relationships/slideLayout" Target="../slideLayouts/slideLayout131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208" Type="http://schemas.openxmlformats.org/officeDocument/2006/relationships/slideLayout" Target="../slideLayouts/slideLayout208.xml"/><Relationship Id="rId229" Type="http://schemas.openxmlformats.org/officeDocument/2006/relationships/slideLayout" Target="../slideLayouts/slideLayout229.xml"/><Relationship Id="rId240" Type="http://schemas.openxmlformats.org/officeDocument/2006/relationships/slideLayout" Target="../slideLayouts/slideLayout240.xml"/><Relationship Id="rId261" Type="http://schemas.openxmlformats.org/officeDocument/2006/relationships/slideLayout" Target="../slideLayouts/slideLayout261.xml"/><Relationship Id="rId14" Type="http://schemas.openxmlformats.org/officeDocument/2006/relationships/slideLayout" Target="../slideLayouts/slideLayout14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282" Type="http://schemas.openxmlformats.org/officeDocument/2006/relationships/slideLayout" Target="../slideLayouts/slideLayout282.xml"/><Relationship Id="rId8" Type="http://schemas.openxmlformats.org/officeDocument/2006/relationships/slideLayout" Target="../slideLayouts/slideLayout8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219" Type="http://schemas.openxmlformats.org/officeDocument/2006/relationships/slideLayout" Target="../slideLayouts/slideLayout219.xml"/><Relationship Id="rId230" Type="http://schemas.openxmlformats.org/officeDocument/2006/relationships/slideLayout" Target="../slideLayouts/slideLayout230.xml"/><Relationship Id="rId251" Type="http://schemas.openxmlformats.org/officeDocument/2006/relationships/slideLayout" Target="../slideLayouts/slideLayout251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272" Type="http://schemas.openxmlformats.org/officeDocument/2006/relationships/slideLayout" Target="../slideLayouts/slideLayout272.xml"/><Relationship Id="rId293" Type="http://schemas.openxmlformats.org/officeDocument/2006/relationships/slideLayout" Target="../slideLayouts/slideLayout29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220" Type="http://schemas.openxmlformats.org/officeDocument/2006/relationships/slideLayout" Target="../slideLayouts/slideLayout220.xml"/><Relationship Id="rId241" Type="http://schemas.openxmlformats.org/officeDocument/2006/relationships/slideLayout" Target="../slideLayouts/slideLayout241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262" Type="http://schemas.openxmlformats.org/officeDocument/2006/relationships/slideLayout" Target="../slideLayouts/slideLayout262.xml"/><Relationship Id="rId283" Type="http://schemas.openxmlformats.org/officeDocument/2006/relationships/slideLayout" Target="../slideLayouts/slideLayout283.xml"/><Relationship Id="rId78" Type="http://schemas.openxmlformats.org/officeDocument/2006/relationships/slideLayout" Target="../slideLayouts/slideLayout78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64" Type="http://schemas.openxmlformats.org/officeDocument/2006/relationships/slideLayout" Target="../slideLayouts/slideLayout164.xml"/><Relationship Id="rId185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9.xml"/><Relationship Id="rId210" Type="http://schemas.openxmlformats.org/officeDocument/2006/relationships/slideLayout" Target="../slideLayouts/slideLayout210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252" Type="http://schemas.openxmlformats.org/officeDocument/2006/relationships/slideLayout" Target="../slideLayouts/slideLayout252.xml"/><Relationship Id="rId273" Type="http://schemas.openxmlformats.org/officeDocument/2006/relationships/slideLayout" Target="../slideLayouts/slideLayout273.xml"/><Relationship Id="rId294" Type="http://schemas.openxmlformats.org/officeDocument/2006/relationships/slideLayout" Target="../slideLayouts/slideLayout294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242" Type="http://schemas.openxmlformats.org/officeDocument/2006/relationships/slideLayout" Target="../slideLayouts/slideLayout242.xml"/><Relationship Id="rId263" Type="http://schemas.openxmlformats.org/officeDocument/2006/relationships/slideLayout" Target="../slideLayouts/slideLayout263.xml"/><Relationship Id="rId284" Type="http://schemas.openxmlformats.org/officeDocument/2006/relationships/slideLayout" Target="../slideLayouts/slideLayout284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211" Type="http://schemas.openxmlformats.org/officeDocument/2006/relationships/slideLayout" Target="../slideLayouts/slideLayout211.xml"/><Relationship Id="rId232" Type="http://schemas.openxmlformats.org/officeDocument/2006/relationships/slideLayout" Target="../slideLayouts/slideLayout232.xml"/><Relationship Id="rId253" Type="http://schemas.openxmlformats.org/officeDocument/2006/relationships/slideLayout" Target="../slideLayouts/slideLayout253.xml"/><Relationship Id="rId274" Type="http://schemas.openxmlformats.org/officeDocument/2006/relationships/slideLayout" Target="../slideLayouts/slideLayout274.xml"/><Relationship Id="rId295" Type="http://schemas.openxmlformats.org/officeDocument/2006/relationships/slideLayout" Target="../slideLayouts/slideLayout295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201" Type="http://schemas.openxmlformats.org/officeDocument/2006/relationships/slideLayout" Target="../slideLayouts/slideLayout201.xml"/><Relationship Id="rId222" Type="http://schemas.openxmlformats.org/officeDocument/2006/relationships/slideLayout" Target="../slideLayouts/slideLayout222.xml"/><Relationship Id="rId243" Type="http://schemas.openxmlformats.org/officeDocument/2006/relationships/slideLayout" Target="../slideLayouts/slideLayout243.xml"/><Relationship Id="rId264" Type="http://schemas.openxmlformats.org/officeDocument/2006/relationships/slideLayout" Target="../slideLayouts/slideLayout264.xml"/><Relationship Id="rId285" Type="http://schemas.openxmlformats.org/officeDocument/2006/relationships/slideLayout" Target="../slideLayouts/slideLayout285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212" Type="http://schemas.openxmlformats.org/officeDocument/2006/relationships/slideLayout" Target="../slideLayouts/slideLayout212.xml"/><Relationship Id="rId233" Type="http://schemas.openxmlformats.org/officeDocument/2006/relationships/slideLayout" Target="../slideLayouts/slideLayout233.xml"/><Relationship Id="rId254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275" Type="http://schemas.openxmlformats.org/officeDocument/2006/relationships/slideLayout" Target="../slideLayouts/slideLayout275.xml"/><Relationship Id="rId296" Type="http://schemas.openxmlformats.org/officeDocument/2006/relationships/slideLayout" Target="../slideLayouts/slideLayout296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202" Type="http://schemas.openxmlformats.org/officeDocument/2006/relationships/slideLayout" Target="../slideLayouts/slideLayout202.xml"/><Relationship Id="rId223" Type="http://schemas.openxmlformats.org/officeDocument/2006/relationships/slideLayout" Target="../slideLayouts/slideLayout223.xml"/><Relationship Id="rId244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265" Type="http://schemas.openxmlformats.org/officeDocument/2006/relationships/slideLayout" Target="../slideLayouts/slideLayout265.xml"/><Relationship Id="rId286" Type="http://schemas.openxmlformats.org/officeDocument/2006/relationships/slideLayout" Target="../slideLayouts/slideLayout286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13" Type="http://schemas.openxmlformats.org/officeDocument/2006/relationships/slideLayout" Target="../slideLayouts/slideLayout213.xml"/><Relationship Id="rId234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55" Type="http://schemas.openxmlformats.org/officeDocument/2006/relationships/slideLayout" Target="../slideLayouts/slideLayout255.xml"/><Relationship Id="rId276" Type="http://schemas.openxmlformats.org/officeDocument/2006/relationships/slideLayout" Target="../slideLayouts/slideLayout276.xml"/><Relationship Id="rId297" Type="http://schemas.openxmlformats.org/officeDocument/2006/relationships/theme" Target="../theme/theme1.xml"/><Relationship Id="rId40" Type="http://schemas.openxmlformats.org/officeDocument/2006/relationships/slideLayout" Target="../slideLayouts/slideLayout40.xml"/><Relationship Id="rId115" Type="http://schemas.openxmlformats.org/officeDocument/2006/relationships/slideLayout" Target="../slideLayouts/slideLayout115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245" Type="http://schemas.openxmlformats.org/officeDocument/2006/relationships/slideLayout" Target="../slideLayouts/slideLayout245.xml"/><Relationship Id="rId266" Type="http://schemas.openxmlformats.org/officeDocument/2006/relationships/slideLayout" Target="../slideLayouts/slideLayout266.xml"/><Relationship Id="rId287" Type="http://schemas.openxmlformats.org/officeDocument/2006/relationships/slideLayout" Target="../slideLayouts/slideLayout287.xml"/><Relationship Id="rId30" Type="http://schemas.openxmlformats.org/officeDocument/2006/relationships/slideLayout" Target="../slideLayouts/slideLayout3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35" Type="http://schemas.openxmlformats.org/officeDocument/2006/relationships/slideLayout" Target="../slideLayouts/slideLayout235.xml"/><Relationship Id="rId256" Type="http://schemas.openxmlformats.org/officeDocument/2006/relationships/slideLayout" Target="../slideLayouts/slideLayout256.xml"/><Relationship Id="rId277" Type="http://schemas.openxmlformats.org/officeDocument/2006/relationships/slideLayout" Target="../slideLayouts/slideLayout27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179" Type="http://schemas.openxmlformats.org/officeDocument/2006/relationships/slideLayout" Target="../slideLayouts/slideLayout179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5" Type="http://schemas.openxmlformats.org/officeDocument/2006/relationships/slideLayout" Target="../slideLayouts/slideLayout225.xml"/><Relationship Id="rId246" Type="http://schemas.openxmlformats.org/officeDocument/2006/relationships/slideLayout" Target="../slideLayouts/slideLayout246.xml"/><Relationship Id="rId267" Type="http://schemas.openxmlformats.org/officeDocument/2006/relationships/slideLayout" Target="../slideLayouts/slideLayout267.xml"/><Relationship Id="rId288" Type="http://schemas.openxmlformats.org/officeDocument/2006/relationships/slideLayout" Target="../slideLayouts/slideLayout288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94" Type="http://schemas.openxmlformats.org/officeDocument/2006/relationships/slideLayout" Target="../slideLayouts/slideLayout94.xml"/><Relationship Id="rId148" Type="http://schemas.openxmlformats.org/officeDocument/2006/relationships/slideLayout" Target="../slideLayouts/slideLayout148.xml"/><Relationship Id="rId169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4.xml"/><Relationship Id="rId180" Type="http://schemas.openxmlformats.org/officeDocument/2006/relationships/slideLayout" Target="../slideLayouts/slideLayout180.xml"/><Relationship Id="rId215" Type="http://schemas.openxmlformats.org/officeDocument/2006/relationships/slideLayout" Target="../slideLayouts/slideLayout215.xml"/><Relationship Id="rId236" Type="http://schemas.openxmlformats.org/officeDocument/2006/relationships/slideLayout" Target="../slideLayouts/slideLayout236.xml"/><Relationship Id="rId257" Type="http://schemas.openxmlformats.org/officeDocument/2006/relationships/slideLayout" Target="../slideLayouts/slideLayout257.xml"/><Relationship Id="rId278" Type="http://schemas.openxmlformats.org/officeDocument/2006/relationships/slideLayout" Target="../slideLayouts/slideLayout278.xml"/><Relationship Id="rId42" Type="http://schemas.openxmlformats.org/officeDocument/2006/relationships/slideLayout" Target="../slideLayouts/slideLayout42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47" Type="http://schemas.openxmlformats.org/officeDocument/2006/relationships/slideLayout" Target="../slideLayouts/slideLayout247.xml"/><Relationship Id="rId107" Type="http://schemas.openxmlformats.org/officeDocument/2006/relationships/slideLayout" Target="../slideLayouts/slideLayout107.xml"/><Relationship Id="rId289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11.xml"/><Relationship Id="rId53" Type="http://schemas.openxmlformats.org/officeDocument/2006/relationships/slideLayout" Target="../slideLayouts/slideLayout53.xml"/><Relationship Id="rId149" Type="http://schemas.openxmlformats.org/officeDocument/2006/relationships/slideLayout" Target="../slideLayouts/slideLayout149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216" Type="http://schemas.openxmlformats.org/officeDocument/2006/relationships/slideLayout" Target="../slideLayouts/slideLayout216.xml"/><Relationship Id="rId258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2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71" Type="http://schemas.openxmlformats.org/officeDocument/2006/relationships/slideLayout" Target="../slideLayouts/slideLayout171.xml"/><Relationship Id="rId227" Type="http://schemas.openxmlformats.org/officeDocument/2006/relationships/slideLayout" Target="../slideLayouts/slideLayout227.xml"/><Relationship Id="rId269" Type="http://schemas.openxmlformats.org/officeDocument/2006/relationships/slideLayout" Target="../slideLayouts/slideLayout269.xml"/><Relationship Id="rId33" Type="http://schemas.openxmlformats.org/officeDocument/2006/relationships/slideLayout" Target="../slideLayouts/slideLayout33.xml"/><Relationship Id="rId129" Type="http://schemas.openxmlformats.org/officeDocument/2006/relationships/slideLayout" Target="../slideLayouts/slideLayout129.xml"/><Relationship Id="rId280" Type="http://schemas.openxmlformats.org/officeDocument/2006/relationships/slideLayout" Target="../slideLayouts/slideLayout2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011C9-DC46-4A09-BF5A-1693895796A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67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945" r:id="rId2"/>
    <p:sldLayoutId id="2147483944" r:id="rId3"/>
    <p:sldLayoutId id="2147483943" r:id="rId4"/>
    <p:sldLayoutId id="2147483942" r:id="rId5"/>
    <p:sldLayoutId id="2147483845" r:id="rId6"/>
    <p:sldLayoutId id="2147483746" r:id="rId7"/>
    <p:sldLayoutId id="2147483745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941" r:id="rId15"/>
    <p:sldLayoutId id="2147483940" r:id="rId16"/>
    <p:sldLayoutId id="2147483939" r:id="rId17"/>
    <p:sldLayoutId id="2147483938" r:id="rId18"/>
    <p:sldLayoutId id="2147483937" r:id="rId19"/>
    <p:sldLayoutId id="2147483936" r:id="rId20"/>
    <p:sldLayoutId id="2147483935" r:id="rId21"/>
    <p:sldLayoutId id="2147483934" r:id="rId22"/>
    <p:sldLayoutId id="2147483933" r:id="rId23"/>
    <p:sldLayoutId id="2147483932" r:id="rId24"/>
    <p:sldLayoutId id="2147483931" r:id="rId25"/>
    <p:sldLayoutId id="2147483930" r:id="rId26"/>
    <p:sldLayoutId id="2147483929" r:id="rId27"/>
    <p:sldLayoutId id="2147483928" r:id="rId28"/>
    <p:sldLayoutId id="2147483927" r:id="rId29"/>
    <p:sldLayoutId id="2147483926" r:id="rId30"/>
    <p:sldLayoutId id="2147483925" r:id="rId31"/>
    <p:sldLayoutId id="2147483924" r:id="rId32"/>
    <p:sldLayoutId id="2147483923" r:id="rId33"/>
    <p:sldLayoutId id="2147483922" r:id="rId34"/>
    <p:sldLayoutId id="2147483921" r:id="rId35"/>
    <p:sldLayoutId id="2147483920" r:id="rId36"/>
    <p:sldLayoutId id="2147483919" r:id="rId37"/>
    <p:sldLayoutId id="2147483918" r:id="rId38"/>
    <p:sldLayoutId id="2147483917" r:id="rId39"/>
    <p:sldLayoutId id="2147483916" r:id="rId40"/>
    <p:sldLayoutId id="2147483915" r:id="rId41"/>
    <p:sldLayoutId id="2147483914" r:id="rId42"/>
    <p:sldLayoutId id="2147483913" r:id="rId43"/>
    <p:sldLayoutId id="2147483912" r:id="rId44"/>
    <p:sldLayoutId id="2147483911" r:id="rId45"/>
    <p:sldLayoutId id="2147483910" r:id="rId46"/>
    <p:sldLayoutId id="2147483909" r:id="rId47"/>
    <p:sldLayoutId id="2147483904" r:id="rId48"/>
    <p:sldLayoutId id="2147483903" r:id="rId49"/>
    <p:sldLayoutId id="2147483888" r:id="rId50"/>
    <p:sldLayoutId id="2147483887" r:id="rId51"/>
    <p:sldLayoutId id="2147483886" r:id="rId52"/>
    <p:sldLayoutId id="2147483885" r:id="rId53"/>
    <p:sldLayoutId id="2147483884" r:id="rId54"/>
    <p:sldLayoutId id="2147483883" r:id="rId55"/>
    <p:sldLayoutId id="2147483881" r:id="rId56"/>
    <p:sldLayoutId id="2147483867" r:id="rId57"/>
    <p:sldLayoutId id="2147483866" r:id="rId58"/>
    <p:sldLayoutId id="2147483865" r:id="rId59"/>
    <p:sldLayoutId id="2147483864" r:id="rId60"/>
    <p:sldLayoutId id="2147483863" r:id="rId61"/>
    <p:sldLayoutId id="2147483862" r:id="rId62"/>
    <p:sldLayoutId id="2147483861" r:id="rId63"/>
    <p:sldLayoutId id="2147483860" r:id="rId64"/>
    <p:sldLayoutId id="2147483859" r:id="rId65"/>
    <p:sldLayoutId id="2147483858" r:id="rId66"/>
    <p:sldLayoutId id="2147483857" r:id="rId67"/>
    <p:sldLayoutId id="2147483856" r:id="rId68"/>
    <p:sldLayoutId id="2147483855" r:id="rId69"/>
    <p:sldLayoutId id="2147483854" r:id="rId70"/>
    <p:sldLayoutId id="2147483853" r:id="rId71"/>
    <p:sldLayoutId id="2147483852" r:id="rId72"/>
    <p:sldLayoutId id="2147483851" r:id="rId73"/>
    <p:sldLayoutId id="2147483850" r:id="rId74"/>
    <p:sldLayoutId id="2147483849" r:id="rId75"/>
    <p:sldLayoutId id="2147483848" r:id="rId76"/>
    <p:sldLayoutId id="2147483847" r:id="rId77"/>
    <p:sldLayoutId id="2147483846" r:id="rId78"/>
    <p:sldLayoutId id="2147483844" r:id="rId79"/>
    <p:sldLayoutId id="2147483843" r:id="rId80"/>
    <p:sldLayoutId id="2147483842" r:id="rId81"/>
    <p:sldLayoutId id="2147483841" r:id="rId82"/>
    <p:sldLayoutId id="2147483840" r:id="rId83"/>
    <p:sldLayoutId id="2147483839" r:id="rId84"/>
    <p:sldLayoutId id="2147483838" r:id="rId85"/>
    <p:sldLayoutId id="2147483837" r:id="rId86"/>
    <p:sldLayoutId id="2147483834" r:id="rId87"/>
    <p:sldLayoutId id="2147483833" r:id="rId88"/>
    <p:sldLayoutId id="2147483832" r:id="rId89"/>
    <p:sldLayoutId id="2147483831" r:id="rId90"/>
    <p:sldLayoutId id="2147483830" r:id="rId91"/>
    <p:sldLayoutId id="2147483829" r:id="rId92"/>
    <p:sldLayoutId id="2147483828" r:id="rId93"/>
    <p:sldLayoutId id="2147483827" r:id="rId94"/>
    <p:sldLayoutId id="2147483824" r:id="rId95"/>
    <p:sldLayoutId id="2147483823" r:id="rId96"/>
    <p:sldLayoutId id="2147483822" r:id="rId97"/>
    <p:sldLayoutId id="2147483821" r:id="rId98"/>
    <p:sldLayoutId id="2147483818" r:id="rId99"/>
    <p:sldLayoutId id="2147483817" r:id="rId100"/>
    <p:sldLayoutId id="2147483816" r:id="rId101"/>
    <p:sldLayoutId id="2147483815" r:id="rId102"/>
    <p:sldLayoutId id="2147483814" r:id="rId103"/>
    <p:sldLayoutId id="2147483813" r:id="rId104"/>
    <p:sldLayoutId id="2147483812" r:id="rId105"/>
    <p:sldLayoutId id="2147483811" r:id="rId106"/>
    <p:sldLayoutId id="2147483810" r:id="rId107"/>
    <p:sldLayoutId id="2147483809" r:id="rId108"/>
    <p:sldLayoutId id="2147483808" r:id="rId109"/>
    <p:sldLayoutId id="2147483807" r:id="rId110"/>
    <p:sldLayoutId id="2147483806" r:id="rId111"/>
    <p:sldLayoutId id="2147483805" r:id="rId112"/>
    <p:sldLayoutId id="2147483804" r:id="rId113"/>
    <p:sldLayoutId id="2147483803" r:id="rId114"/>
    <p:sldLayoutId id="2147483802" r:id="rId115"/>
    <p:sldLayoutId id="2147483801" r:id="rId116"/>
    <p:sldLayoutId id="2147483800" r:id="rId117"/>
    <p:sldLayoutId id="2147483799" r:id="rId118"/>
    <p:sldLayoutId id="2147483798" r:id="rId119"/>
    <p:sldLayoutId id="2147483788" r:id="rId120"/>
    <p:sldLayoutId id="2147483787" r:id="rId121"/>
    <p:sldLayoutId id="2147483786" r:id="rId122"/>
    <p:sldLayoutId id="2147483783" r:id="rId123"/>
    <p:sldLayoutId id="2147483782" r:id="rId124"/>
    <p:sldLayoutId id="2147483781" r:id="rId125"/>
    <p:sldLayoutId id="2147483780" r:id="rId126"/>
    <p:sldLayoutId id="2147483779" r:id="rId127"/>
    <p:sldLayoutId id="2147483778" r:id="rId128"/>
    <p:sldLayoutId id="2147483777" r:id="rId129"/>
    <p:sldLayoutId id="2147483776" r:id="rId130"/>
    <p:sldLayoutId id="2147483774" r:id="rId131"/>
    <p:sldLayoutId id="2147483769" r:id="rId132"/>
    <p:sldLayoutId id="2147483768" r:id="rId133"/>
    <p:sldLayoutId id="2147483767" r:id="rId134"/>
    <p:sldLayoutId id="2147483766" r:id="rId135"/>
    <p:sldLayoutId id="2147483765" r:id="rId136"/>
    <p:sldLayoutId id="2147483764" r:id="rId137"/>
    <p:sldLayoutId id="2147483763" r:id="rId138"/>
    <p:sldLayoutId id="2147483762" r:id="rId139"/>
    <p:sldLayoutId id="2147483761" r:id="rId140"/>
    <p:sldLayoutId id="2147483760" r:id="rId141"/>
    <p:sldLayoutId id="2147483759" r:id="rId142"/>
    <p:sldLayoutId id="2147483758" r:id="rId143"/>
    <p:sldLayoutId id="2147483757" r:id="rId144"/>
    <p:sldLayoutId id="2147483756" r:id="rId145"/>
    <p:sldLayoutId id="2147483755" r:id="rId146"/>
    <p:sldLayoutId id="2147483754" r:id="rId147"/>
    <p:sldLayoutId id="2147483753" r:id="rId148"/>
    <p:sldLayoutId id="2147483752" r:id="rId149"/>
    <p:sldLayoutId id="2147483751" r:id="rId150"/>
    <p:sldLayoutId id="2147483750" r:id="rId151"/>
    <p:sldLayoutId id="2147483749" r:id="rId152"/>
    <p:sldLayoutId id="2147483748" r:id="rId153"/>
    <p:sldLayoutId id="2147483747" r:id="rId154"/>
    <p:sldLayoutId id="2147483744" r:id="rId155"/>
    <p:sldLayoutId id="2147483743" r:id="rId156"/>
    <p:sldLayoutId id="2147483742" r:id="rId157"/>
    <p:sldLayoutId id="2147483741" r:id="rId158"/>
    <p:sldLayoutId id="2147483740" r:id="rId159"/>
    <p:sldLayoutId id="2147483739" r:id="rId160"/>
    <p:sldLayoutId id="2147483738" r:id="rId161"/>
    <p:sldLayoutId id="2147483737" r:id="rId162"/>
    <p:sldLayoutId id="2147483734" r:id="rId163"/>
    <p:sldLayoutId id="2147483733" r:id="rId164"/>
    <p:sldLayoutId id="2147483732" r:id="rId165"/>
    <p:sldLayoutId id="2147483731" r:id="rId166"/>
    <p:sldLayoutId id="2147483730" r:id="rId167"/>
    <p:sldLayoutId id="2147483729" r:id="rId168"/>
    <p:sldLayoutId id="2147483728" r:id="rId169"/>
    <p:sldLayoutId id="2147483727" r:id="rId170"/>
    <p:sldLayoutId id="2147483726" r:id="rId171"/>
    <p:sldLayoutId id="2147483725" r:id="rId172"/>
    <p:sldLayoutId id="2147483724" r:id="rId173"/>
    <p:sldLayoutId id="2147483723" r:id="rId174"/>
    <p:sldLayoutId id="2147483722" r:id="rId175"/>
    <p:sldLayoutId id="2147483721" r:id="rId176"/>
    <p:sldLayoutId id="2147483720" r:id="rId177"/>
    <p:sldLayoutId id="2147483719" r:id="rId178"/>
    <p:sldLayoutId id="2147483718" r:id="rId179"/>
    <p:sldLayoutId id="2147483717" r:id="rId180"/>
    <p:sldLayoutId id="2147483716" r:id="rId181"/>
    <p:sldLayoutId id="2147483715" r:id="rId182"/>
    <p:sldLayoutId id="2147483714" r:id="rId183"/>
    <p:sldLayoutId id="2147483713" r:id="rId184"/>
    <p:sldLayoutId id="2147483712" r:id="rId185"/>
    <p:sldLayoutId id="2147483711" r:id="rId186"/>
    <p:sldLayoutId id="2147483710" r:id="rId187"/>
    <p:sldLayoutId id="2147483709" r:id="rId188"/>
    <p:sldLayoutId id="2147483708" r:id="rId189"/>
    <p:sldLayoutId id="2147483707" r:id="rId190"/>
    <p:sldLayoutId id="2147483706" r:id="rId191"/>
    <p:sldLayoutId id="2147483705" r:id="rId192"/>
    <p:sldLayoutId id="2147483704" r:id="rId193"/>
    <p:sldLayoutId id="2147483703" r:id="rId194"/>
    <p:sldLayoutId id="2147483702" r:id="rId195"/>
    <p:sldLayoutId id="2147483701" r:id="rId196"/>
    <p:sldLayoutId id="2147483700" r:id="rId197"/>
    <p:sldLayoutId id="2147483699" r:id="rId198"/>
    <p:sldLayoutId id="2147483698" r:id="rId199"/>
    <p:sldLayoutId id="2147483697" r:id="rId200"/>
    <p:sldLayoutId id="2147483696" r:id="rId201"/>
    <p:sldLayoutId id="2147483695" r:id="rId202"/>
    <p:sldLayoutId id="2147483694" r:id="rId203"/>
    <p:sldLayoutId id="2147483693" r:id="rId204"/>
    <p:sldLayoutId id="2147483692" r:id="rId205"/>
    <p:sldLayoutId id="2147483691" r:id="rId206"/>
    <p:sldLayoutId id="2147483688" r:id="rId207"/>
    <p:sldLayoutId id="2147483687" r:id="rId208"/>
    <p:sldLayoutId id="2147483686" r:id="rId209"/>
    <p:sldLayoutId id="2147483685" r:id="rId210"/>
    <p:sldLayoutId id="2147483684" r:id="rId211"/>
    <p:sldLayoutId id="2147483683" r:id="rId212"/>
    <p:sldLayoutId id="2147483682" r:id="rId213"/>
    <p:sldLayoutId id="2147483681" r:id="rId214"/>
    <p:sldLayoutId id="2147483679" r:id="rId215"/>
    <p:sldLayoutId id="2147483678" r:id="rId216"/>
    <p:sldLayoutId id="2147483677" r:id="rId217"/>
    <p:sldLayoutId id="2147483676" r:id="rId218"/>
    <p:sldLayoutId id="2147483675" r:id="rId219"/>
    <p:sldLayoutId id="2147483674" r:id="rId220"/>
    <p:sldLayoutId id="2147483673" r:id="rId221"/>
    <p:sldLayoutId id="2147483672" r:id="rId222"/>
    <p:sldLayoutId id="2147483671" r:id="rId223"/>
    <p:sldLayoutId id="2147483670" r:id="rId224"/>
    <p:sldLayoutId id="2147483669" r:id="rId225"/>
    <p:sldLayoutId id="2147483668" r:id="rId226"/>
    <p:sldLayoutId id="2147483667" r:id="rId227"/>
    <p:sldLayoutId id="2147483666" r:id="rId228"/>
    <p:sldLayoutId id="2147483665" r:id="rId229"/>
    <p:sldLayoutId id="2147483664" r:id="rId230"/>
    <p:sldLayoutId id="2147483661" r:id="rId231"/>
    <p:sldLayoutId id="2147483660" r:id="rId232"/>
    <p:sldLayoutId id="2147483656" r:id="rId233"/>
    <p:sldLayoutId id="2147483657" r:id="rId234"/>
    <p:sldLayoutId id="2147483658" r:id="rId235"/>
    <p:sldLayoutId id="2147483659" r:id="rId236"/>
    <p:sldLayoutId id="2147483663" r:id="rId237"/>
    <p:sldLayoutId id="2147483908" r:id="rId238"/>
    <p:sldLayoutId id="2147483907" r:id="rId239"/>
    <p:sldLayoutId id="2147483906" r:id="rId240"/>
    <p:sldLayoutId id="2147483905" r:id="rId241"/>
    <p:sldLayoutId id="2147483902" r:id="rId242"/>
    <p:sldLayoutId id="2147483901" r:id="rId243"/>
    <p:sldLayoutId id="2147483900" r:id="rId244"/>
    <p:sldLayoutId id="2147483899" r:id="rId245"/>
    <p:sldLayoutId id="2147483898" r:id="rId246"/>
    <p:sldLayoutId id="2147483897" r:id="rId247"/>
    <p:sldLayoutId id="2147483896" r:id="rId248"/>
    <p:sldLayoutId id="2147483895" r:id="rId249"/>
    <p:sldLayoutId id="2147483894" r:id="rId250"/>
    <p:sldLayoutId id="2147483893" r:id="rId251"/>
    <p:sldLayoutId id="2147483892" r:id="rId252"/>
    <p:sldLayoutId id="2147483891" r:id="rId253"/>
    <p:sldLayoutId id="2147483890" r:id="rId254"/>
    <p:sldLayoutId id="2147483889" r:id="rId255"/>
    <p:sldLayoutId id="2147483882" r:id="rId256"/>
    <p:sldLayoutId id="2147483880" r:id="rId257"/>
    <p:sldLayoutId id="2147483879" r:id="rId258"/>
    <p:sldLayoutId id="2147483878" r:id="rId259"/>
    <p:sldLayoutId id="2147483877" r:id="rId260"/>
    <p:sldLayoutId id="2147483876" r:id="rId261"/>
    <p:sldLayoutId id="2147483875" r:id="rId262"/>
    <p:sldLayoutId id="2147483874" r:id="rId263"/>
    <p:sldLayoutId id="2147483873" r:id="rId264"/>
    <p:sldLayoutId id="2147483872" r:id="rId265"/>
    <p:sldLayoutId id="2147483871" r:id="rId266"/>
    <p:sldLayoutId id="2147483870" r:id="rId267"/>
    <p:sldLayoutId id="2147483869" r:id="rId268"/>
    <p:sldLayoutId id="2147483868" r:id="rId269"/>
    <p:sldLayoutId id="2147483836" r:id="rId270"/>
    <p:sldLayoutId id="2147483835" r:id="rId271"/>
    <p:sldLayoutId id="2147483826" r:id="rId272"/>
    <p:sldLayoutId id="2147483825" r:id="rId273"/>
    <p:sldLayoutId id="2147483820" r:id="rId274"/>
    <p:sldLayoutId id="2147483819" r:id="rId275"/>
    <p:sldLayoutId id="2147483797" r:id="rId276"/>
    <p:sldLayoutId id="2147483796" r:id="rId277"/>
    <p:sldLayoutId id="2147483795" r:id="rId278"/>
    <p:sldLayoutId id="2147483794" r:id="rId279"/>
    <p:sldLayoutId id="2147483793" r:id="rId280"/>
    <p:sldLayoutId id="2147483792" r:id="rId281"/>
    <p:sldLayoutId id="2147483791" r:id="rId282"/>
    <p:sldLayoutId id="2147483790" r:id="rId283"/>
    <p:sldLayoutId id="2147483789" r:id="rId284"/>
    <p:sldLayoutId id="2147483785" r:id="rId285"/>
    <p:sldLayoutId id="2147483784" r:id="rId286"/>
    <p:sldLayoutId id="2147483775" r:id="rId287"/>
    <p:sldLayoutId id="2147483773" r:id="rId288"/>
    <p:sldLayoutId id="2147483772" r:id="rId289"/>
    <p:sldLayoutId id="2147483771" r:id="rId290"/>
    <p:sldLayoutId id="2147483770" r:id="rId291"/>
    <p:sldLayoutId id="2147483736" r:id="rId292"/>
    <p:sldLayoutId id="2147483735" r:id="rId293"/>
    <p:sldLayoutId id="2147483690" r:id="rId294"/>
    <p:sldLayoutId id="2147483689" r:id="rId295"/>
    <p:sldLayoutId id="2147483680" r:id="rId29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6" Type="http://schemas.openxmlformats.org/officeDocument/2006/relationships/image" Target="../media/image9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3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3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media1.m4a"/><Relationship Id="rId7" Type="http://schemas.openxmlformats.org/officeDocument/2006/relationships/image" Target="../media/image9.png"/><Relationship Id="rId2" Type="http://schemas.microsoft.com/office/2007/relationships/media" Target="../media/media1.m4a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1921275" y="902869"/>
            <a:ext cx="8349455" cy="807784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987" y="3092623"/>
            <a:ext cx="10946343" cy="1376277"/>
          </a:xfrm>
        </p:spPr>
        <p:txBody>
          <a:bodyPr>
            <a:prstTxWarp prst="textArchUp">
              <a:avLst>
                <a:gd name="adj" fmla="val 10769684"/>
              </a:avLst>
            </a:prstTxWarp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5867" dirty="0">
                <a:solidFill>
                  <a:schemeClr val="accent2">
                    <a:lumMod val="75000"/>
                  </a:schemeClr>
                </a:solidFill>
              </a:rPr>
              <a:t>CHÀO MỪNG CÁC CON</a:t>
            </a:r>
            <a:br>
              <a:rPr lang="en-US" sz="5867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5867" dirty="0">
                <a:solidFill>
                  <a:schemeClr val="accent2">
                    <a:lumMod val="75000"/>
                  </a:schemeClr>
                </a:solidFill>
              </a:rPr>
              <a:t>ĐẾN VỚI GIỜ HỌC MÔN TIẾNG VIỆT</a:t>
            </a:r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10577555" y="162076"/>
            <a:ext cx="1726048" cy="1112255"/>
          </a:xfrm>
          <a:prstGeom prst="rect">
            <a:avLst/>
          </a:prstGeom>
        </p:spPr>
      </p:pic>
      <p:pic>
        <p:nvPicPr>
          <p:cNvPr id="3074" name="Picture 2" descr="hình nền động dây ngang đẹp 1 (135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22" y="5911850"/>
            <a:ext cx="3930678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ình nền động dây ngang đẹp 1 (135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5904487"/>
            <a:ext cx="3973051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文本框 344">
            <a:extLst>
              <a:ext uri="{FF2B5EF4-FFF2-40B4-BE49-F238E27FC236}">
                <a16:creationId xmlns:a16="http://schemas.microsoft.com/office/drawing/2014/main" id="{44CBDE53-190E-41C7-B7EF-AB0D105FC592}"/>
              </a:ext>
            </a:extLst>
          </p:cNvPr>
          <p:cNvSpPr txBox="1"/>
          <p:nvPr/>
        </p:nvSpPr>
        <p:spPr>
          <a:xfrm>
            <a:off x="2164783" y="142204"/>
            <a:ext cx="8432117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4000" b="0" i="0" u="none" strike="noStrike" kern="1200" cap="none" spc="0" normalizeH="0" baseline="0" noProof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uLnTx/>
                <a:uFillTx/>
                <a:latin typeface="iCiel Nabila" pitchFamily="2" charset="0"/>
                <a:ea typeface="字魂36号-正文宋楷" panose="02000000000000000000" pitchFamily="2" charset="-122"/>
                <a:cs typeface="+mn-cs"/>
              </a:rPr>
              <a:t>PHÒNG GD &amp; ĐT QUẬN LONG BIÊN</a:t>
            </a:r>
            <a:endParaRPr kumimoji="0" lang="zh-CN" altLang="en-US" sz="4000" b="0" i="0" u="none" strike="noStrike" kern="1200" cap="none" spc="0" normalizeH="0" baseline="0" noProof="0" dirty="0">
              <a:ln w="63500">
                <a:solidFill>
                  <a:srgbClr val="FFFFFF"/>
                </a:solidFill>
              </a:ln>
              <a:solidFill>
                <a:srgbClr val="FF4D67"/>
              </a:solidFill>
              <a:effectLst>
                <a:outerShdw blurRad="127000" dist="38100" dir="2700000" algn="tl" rotWithShape="0">
                  <a:prstClr val="black">
                    <a:alpha val="47000"/>
                  </a:prstClr>
                </a:outerShdw>
              </a:effectLst>
              <a:uLnTx/>
              <a:uFillTx/>
              <a:latin typeface="iCiel Nabila" pitchFamily="2" charset="0"/>
              <a:ea typeface="字魂36号-正文宋楷" panose="02000000000000000000" pitchFamily="2" charset="-122"/>
              <a:cs typeface="+mn-cs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1193" y="4046977"/>
            <a:ext cx="3607280" cy="3126309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4977" y="-315847"/>
            <a:ext cx="3255929" cy="2656152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6849" y="3252279"/>
            <a:ext cx="4741759" cy="4113334"/>
          </a:xfrm>
          <a:prstGeom prst="rect">
            <a:avLst/>
          </a:prstGeom>
        </p:spPr>
      </p:pic>
      <p:sp>
        <p:nvSpPr>
          <p:cNvPr id="18" name="文本框 342">
            <a:extLst>
              <a:ext uri="{FF2B5EF4-FFF2-40B4-BE49-F238E27FC236}">
                <a16:creationId xmlns:a16="http://schemas.microsoft.com/office/drawing/2014/main" id="{1715721D-2379-4F88-BDA9-B54B39F99781}"/>
              </a:ext>
            </a:extLst>
          </p:cNvPr>
          <p:cNvSpPr txBox="1"/>
          <p:nvPr/>
        </p:nvSpPr>
        <p:spPr>
          <a:xfrm>
            <a:off x="2164782" y="136087"/>
            <a:ext cx="843211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Nabila" pitchFamily="2" charset="0"/>
                <a:ea typeface="字魂36号-正文宋楷" panose="02000000000000000000" pitchFamily="2" charset="-122"/>
                <a:cs typeface="+mn-cs"/>
              </a:rPr>
              <a:t>PHÒNG GD &amp; ĐT QUẬN LONG </a:t>
            </a:r>
            <a:r>
              <a:rPr kumimoji="0" lang="en-GB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Nabila" pitchFamily="2" charset="0"/>
                <a:ea typeface="字魂36号-正文宋楷" panose="02000000000000000000" pitchFamily="2" charset="-122"/>
                <a:cs typeface="+mn-cs"/>
              </a:rPr>
              <a:t>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3200" b="1" dirty="0" smtClean="0">
                <a:solidFill>
                  <a:srgbClr val="FF0000"/>
                </a:solidFill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686" y="3365528"/>
            <a:ext cx="4724400" cy="2743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521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95">
        <p:circle/>
      </p:transition>
    </mc:Choice>
    <mc:Fallback xmlns="">
      <p:transition spd="slow" advTm="7095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8" y="18288"/>
            <a:ext cx="12192000" cy="6829262"/>
          </a:xfrm>
          <a:prstGeom prst="rect">
            <a:avLst/>
          </a:prstGeom>
        </p:spPr>
      </p:pic>
      <p:pic>
        <p:nvPicPr>
          <p:cNvPr id="4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rgbClr val="E7E6E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287333" y="202885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E493324-4800-4DA9-B522-05EC717450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/>
          <a:stretch/>
        </p:blipFill>
        <p:spPr>
          <a:xfrm>
            <a:off x="7155570" y="2125793"/>
            <a:ext cx="5036430" cy="4732207"/>
          </a:xfrm>
          <a:prstGeom prst="rect">
            <a:avLst/>
          </a:prstGeom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327865" y="0"/>
            <a:ext cx="3080825" cy="45752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93662" y="2593538"/>
            <a:ext cx="6904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 động 2: Luyện viết</a:t>
            </a:r>
            <a:endParaRPr lang="en-US" sz="5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18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95"/>
    </mc:Choice>
    <mc:Fallback xmlns="">
      <p:transition spd="slow" advTm="1399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82" b="7351"/>
          <a:stretch/>
        </p:blipFill>
        <p:spPr>
          <a:xfrm>
            <a:off x="-1" y="-57405"/>
            <a:ext cx="5769735" cy="69728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701" y="-57405"/>
            <a:ext cx="6950299" cy="697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5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61"/>
    </mc:Choice>
    <mc:Fallback xmlns="">
      <p:transition spd="slow" advTm="1406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24" y="619597"/>
            <a:ext cx="9953442" cy="55241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2332" y="1008795"/>
            <a:ext cx="8819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9600" dirty="0" smtClean="0">
                <a:solidFill>
                  <a:prstClr val="white"/>
                </a:solidFill>
                <a:latin typeface="HP001 4 hàng" panose="020B0603050302020204" pitchFamily="34" charset="0"/>
              </a:rPr>
              <a:t>ǟ</a:t>
            </a:r>
            <a:endParaRPr lang="en-US" sz="9600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4554" y="991861"/>
            <a:ext cx="8819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9600" dirty="0" smtClean="0">
                <a:solidFill>
                  <a:prstClr val="white"/>
                </a:solidFill>
                <a:latin typeface="HP001 4 hàng" panose="020B0603050302020204" pitchFamily="34" charset="0"/>
              </a:rPr>
              <a:t>s</a:t>
            </a:r>
            <a:endParaRPr lang="en-US" sz="9600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96420" y="1020083"/>
            <a:ext cx="8819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9600" dirty="0" smtClean="0">
                <a:solidFill>
                  <a:prstClr val="white"/>
                </a:solidFill>
                <a:latin typeface="HP001 4 hàng" panose="020B0603050302020204" pitchFamily="34" charset="0"/>
              </a:rPr>
              <a:t>t</a:t>
            </a:r>
            <a:endParaRPr lang="en-US" sz="9600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09886" y="991860"/>
            <a:ext cx="15938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9600" dirty="0" err="1" smtClean="0">
                <a:solidFill>
                  <a:prstClr val="white"/>
                </a:solidFill>
                <a:latin typeface="HP001 4 hàng" panose="020B0603050302020204" pitchFamily="34" charset="0"/>
              </a:rPr>
              <a:t>tr</a:t>
            </a:r>
            <a:endParaRPr lang="en-US" sz="9600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6863" y="2916616"/>
            <a:ext cx="15938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9600" dirty="0" smtClean="0">
                <a:solidFill>
                  <a:prstClr val="white"/>
                </a:solidFill>
                <a:latin typeface="HP001 4 hàng" panose="020B0603050302020204" pitchFamily="34" charset="0"/>
              </a:rPr>
              <a:t>s</a:t>
            </a:r>
            <a:endParaRPr lang="en-US" sz="9600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71211" y="2921403"/>
            <a:ext cx="15938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9600" dirty="0" smtClean="0">
                <a:solidFill>
                  <a:prstClr val="white"/>
                </a:solidFill>
                <a:latin typeface="HP001 4 hàng" panose="020B0603050302020204" pitchFamily="34" charset="0"/>
              </a:rPr>
              <a:t>Ď</a:t>
            </a:r>
            <a:endParaRPr lang="en-US" sz="9600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7796" y="2922261"/>
            <a:ext cx="15938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9600" dirty="0" smtClean="0">
                <a:solidFill>
                  <a:prstClr val="white"/>
                </a:solidFill>
                <a:latin typeface="HP001 4 hàng" panose="020B0603050302020204" pitchFamily="34" charset="0"/>
              </a:rPr>
              <a:t>s</a:t>
            </a:r>
            <a:endParaRPr lang="en-US" sz="9600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2144" y="2927048"/>
            <a:ext cx="15938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9600" dirty="0" smtClean="0">
                <a:solidFill>
                  <a:prstClr val="white"/>
                </a:solidFill>
                <a:latin typeface="HP001 4 hàng" panose="020B0603050302020204" pitchFamily="34" charset="0"/>
              </a:rPr>
              <a:t>Ď</a:t>
            </a:r>
            <a:endParaRPr lang="en-US" sz="9600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93131" y="2927905"/>
            <a:ext cx="15938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9600" dirty="0" err="1" smtClean="0">
                <a:solidFill>
                  <a:prstClr val="white"/>
                </a:solidFill>
                <a:latin typeface="HP001 4 hàng" panose="020B0603050302020204" pitchFamily="34" charset="0"/>
              </a:rPr>
              <a:t>cá</a:t>
            </a:r>
            <a:endParaRPr lang="en-US" sz="9600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64731" y="2910972"/>
            <a:ext cx="15938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l-GR" sz="9600" dirty="0" smtClean="0">
                <a:solidFill>
                  <a:prstClr val="white"/>
                </a:solidFill>
                <a:latin typeface="HP001 4 hàng" panose="020B0603050302020204" pitchFamily="34" charset="0"/>
              </a:rPr>
              <a:t>Λ</a:t>
            </a:r>
            <a:endParaRPr lang="en-US" sz="9600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858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7"/>
    </mc:Choice>
    <mc:Fallback xmlns="">
      <p:transition spd="slow" advTm="72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6" t="71111" r="53217" b="8888"/>
          <a:stretch>
            <a:fillRect/>
          </a:stretch>
        </p:blipFill>
        <p:spPr bwMode="auto">
          <a:xfrm>
            <a:off x="0" y="2"/>
            <a:ext cx="5767754" cy="696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54" y="2"/>
            <a:ext cx="6424246" cy="68579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3638788"/>
      </p:ext>
    </p:extLst>
  </p:cSld>
  <p:clrMapOvr>
    <a:masterClrMapping/>
  </p:clrMapOvr>
  <p:transition spd="slow" advTm="27439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9B8422-AA08-4DF4-9839-8F112C80F2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52" y="-112891"/>
            <a:ext cx="9252662" cy="65925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1515259" y="-135468"/>
            <a:ext cx="1206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ǟ</a:t>
            </a:r>
            <a:endParaRPr lang="en-US" sz="6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62F450-DBBD-4A30-9A54-A213CE5B2609}"/>
              </a:ext>
            </a:extLst>
          </p:cNvPr>
          <p:cNvSpPr txBox="1"/>
          <p:nvPr/>
        </p:nvSpPr>
        <p:spPr>
          <a:xfrm>
            <a:off x="1413135" y="1043224"/>
            <a:ext cx="8953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s</a:t>
            </a:r>
            <a:endParaRPr lang="en-US" sz="6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2CB028-D410-4FD4-9521-AFBC6868A2A1}"/>
              </a:ext>
            </a:extLst>
          </p:cNvPr>
          <p:cNvSpPr txBox="1"/>
          <p:nvPr/>
        </p:nvSpPr>
        <p:spPr>
          <a:xfrm>
            <a:off x="1388813" y="2252167"/>
            <a:ext cx="13946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 b="1" dirty="0" smtClean="0">
                <a:solidFill>
                  <a:srgbClr val="FF0000"/>
                </a:solidFill>
                <a:latin typeface="HP001 4 hàng"/>
              </a:rPr>
              <a:t>t</a:t>
            </a:r>
            <a:endParaRPr lang="en-US" sz="6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017431-5832-4612-B122-DB9211E1A6EF}"/>
              </a:ext>
            </a:extLst>
          </p:cNvPr>
          <p:cNvSpPr txBox="1"/>
          <p:nvPr/>
        </p:nvSpPr>
        <p:spPr>
          <a:xfrm>
            <a:off x="1335710" y="3459852"/>
            <a:ext cx="12693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tr</a:t>
            </a:r>
            <a:endParaRPr lang="en-US" sz="6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E343A5-1777-43AA-824C-992B99F90B75}"/>
              </a:ext>
            </a:extLst>
          </p:cNvPr>
          <p:cNvSpPr txBox="1"/>
          <p:nvPr/>
        </p:nvSpPr>
        <p:spPr>
          <a:xfrm>
            <a:off x="1423633" y="4630771"/>
            <a:ext cx="630945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133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s</a:t>
            </a:r>
            <a:endParaRPr lang="en-US" sz="6133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2731" y="5829556"/>
            <a:ext cx="2780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 b="1" dirty="0" err="1">
                <a:solidFill>
                  <a:srgbClr val="FF0000"/>
                </a:solidFill>
                <a:latin typeface="HP001 4 hàng"/>
              </a:rPr>
              <a:t>c</a:t>
            </a:r>
            <a:r>
              <a:rPr lang="en-US" sz="6000" b="1" dirty="0" err="1" smtClean="0">
                <a:solidFill>
                  <a:srgbClr val="FF0000"/>
                </a:solidFill>
                <a:latin typeface="HP001 4 hàng"/>
              </a:rPr>
              <a:t>á</a:t>
            </a:r>
            <a:r>
              <a:rPr lang="en-US" sz="6000" b="1" dirty="0" smtClean="0">
                <a:solidFill>
                  <a:srgbClr val="FF0000"/>
                </a:solidFill>
                <a:latin typeface="HP001 4 hàng"/>
              </a:rPr>
              <a:t> </a:t>
            </a:r>
            <a:r>
              <a:rPr lang="el-GR" sz="6000" b="1" dirty="0" smtClean="0">
                <a:solidFill>
                  <a:srgbClr val="FF0000"/>
                </a:solidFill>
                <a:latin typeface="HP001 4 hàng"/>
              </a:rPr>
              <a:t>Λ</a:t>
            </a:r>
            <a:r>
              <a:rPr lang="el-GR" sz="6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</a:t>
            </a:r>
            <a:endParaRPr lang="en-US" sz="6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5826" y="107148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730724" y="107148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972026" y="113348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229732" y="107148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471034" y="107148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701444" y="107147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9959150" y="113347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449383" y="1334513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617837" y="1334665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E343A5-1777-43AA-824C-992B99F90B75}"/>
              </a:ext>
            </a:extLst>
          </p:cNvPr>
          <p:cNvSpPr txBox="1"/>
          <p:nvPr/>
        </p:nvSpPr>
        <p:spPr>
          <a:xfrm>
            <a:off x="1734078" y="4636415"/>
            <a:ext cx="630945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133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Ď</a:t>
            </a:r>
            <a:endParaRPr lang="en-US" sz="6133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E343A5-1777-43AA-824C-992B99F90B75}"/>
              </a:ext>
            </a:extLst>
          </p:cNvPr>
          <p:cNvSpPr txBox="1"/>
          <p:nvPr/>
        </p:nvSpPr>
        <p:spPr>
          <a:xfrm>
            <a:off x="2501722" y="4647704"/>
            <a:ext cx="630945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133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s</a:t>
            </a:r>
            <a:endParaRPr lang="en-US" sz="6133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E343A5-1777-43AA-824C-992B99F90B75}"/>
              </a:ext>
            </a:extLst>
          </p:cNvPr>
          <p:cNvSpPr txBox="1"/>
          <p:nvPr/>
        </p:nvSpPr>
        <p:spPr>
          <a:xfrm>
            <a:off x="2812167" y="4653348"/>
            <a:ext cx="630945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133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Ď</a:t>
            </a:r>
            <a:endParaRPr lang="en-US" sz="6133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00183" y="2393150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691214" y="2381861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4876071" y="2388061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6077333" y="2393150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7296058" y="2381861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8481311" y="2381860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9671284" y="2376772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2505827" y="3561550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3685569" y="3584127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4870426" y="3579039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6071688" y="3572839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7267834" y="3572839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8475667" y="3572837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9676928" y="3579037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4216094" y="4910572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7212871" y="4916772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4830916" y="1304326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6032178" y="1309415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7228324" y="1320704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8413578" y="1320702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9614840" y="1304326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4402361" y="5887061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7387850" y="5881973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716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80"/>
    </mc:Choice>
    <mc:Fallback xmlns="">
      <p:transition spd="slow" advTm="1098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629"/>
            <a:ext cx="12192000" cy="698862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rgbClr val="E7E6E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719377" y="643151"/>
            <a:ext cx="11472624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图片 4">
            <a:extLst>
              <a:ext uri="{FF2B5EF4-FFF2-40B4-BE49-F238E27FC236}">
                <a16:creationId xmlns:a16="http://schemas.microsoft.com/office/drawing/2014/main" id="{BE493324-4800-4DA9-B522-05EC717450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/>
          <a:stretch/>
        </p:blipFill>
        <p:spPr>
          <a:xfrm>
            <a:off x="6387836" y="1260708"/>
            <a:ext cx="6041231" cy="5676314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421241" y="79022"/>
            <a:ext cx="3080825" cy="45752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0" y="2151728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189" lvl="0" indent="-457189">
              <a:buFont typeface="Wingdings" panose="05000000000000000000" pitchFamily="2" charset="2"/>
              <a:buChar char="v"/>
            </a:pPr>
            <a:r>
              <a:rPr lang="en-US" sz="4000" b="1" dirty="0" err="1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Tổng</a:t>
            </a:r>
            <a:r>
              <a:rPr lang="en-US" sz="4000" b="1" dirty="0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4000" b="1" dirty="0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4000" b="1" dirty="0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4000" b="1" dirty="0" err="1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000" b="1" dirty="0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b="1" dirty="0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189" lvl="0" indent="-457189">
              <a:buFont typeface="Wingdings" panose="05000000000000000000" pitchFamily="2" charset="2"/>
              <a:buChar char="v"/>
            </a:pPr>
            <a:r>
              <a:rPr lang="en-US" sz="4000" b="1" dirty="0" err="1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sz="4000" b="1" dirty="0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hướng</a:t>
            </a:r>
            <a:r>
              <a:rPr lang="en-US" sz="4000" b="1" dirty="0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4000" b="1" dirty="0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r>
              <a:rPr lang="en-US" sz="4000" b="1" dirty="0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chuẩn</a:t>
            </a:r>
            <a:r>
              <a:rPr lang="en-US" sz="4000" b="1" dirty="0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4000" b="1" dirty="0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000" b="1" dirty="0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000" b="1" dirty="0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096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65"/>
    </mc:Choice>
    <mc:Fallback xmlns="">
      <p:transition spd="slow" advTm="259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0399" cy="6858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204" y="3703898"/>
            <a:ext cx="3223423" cy="315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10382491" y="-204552"/>
            <a:ext cx="1967697" cy="2922186"/>
          </a:xfrm>
          <a:prstGeom prst="rect">
            <a:avLst/>
          </a:prstGeom>
        </p:spPr>
      </p:pic>
      <p:pic>
        <p:nvPicPr>
          <p:cNvPr id="8" name="图片 11">
            <a:extLst>
              <a:ext uri="{FF2B5EF4-FFF2-40B4-BE49-F238E27FC236}">
                <a16:creationId xmlns:a16="http://schemas.microsoft.com/office/drawing/2014/main" id="{51C20660-E8C3-44CC-BC4B-753AAC7148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423">
            <a:off x="1217042" y="-1208254"/>
            <a:ext cx="9164807" cy="62679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5636" y="2187615"/>
            <a:ext cx="6748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- VIẾT</a:t>
            </a:r>
          </a:p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R,S,T, TR.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798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8406" cy="6838243"/>
          </a:xfrm>
          <a:prstGeom prst="rect">
            <a:avLst/>
          </a:prstGeom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51C20660-E8C3-44CC-BC4B-753AAC7148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423">
            <a:off x="673140" y="-1093191"/>
            <a:ext cx="9373230" cy="6410501"/>
          </a:xfrm>
          <a:prstGeom prst="rect">
            <a:avLst/>
          </a:prstGeom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184174" y="-60158"/>
            <a:ext cx="3080825" cy="45752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53789" y="2489035"/>
            <a:ext cx="6878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 động 1: Luyện đọc</a:t>
            </a:r>
            <a:endParaRPr lang="en-US" sz="5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1530"/>
            <a:ext cx="1704622" cy="166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574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96"/>
    </mc:Choice>
    <mc:Fallback xmlns="">
      <p:transition spd="slow" advTm="155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97511" y="1309511"/>
            <a:ext cx="2325511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03" t="31923" r="79327" b="48931"/>
          <a:stretch/>
        </p:blipFill>
        <p:spPr>
          <a:xfrm>
            <a:off x="682907" y="370389"/>
            <a:ext cx="10822329" cy="62040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3699" y="785369"/>
            <a:ext cx="9261566" cy="51990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30136" y="3905794"/>
            <a:ext cx="2312127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dirty="0" err="1"/>
              <a:t>s</a:t>
            </a:r>
            <a:r>
              <a:rPr lang="en-US" sz="6000" b="1" dirty="0" err="1" smtClean="0"/>
              <a:t>ư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tử</a:t>
            </a:r>
            <a:endParaRPr lang="en-US" sz="6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25783" y="3901439"/>
            <a:ext cx="670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s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18262" y="3897085"/>
            <a:ext cx="714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 </a:t>
            </a:r>
            <a:r>
              <a:rPr lang="en-US" sz="6000" b="1" dirty="0" smtClean="0">
                <a:solidFill>
                  <a:srgbClr val="FF0000"/>
                </a:solidFill>
              </a:rPr>
              <a:t>t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9772" y="3888378"/>
            <a:ext cx="2312127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dirty="0" err="1"/>
              <a:t>r</a:t>
            </a:r>
            <a:r>
              <a:rPr lang="en-US" sz="6000" b="1" dirty="0" err="1" smtClean="0"/>
              <a:t>ổ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tre</a:t>
            </a:r>
            <a:endParaRPr lang="en-US" sz="6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88481" y="3884023"/>
            <a:ext cx="727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r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480" y="1354667"/>
            <a:ext cx="2634253" cy="20658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050" y="1182027"/>
            <a:ext cx="2908555" cy="2181416"/>
          </a:xfrm>
          <a:prstGeom prst="rect">
            <a:avLst/>
          </a:prstGeom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7567749" y="3892732"/>
            <a:ext cx="94923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tr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/>
          <p:nvPr/>
        </p:nvPicPr>
        <p:blipFill rotWithShape="1">
          <a:blip r:embed="rId6"/>
          <a:srcRect l="30429" t="9674" r="29439" b="29406"/>
          <a:stretch/>
        </p:blipFill>
        <p:spPr bwMode="auto">
          <a:xfrm>
            <a:off x="2494844" y="1399823"/>
            <a:ext cx="2483555" cy="1919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01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98"/>
    </mc:Choice>
    <mc:Fallback xmlns="">
      <p:transition spd="slow" advTm="462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 animBg="1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903" t="31923" r="79327" b="48931"/>
          <a:stretch/>
        </p:blipFill>
        <p:spPr>
          <a:xfrm>
            <a:off x="428979" y="349957"/>
            <a:ext cx="11076258" cy="62244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7177" y="2286000"/>
            <a:ext cx="1084380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8800" b="1" dirty="0" smtClean="0">
                <a:solidFill>
                  <a:schemeClr val="accent1">
                    <a:lumMod val="75000"/>
                  </a:schemeClr>
                </a:solidFill>
              </a:rPr>
              <a:t>r</a:t>
            </a:r>
            <a:endParaRPr lang="en-US" sz="8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26089" y="2271002"/>
            <a:ext cx="1071154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8800" b="1" dirty="0" smtClean="0">
                <a:solidFill>
                  <a:schemeClr val="accent1">
                    <a:lumMod val="75000"/>
                  </a:schemeClr>
                </a:solidFill>
              </a:rPr>
              <a:t>s</a:t>
            </a:r>
            <a:endParaRPr lang="en-US" sz="8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53089" y="2294550"/>
            <a:ext cx="1071154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8800" b="1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endParaRPr lang="en-US" sz="8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71689" y="2344866"/>
            <a:ext cx="1071154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chemeClr val="accent1">
                    <a:lumMod val="75000"/>
                  </a:schemeClr>
                </a:solidFill>
              </a:rPr>
              <a:t>tr</a:t>
            </a:r>
            <a:endParaRPr lang="en-US" sz="8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09822" y="886265"/>
            <a:ext cx="2518116" cy="97067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737358" y="1002714"/>
            <a:ext cx="2250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</a:t>
            </a:r>
            <a:r>
              <a:rPr lang="en-US" sz="4000" b="1" dirty="0">
                <a:solidFill>
                  <a:schemeClr val="accent2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©</a:t>
            </a:r>
            <a:r>
              <a:rPr lang="vi-VN" sz="4000" b="1" dirty="0" smtClean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endParaRPr lang="en-US" sz="4000" b="1" dirty="0">
              <a:solidFill>
                <a:schemeClr val="accent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287193" y="1167806"/>
            <a:ext cx="527536" cy="485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336430" y="1076585"/>
            <a:ext cx="281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/>
              <a:t>1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805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10"/>
    </mc:Choice>
    <mc:Fallback xmlns="">
      <p:transition spd="slow" advTm="36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03" t="31923" r="79327" b="48931"/>
          <a:stretch/>
        </p:blipFill>
        <p:spPr>
          <a:xfrm>
            <a:off x="682907" y="370389"/>
            <a:ext cx="10822329" cy="620403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209821" y="777036"/>
            <a:ext cx="2518116" cy="97067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35522" y="883101"/>
            <a:ext cx="2250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tiếng</a:t>
            </a:r>
            <a:endParaRPr lang="en-US" sz="3600" b="1" dirty="0">
              <a:solidFill>
                <a:schemeClr val="accent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287193" y="973775"/>
            <a:ext cx="527536" cy="485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349654" y="882553"/>
            <a:ext cx="281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/>
              <a:t>2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111022" y="1917659"/>
            <a:ext cx="1670756" cy="132343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 </a:t>
            </a:r>
            <a:r>
              <a:rPr lang="en-US" sz="8000" b="1" dirty="0" err="1" smtClean="0">
                <a:solidFill>
                  <a:schemeClr val="accent1">
                    <a:lumMod val="75000"/>
                  </a:schemeClr>
                </a:solidFill>
              </a:rPr>
              <a:t>rổ</a:t>
            </a:r>
            <a:endParaRPr lang="en-US" sz="8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19697" y="1894276"/>
            <a:ext cx="1673013" cy="132343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 </a:t>
            </a:r>
            <a:r>
              <a:rPr lang="en-US" sz="8000" b="1" dirty="0" err="1" smtClean="0">
                <a:solidFill>
                  <a:schemeClr val="accent1">
                    <a:lumMod val="75000"/>
                  </a:schemeClr>
                </a:solidFill>
              </a:rPr>
              <a:t>số</a:t>
            </a:r>
            <a:endParaRPr lang="en-US" sz="8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8765" y="3600995"/>
            <a:ext cx="1750745" cy="132343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8000" b="1" dirty="0" err="1" smtClean="0">
                <a:solidFill>
                  <a:schemeClr val="accent1">
                    <a:lumMod val="75000"/>
                  </a:schemeClr>
                </a:solidFill>
              </a:rPr>
              <a:t>ừ</a:t>
            </a:r>
            <a:endParaRPr lang="en-US" sz="8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02925" y="3583578"/>
            <a:ext cx="1701075" cy="132343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 </a:t>
            </a:r>
            <a:r>
              <a:rPr lang="en-US" sz="8000" b="1" dirty="0" err="1" smtClean="0">
                <a:solidFill>
                  <a:schemeClr val="accent1">
                    <a:lumMod val="75000"/>
                  </a:schemeClr>
                </a:solidFill>
              </a:rPr>
              <a:t>trẻ</a:t>
            </a:r>
            <a:endParaRPr lang="en-US" sz="8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86133" y="3566161"/>
            <a:ext cx="1738489" cy="132343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8000" b="1" dirty="0" err="1" smtClean="0">
                <a:solidFill>
                  <a:schemeClr val="accent1">
                    <a:lumMod val="75000"/>
                  </a:schemeClr>
                </a:solidFill>
              </a:rPr>
              <a:t>trỏ</a:t>
            </a:r>
            <a:endParaRPr lang="en-US" sz="8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53866" y="1877343"/>
            <a:ext cx="1625600" cy="132343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 </a:t>
            </a:r>
            <a:r>
              <a:rPr lang="en-US" sz="8000" b="1" dirty="0" err="1" smtClean="0">
                <a:solidFill>
                  <a:schemeClr val="accent1">
                    <a:lumMod val="75000"/>
                  </a:schemeClr>
                </a:solidFill>
              </a:rPr>
              <a:t>sợ</a:t>
            </a:r>
            <a:endParaRPr lang="en-US" sz="8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1470744"/>
      </p:ext>
    </p:extLst>
  </p:cSld>
  <p:clrMapOvr>
    <a:masterClrMapping/>
  </p:clrMapOvr>
  <p:transition advTm="4137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903" t="31923" r="79327" b="48931"/>
          <a:stretch/>
        </p:blipFill>
        <p:spPr>
          <a:xfrm>
            <a:off x="682907" y="280077"/>
            <a:ext cx="10822329" cy="620403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09822" y="931420"/>
            <a:ext cx="2730000" cy="97067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22798" y="1115444"/>
            <a:ext cx="527536" cy="485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72035" y="1024223"/>
            <a:ext cx="281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/>
              <a:t>3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712193" y="1024223"/>
            <a:ext cx="2250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từ ngữ</a:t>
            </a:r>
            <a:endParaRPr lang="en-US" sz="3200" b="1" dirty="0">
              <a:solidFill>
                <a:schemeClr val="accent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309" y="2207622"/>
            <a:ext cx="2534194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chemeClr val="accent1">
                    <a:lumMod val="75000"/>
                  </a:schemeClr>
                </a:solidFill>
              </a:rPr>
              <a:t>chú</a:t>
            </a:r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6600" b="1" dirty="0" err="1" smtClean="0">
                <a:solidFill>
                  <a:schemeClr val="accent1">
                    <a:lumMod val="75000"/>
                  </a:schemeClr>
                </a:solidFill>
              </a:rPr>
              <a:t>rể</a:t>
            </a:r>
            <a:endParaRPr lang="en-US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0152" y="2192465"/>
            <a:ext cx="2534194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6600" b="1" dirty="0" err="1" smtClean="0">
                <a:solidFill>
                  <a:schemeClr val="accent1">
                    <a:lumMod val="75000"/>
                  </a:schemeClr>
                </a:solidFill>
              </a:rPr>
              <a:t>ơ</a:t>
            </a:r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</a:rPr>
              <a:t> mi</a:t>
            </a:r>
            <a:endParaRPr lang="en-US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8596" y="3530199"/>
            <a:ext cx="2534194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sz="6600" b="1" dirty="0" err="1" smtClean="0">
                <a:solidFill>
                  <a:schemeClr val="accent1">
                    <a:lumMod val="75000"/>
                  </a:schemeClr>
                </a:solidFill>
              </a:rPr>
              <a:t>ủ</a:t>
            </a:r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6600" b="1" dirty="0" err="1" smtClean="0">
                <a:solidFill>
                  <a:schemeClr val="accent1">
                    <a:lumMod val="75000"/>
                  </a:schemeClr>
                </a:solidFill>
              </a:rPr>
              <a:t>từ</a:t>
            </a:r>
            <a:endParaRPr lang="en-US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53050" y="3500847"/>
            <a:ext cx="2534194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sz="6600" b="1" dirty="0" err="1" smtClean="0">
                <a:solidFill>
                  <a:schemeClr val="accent1">
                    <a:lumMod val="75000"/>
                  </a:schemeClr>
                </a:solidFill>
              </a:rPr>
              <a:t>hỉ</a:t>
            </a:r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6600" b="1" dirty="0" err="1" smtClean="0">
                <a:solidFill>
                  <a:schemeClr val="accent1">
                    <a:lumMod val="75000"/>
                  </a:schemeClr>
                </a:solidFill>
              </a:rPr>
              <a:t>trỏ</a:t>
            </a:r>
            <a:endParaRPr lang="en-US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635022" y="3115733"/>
            <a:ext cx="406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508044" y="3121377"/>
            <a:ext cx="406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94754" y="4459110"/>
            <a:ext cx="406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794976" y="4425244"/>
            <a:ext cx="479780" cy="56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0386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36"/>
    </mc:Choice>
    <mc:Fallback xmlns="">
      <p:transition spd="slow" advTm="602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97511" y="1309511"/>
            <a:ext cx="2325511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03" t="31923" r="79327" b="48931"/>
          <a:stretch/>
        </p:blipFill>
        <p:spPr>
          <a:xfrm>
            <a:off x="682907" y="370389"/>
            <a:ext cx="10822329" cy="62040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3699" y="785369"/>
            <a:ext cx="9261566" cy="51990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80306" y="2635311"/>
            <a:ext cx="6542716" cy="144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chemeClr val="accent1">
                    <a:lumMod val="75000"/>
                  </a:schemeClr>
                </a:solidFill>
              </a:rPr>
              <a:t>Bé</a:t>
            </a:r>
            <a:r>
              <a:rPr lang="en-US" sz="8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8800" b="1" dirty="0" err="1" smtClean="0">
                <a:solidFill>
                  <a:schemeClr val="accent1">
                    <a:lumMod val="75000"/>
                  </a:schemeClr>
                </a:solidFill>
              </a:rPr>
              <a:t>Trí</a:t>
            </a:r>
            <a:r>
              <a:rPr lang="en-US" sz="8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8800" b="1" dirty="0" err="1" smtClean="0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US" sz="8800" b="1" dirty="0" smtClean="0">
                <a:solidFill>
                  <a:schemeClr val="accent1">
                    <a:lumMod val="75000"/>
                  </a:schemeClr>
                </a:solidFill>
              </a:rPr>
              <a:t> ô </a:t>
            </a:r>
            <a:r>
              <a:rPr lang="en-US" sz="8800" b="1" dirty="0" err="1" smtClean="0">
                <a:solidFill>
                  <a:schemeClr val="accent1">
                    <a:lumMod val="75000"/>
                  </a:schemeClr>
                </a:solidFill>
              </a:rPr>
              <a:t>tô</a:t>
            </a:r>
            <a:r>
              <a:rPr lang="en-US" sz="88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8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345288" y="852398"/>
            <a:ext cx="2730000" cy="97067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358264" y="1036422"/>
            <a:ext cx="527536" cy="485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07501" y="945201"/>
            <a:ext cx="281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7659" y="945201"/>
            <a:ext cx="2250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</a:t>
            </a:r>
            <a:r>
              <a:rPr lang="en-US" sz="3200" b="1" dirty="0" err="1" smtClean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sz="3200" b="1" dirty="0">
              <a:solidFill>
                <a:schemeClr val="accent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385733" y="3843866"/>
            <a:ext cx="603956" cy="56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755466" y="3877733"/>
            <a:ext cx="479780" cy="56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4609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93"/>
    </mc:Choice>
    <mc:Fallback xmlns="">
      <p:transition spd="slow" advTm="29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1903" t="31923" r="79327" b="48931"/>
          <a:stretch/>
        </p:blipFill>
        <p:spPr>
          <a:xfrm>
            <a:off x="682907" y="370389"/>
            <a:ext cx="10822329" cy="62040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22809" t="10086" r="7803" b="20134"/>
          <a:stretch/>
        </p:blipFill>
        <p:spPr>
          <a:xfrm>
            <a:off x="1519426" y="791508"/>
            <a:ext cx="9028253" cy="5104436"/>
          </a:xfrm>
          <a:prstGeom prst="rect">
            <a:avLst/>
          </a:prstGeom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1787198" y="1715911"/>
            <a:ext cx="1248853" cy="18546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57199" y="2573440"/>
            <a:ext cx="33810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 GIÃN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19349656">
            <a:off x="9390265" y="1631244"/>
            <a:ext cx="1248853" cy="1854646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355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81"/>
    </mc:Choice>
    <mc:Fallback xmlns="">
      <p:transition spd="slow" advTm="96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74641409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7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9.2|4.1|1|4|15|2.5|2.1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.6|1.6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7|0.7|41.7|4.3|5.2|3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6.6|3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200</Words>
  <Application>Microsoft Office PowerPoint</Application>
  <PresentationFormat>Widescreen</PresentationFormat>
  <Paragraphs>93</Paragraphs>
  <Slides>15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Microsoft YaHei</vt:lpstr>
      <vt:lpstr>.VnAvant</vt:lpstr>
      <vt:lpstr>A3.BoosterNextFYBlackRegular-San</vt:lpstr>
      <vt:lpstr>Arial</vt:lpstr>
      <vt:lpstr>Arial-Rounded</vt:lpstr>
      <vt:lpstr>Calibri</vt:lpstr>
      <vt:lpstr>Calibri Light</vt:lpstr>
      <vt:lpstr>HP001 4 hàng</vt:lpstr>
      <vt:lpstr>iCiel Nabila</vt:lpstr>
      <vt:lpstr>Times New Roman</vt:lpstr>
      <vt:lpstr>Wingdings</vt:lpstr>
      <vt:lpstr>字魂36号-正文宋楷</vt:lpstr>
      <vt:lpstr>Office Theme</vt:lpstr>
      <vt:lpstr>CHÀO MỪNG CÁC CON ĐẾN VỚI GIỜ HỌC MÔN TIẾNG VIỆT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ASUS</cp:lastModifiedBy>
  <cp:revision>168</cp:revision>
  <dcterms:created xsi:type="dcterms:W3CDTF">2020-04-04T12:14:29Z</dcterms:created>
  <dcterms:modified xsi:type="dcterms:W3CDTF">2021-10-22T03:07:57Z</dcterms:modified>
</cp:coreProperties>
</file>