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8"/>
  </p:notesMasterIdLst>
  <p:sldIdLst>
    <p:sldId id="307" r:id="rId3"/>
    <p:sldId id="308" r:id="rId4"/>
    <p:sldId id="256" r:id="rId5"/>
    <p:sldId id="257" r:id="rId6"/>
    <p:sldId id="309" r:id="rId7"/>
    <p:sldId id="310" r:id="rId8"/>
    <p:sldId id="311" r:id="rId9"/>
    <p:sldId id="312" r:id="rId10"/>
    <p:sldId id="263" r:id="rId11"/>
    <p:sldId id="262" r:id="rId12"/>
    <p:sldId id="280" r:id="rId13"/>
    <p:sldId id="264" r:id="rId14"/>
    <p:sldId id="260" r:id="rId15"/>
    <p:sldId id="313" r:id="rId16"/>
    <p:sldId id="314" r:id="rId17"/>
    <p:sldId id="301" r:id="rId18"/>
    <p:sldId id="315" r:id="rId19"/>
    <p:sldId id="317" r:id="rId20"/>
    <p:sldId id="316" r:id="rId21"/>
    <p:sldId id="318" r:id="rId22"/>
    <p:sldId id="319" r:id="rId23"/>
    <p:sldId id="320" r:id="rId24"/>
    <p:sldId id="322" r:id="rId25"/>
    <p:sldId id="289" r:id="rId26"/>
    <p:sldId id="353" r:id="rId27"/>
    <p:sldId id="354" r:id="rId28"/>
    <p:sldId id="359" r:id="rId29"/>
    <p:sldId id="267" r:id="rId30"/>
    <p:sldId id="363" r:id="rId31"/>
    <p:sldId id="364" r:id="rId32"/>
    <p:sldId id="365" r:id="rId33"/>
    <p:sldId id="362" r:id="rId34"/>
    <p:sldId id="361" r:id="rId35"/>
    <p:sldId id="272" r:id="rId36"/>
    <p:sldId id="297" r:id="rId37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9"/>
      <p:italic r:id="rId40"/>
    </p:embeddedFont>
    <p:embeddedFont>
      <p:font typeface="Quicksand Medium" panose="020B0604020202020204" charset="-93"/>
      <p:regular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Arial Rounded MT Bold" panose="020F0704030504030204" pitchFamily="34" charset="0"/>
      <p:regular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宋体" panose="02010600030101010101" pitchFamily="2" charset="-122"/>
      <p:regular r:id="rId55"/>
    </p:embeddedFont>
    <p:embeddedFont>
      <p:font typeface=".VnAvant" panose="020B7200000000000000" pitchFamily="34" charset="0"/>
      <p:regular r:id="rId56"/>
      <p:bold r:id="rId57"/>
      <p:italic r:id="rId58"/>
      <p:boldItalic r:id="rId59"/>
    </p:embeddedFont>
    <p:embeddedFont>
      <p:font typeface="Arial-Rounded" panose="020B0500000000000000" pitchFamily="34" charset="-93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DF9"/>
    <a:srgbClr val="FEFBF6"/>
    <a:srgbClr val="FEFBF5"/>
    <a:srgbClr val="74B43C"/>
    <a:srgbClr val="72CEEE"/>
    <a:srgbClr val="0099DA"/>
    <a:srgbClr val="E52D56"/>
    <a:srgbClr val="D00000"/>
    <a:srgbClr val="D8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75" d="100"/>
          <a:sy n="75" d="100"/>
        </p:scale>
        <p:origin x="1507" y="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7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366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367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313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1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- Hs đọc</a:t>
            </a:r>
            <a:r>
              <a:rPr lang="vi-VN" baseline="0" dirty="0"/>
              <a:t> phần viết bảng (chiếu dòng ngang) </a:t>
            </a:r>
            <a:endParaRPr lang="vi-VN" dirty="0"/>
          </a:p>
          <a:p>
            <a:r>
              <a:rPr lang="vi-VN" dirty="0"/>
              <a:t>- Gv cho nhận</a:t>
            </a:r>
            <a:r>
              <a:rPr lang="vi-VN" baseline="0" dirty="0"/>
              <a:t> xét độ cao các chữ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26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00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2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730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5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05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1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9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0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5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</p:spTree>
    <p:extLst>
      <p:ext uri="{BB962C8B-B14F-4D97-AF65-F5344CB8AC3E}">
        <p14:creationId xmlns:p14="http://schemas.microsoft.com/office/powerpoint/2010/main" val="162988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5" r:id="rId11"/>
    <p:sldLayoutId id="2147483676" r:id="rId12"/>
    <p:sldLayoutId id="2147483677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slide" Target="slide4.xml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22" y="6393"/>
            <a:ext cx="9168556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08" y="-328155"/>
            <a:ext cx="96252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" y="2982382"/>
            <a:ext cx="912296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8" y="3531914"/>
            <a:ext cx="471709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96702" y="1729131"/>
            <a:ext cx="4863223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2" y="2175699"/>
            <a:ext cx="2696492" cy="3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03401" y="102872"/>
            <a:ext cx="160086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68747" y="-304694"/>
            <a:ext cx="1900287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37813" y="1735839"/>
            <a:ext cx="7469342" cy="3236251"/>
          </a:xfrm>
          <a:prstGeom prst="rect">
            <a:avLst/>
          </a:prstGeom>
        </p:spPr>
        <p:txBody>
          <a:bodyPr spcFirstLastPara="1" wrap="none" lIns="91106" tIns="45612" rIns="91106" bIns="45612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86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386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24180" y="278552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/>
          <a:p>
            <a:pPr algn="ctr" defTabSz="1618693">
              <a:defRPr/>
            </a:pPr>
            <a:r>
              <a:rPr lang="en-US" altLang="zh-CN" sz="39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9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" y="85559"/>
            <a:ext cx="1309333" cy="38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7380" y="4397580"/>
            <a:ext cx="822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đưa Hà đến lớp học múa.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897380" y="4397580"/>
            <a:ext cx="586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 học m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úa.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212818" y="866784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r>
              <a:rPr lang="en-GB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GB" sz="6600" b="1" dirty="0">
              <a:solidFill>
                <a:srgbClr val="FF0066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2584636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2584633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2470483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1" grpId="0" animBg="1"/>
      <p:bldP spid="12" grpId="0" animBg="1"/>
      <p:bldP spid="13" grpId="0" animBg="1"/>
      <p:bldP spid="33" grpId="0"/>
      <p:bldP spid="10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687170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687167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573017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833413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857973"/>
            <a:ext cx="4270730" cy="61761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B0550F-86F2-42EC-BF30-7C34E02B741B}"/>
              </a:ext>
            </a:extLst>
          </p:cNvPr>
          <p:cNvCxnSpPr/>
          <p:nvPr/>
        </p:nvCxnSpPr>
        <p:spPr>
          <a:xfrm>
            <a:off x="713452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0F40A7-9D85-4735-9D52-CB7F5698BEE1}"/>
              </a:ext>
            </a:extLst>
          </p:cNvPr>
          <p:cNvCxnSpPr/>
          <p:nvPr/>
        </p:nvCxnSpPr>
        <p:spPr>
          <a:xfrm>
            <a:off x="2220519" y="3390919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F6EB71-3B9D-4921-8281-AB39FE0394BB}"/>
              </a:ext>
            </a:extLst>
          </p:cNvPr>
          <p:cNvCxnSpPr/>
          <p:nvPr/>
        </p:nvCxnSpPr>
        <p:spPr>
          <a:xfrm>
            <a:off x="3714267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8C0800-1CE2-4A54-BB2E-E17125584173}"/>
              </a:ext>
            </a:extLst>
          </p:cNvPr>
          <p:cNvCxnSpPr/>
          <p:nvPr/>
        </p:nvCxnSpPr>
        <p:spPr>
          <a:xfrm>
            <a:off x="5058057" y="3420571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F00860-432E-463F-9168-D14A336D774E}"/>
              </a:ext>
            </a:extLst>
          </p:cNvPr>
          <p:cNvCxnSpPr/>
          <p:nvPr/>
        </p:nvCxnSpPr>
        <p:spPr>
          <a:xfrm>
            <a:off x="6624390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985E0E-F422-47CC-BCA5-DDDFEEDF9436}"/>
              </a:ext>
            </a:extLst>
          </p:cNvPr>
          <p:cNvCxnSpPr/>
          <p:nvPr/>
        </p:nvCxnSpPr>
        <p:spPr>
          <a:xfrm>
            <a:off x="8385457" y="3412104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8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687170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687167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573017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833413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857973"/>
            <a:ext cx="4270730" cy="6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8"/>
          <a:stretch/>
        </p:blipFill>
        <p:spPr>
          <a:xfrm>
            <a:off x="0" y="429925"/>
            <a:ext cx="4504268" cy="3348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89762-C5ED-4588-8FB4-D2C158FF0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268" y="544354"/>
            <a:ext cx="4639732" cy="3115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63100-BFFA-4CEC-9F43-AE70E9AC2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2494"/>
            <a:ext cx="898112" cy="467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37338-B7A4-465E-9AD4-AAB44BD65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8"/>
          <a:stretch/>
        </p:blipFill>
        <p:spPr>
          <a:xfrm>
            <a:off x="0" y="428065"/>
            <a:ext cx="4504268" cy="3348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EC37F-971F-419B-A24E-C6DE3EDD5F9F}"/>
              </a:ext>
            </a:extLst>
          </p:cNvPr>
          <p:cNvSpPr txBox="1"/>
          <p:nvPr/>
        </p:nvSpPr>
        <p:spPr>
          <a:xfrm>
            <a:off x="3146073" y="3882578"/>
            <a:ext cx="385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cµ </a:t>
            </a:r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endParaRPr lang="en-US" sz="4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BE1BA-3FA4-4967-8885-726301F5A239}"/>
              </a:ext>
            </a:extLst>
          </p:cNvPr>
          <p:cNvSpPr txBox="1"/>
          <p:nvPr/>
        </p:nvSpPr>
        <p:spPr>
          <a:xfrm>
            <a:off x="3146072" y="3880718"/>
            <a:ext cx="385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cµ </a:t>
            </a:r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4800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/>
        </p:blipFill>
        <p:spPr>
          <a:xfrm>
            <a:off x="2580640" y="640134"/>
            <a:ext cx="2701808" cy="308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925922-75EE-4CEB-B430-1E952D737D34}"/>
              </a:ext>
            </a:extLst>
          </p:cNvPr>
          <p:cNvSpPr txBox="1"/>
          <p:nvPr/>
        </p:nvSpPr>
        <p:spPr>
          <a:xfrm>
            <a:off x="3284853" y="3841992"/>
            <a:ext cx="257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2B4624-5C08-40BF-8EE3-A56074EDEF4D}"/>
              </a:ext>
            </a:extLst>
          </p:cNvPr>
          <p:cNvSpPr txBox="1"/>
          <p:nvPr/>
        </p:nvSpPr>
        <p:spPr>
          <a:xfrm>
            <a:off x="3284853" y="3841991"/>
            <a:ext cx="257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4800" dirty="0" err="1">
                <a:solidFill>
                  <a:srgbClr val="FF0000"/>
                </a:solidFill>
                <a:latin typeface=".VnAvant" pitchFamily="34" charset="0"/>
              </a:rPr>
              <a:t>óa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 «</a:t>
            </a:r>
          </a:p>
        </p:txBody>
      </p:sp>
    </p:spTree>
    <p:extLst>
      <p:ext uri="{BB962C8B-B14F-4D97-AF65-F5344CB8AC3E}">
        <p14:creationId xmlns:p14="http://schemas.microsoft.com/office/powerpoint/2010/main" val="21065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5"/>
          <a:stretch/>
        </p:blipFill>
        <p:spPr>
          <a:xfrm>
            <a:off x="319824" y="522667"/>
            <a:ext cx="3403922" cy="3158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C8439-9748-416F-8D04-45842B496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0" b="100000" l="0" r="100000"/>
                    </a14:imgEffect>
                  </a14:imgLayer>
                </a14:imgProps>
              </a:ext>
            </a:extLst>
          </a:blip>
          <a:srcRect t="2530"/>
          <a:stretch/>
        </p:blipFill>
        <p:spPr>
          <a:xfrm>
            <a:off x="4018853" y="93133"/>
            <a:ext cx="4525924" cy="3588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CC84BE-ADE1-4313-9CF6-F28E9FED311A}"/>
              </a:ext>
            </a:extLst>
          </p:cNvPr>
          <p:cNvSpPr txBox="1"/>
          <p:nvPr/>
        </p:nvSpPr>
        <p:spPr>
          <a:xfrm>
            <a:off x="3479801" y="3757818"/>
            <a:ext cx="269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d­­­­</a:t>
            </a:r>
            <a:r>
              <a:rPr lang="en-US" sz="5400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CB52D-1266-4FAF-8033-08DD6D4CA2EB}"/>
              </a:ext>
            </a:extLst>
          </p:cNvPr>
          <p:cNvSpPr txBox="1"/>
          <p:nvPr/>
        </p:nvSpPr>
        <p:spPr>
          <a:xfrm>
            <a:off x="3479801" y="3757818"/>
            <a:ext cx="269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d­­­­</a:t>
            </a:r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lª</a:t>
            </a:r>
          </a:p>
        </p:txBody>
      </p:sp>
    </p:spTree>
    <p:extLst>
      <p:ext uri="{BB962C8B-B14F-4D97-AF65-F5344CB8AC3E}">
        <p14:creationId xmlns:p14="http://schemas.microsoft.com/office/powerpoint/2010/main" val="1165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0"/>
          <a:stretch/>
        </p:blipFill>
        <p:spPr>
          <a:xfrm>
            <a:off x="214209" y="390389"/>
            <a:ext cx="3756658" cy="332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6426CD-DA24-4B02-A5A0-BC1144800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2" r="3777" b="10826"/>
          <a:stretch/>
        </p:blipFill>
        <p:spPr>
          <a:xfrm>
            <a:off x="3970867" y="390389"/>
            <a:ext cx="4958924" cy="3335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737C5C-5B29-412A-8749-819F50A5C1A6}"/>
              </a:ext>
            </a:extLst>
          </p:cNvPr>
          <p:cNvSpPr txBox="1"/>
          <p:nvPr/>
        </p:nvSpPr>
        <p:spPr>
          <a:xfrm>
            <a:off x="3371818" y="3983670"/>
            <a:ext cx="240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cöa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44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8F243-24E5-4FCE-A8B6-9091AC089303}"/>
              </a:ext>
            </a:extLst>
          </p:cNvPr>
          <p:cNvSpPr txBox="1"/>
          <p:nvPr/>
        </p:nvSpPr>
        <p:spPr>
          <a:xfrm>
            <a:off x="3371818" y="3974559"/>
            <a:ext cx="240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öa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44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2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" y="74722"/>
            <a:ext cx="9121378" cy="53782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5596" y="2333145"/>
            <a:ext cx="2171812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83" y="2342679"/>
            <a:ext cx="869789" cy="3059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4" y="2164532"/>
            <a:ext cx="1401770" cy="1433351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89" y="3101671"/>
            <a:ext cx="2314930" cy="1967107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7832845" y="-98629"/>
            <a:ext cx="1316093" cy="13217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0005" y="279422"/>
            <a:ext cx="7240449" cy="2212279"/>
          </a:xfrm>
          <a:prstGeom prst="rect">
            <a:avLst/>
          </a:prstGeom>
          <a:noFill/>
        </p:spPr>
        <p:txBody>
          <a:bodyPr wrap="square" lIns="91258" tIns="45628" rIns="91258" bIns="45628" rtlCol="0">
            <a:spAutoFit/>
          </a:bodyPr>
          <a:lstStyle/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</a:t>
            </a:r>
          </a:p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“ONG NON CHĂM CHỈ”</a:t>
            </a:r>
          </a:p>
        </p:txBody>
      </p:sp>
    </p:spTree>
    <p:extLst>
      <p:ext uri="{BB962C8B-B14F-4D97-AF65-F5344CB8AC3E}">
        <p14:creationId xmlns:p14="http://schemas.microsoft.com/office/powerpoint/2010/main" val="34149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4" y="1993001"/>
            <a:ext cx="1717315" cy="165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32" y="1210033"/>
            <a:ext cx="1966945" cy="244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88" y="1619539"/>
            <a:ext cx="1782526" cy="2031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5" y="1582586"/>
            <a:ext cx="1606528" cy="20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8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831104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831101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716951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977347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3001907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08001" y="3782727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74972" y="3782726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6924933" y="3721170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4900548" y="3659616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</p:spTree>
    <p:extLst>
      <p:ext uri="{BB962C8B-B14F-4D97-AF65-F5344CB8AC3E}">
        <p14:creationId xmlns:p14="http://schemas.microsoft.com/office/powerpoint/2010/main" val="148771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081838" y="478905"/>
            <a:ext cx="7727562" cy="4341951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181098" y="784196"/>
            <a:ext cx="8895241" cy="41405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53" y="3861576"/>
            <a:ext cx="1290368" cy="13774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794" y="1001051"/>
            <a:ext cx="938845" cy="11757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736" y="3050974"/>
            <a:ext cx="848969" cy="7045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85688" y="145455"/>
            <a:ext cx="946427" cy="5692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9671" y="6"/>
            <a:ext cx="934079" cy="11154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85350" y="4221449"/>
            <a:ext cx="2081978" cy="9351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57603" y="2750790"/>
            <a:ext cx="1398596" cy="8412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3182" y="2762635"/>
            <a:ext cx="516108" cy="4283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5410" y="4243080"/>
            <a:ext cx="602374" cy="36234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768732" y="1416455"/>
            <a:ext cx="1398596" cy="8412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284575" y="3500145"/>
            <a:ext cx="633660" cy="381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0554" y="2182854"/>
            <a:ext cx="5734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Cùng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thư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giãn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nào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!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96" y="-288189"/>
            <a:ext cx="1179209" cy="11789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521815" y="700422"/>
            <a:ext cx="2278877" cy="11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5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860" y="152572"/>
            <a:ext cx="3256140" cy="705889"/>
            <a:chOff x="63500" y="1429216"/>
            <a:chExt cx="32642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7" y="1429216"/>
              <a:ext cx="294335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9E3178-157E-45A7-903E-4254F40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88"/>
            <a:ext cx="9133680" cy="9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3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3E536-65AD-40ED-92EB-8E922277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44" y="0"/>
            <a:ext cx="5675112" cy="5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20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221" y="532081"/>
            <a:ext cx="3592904" cy="3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3E536-65AD-40ED-92EB-8E922277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44" y="0"/>
            <a:ext cx="5675112" cy="5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77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05" y="1199972"/>
            <a:ext cx="5098949" cy="23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92642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78B966-55D9-42B0-BBFB-A49B8A765346}"/>
              </a:ext>
            </a:extLst>
          </p:cNvPr>
          <p:cNvCxnSpPr/>
          <p:nvPr/>
        </p:nvCxnSpPr>
        <p:spPr>
          <a:xfrm>
            <a:off x="3093720" y="238778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089C84-6681-4987-BD6C-070EBC5FC1DD}"/>
              </a:ext>
            </a:extLst>
          </p:cNvPr>
          <p:cNvCxnSpPr/>
          <p:nvPr/>
        </p:nvCxnSpPr>
        <p:spPr>
          <a:xfrm>
            <a:off x="46558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6C0DE5-FC57-415B-9B23-E997B3855ED7}"/>
              </a:ext>
            </a:extLst>
          </p:cNvPr>
          <p:cNvCxnSpPr/>
          <p:nvPr/>
        </p:nvCxnSpPr>
        <p:spPr>
          <a:xfrm>
            <a:off x="5478780" y="240302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9D458-09F1-4498-AF92-3EB605BC5BD8}"/>
              </a:ext>
            </a:extLst>
          </p:cNvPr>
          <p:cNvCxnSpPr/>
          <p:nvPr/>
        </p:nvCxnSpPr>
        <p:spPr>
          <a:xfrm>
            <a:off x="70561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3B7871-1C32-48AD-BC76-5DA663A5AE94}"/>
              </a:ext>
            </a:extLst>
          </p:cNvPr>
          <p:cNvCxnSpPr/>
          <p:nvPr/>
        </p:nvCxnSpPr>
        <p:spPr>
          <a:xfrm>
            <a:off x="1554480" y="291356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0B4473-E87C-4DEA-BE41-663B6F54D0D2}"/>
              </a:ext>
            </a:extLst>
          </p:cNvPr>
          <p:cNvCxnSpPr/>
          <p:nvPr/>
        </p:nvCxnSpPr>
        <p:spPr>
          <a:xfrm>
            <a:off x="671354" y="289832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5C5640-36E2-4DA0-9F13-FE9A61398177}"/>
              </a:ext>
            </a:extLst>
          </p:cNvPr>
          <p:cNvCxnSpPr/>
          <p:nvPr/>
        </p:nvCxnSpPr>
        <p:spPr>
          <a:xfrm>
            <a:off x="2568734" y="291356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DC8F2-F68E-4AAF-AED3-8B7360302FDB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MÑ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B252F-B36E-4B17-A255-EE1DADC3CC7F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MÑ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lª.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02BAB0-0F8B-4E45-931A-C7874184A428}"/>
              </a:ext>
            </a:extLst>
          </p:cNvPr>
          <p:cNvCxnSpPr/>
          <p:nvPr/>
        </p:nvCxnSpPr>
        <p:spPr>
          <a:xfrm flipH="1">
            <a:off x="6262006" y="1959087"/>
            <a:ext cx="73479" cy="5146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5DEBE1-B1E5-4ADE-95E2-84AD4E497262}"/>
              </a:ext>
            </a:extLst>
          </p:cNvPr>
          <p:cNvCxnSpPr/>
          <p:nvPr/>
        </p:nvCxnSpPr>
        <p:spPr>
          <a:xfrm flipH="1">
            <a:off x="3943348" y="2383629"/>
            <a:ext cx="73479" cy="5146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8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51E4A-B3D2-4707-BD75-464570E6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hlinkClick r:id="rId5" action="ppaction://hlinksldjump"/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05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178864" y="191829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46467" y="1034413"/>
            <a:ext cx="2194991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40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834800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2623861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4" y="143021"/>
            <a:ext cx="6749731" cy="408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394300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945315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551701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551698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437548"/>
            <a:ext cx="300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48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697944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722504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28055" y="3246288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95026" y="3246287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7064551" y="3225722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5053311" y="3169355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535AE-B828-40C3-BED7-198170404DF1}"/>
              </a:ext>
            </a:extLst>
          </p:cNvPr>
          <p:cNvSpPr txBox="1"/>
          <p:nvPr/>
        </p:nvSpPr>
        <p:spPr>
          <a:xfrm>
            <a:off x="393773" y="3802343"/>
            <a:ext cx="8356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30374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96" y="1854875"/>
            <a:ext cx="4190032" cy="187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3127" y="6363"/>
            <a:ext cx="3296270" cy="248254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77" y="3459552"/>
            <a:ext cx="1401184" cy="10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21" y="603055"/>
            <a:ext cx="6582957" cy="4399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06" y="319490"/>
            <a:ext cx="2355527" cy="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</a:rPr>
              <a:t>TẠM BIỆT CÁC CON!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1" y="-106718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đĩa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chia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thọ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mía</a:t>
            </a:r>
            <a:endParaRPr lang="en-US" sz="4800" b="1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91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thủ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đô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dĩa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2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675214" y="-346581"/>
            <a:ext cx="7495949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1786134" y="1948778"/>
            <a:ext cx="6037769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mía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tía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04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78" cy="53782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84333" y="347284"/>
            <a:ext cx="2171812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83" y="2342679"/>
            <a:ext cx="869789" cy="3059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4" y="2164532"/>
            <a:ext cx="1401770" cy="1433351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89" y="3101671"/>
            <a:ext cx="2314930" cy="1967107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7832845" y="-98629"/>
            <a:ext cx="1316093" cy="13217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1573" y="1252987"/>
            <a:ext cx="7240449" cy="734952"/>
          </a:xfrm>
          <a:prstGeom prst="rect">
            <a:avLst/>
          </a:prstGeom>
          <a:noFill/>
        </p:spPr>
        <p:txBody>
          <a:bodyPr wrap="square" lIns="91258" tIns="45628" rIns="91258" bIns="45628" rtlCol="0">
            <a:spAutoFit/>
          </a:bodyPr>
          <a:lstStyle/>
          <a:p>
            <a:pPr algn="ctr" defTabSz="684425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41916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524</Words>
  <Application>Microsoft Office PowerPoint</Application>
  <PresentationFormat>On-screen Show (16:9)</PresentationFormat>
  <Paragraphs>134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Calibri Light</vt:lpstr>
      <vt:lpstr>Quicksand Medium</vt:lpstr>
      <vt:lpstr>Times New Roman</vt:lpstr>
      <vt:lpstr>Lato</vt:lpstr>
      <vt:lpstr>Calibri</vt:lpstr>
      <vt:lpstr>Arial</vt:lpstr>
      <vt:lpstr>Arial Rounded MT Bold</vt:lpstr>
      <vt:lpstr>UTM Avo</vt:lpstr>
      <vt:lpstr>宋体</vt:lpstr>
      <vt:lpstr>.VnAvant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ASUS</cp:lastModifiedBy>
  <cp:revision>167</cp:revision>
  <dcterms:modified xsi:type="dcterms:W3CDTF">2021-10-22T03:40:57Z</dcterms:modified>
</cp:coreProperties>
</file>