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notesMasterIdLst>
    <p:notesMasterId r:id="rId19"/>
  </p:notesMasterIdLst>
  <p:sldIdLst>
    <p:sldId id="329" r:id="rId2"/>
    <p:sldId id="315" r:id="rId3"/>
    <p:sldId id="335" r:id="rId4"/>
    <p:sldId id="304" r:id="rId5"/>
    <p:sldId id="297" r:id="rId6"/>
    <p:sldId id="326" r:id="rId7"/>
    <p:sldId id="313" r:id="rId8"/>
    <p:sldId id="334" r:id="rId9"/>
    <p:sldId id="328" r:id="rId10"/>
    <p:sldId id="332" r:id="rId11"/>
    <p:sldId id="321" r:id="rId12"/>
    <p:sldId id="324" r:id="rId13"/>
    <p:sldId id="325" r:id="rId14"/>
    <p:sldId id="336" r:id="rId15"/>
    <p:sldId id="331" r:id="rId16"/>
    <p:sldId id="333" r:id="rId17"/>
    <p:sldId id="28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anose="020B05030201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3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3" autoAdjust="0"/>
    <p:restoredTop sz="94576"/>
  </p:normalViewPr>
  <p:slideViewPr>
    <p:cSldViewPr showGuides="1">
      <p:cViewPr varScale="1">
        <p:scale>
          <a:sx n="55" d="100"/>
          <a:sy n="55" d="100"/>
        </p:scale>
        <p:origin x="14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FADB7-85DF-4BD2-B0CD-7A7ABE9F46A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4DD2941-35B0-4994-B2E9-1ED04FFDBCB0}">
      <dgm:prSet phldrT="[Text]"/>
      <dgm:spPr/>
      <dgm:t>
        <a:bodyPr/>
        <a:lstStyle/>
        <a:p>
          <a:r>
            <a:rPr lang="en-US" b="1">
              <a:solidFill>
                <a:srgbClr val="006600"/>
              </a:solidFill>
            </a:rPr>
            <a:t>Chủ đề 2: em tập vẽ</a:t>
          </a:r>
        </a:p>
      </dgm:t>
    </dgm:pt>
    <dgm:pt modelId="{927BF962-52FA-481F-9F1F-2396EB108536}" type="parTrans" cxnId="{8F4222CD-A80E-4C0F-8514-A7AD4436CD8F}">
      <dgm:prSet/>
      <dgm:spPr/>
      <dgm:t>
        <a:bodyPr/>
        <a:lstStyle/>
        <a:p>
          <a:endParaRPr lang="en-US"/>
        </a:p>
      </dgm:t>
    </dgm:pt>
    <dgm:pt modelId="{D1264CD3-0532-45D6-92F6-898ABC192A63}" type="sibTrans" cxnId="{8F4222CD-A80E-4C0F-8514-A7AD4436CD8F}">
      <dgm:prSet/>
      <dgm:spPr/>
      <dgm:t>
        <a:bodyPr/>
        <a:lstStyle/>
        <a:p>
          <a:endParaRPr lang="en-US"/>
        </a:p>
      </dgm:t>
    </dgm:pt>
    <dgm:pt modelId="{5DF42E21-B741-445F-B8BC-13DD6E112B88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1</a:t>
          </a:r>
          <a:r>
            <a:rPr lang="en-US" sz="1800">
              <a:solidFill>
                <a:srgbClr val="0000FF"/>
              </a:solidFill>
            </a:rPr>
            <a:t>: Làm quen với phần mềm học vẽ</a:t>
          </a:r>
        </a:p>
      </dgm:t>
    </dgm:pt>
    <dgm:pt modelId="{71213884-C4F3-4444-88D0-BFB03A57C460}" type="parTrans" cxnId="{08D6CCFD-3425-4B07-9115-B8282C48D7E6}">
      <dgm:prSet/>
      <dgm:spPr/>
      <dgm:t>
        <a:bodyPr/>
        <a:lstStyle/>
        <a:p>
          <a:endParaRPr lang="en-US"/>
        </a:p>
      </dgm:t>
    </dgm:pt>
    <dgm:pt modelId="{FF42EE49-2E07-4FF0-A4EB-0DF1F9551040}" type="sibTrans" cxnId="{08D6CCFD-3425-4B07-9115-B8282C48D7E6}">
      <dgm:prSet/>
      <dgm:spPr/>
      <dgm:t>
        <a:bodyPr/>
        <a:lstStyle/>
        <a:p>
          <a:endParaRPr lang="en-US"/>
        </a:p>
      </dgm:t>
    </dgm:pt>
    <dgm:pt modelId="{DBAA5ADB-1063-4722-B1FC-A28EF3C41CED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2: V</a:t>
          </a:r>
          <a:r>
            <a:rPr lang="en-US" sz="1800">
              <a:solidFill>
                <a:srgbClr val="0000FF"/>
              </a:solidFill>
            </a:rPr>
            <a:t>ẽ hình từ hình mẫu có sẵn. Chọn độ dày, màu nét vẽ</a:t>
          </a:r>
        </a:p>
      </dgm:t>
    </dgm:pt>
    <dgm:pt modelId="{C064B3B9-2ACF-468B-82DA-EBA67AC59188}" type="parTrans" cxnId="{3A68822C-D6EF-4F0B-BCAE-07307B147771}">
      <dgm:prSet/>
      <dgm:spPr/>
      <dgm:t>
        <a:bodyPr/>
        <a:lstStyle/>
        <a:p>
          <a:endParaRPr lang="en-US"/>
        </a:p>
      </dgm:t>
    </dgm:pt>
    <dgm:pt modelId="{4276B25A-F51D-4993-82D8-0C091DE77E59}" type="sibTrans" cxnId="{3A68822C-D6EF-4F0B-BCAE-07307B147771}">
      <dgm:prSet/>
      <dgm:spPr/>
      <dgm:t>
        <a:bodyPr/>
        <a:lstStyle/>
        <a:p>
          <a:endParaRPr lang="en-US"/>
        </a:p>
      </dgm:t>
    </dgm:pt>
    <dgm:pt modelId="{1C159CA0-F3FD-48F0-81A4-CBF285B60ADC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3: V</a:t>
          </a:r>
          <a:r>
            <a:rPr lang="en-US" sz="1800">
              <a:solidFill>
                <a:srgbClr val="0000FF"/>
              </a:solidFill>
            </a:rPr>
            <a:t>ẽ đường thẳng, đường cong</a:t>
          </a:r>
        </a:p>
      </dgm:t>
    </dgm:pt>
    <dgm:pt modelId="{702DA071-EF38-4EF7-868D-371B749E3D82}" type="parTrans" cxnId="{AB62F552-5C25-43DB-9C65-CAE852BFD24B}">
      <dgm:prSet/>
      <dgm:spPr/>
      <dgm:t>
        <a:bodyPr/>
        <a:lstStyle/>
        <a:p>
          <a:endParaRPr lang="en-US"/>
        </a:p>
      </dgm:t>
    </dgm:pt>
    <dgm:pt modelId="{D9109659-B890-4CB3-A204-44AB9BEA91D4}" type="sibTrans" cxnId="{AB62F552-5C25-43DB-9C65-CAE852BFD24B}">
      <dgm:prSet/>
      <dgm:spPr/>
      <dgm:t>
        <a:bodyPr/>
        <a:lstStyle/>
        <a:p>
          <a:endParaRPr lang="en-US"/>
        </a:p>
      </dgm:t>
    </dgm:pt>
    <dgm:pt modelId="{DE9D141A-286A-4217-93DD-0060316ED3A0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6: T</a:t>
          </a:r>
          <a:r>
            <a:rPr lang="en-US" sz="1800">
              <a:solidFill>
                <a:srgbClr val="0000FF"/>
              </a:solidFill>
            </a:rPr>
            <a:t>ô màu, hoàn thiện tranh vẽ</a:t>
          </a:r>
        </a:p>
      </dgm:t>
    </dgm:pt>
    <dgm:pt modelId="{4F01C225-B505-4D9B-B851-3D402C5EA1CA}" type="parTrans" cxnId="{E9D82384-C7B6-4BFB-B0BD-CB1F652CA25E}">
      <dgm:prSet/>
      <dgm:spPr/>
      <dgm:t>
        <a:bodyPr/>
        <a:lstStyle/>
        <a:p>
          <a:endParaRPr lang="en-US"/>
        </a:p>
      </dgm:t>
    </dgm:pt>
    <dgm:pt modelId="{FC08C4DC-A2F9-44A6-B3A7-E80A4C7C2983}" type="sibTrans" cxnId="{E9D82384-C7B6-4BFB-B0BD-CB1F652CA25E}">
      <dgm:prSet/>
      <dgm:spPr/>
      <dgm:t>
        <a:bodyPr/>
        <a:lstStyle/>
        <a:p>
          <a:endParaRPr lang="en-US"/>
        </a:p>
      </dgm:t>
    </dgm:pt>
    <dgm:pt modelId="{5CF3711D-3A97-4AE7-B6D1-010D04BA825F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4: </a:t>
          </a:r>
          <a:r>
            <a:rPr lang="en-US" sz="1800">
              <a:solidFill>
                <a:srgbClr val="0000FF"/>
              </a:solidFill>
            </a:rPr>
            <a:t>Tẩy, xóa chi tiết tranh vẽ</a:t>
          </a:r>
        </a:p>
      </dgm:t>
    </dgm:pt>
    <dgm:pt modelId="{2636E4E7-9E83-41A9-893A-B149AB88FE0C}" type="parTrans" cxnId="{4D2E88CC-304A-4103-B530-6C3968ABE4DA}">
      <dgm:prSet/>
      <dgm:spPr/>
      <dgm:t>
        <a:bodyPr/>
        <a:lstStyle/>
        <a:p>
          <a:endParaRPr lang="en-US"/>
        </a:p>
      </dgm:t>
    </dgm:pt>
    <dgm:pt modelId="{A8DB2D59-095B-4EB4-B10F-0D7ECFE7936E}" type="sibTrans" cxnId="{4D2E88CC-304A-4103-B530-6C3968ABE4DA}">
      <dgm:prSet/>
      <dgm:spPr/>
      <dgm:t>
        <a:bodyPr/>
        <a:lstStyle/>
        <a:p>
          <a:endParaRPr lang="en-US"/>
        </a:p>
      </dgm:t>
    </dgm:pt>
    <dgm:pt modelId="{9F4C45F6-F351-40BB-9DF8-0ABF10E77565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5: </a:t>
          </a:r>
          <a:r>
            <a:rPr lang="en-US" sz="1800">
              <a:solidFill>
                <a:srgbClr val="0000FF"/>
              </a:solidFill>
            </a:rPr>
            <a:t>Sao chép, di chuyển chi tiết tranh vẽ</a:t>
          </a:r>
        </a:p>
      </dgm:t>
    </dgm:pt>
    <dgm:pt modelId="{9BCC7384-3970-4CDA-AF1A-FA32669AFFE8}" type="parTrans" cxnId="{61CE2E48-2B63-4D6B-8D3C-13859DC8F7A4}">
      <dgm:prSet/>
      <dgm:spPr/>
      <dgm:t>
        <a:bodyPr/>
        <a:lstStyle/>
        <a:p>
          <a:endParaRPr lang="en-US"/>
        </a:p>
      </dgm:t>
    </dgm:pt>
    <dgm:pt modelId="{0D232D06-56BF-4357-AC6E-8D009ADE976B}" type="sibTrans" cxnId="{61CE2E48-2B63-4D6B-8D3C-13859DC8F7A4}">
      <dgm:prSet/>
      <dgm:spPr/>
      <dgm:t>
        <a:bodyPr/>
        <a:lstStyle/>
        <a:p>
          <a:endParaRPr lang="en-US"/>
        </a:p>
      </dgm:t>
    </dgm:pt>
    <dgm:pt modelId="{0D59C94D-EBC9-44DC-9429-05F1839595E7}">
      <dgm:prSet custT="1"/>
      <dgm:spPr/>
      <dgm:t>
        <a:bodyPr/>
        <a:lstStyle/>
        <a:p>
          <a:pPr algn="l"/>
          <a:r>
            <a:rPr lang="en-US" sz="1800">
              <a:solidFill>
                <a:srgbClr val="FF0000"/>
              </a:solidFill>
            </a:rPr>
            <a:t>Lưu bài: Ctrl + S</a:t>
          </a:r>
        </a:p>
      </dgm:t>
    </dgm:pt>
    <dgm:pt modelId="{3AD0E311-1AEB-4980-9815-3DD4588C3C3C}" type="parTrans" cxnId="{FD44120A-5EE7-4EBD-8556-8D3BF8EEFA9B}">
      <dgm:prSet/>
      <dgm:spPr/>
      <dgm:t>
        <a:bodyPr/>
        <a:lstStyle/>
        <a:p>
          <a:endParaRPr lang="en-US"/>
        </a:p>
      </dgm:t>
    </dgm:pt>
    <dgm:pt modelId="{5F31CA78-8A9F-4C0D-BD70-0DF5AFA0475E}" type="sibTrans" cxnId="{FD44120A-5EE7-4EBD-8556-8D3BF8EEFA9B}">
      <dgm:prSet/>
      <dgm:spPr/>
      <dgm:t>
        <a:bodyPr/>
        <a:lstStyle/>
        <a:p>
          <a:endParaRPr lang="en-US"/>
        </a:p>
      </dgm:t>
    </dgm:pt>
    <dgm:pt modelId="{C647583E-AD43-4BD2-B714-18C2C04927BE}">
      <dgm:prSet custT="1"/>
      <dgm:spPr/>
      <dgm:t>
        <a:bodyPr/>
        <a:lstStyle/>
        <a:p>
          <a:pPr algn="l"/>
          <a:r>
            <a:rPr lang="en-US" sz="1800">
              <a:solidFill>
                <a:srgbClr val="FF0000"/>
              </a:solidFill>
            </a:rPr>
            <a:t>Mở bài có sẵn : Ctrl + O</a:t>
          </a:r>
        </a:p>
      </dgm:t>
    </dgm:pt>
    <dgm:pt modelId="{B5DFF208-39B1-45B3-8808-57157DDFAD1C}" type="parTrans" cxnId="{046AC8CF-5313-436C-AB0C-15CB60C0439D}">
      <dgm:prSet/>
      <dgm:spPr/>
      <dgm:t>
        <a:bodyPr/>
        <a:lstStyle/>
        <a:p>
          <a:endParaRPr lang="en-US"/>
        </a:p>
      </dgm:t>
    </dgm:pt>
    <dgm:pt modelId="{568E755A-ACF2-46E5-B7E0-0D126098CA92}" type="sibTrans" cxnId="{046AC8CF-5313-436C-AB0C-15CB60C0439D}">
      <dgm:prSet/>
      <dgm:spPr/>
      <dgm:t>
        <a:bodyPr/>
        <a:lstStyle/>
        <a:p>
          <a:endParaRPr lang="en-US"/>
        </a:p>
      </dgm:t>
    </dgm:pt>
    <dgm:pt modelId="{3E51700A-DBD7-48E3-B8DF-5EDC241404B7}">
      <dgm:prSet custT="1"/>
      <dgm:spPr/>
      <dgm:t>
        <a:bodyPr/>
        <a:lstStyle/>
        <a:p>
          <a:pPr algn="l"/>
          <a:r>
            <a:rPr lang="en-US" sz="1800">
              <a:solidFill>
                <a:srgbClr val="FF0000"/>
              </a:solidFill>
            </a:rPr>
            <a:t>Mở bài mới: Ctrl + N</a:t>
          </a:r>
        </a:p>
      </dgm:t>
    </dgm:pt>
    <dgm:pt modelId="{20838DAB-F0B8-4F5A-A808-56F5974ACA23}" type="parTrans" cxnId="{AB959640-5DD2-404B-8F3A-407A83438AE7}">
      <dgm:prSet/>
      <dgm:spPr/>
      <dgm:t>
        <a:bodyPr/>
        <a:lstStyle/>
        <a:p>
          <a:endParaRPr lang="en-US"/>
        </a:p>
      </dgm:t>
    </dgm:pt>
    <dgm:pt modelId="{A5B7785D-36E4-4300-9CAC-42D9A01CEA7C}" type="sibTrans" cxnId="{AB959640-5DD2-404B-8F3A-407A83438AE7}">
      <dgm:prSet/>
      <dgm:spPr/>
      <dgm:t>
        <a:bodyPr/>
        <a:lstStyle/>
        <a:p>
          <a:endParaRPr lang="en-US"/>
        </a:p>
      </dgm:t>
    </dgm:pt>
    <dgm:pt modelId="{E9502DA1-0487-4385-9152-5642B15DA595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dụng       hoặc       (nhấn phím shift), </a:t>
          </a:r>
        </a:p>
        <a:p>
          <a:pPr algn="l"/>
          <a:r>
            <a:rPr lang="en-US" sz="1600">
              <a:solidFill>
                <a:srgbClr val="FF0000"/>
              </a:solidFill>
            </a:rPr>
            <a:t>size        : độ dày nét vẽ</a:t>
          </a:r>
        </a:p>
      </dgm:t>
    </dgm:pt>
    <dgm:pt modelId="{917ACE75-B221-4E7C-9432-7036419C3140}" type="parTrans" cxnId="{868AFE51-C39A-4D86-AF01-5390FEA0023D}">
      <dgm:prSet/>
      <dgm:spPr/>
      <dgm:t>
        <a:bodyPr/>
        <a:lstStyle/>
        <a:p>
          <a:endParaRPr lang="en-US"/>
        </a:p>
      </dgm:t>
    </dgm:pt>
    <dgm:pt modelId="{A0A90FE4-C6B9-4331-9F1D-17E91AB4B8AF}" type="sibTrans" cxnId="{868AFE51-C39A-4D86-AF01-5390FEA0023D}">
      <dgm:prSet/>
      <dgm:spPr/>
      <dgm:t>
        <a:bodyPr/>
        <a:lstStyle/>
        <a:p>
          <a:endParaRPr lang="en-US"/>
        </a:p>
      </dgm:t>
    </dgm:pt>
    <dgm:pt modelId="{9D5D25DB-1FBA-41A9-9612-3AC212926044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dụng       và      (nhấn phím shift)</a:t>
          </a:r>
        </a:p>
      </dgm:t>
    </dgm:pt>
    <dgm:pt modelId="{741D9E11-50F3-4615-AEFC-29BA251F1706}" type="parTrans" cxnId="{EB601652-E7F2-4BE7-8767-A3464CA4CC27}">
      <dgm:prSet/>
      <dgm:spPr/>
      <dgm:t>
        <a:bodyPr/>
        <a:lstStyle/>
        <a:p>
          <a:endParaRPr lang="en-US"/>
        </a:p>
      </dgm:t>
    </dgm:pt>
    <dgm:pt modelId="{90194925-9A1C-471B-90B6-F022CC4B960F}" type="sibTrans" cxnId="{EB601652-E7F2-4BE7-8767-A3464CA4CC27}">
      <dgm:prSet/>
      <dgm:spPr/>
      <dgm:t>
        <a:bodyPr/>
        <a:lstStyle/>
        <a:p>
          <a:endParaRPr lang="en-US"/>
        </a:p>
      </dgm:t>
    </dgm:pt>
    <dgm:pt modelId="{BE4EF474-2680-427F-97F0-215930FFE4E9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dụng       để tẩy chi tiết nhỏ     </a:t>
          </a:r>
        </a:p>
      </dgm:t>
    </dgm:pt>
    <dgm:pt modelId="{82EB161D-6C6D-4862-B57B-162B62755784}" type="parTrans" cxnId="{F8F9624B-79ED-43E1-BA63-39F1307BA691}">
      <dgm:prSet/>
      <dgm:spPr/>
      <dgm:t>
        <a:bodyPr/>
        <a:lstStyle/>
        <a:p>
          <a:endParaRPr lang="en-US"/>
        </a:p>
      </dgm:t>
    </dgm:pt>
    <dgm:pt modelId="{56D4F553-27A6-44C0-BFD8-1323BEB17E98}" type="sibTrans" cxnId="{F8F9624B-79ED-43E1-BA63-39F1307BA691}">
      <dgm:prSet/>
      <dgm:spPr/>
      <dgm:t>
        <a:bodyPr/>
        <a:lstStyle/>
        <a:p>
          <a:endParaRPr lang="en-US"/>
        </a:p>
      </dgm:t>
    </dgm:pt>
    <dgm:pt modelId="{BF492AA6-3EA4-4FB8-9F1A-91A18203BC15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dụng     và       để chọn các chi tiết lớn</a:t>
          </a:r>
        </a:p>
        <a:p>
          <a:pPr algn="l"/>
          <a:r>
            <a:rPr lang="en-US" sz="1600">
              <a:solidFill>
                <a:srgbClr val="FF0000"/>
              </a:solidFill>
            </a:rPr>
            <a:t>Delete : xóa</a:t>
          </a:r>
        </a:p>
      </dgm:t>
    </dgm:pt>
    <dgm:pt modelId="{A204EFE0-F562-4338-90A5-24BB5169E381}" type="parTrans" cxnId="{05135569-EDD9-422A-88E4-07946FDB9A8C}">
      <dgm:prSet/>
      <dgm:spPr/>
      <dgm:t>
        <a:bodyPr/>
        <a:lstStyle/>
        <a:p>
          <a:endParaRPr lang="en-US"/>
        </a:p>
      </dgm:t>
    </dgm:pt>
    <dgm:pt modelId="{D4AE1E35-01F7-4C61-A43B-D3F6C5C82B30}" type="sibTrans" cxnId="{05135569-EDD9-422A-88E4-07946FDB9A8C}">
      <dgm:prSet/>
      <dgm:spPr/>
      <dgm:t>
        <a:bodyPr/>
        <a:lstStyle/>
        <a:p>
          <a:endParaRPr lang="en-US"/>
        </a:p>
      </dgm:t>
    </dgm:pt>
    <dgm:pt modelId="{6C33A731-E9B9-419E-9185-7D6FD66D0357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Chọn select -&gt; copy -&gt; paste</a:t>
          </a:r>
        </a:p>
      </dgm:t>
    </dgm:pt>
    <dgm:pt modelId="{662942AE-F9E4-4B1E-8ECB-8D0F47790132}" type="parTrans" cxnId="{3556CB11-2BBC-43D7-B431-5DDEB0E2ADE6}">
      <dgm:prSet/>
      <dgm:spPr/>
      <dgm:t>
        <a:bodyPr/>
        <a:lstStyle/>
        <a:p>
          <a:endParaRPr lang="en-US"/>
        </a:p>
      </dgm:t>
    </dgm:pt>
    <dgm:pt modelId="{77E1ED78-75BD-45E5-B848-8BEF4BB14CD6}" type="sibTrans" cxnId="{3556CB11-2BBC-43D7-B431-5DDEB0E2ADE6}">
      <dgm:prSet/>
      <dgm:spPr/>
      <dgm:t>
        <a:bodyPr/>
        <a:lstStyle/>
        <a:p>
          <a:endParaRPr lang="en-US"/>
        </a:p>
      </dgm:t>
    </dgm:pt>
    <dgm:pt modelId="{588F8C76-F280-43DD-BD80-1D4C9C00BAB9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dung           để tô màu</a:t>
          </a:r>
        </a:p>
      </dgm:t>
    </dgm:pt>
    <dgm:pt modelId="{EC5D92C2-19B1-4AAC-921A-195D5B6F3058}" type="parTrans" cxnId="{6E4D54F9-29AD-46DF-BCE6-87A3DA4ED06A}">
      <dgm:prSet/>
      <dgm:spPr/>
      <dgm:t>
        <a:bodyPr/>
        <a:lstStyle/>
        <a:p>
          <a:endParaRPr lang="en-US"/>
        </a:p>
      </dgm:t>
    </dgm:pt>
    <dgm:pt modelId="{70AB0764-9B6A-4758-BB7C-EAE34B4DBF1B}" type="sibTrans" cxnId="{6E4D54F9-29AD-46DF-BCE6-87A3DA4ED06A}">
      <dgm:prSet/>
      <dgm:spPr/>
      <dgm:t>
        <a:bodyPr/>
        <a:lstStyle/>
        <a:p>
          <a:endParaRPr lang="en-US"/>
        </a:p>
      </dgm:t>
    </dgm:pt>
    <dgm:pt modelId="{A46BA30D-5837-4ADC-81D4-5654D5095AC7}" type="pres">
      <dgm:prSet presAssocID="{0AAFADB7-85DF-4BD2-B0CD-7A7ABE9F46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A6B878-4536-4C7F-80AD-AA8E81CE130D}" type="pres">
      <dgm:prSet presAssocID="{64DD2941-35B0-4994-B2E9-1ED04FFDBCB0}" presName="root1" presStyleCnt="0"/>
      <dgm:spPr/>
    </dgm:pt>
    <dgm:pt modelId="{D8AD942F-16C6-49BF-931B-CAB25DF8771F}" type="pres">
      <dgm:prSet presAssocID="{64DD2941-35B0-4994-B2E9-1ED04FFDBCB0}" presName="LevelOneTextNode" presStyleLbl="node0" presStyleIdx="0" presStyleCnt="1" custScaleX="379122" custScaleY="168805" custLinFactNeighborX="-81662" custLinFactNeighborY="551">
        <dgm:presLayoutVars>
          <dgm:chPref val="3"/>
        </dgm:presLayoutVars>
      </dgm:prSet>
      <dgm:spPr/>
    </dgm:pt>
    <dgm:pt modelId="{15565C00-5450-470A-9037-5B1CD94A0E24}" type="pres">
      <dgm:prSet presAssocID="{64DD2941-35B0-4994-B2E9-1ED04FFDBCB0}" presName="level2hierChild" presStyleCnt="0"/>
      <dgm:spPr/>
    </dgm:pt>
    <dgm:pt modelId="{35EEEDBC-DC13-435F-B751-04EF1B3F4663}" type="pres">
      <dgm:prSet presAssocID="{71213884-C4F3-4444-88D0-BFB03A57C460}" presName="conn2-1" presStyleLbl="parChTrans1D2" presStyleIdx="0" presStyleCnt="6"/>
      <dgm:spPr/>
    </dgm:pt>
    <dgm:pt modelId="{CE32B728-3DCB-403D-A56B-D781FE8AF447}" type="pres">
      <dgm:prSet presAssocID="{71213884-C4F3-4444-88D0-BFB03A57C460}" presName="connTx" presStyleLbl="parChTrans1D2" presStyleIdx="0" presStyleCnt="6"/>
      <dgm:spPr/>
    </dgm:pt>
    <dgm:pt modelId="{71094B9E-2A8C-417A-B7E5-B7A7B1AA4A4C}" type="pres">
      <dgm:prSet presAssocID="{5DF42E21-B741-445F-B8BC-13DD6E112B88}" presName="root2" presStyleCnt="0"/>
      <dgm:spPr/>
    </dgm:pt>
    <dgm:pt modelId="{C3595919-4176-404C-916B-7211490A0662}" type="pres">
      <dgm:prSet presAssocID="{5DF42E21-B741-445F-B8BC-13DD6E112B88}" presName="LevelTwoTextNode" presStyleLbl="node2" presStyleIdx="0" presStyleCnt="6" custScaleX="214327" custScaleY="475644" custLinFactY="-100516" custLinFactNeighborX="2978" custLinFactNeighborY="-200000">
        <dgm:presLayoutVars>
          <dgm:chPref val="3"/>
        </dgm:presLayoutVars>
      </dgm:prSet>
      <dgm:spPr/>
    </dgm:pt>
    <dgm:pt modelId="{DECFA217-1FAD-4D99-9334-35E7CE276310}" type="pres">
      <dgm:prSet presAssocID="{5DF42E21-B741-445F-B8BC-13DD6E112B88}" presName="level3hierChild" presStyleCnt="0"/>
      <dgm:spPr/>
    </dgm:pt>
    <dgm:pt modelId="{221A31DB-C3DC-4195-9BCA-F3B9C25E7F64}" type="pres">
      <dgm:prSet presAssocID="{B5DFF208-39B1-45B3-8808-57157DDFAD1C}" presName="conn2-1" presStyleLbl="parChTrans1D3" presStyleIdx="0" presStyleCnt="9"/>
      <dgm:spPr/>
    </dgm:pt>
    <dgm:pt modelId="{757028EB-1D5A-48B0-BB8F-BE7A731F5F61}" type="pres">
      <dgm:prSet presAssocID="{B5DFF208-39B1-45B3-8808-57157DDFAD1C}" presName="connTx" presStyleLbl="parChTrans1D3" presStyleIdx="0" presStyleCnt="9"/>
      <dgm:spPr/>
    </dgm:pt>
    <dgm:pt modelId="{A5A05BE0-7800-4710-80FB-33D8337E5E24}" type="pres">
      <dgm:prSet presAssocID="{C647583E-AD43-4BD2-B714-18C2C04927BE}" presName="root2" presStyleCnt="0"/>
      <dgm:spPr/>
    </dgm:pt>
    <dgm:pt modelId="{46556CC1-958E-41E0-9480-606E89FD79DC}" type="pres">
      <dgm:prSet presAssocID="{C647583E-AD43-4BD2-B714-18C2C04927BE}" presName="LevelTwoTextNode" presStyleLbl="node3" presStyleIdx="0" presStyleCnt="9" custScaleX="324109" custScaleY="139250" custLinFactY="-100000" custLinFactNeighborX="-8284" custLinFactNeighborY="-123076">
        <dgm:presLayoutVars>
          <dgm:chPref val="3"/>
        </dgm:presLayoutVars>
      </dgm:prSet>
      <dgm:spPr/>
    </dgm:pt>
    <dgm:pt modelId="{35D04E88-A650-462B-A043-84B827D5C5C5}" type="pres">
      <dgm:prSet presAssocID="{C647583E-AD43-4BD2-B714-18C2C04927BE}" presName="level3hierChild" presStyleCnt="0"/>
      <dgm:spPr/>
    </dgm:pt>
    <dgm:pt modelId="{22CB1C3E-6C61-43F1-AB7E-EB49C7EC0596}" type="pres">
      <dgm:prSet presAssocID="{3AD0E311-1AEB-4980-9815-3DD4588C3C3C}" presName="conn2-1" presStyleLbl="parChTrans1D3" presStyleIdx="1" presStyleCnt="9"/>
      <dgm:spPr/>
    </dgm:pt>
    <dgm:pt modelId="{1CAAF117-F629-4AD1-8A2F-D5D2F8F8CE1F}" type="pres">
      <dgm:prSet presAssocID="{3AD0E311-1AEB-4980-9815-3DD4588C3C3C}" presName="connTx" presStyleLbl="parChTrans1D3" presStyleIdx="1" presStyleCnt="9"/>
      <dgm:spPr/>
    </dgm:pt>
    <dgm:pt modelId="{5F7859E4-E74B-40FE-B956-3B7A2743E97B}" type="pres">
      <dgm:prSet presAssocID="{0D59C94D-EBC9-44DC-9429-05F1839595E7}" presName="root2" presStyleCnt="0"/>
      <dgm:spPr/>
    </dgm:pt>
    <dgm:pt modelId="{59559DC3-C5D0-4CCF-A450-5FFE8E3847A6}" type="pres">
      <dgm:prSet presAssocID="{0D59C94D-EBC9-44DC-9429-05F1839595E7}" presName="LevelTwoTextNode" presStyleLbl="node3" presStyleIdx="1" presStyleCnt="9" custScaleX="304477" custScaleY="118096" custLinFactY="-53766" custLinFactNeighborX="-6143" custLinFactNeighborY="-100000">
        <dgm:presLayoutVars>
          <dgm:chPref val="3"/>
        </dgm:presLayoutVars>
      </dgm:prSet>
      <dgm:spPr/>
    </dgm:pt>
    <dgm:pt modelId="{858F8376-5C80-4351-86A0-BF2D934B5CC1}" type="pres">
      <dgm:prSet presAssocID="{0D59C94D-EBC9-44DC-9429-05F1839595E7}" presName="level3hierChild" presStyleCnt="0"/>
      <dgm:spPr/>
    </dgm:pt>
    <dgm:pt modelId="{0CC99C1C-5C57-4091-85EB-6BF8F694C8DD}" type="pres">
      <dgm:prSet presAssocID="{20838DAB-F0B8-4F5A-A808-56F5974ACA23}" presName="conn2-1" presStyleLbl="parChTrans1D3" presStyleIdx="2" presStyleCnt="9"/>
      <dgm:spPr/>
    </dgm:pt>
    <dgm:pt modelId="{D21E3281-602A-4AEA-9C2D-728300F999B9}" type="pres">
      <dgm:prSet presAssocID="{20838DAB-F0B8-4F5A-A808-56F5974ACA23}" presName="connTx" presStyleLbl="parChTrans1D3" presStyleIdx="2" presStyleCnt="9"/>
      <dgm:spPr/>
    </dgm:pt>
    <dgm:pt modelId="{CDB02A15-0168-4D41-96DB-1501BCC93B00}" type="pres">
      <dgm:prSet presAssocID="{3E51700A-DBD7-48E3-B8DF-5EDC241404B7}" presName="root2" presStyleCnt="0"/>
      <dgm:spPr/>
    </dgm:pt>
    <dgm:pt modelId="{49DF0807-C817-4AFB-B8BB-3C147B6CDE9B}" type="pres">
      <dgm:prSet presAssocID="{3E51700A-DBD7-48E3-B8DF-5EDC241404B7}" presName="LevelTwoTextNode" presStyleLbl="node3" presStyleIdx="2" presStyleCnt="9" custScaleX="330100" custScaleY="196779" custLinFactY="-80486" custLinFactNeighborX="-8284" custLinFactNeighborY="-100000">
        <dgm:presLayoutVars>
          <dgm:chPref val="3"/>
        </dgm:presLayoutVars>
      </dgm:prSet>
      <dgm:spPr/>
    </dgm:pt>
    <dgm:pt modelId="{F1059A8C-1292-47B8-86C6-23567B5E1DBA}" type="pres">
      <dgm:prSet presAssocID="{3E51700A-DBD7-48E3-B8DF-5EDC241404B7}" presName="level3hierChild" presStyleCnt="0"/>
      <dgm:spPr/>
    </dgm:pt>
    <dgm:pt modelId="{6A32ABC9-8409-4E6C-8581-F5533A677799}" type="pres">
      <dgm:prSet presAssocID="{C064B3B9-2ACF-468B-82DA-EBA67AC59188}" presName="conn2-1" presStyleLbl="parChTrans1D2" presStyleIdx="1" presStyleCnt="6"/>
      <dgm:spPr/>
    </dgm:pt>
    <dgm:pt modelId="{961BF826-D63F-4261-B937-AD38C22AD64E}" type="pres">
      <dgm:prSet presAssocID="{C064B3B9-2ACF-468B-82DA-EBA67AC59188}" presName="connTx" presStyleLbl="parChTrans1D2" presStyleIdx="1" presStyleCnt="6"/>
      <dgm:spPr/>
    </dgm:pt>
    <dgm:pt modelId="{EA81FC7A-EA85-4D22-8255-F01DB923F982}" type="pres">
      <dgm:prSet presAssocID="{DBAA5ADB-1063-4722-B1FC-A28EF3C41CED}" presName="root2" presStyleCnt="0"/>
      <dgm:spPr/>
    </dgm:pt>
    <dgm:pt modelId="{FED9ABD3-6B07-4DA8-B246-F0EB1D8502B0}" type="pres">
      <dgm:prSet presAssocID="{DBAA5ADB-1063-4722-B1FC-A28EF3C41CED}" presName="LevelTwoTextNode" presStyleLbl="node2" presStyleIdx="1" presStyleCnt="6" custScaleX="346596" custScaleY="308759" custLinFactY="-83259" custLinFactNeighborX="2978" custLinFactNeighborY="-100000">
        <dgm:presLayoutVars>
          <dgm:chPref val="3"/>
        </dgm:presLayoutVars>
      </dgm:prSet>
      <dgm:spPr/>
    </dgm:pt>
    <dgm:pt modelId="{096FE8BA-D5C8-4F9D-80B6-3975DB38F941}" type="pres">
      <dgm:prSet presAssocID="{DBAA5ADB-1063-4722-B1FC-A28EF3C41CED}" presName="level3hierChild" presStyleCnt="0"/>
      <dgm:spPr/>
    </dgm:pt>
    <dgm:pt modelId="{EBD02880-DF3D-403B-9BD1-42462A7312BC}" type="pres">
      <dgm:prSet presAssocID="{917ACE75-B221-4E7C-9432-7036419C3140}" presName="conn2-1" presStyleLbl="parChTrans1D3" presStyleIdx="3" presStyleCnt="9"/>
      <dgm:spPr/>
    </dgm:pt>
    <dgm:pt modelId="{1B22ED4C-7DA2-4B0D-A2B7-40D2FCF26334}" type="pres">
      <dgm:prSet presAssocID="{917ACE75-B221-4E7C-9432-7036419C3140}" presName="connTx" presStyleLbl="parChTrans1D3" presStyleIdx="3" presStyleCnt="9"/>
      <dgm:spPr/>
    </dgm:pt>
    <dgm:pt modelId="{CEED37C6-32C4-4101-92A6-F02F658591AB}" type="pres">
      <dgm:prSet presAssocID="{E9502DA1-0487-4385-9152-5642B15DA595}" presName="root2" presStyleCnt="0"/>
      <dgm:spPr/>
    </dgm:pt>
    <dgm:pt modelId="{0A13E737-CBC0-4A44-9D5D-C70FBCF61209}" type="pres">
      <dgm:prSet presAssocID="{E9502DA1-0487-4385-9152-5642B15DA595}" presName="LevelTwoTextNode" presStyleLbl="node3" presStyleIdx="3" presStyleCnt="9" custScaleX="574264" custScaleY="277046" custLinFactY="-68630" custLinFactNeighborX="853" custLinFactNeighborY="-100000">
        <dgm:presLayoutVars>
          <dgm:chPref val="3"/>
        </dgm:presLayoutVars>
      </dgm:prSet>
      <dgm:spPr/>
    </dgm:pt>
    <dgm:pt modelId="{EC370EE8-7888-4C6B-81ED-6A112494ADA1}" type="pres">
      <dgm:prSet presAssocID="{E9502DA1-0487-4385-9152-5642B15DA595}" presName="level3hierChild" presStyleCnt="0"/>
      <dgm:spPr/>
    </dgm:pt>
    <dgm:pt modelId="{3B38F61B-5397-4509-A8C4-C745215B4E82}" type="pres">
      <dgm:prSet presAssocID="{702DA071-EF38-4EF7-868D-371B749E3D82}" presName="conn2-1" presStyleLbl="parChTrans1D2" presStyleIdx="2" presStyleCnt="6"/>
      <dgm:spPr/>
    </dgm:pt>
    <dgm:pt modelId="{414678C5-C2ED-4A5E-8EBB-9F369564ACA7}" type="pres">
      <dgm:prSet presAssocID="{702DA071-EF38-4EF7-868D-371B749E3D82}" presName="connTx" presStyleLbl="parChTrans1D2" presStyleIdx="2" presStyleCnt="6"/>
      <dgm:spPr/>
    </dgm:pt>
    <dgm:pt modelId="{EFD3FC03-EBFE-43D4-9772-29DEA591CE0C}" type="pres">
      <dgm:prSet presAssocID="{1C159CA0-F3FD-48F0-81A4-CBF285B60ADC}" presName="root2" presStyleCnt="0"/>
      <dgm:spPr/>
    </dgm:pt>
    <dgm:pt modelId="{7CE01678-6CBA-415E-AC14-A8AD3936B592}" type="pres">
      <dgm:prSet presAssocID="{1C159CA0-F3FD-48F0-81A4-CBF285B60ADC}" presName="LevelTwoTextNode" presStyleLbl="node2" presStyleIdx="2" presStyleCnt="6" custScaleX="464831" custScaleY="326800" custLinFactY="-51190" custLinFactNeighborX="-6317" custLinFactNeighborY="-100000">
        <dgm:presLayoutVars>
          <dgm:chPref val="3"/>
        </dgm:presLayoutVars>
      </dgm:prSet>
      <dgm:spPr/>
    </dgm:pt>
    <dgm:pt modelId="{DBA597AD-0C70-4C65-851D-0885D71BFD52}" type="pres">
      <dgm:prSet presAssocID="{1C159CA0-F3FD-48F0-81A4-CBF285B60ADC}" presName="level3hierChild" presStyleCnt="0"/>
      <dgm:spPr/>
    </dgm:pt>
    <dgm:pt modelId="{4589E931-2E3A-4682-B921-7081B1E219DC}" type="pres">
      <dgm:prSet presAssocID="{741D9E11-50F3-4615-AEFC-29BA251F1706}" presName="conn2-1" presStyleLbl="parChTrans1D3" presStyleIdx="4" presStyleCnt="9"/>
      <dgm:spPr/>
    </dgm:pt>
    <dgm:pt modelId="{AF5C5485-C63C-476A-B0A4-B8CBCC814363}" type="pres">
      <dgm:prSet presAssocID="{741D9E11-50F3-4615-AEFC-29BA251F1706}" presName="connTx" presStyleLbl="parChTrans1D3" presStyleIdx="4" presStyleCnt="9"/>
      <dgm:spPr/>
    </dgm:pt>
    <dgm:pt modelId="{CC30533C-88EE-4AFC-B360-10BC93A5B475}" type="pres">
      <dgm:prSet presAssocID="{9D5D25DB-1FBA-41A9-9612-3AC212926044}" presName="root2" presStyleCnt="0"/>
      <dgm:spPr/>
    </dgm:pt>
    <dgm:pt modelId="{68390951-E0EC-41AD-8972-ADDB462B08B1}" type="pres">
      <dgm:prSet presAssocID="{9D5D25DB-1FBA-41A9-9612-3AC212926044}" presName="LevelTwoTextNode" presStyleLbl="node3" presStyleIdx="4" presStyleCnt="9" custScaleX="490631" custScaleY="193379" custLinFactY="-100000" custLinFactNeighborX="1456" custLinFactNeighborY="-113146">
        <dgm:presLayoutVars>
          <dgm:chPref val="3"/>
        </dgm:presLayoutVars>
      </dgm:prSet>
      <dgm:spPr/>
    </dgm:pt>
    <dgm:pt modelId="{EBDA554D-9D52-4EBA-B9D6-93C30942A6DB}" type="pres">
      <dgm:prSet presAssocID="{9D5D25DB-1FBA-41A9-9612-3AC212926044}" presName="level3hierChild" presStyleCnt="0"/>
      <dgm:spPr/>
    </dgm:pt>
    <dgm:pt modelId="{BCA24AC0-A539-4E73-A8CD-E312AFBE248B}" type="pres">
      <dgm:prSet presAssocID="{2636E4E7-9E83-41A9-893A-B149AB88FE0C}" presName="conn2-1" presStyleLbl="parChTrans1D2" presStyleIdx="3" presStyleCnt="6"/>
      <dgm:spPr/>
    </dgm:pt>
    <dgm:pt modelId="{4633F7ED-EB6E-4D84-B5EE-31630DD16B6C}" type="pres">
      <dgm:prSet presAssocID="{2636E4E7-9E83-41A9-893A-B149AB88FE0C}" presName="connTx" presStyleLbl="parChTrans1D2" presStyleIdx="3" presStyleCnt="6"/>
      <dgm:spPr/>
    </dgm:pt>
    <dgm:pt modelId="{CC55B106-BE24-4272-82E8-DC6D24356C31}" type="pres">
      <dgm:prSet presAssocID="{5CF3711D-3A97-4AE7-B6D1-010D04BA825F}" presName="root2" presStyleCnt="0"/>
      <dgm:spPr/>
    </dgm:pt>
    <dgm:pt modelId="{14070A7B-5054-4531-8787-E35E400DA51B}" type="pres">
      <dgm:prSet presAssocID="{5CF3711D-3A97-4AE7-B6D1-010D04BA825F}" presName="LevelTwoTextNode" presStyleLbl="node2" presStyleIdx="3" presStyleCnt="6" custScaleX="368723" custScaleY="313353" custLinFactY="-21943" custLinFactNeighborX="-6317" custLinFactNeighborY="-100000">
        <dgm:presLayoutVars>
          <dgm:chPref val="3"/>
        </dgm:presLayoutVars>
      </dgm:prSet>
      <dgm:spPr/>
    </dgm:pt>
    <dgm:pt modelId="{6D2BBA7D-39ED-444C-A71F-E3B7674817C1}" type="pres">
      <dgm:prSet presAssocID="{5CF3711D-3A97-4AE7-B6D1-010D04BA825F}" presName="level3hierChild" presStyleCnt="0"/>
      <dgm:spPr/>
    </dgm:pt>
    <dgm:pt modelId="{002332DD-9418-4321-AF2C-53B35BEB5E65}" type="pres">
      <dgm:prSet presAssocID="{82EB161D-6C6D-4862-B57B-162B62755784}" presName="conn2-1" presStyleLbl="parChTrans1D3" presStyleIdx="5" presStyleCnt="9"/>
      <dgm:spPr/>
    </dgm:pt>
    <dgm:pt modelId="{9BAC56D3-7424-44E4-9739-272AEA7ECC1A}" type="pres">
      <dgm:prSet presAssocID="{82EB161D-6C6D-4862-B57B-162B62755784}" presName="connTx" presStyleLbl="parChTrans1D3" presStyleIdx="5" presStyleCnt="9"/>
      <dgm:spPr/>
    </dgm:pt>
    <dgm:pt modelId="{D5A1EE18-29C8-4838-B55B-40AC51E75EDF}" type="pres">
      <dgm:prSet presAssocID="{BE4EF474-2680-427F-97F0-215930FFE4E9}" presName="root2" presStyleCnt="0"/>
      <dgm:spPr/>
    </dgm:pt>
    <dgm:pt modelId="{52D9E2E5-764B-4B89-8E42-F431FDFF1CD6}" type="pres">
      <dgm:prSet presAssocID="{BE4EF474-2680-427F-97F0-215930FFE4E9}" presName="LevelTwoTextNode" presStyleLbl="node3" presStyleIdx="5" presStyleCnt="9" custScaleX="417736" custScaleY="151582" custLinFactY="-44420" custLinFactNeighborX="-7136" custLinFactNeighborY="-100000">
        <dgm:presLayoutVars>
          <dgm:chPref val="3"/>
        </dgm:presLayoutVars>
      </dgm:prSet>
      <dgm:spPr/>
    </dgm:pt>
    <dgm:pt modelId="{F5F72E48-D98C-4CAB-9527-332928F9F4D6}" type="pres">
      <dgm:prSet presAssocID="{BE4EF474-2680-427F-97F0-215930FFE4E9}" presName="level3hierChild" presStyleCnt="0"/>
      <dgm:spPr/>
    </dgm:pt>
    <dgm:pt modelId="{E71F0979-3849-49AE-B27D-C32F2A581B26}" type="pres">
      <dgm:prSet presAssocID="{A204EFE0-F562-4338-90A5-24BB5169E381}" presName="conn2-1" presStyleLbl="parChTrans1D3" presStyleIdx="6" presStyleCnt="9"/>
      <dgm:spPr/>
    </dgm:pt>
    <dgm:pt modelId="{0E415E44-083D-441E-B8CF-B35AC4F2EE46}" type="pres">
      <dgm:prSet presAssocID="{A204EFE0-F562-4338-90A5-24BB5169E381}" presName="connTx" presStyleLbl="parChTrans1D3" presStyleIdx="6" presStyleCnt="9"/>
      <dgm:spPr/>
    </dgm:pt>
    <dgm:pt modelId="{7B13FE9C-58D5-4381-9487-33FBC396A410}" type="pres">
      <dgm:prSet presAssocID="{BF492AA6-3EA4-4FB8-9F1A-91A18203BC15}" presName="root2" presStyleCnt="0"/>
      <dgm:spPr/>
    </dgm:pt>
    <dgm:pt modelId="{CF26770C-8E92-4424-9E01-63A596736D6D}" type="pres">
      <dgm:prSet presAssocID="{BF492AA6-3EA4-4FB8-9F1A-91A18203BC15}" presName="LevelTwoTextNode" presStyleLbl="node3" presStyleIdx="6" presStyleCnt="9" custScaleX="511157" custScaleY="189322">
        <dgm:presLayoutVars>
          <dgm:chPref val="3"/>
        </dgm:presLayoutVars>
      </dgm:prSet>
      <dgm:spPr/>
    </dgm:pt>
    <dgm:pt modelId="{1B60ABD9-7AED-4C82-86A4-8600CD0E6D69}" type="pres">
      <dgm:prSet presAssocID="{BF492AA6-3EA4-4FB8-9F1A-91A18203BC15}" presName="level3hierChild" presStyleCnt="0"/>
      <dgm:spPr/>
    </dgm:pt>
    <dgm:pt modelId="{05A72759-200B-49CF-80D5-FE9AFF24FAC5}" type="pres">
      <dgm:prSet presAssocID="{9BCC7384-3970-4CDA-AF1A-FA32669AFFE8}" presName="conn2-1" presStyleLbl="parChTrans1D2" presStyleIdx="4" presStyleCnt="6"/>
      <dgm:spPr/>
    </dgm:pt>
    <dgm:pt modelId="{64290CBF-7CC1-431C-952B-43AD9978CB0B}" type="pres">
      <dgm:prSet presAssocID="{9BCC7384-3970-4CDA-AF1A-FA32669AFFE8}" presName="connTx" presStyleLbl="parChTrans1D2" presStyleIdx="4" presStyleCnt="6"/>
      <dgm:spPr/>
    </dgm:pt>
    <dgm:pt modelId="{8B0624F8-4790-4F02-A1BF-9F6FAB8373C4}" type="pres">
      <dgm:prSet presAssocID="{9F4C45F6-F351-40BB-9DF8-0ABF10E77565}" presName="root2" presStyleCnt="0"/>
      <dgm:spPr/>
    </dgm:pt>
    <dgm:pt modelId="{0C9D66E4-8F02-42E6-A7F4-DB81648DC09E}" type="pres">
      <dgm:prSet presAssocID="{9F4C45F6-F351-40BB-9DF8-0ABF10E77565}" presName="LevelTwoTextNode" presStyleLbl="node2" presStyleIdx="4" presStyleCnt="6" custScaleX="303046" custScaleY="251097" custLinFactNeighborX="-1921" custLinFactNeighborY="-61620">
        <dgm:presLayoutVars>
          <dgm:chPref val="3"/>
        </dgm:presLayoutVars>
      </dgm:prSet>
      <dgm:spPr/>
    </dgm:pt>
    <dgm:pt modelId="{FC2D51DF-AB61-4E43-B41C-6924A19F0D69}" type="pres">
      <dgm:prSet presAssocID="{9F4C45F6-F351-40BB-9DF8-0ABF10E77565}" presName="level3hierChild" presStyleCnt="0"/>
      <dgm:spPr/>
    </dgm:pt>
    <dgm:pt modelId="{89BBDCDD-C643-4BF4-8157-24BFD24CB64D}" type="pres">
      <dgm:prSet presAssocID="{662942AE-F9E4-4B1E-8ECB-8D0F47790132}" presName="conn2-1" presStyleLbl="parChTrans1D3" presStyleIdx="7" presStyleCnt="9"/>
      <dgm:spPr/>
    </dgm:pt>
    <dgm:pt modelId="{413908C0-9417-47AA-875C-6ADDA66AC41F}" type="pres">
      <dgm:prSet presAssocID="{662942AE-F9E4-4B1E-8ECB-8D0F47790132}" presName="connTx" presStyleLbl="parChTrans1D3" presStyleIdx="7" presStyleCnt="9"/>
      <dgm:spPr/>
    </dgm:pt>
    <dgm:pt modelId="{3167BB97-FDC5-4707-BE30-5F568B47D680}" type="pres">
      <dgm:prSet presAssocID="{6C33A731-E9B9-419E-9185-7D6FD66D0357}" presName="root2" presStyleCnt="0"/>
      <dgm:spPr/>
    </dgm:pt>
    <dgm:pt modelId="{C60B4CE4-9327-4DEF-AE97-1B406BEA795B}" type="pres">
      <dgm:prSet presAssocID="{6C33A731-E9B9-419E-9185-7D6FD66D0357}" presName="LevelTwoTextNode" presStyleLbl="node3" presStyleIdx="7" presStyleCnt="9" custScaleX="388580" custScaleY="228341">
        <dgm:presLayoutVars>
          <dgm:chPref val="3"/>
        </dgm:presLayoutVars>
      </dgm:prSet>
      <dgm:spPr/>
    </dgm:pt>
    <dgm:pt modelId="{35C198F7-A2AD-418E-80F6-DEE225F67273}" type="pres">
      <dgm:prSet presAssocID="{6C33A731-E9B9-419E-9185-7D6FD66D0357}" presName="level3hierChild" presStyleCnt="0"/>
      <dgm:spPr/>
    </dgm:pt>
    <dgm:pt modelId="{6E27E387-F0C7-4B5D-8696-765CBF8B034F}" type="pres">
      <dgm:prSet presAssocID="{4F01C225-B505-4D9B-B851-3D402C5EA1CA}" presName="conn2-1" presStyleLbl="parChTrans1D2" presStyleIdx="5" presStyleCnt="6"/>
      <dgm:spPr/>
    </dgm:pt>
    <dgm:pt modelId="{A8FEB3D6-D09C-45E0-8841-F1F8F11A3E1D}" type="pres">
      <dgm:prSet presAssocID="{4F01C225-B505-4D9B-B851-3D402C5EA1CA}" presName="connTx" presStyleLbl="parChTrans1D2" presStyleIdx="5" presStyleCnt="6"/>
      <dgm:spPr/>
    </dgm:pt>
    <dgm:pt modelId="{617F49BC-4866-4A14-9DEE-6F47B7DACCD2}" type="pres">
      <dgm:prSet presAssocID="{DE9D141A-286A-4217-93DD-0060316ED3A0}" presName="root2" presStyleCnt="0"/>
      <dgm:spPr/>
    </dgm:pt>
    <dgm:pt modelId="{2290C64E-83C8-4819-820C-5CE0FC708D75}" type="pres">
      <dgm:prSet presAssocID="{DE9D141A-286A-4217-93DD-0060316ED3A0}" presName="LevelTwoTextNode" presStyleLbl="node2" presStyleIdx="5" presStyleCnt="6" custScaleX="251392" custScaleY="291237">
        <dgm:presLayoutVars>
          <dgm:chPref val="3"/>
        </dgm:presLayoutVars>
      </dgm:prSet>
      <dgm:spPr/>
    </dgm:pt>
    <dgm:pt modelId="{9662E40A-7727-4261-8A6D-C3A21550B7C6}" type="pres">
      <dgm:prSet presAssocID="{DE9D141A-286A-4217-93DD-0060316ED3A0}" presName="level3hierChild" presStyleCnt="0"/>
      <dgm:spPr/>
    </dgm:pt>
    <dgm:pt modelId="{C242CF09-245C-44E5-BEA6-B164BFD6B6BA}" type="pres">
      <dgm:prSet presAssocID="{EC5D92C2-19B1-4AAC-921A-195D5B6F3058}" presName="conn2-1" presStyleLbl="parChTrans1D3" presStyleIdx="8" presStyleCnt="9"/>
      <dgm:spPr/>
    </dgm:pt>
    <dgm:pt modelId="{954424FA-D726-44CF-8894-3FB21B14CDE0}" type="pres">
      <dgm:prSet presAssocID="{EC5D92C2-19B1-4AAC-921A-195D5B6F3058}" presName="connTx" presStyleLbl="parChTrans1D3" presStyleIdx="8" presStyleCnt="9"/>
      <dgm:spPr/>
    </dgm:pt>
    <dgm:pt modelId="{90B544F6-C306-4FAB-A9DC-B6FA878BB339}" type="pres">
      <dgm:prSet presAssocID="{588F8C76-F280-43DD-BD80-1D4C9C00BAB9}" presName="root2" presStyleCnt="0"/>
      <dgm:spPr/>
    </dgm:pt>
    <dgm:pt modelId="{CE5020EB-F2F0-44CA-9D0B-2FD703FD9EC4}" type="pres">
      <dgm:prSet presAssocID="{588F8C76-F280-43DD-BD80-1D4C9C00BAB9}" presName="LevelTwoTextNode" presStyleLbl="node3" presStyleIdx="8" presStyleCnt="9" custScaleX="316971" custScaleY="250063">
        <dgm:presLayoutVars>
          <dgm:chPref val="3"/>
        </dgm:presLayoutVars>
      </dgm:prSet>
      <dgm:spPr/>
    </dgm:pt>
    <dgm:pt modelId="{3A4288BE-DBE6-4729-B5F2-EBDAA67BAAB3}" type="pres">
      <dgm:prSet presAssocID="{588F8C76-F280-43DD-BD80-1D4C9C00BAB9}" presName="level3hierChild" presStyleCnt="0"/>
      <dgm:spPr/>
    </dgm:pt>
  </dgm:ptLst>
  <dgm:cxnLst>
    <dgm:cxn modelId="{28B58D01-6166-4AA0-A8FE-C094D27CDEFC}" type="presOf" srcId="{C064B3B9-2ACF-468B-82DA-EBA67AC59188}" destId="{6A32ABC9-8409-4E6C-8581-F5533A677799}" srcOrd="0" destOrd="0" presId="urn:microsoft.com/office/officeart/2008/layout/HorizontalMultiLevelHierarchy"/>
    <dgm:cxn modelId="{51044105-855A-4914-B65F-F9F978B93A5A}" type="presOf" srcId="{1C159CA0-F3FD-48F0-81A4-CBF285B60ADC}" destId="{7CE01678-6CBA-415E-AC14-A8AD3936B592}" srcOrd="0" destOrd="0" presId="urn:microsoft.com/office/officeart/2008/layout/HorizontalMultiLevelHierarchy"/>
    <dgm:cxn modelId="{FD44120A-5EE7-4EBD-8556-8D3BF8EEFA9B}" srcId="{5DF42E21-B741-445F-B8BC-13DD6E112B88}" destId="{0D59C94D-EBC9-44DC-9429-05F1839595E7}" srcOrd="1" destOrd="0" parTransId="{3AD0E311-1AEB-4980-9815-3DD4588C3C3C}" sibTransId="{5F31CA78-8A9F-4C0D-BD70-0DF5AFA0475E}"/>
    <dgm:cxn modelId="{6E677C0B-E5E5-4E0C-8456-C6D085C90EB1}" type="presOf" srcId="{BF492AA6-3EA4-4FB8-9F1A-91A18203BC15}" destId="{CF26770C-8E92-4424-9E01-63A596736D6D}" srcOrd="0" destOrd="0" presId="urn:microsoft.com/office/officeart/2008/layout/HorizontalMultiLevelHierarchy"/>
    <dgm:cxn modelId="{3556CB11-2BBC-43D7-B431-5DDEB0E2ADE6}" srcId="{9F4C45F6-F351-40BB-9DF8-0ABF10E77565}" destId="{6C33A731-E9B9-419E-9185-7D6FD66D0357}" srcOrd="0" destOrd="0" parTransId="{662942AE-F9E4-4B1E-8ECB-8D0F47790132}" sibTransId="{77E1ED78-75BD-45E5-B848-8BEF4BB14CD6}"/>
    <dgm:cxn modelId="{AD499813-616A-4D50-933F-E8B50D5FBA13}" type="presOf" srcId="{0D59C94D-EBC9-44DC-9429-05F1839595E7}" destId="{59559DC3-C5D0-4CCF-A450-5FFE8E3847A6}" srcOrd="0" destOrd="0" presId="urn:microsoft.com/office/officeart/2008/layout/HorizontalMultiLevelHierarchy"/>
    <dgm:cxn modelId="{B34FDF1E-C889-4E84-84B4-657B58C3E2B4}" type="presOf" srcId="{B5DFF208-39B1-45B3-8808-57157DDFAD1C}" destId="{757028EB-1D5A-48B0-BB8F-BE7A731F5F61}" srcOrd="1" destOrd="0" presId="urn:microsoft.com/office/officeart/2008/layout/HorizontalMultiLevelHierarchy"/>
    <dgm:cxn modelId="{BD448821-05EB-4A38-92ED-510F3A6F30A4}" type="presOf" srcId="{2636E4E7-9E83-41A9-893A-B149AB88FE0C}" destId="{BCA24AC0-A539-4E73-A8CD-E312AFBE248B}" srcOrd="0" destOrd="0" presId="urn:microsoft.com/office/officeart/2008/layout/HorizontalMultiLevelHierarchy"/>
    <dgm:cxn modelId="{D0A89E27-F520-4C19-8263-D1F96EED5880}" type="presOf" srcId="{A204EFE0-F562-4338-90A5-24BB5169E381}" destId="{E71F0979-3849-49AE-B27D-C32F2A581B26}" srcOrd="0" destOrd="0" presId="urn:microsoft.com/office/officeart/2008/layout/HorizontalMultiLevelHierarchy"/>
    <dgm:cxn modelId="{E8F2A127-4B82-481C-8A87-9A8FF69F8096}" type="presOf" srcId="{702DA071-EF38-4EF7-868D-371B749E3D82}" destId="{3B38F61B-5397-4509-A8C4-C745215B4E82}" srcOrd="0" destOrd="0" presId="urn:microsoft.com/office/officeart/2008/layout/HorizontalMultiLevelHierarchy"/>
    <dgm:cxn modelId="{3A68822C-D6EF-4F0B-BCAE-07307B147771}" srcId="{64DD2941-35B0-4994-B2E9-1ED04FFDBCB0}" destId="{DBAA5ADB-1063-4722-B1FC-A28EF3C41CED}" srcOrd="1" destOrd="0" parTransId="{C064B3B9-2ACF-468B-82DA-EBA67AC59188}" sibTransId="{4276B25A-F51D-4993-82D8-0C091DE77E59}"/>
    <dgm:cxn modelId="{AA69612D-5055-403C-B336-1FC5C756A9F3}" type="presOf" srcId="{EC5D92C2-19B1-4AAC-921A-195D5B6F3058}" destId="{954424FA-D726-44CF-8894-3FB21B14CDE0}" srcOrd="1" destOrd="0" presId="urn:microsoft.com/office/officeart/2008/layout/HorizontalMultiLevelHierarchy"/>
    <dgm:cxn modelId="{EB2BFA2D-01BD-4C40-833F-FDDF43FBD907}" type="presOf" srcId="{9BCC7384-3970-4CDA-AF1A-FA32669AFFE8}" destId="{05A72759-200B-49CF-80D5-FE9AFF24FAC5}" srcOrd="0" destOrd="0" presId="urn:microsoft.com/office/officeart/2008/layout/HorizontalMultiLevelHierarchy"/>
    <dgm:cxn modelId="{CD85F12E-D1C4-461B-A512-E047250EF763}" type="presOf" srcId="{C064B3B9-2ACF-468B-82DA-EBA67AC59188}" destId="{961BF826-D63F-4261-B937-AD38C22AD64E}" srcOrd="1" destOrd="0" presId="urn:microsoft.com/office/officeart/2008/layout/HorizontalMultiLevelHierarchy"/>
    <dgm:cxn modelId="{DADF6C32-D9DF-41B6-AC4B-81569C672350}" type="presOf" srcId="{A204EFE0-F562-4338-90A5-24BB5169E381}" destId="{0E415E44-083D-441E-B8CF-B35AC4F2EE46}" srcOrd="1" destOrd="0" presId="urn:microsoft.com/office/officeart/2008/layout/HorizontalMultiLevelHierarchy"/>
    <dgm:cxn modelId="{AB959640-5DD2-404B-8F3A-407A83438AE7}" srcId="{5DF42E21-B741-445F-B8BC-13DD6E112B88}" destId="{3E51700A-DBD7-48E3-B8DF-5EDC241404B7}" srcOrd="2" destOrd="0" parTransId="{20838DAB-F0B8-4F5A-A808-56F5974ACA23}" sibTransId="{A5B7785D-36E4-4300-9CAC-42D9A01CEA7C}"/>
    <dgm:cxn modelId="{8033E040-9457-4B13-83A3-C265B3B5E901}" type="presOf" srcId="{6C33A731-E9B9-419E-9185-7D6FD66D0357}" destId="{C60B4CE4-9327-4DEF-AE97-1B406BEA795B}" srcOrd="0" destOrd="0" presId="urn:microsoft.com/office/officeart/2008/layout/HorizontalMultiLevelHierarchy"/>
    <dgm:cxn modelId="{FBD09960-53B0-49A4-BA22-E3ADED30A67D}" type="presOf" srcId="{9F4C45F6-F351-40BB-9DF8-0ABF10E77565}" destId="{0C9D66E4-8F02-42E6-A7F4-DB81648DC09E}" srcOrd="0" destOrd="0" presId="urn:microsoft.com/office/officeart/2008/layout/HorizontalMultiLevelHierarchy"/>
    <dgm:cxn modelId="{7A2A2B61-C99E-4BD7-AA63-3105B129DFCD}" type="presOf" srcId="{5CF3711D-3A97-4AE7-B6D1-010D04BA825F}" destId="{14070A7B-5054-4531-8787-E35E400DA51B}" srcOrd="0" destOrd="0" presId="urn:microsoft.com/office/officeart/2008/layout/HorizontalMultiLevelHierarchy"/>
    <dgm:cxn modelId="{0D38D446-A015-496A-AE4A-92D101602D81}" type="presOf" srcId="{C647583E-AD43-4BD2-B714-18C2C04927BE}" destId="{46556CC1-958E-41E0-9480-606E89FD79DC}" srcOrd="0" destOrd="0" presId="urn:microsoft.com/office/officeart/2008/layout/HorizontalMultiLevelHierarchy"/>
    <dgm:cxn modelId="{61CE2E48-2B63-4D6B-8D3C-13859DC8F7A4}" srcId="{64DD2941-35B0-4994-B2E9-1ED04FFDBCB0}" destId="{9F4C45F6-F351-40BB-9DF8-0ABF10E77565}" srcOrd="4" destOrd="0" parTransId="{9BCC7384-3970-4CDA-AF1A-FA32669AFFE8}" sibTransId="{0D232D06-56BF-4357-AC6E-8D009ADE976B}"/>
    <dgm:cxn modelId="{05135569-EDD9-422A-88E4-07946FDB9A8C}" srcId="{5CF3711D-3A97-4AE7-B6D1-010D04BA825F}" destId="{BF492AA6-3EA4-4FB8-9F1A-91A18203BC15}" srcOrd="1" destOrd="0" parTransId="{A204EFE0-F562-4338-90A5-24BB5169E381}" sibTransId="{D4AE1E35-01F7-4C61-A43B-D3F6C5C82B30}"/>
    <dgm:cxn modelId="{F8F9624B-79ED-43E1-BA63-39F1307BA691}" srcId="{5CF3711D-3A97-4AE7-B6D1-010D04BA825F}" destId="{BE4EF474-2680-427F-97F0-215930FFE4E9}" srcOrd="0" destOrd="0" parTransId="{82EB161D-6C6D-4862-B57B-162B62755784}" sibTransId="{56D4F553-27A6-44C0-BFD8-1323BEB17E98}"/>
    <dgm:cxn modelId="{5DA24C6B-E9C4-4899-8B22-0376B14211C8}" type="presOf" srcId="{9BCC7384-3970-4CDA-AF1A-FA32669AFFE8}" destId="{64290CBF-7CC1-431C-952B-43AD9978CB0B}" srcOrd="1" destOrd="0" presId="urn:microsoft.com/office/officeart/2008/layout/HorizontalMultiLevelHierarchy"/>
    <dgm:cxn modelId="{868AFE51-C39A-4D86-AF01-5390FEA0023D}" srcId="{DBAA5ADB-1063-4722-B1FC-A28EF3C41CED}" destId="{E9502DA1-0487-4385-9152-5642B15DA595}" srcOrd="0" destOrd="0" parTransId="{917ACE75-B221-4E7C-9432-7036419C3140}" sibTransId="{A0A90FE4-C6B9-4331-9F1D-17E91AB4B8AF}"/>
    <dgm:cxn modelId="{EB601652-E7F2-4BE7-8767-A3464CA4CC27}" srcId="{1C159CA0-F3FD-48F0-81A4-CBF285B60ADC}" destId="{9D5D25DB-1FBA-41A9-9612-3AC212926044}" srcOrd="0" destOrd="0" parTransId="{741D9E11-50F3-4615-AEFC-29BA251F1706}" sibTransId="{90194925-9A1C-471B-90B6-F022CC4B960F}"/>
    <dgm:cxn modelId="{AB62F552-5C25-43DB-9C65-CAE852BFD24B}" srcId="{64DD2941-35B0-4994-B2E9-1ED04FFDBCB0}" destId="{1C159CA0-F3FD-48F0-81A4-CBF285B60ADC}" srcOrd="2" destOrd="0" parTransId="{702DA071-EF38-4EF7-868D-371B749E3D82}" sibTransId="{D9109659-B890-4CB3-A204-44AB9BEA91D4}"/>
    <dgm:cxn modelId="{97662374-3014-4FEF-841F-47762E17CBB3}" type="presOf" srcId="{0AAFADB7-85DF-4BD2-B0CD-7A7ABE9F46A5}" destId="{A46BA30D-5837-4ADC-81D4-5654D5095AC7}" srcOrd="0" destOrd="0" presId="urn:microsoft.com/office/officeart/2008/layout/HorizontalMultiLevelHierarchy"/>
    <dgm:cxn modelId="{2E519174-A9EE-4D2B-A446-70BEBF1E1866}" type="presOf" srcId="{9D5D25DB-1FBA-41A9-9612-3AC212926044}" destId="{68390951-E0EC-41AD-8972-ADDB462B08B1}" srcOrd="0" destOrd="0" presId="urn:microsoft.com/office/officeart/2008/layout/HorizontalMultiLevelHierarchy"/>
    <dgm:cxn modelId="{D4090755-CCBD-47B5-9979-B9C32D798944}" type="presOf" srcId="{3AD0E311-1AEB-4980-9815-3DD4588C3C3C}" destId="{22CB1C3E-6C61-43F1-AB7E-EB49C7EC0596}" srcOrd="0" destOrd="0" presId="urn:microsoft.com/office/officeart/2008/layout/HorizontalMultiLevelHierarchy"/>
    <dgm:cxn modelId="{4D613855-CEC7-4273-AC4C-C523FE614007}" type="presOf" srcId="{662942AE-F9E4-4B1E-8ECB-8D0F47790132}" destId="{89BBDCDD-C643-4BF4-8157-24BFD24CB64D}" srcOrd="0" destOrd="0" presId="urn:microsoft.com/office/officeart/2008/layout/HorizontalMultiLevelHierarchy"/>
    <dgm:cxn modelId="{171D6A55-488E-48D0-A309-B6778E0D7E4D}" type="presOf" srcId="{E9502DA1-0487-4385-9152-5642B15DA595}" destId="{0A13E737-CBC0-4A44-9D5D-C70FBCF61209}" srcOrd="0" destOrd="0" presId="urn:microsoft.com/office/officeart/2008/layout/HorizontalMultiLevelHierarchy"/>
    <dgm:cxn modelId="{9F835F56-9D9F-4241-9B2E-8BC9ADE72498}" type="presOf" srcId="{917ACE75-B221-4E7C-9432-7036419C3140}" destId="{EBD02880-DF3D-403B-9BD1-42462A7312BC}" srcOrd="0" destOrd="0" presId="urn:microsoft.com/office/officeart/2008/layout/HorizontalMultiLevelHierarchy"/>
    <dgm:cxn modelId="{BDF0D476-EE1E-4154-A248-DF5E41995526}" type="presOf" srcId="{2636E4E7-9E83-41A9-893A-B149AB88FE0C}" destId="{4633F7ED-EB6E-4D84-B5EE-31630DD16B6C}" srcOrd="1" destOrd="0" presId="urn:microsoft.com/office/officeart/2008/layout/HorizontalMultiLevelHierarchy"/>
    <dgm:cxn modelId="{54AB6359-C282-4413-9BFA-698BEE80A063}" type="presOf" srcId="{BE4EF474-2680-427F-97F0-215930FFE4E9}" destId="{52D9E2E5-764B-4B89-8E42-F431FDFF1CD6}" srcOrd="0" destOrd="0" presId="urn:microsoft.com/office/officeart/2008/layout/HorizontalMultiLevelHierarchy"/>
    <dgm:cxn modelId="{E9D82384-C7B6-4BFB-B0BD-CB1F652CA25E}" srcId="{64DD2941-35B0-4994-B2E9-1ED04FFDBCB0}" destId="{DE9D141A-286A-4217-93DD-0060316ED3A0}" srcOrd="5" destOrd="0" parTransId="{4F01C225-B505-4D9B-B851-3D402C5EA1CA}" sibTransId="{FC08C4DC-A2F9-44A6-B3A7-E80A4C7C2983}"/>
    <dgm:cxn modelId="{2E68BB88-ADFD-44FA-A90B-1630D207F18A}" type="presOf" srcId="{3AD0E311-1AEB-4980-9815-3DD4588C3C3C}" destId="{1CAAF117-F629-4AD1-8A2F-D5D2F8F8CE1F}" srcOrd="1" destOrd="0" presId="urn:microsoft.com/office/officeart/2008/layout/HorizontalMultiLevelHierarchy"/>
    <dgm:cxn modelId="{7E33F98E-D0F6-4787-B835-D11DB4E7983A}" type="presOf" srcId="{EC5D92C2-19B1-4AAC-921A-195D5B6F3058}" destId="{C242CF09-245C-44E5-BEA6-B164BFD6B6BA}" srcOrd="0" destOrd="0" presId="urn:microsoft.com/office/officeart/2008/layout/HorizontalMultiLevelHierarchy"/>
    <dgm:cxn modelId="{EC5C9B91-A8F6-4839-991F-D2AF3833123D}" type="presOf" srcId="{662942AE-F9E4-4B1E-8ECB-8D0F47790132}" destId="{413908C0-9417-47AA-875C-6ADDA66AC41F}" srcOrd="1" destOrd="0" presId="urn:microsoft.com/office/officeart/2008/layout/HorizontalMultiLevelHierarchy"/>
    <dgm:cxn modelId="{A5C9CB95-2B6F-4159-9F49-6D7528F09D2F}" type="presOf" srcId="{4F01C225-B505-4D9B-B851-3D402C5EA1CA}" destId="{A8FEB3D6-D09C-45E0-8841-F1F8F11A3E1D}" srcOrd="1" destOrd="0" presId="urn:microsoft.com/office/officeart/2008/layout/HorizontalMultiLevelHierarchy"/>
    <dgm:cxn modelId="{401B7199-9FB4-49D5-9058-7F532C1DF463}" type="presOf" srcId="{DE9D141A-286A-4217-93DD-0060316ED3A0}" destId="{2290C64E-83C8-4819-820C-5CE0FC708D75}" srcOrd="0" destOrd="0" presId="urn:microsoft.com/office/officeart/2008/layout/HorizontalMultiLevelHierarchy"/>
    <dgm:cxn modelId="{682A4E9D-8AD1-4816-B80B-CF8FBC691E39}" type="presOf" srcId="{64DD2941-35B0-4994-B2E9-1ED04FFDBCB0}" destId="{D8AD942F-16C6-49BF-931B-CAB25DF8771F}" srcOrd="0" destOrd="0" presId="urn:microsoft.com/office/officeart/2008/layout/HorizontalMultiLevelHierarchy"/>
    <dgm:cxn modelId="{478DD8A6-A20E-4C59-BF4F-90D4D13FDA6F}" type="presOf" srcId="{3E51700A-DBD7-48E3-B8DF-5EDC241404B7}" destId="{49DF0807-C817-4AFB-B8BB-3C147B6CDE9B}" srcOrd="0" destOrd="0" presId="urn:microsoft.com/office/officeart/2008/layout/HorizontalMultiLevelHierarchy"/>
    <dgm:cxn modelId="{A8D3C2B8-5890-45F6-BC21-8C2F3416A4B2}" type="presOf" srcId="{917ACE75-B221-4E7C-9432-7036419C3140}" destId="{1B22ED4C-7DA2-4B0D-A2B7-40D2FCF26334}" srcOrd="1" destOrd="0" presId="urn:microsoft.com/office/officeart/2008/layout/HorizontalMultiLevelHierarchy"/>
    <dgm:cxn modelId="{906E3DBA-E057-4A79-B9A6-370BF3C930E6}" type="presOf" srcId="{588F8C76-F280-43DD-BD80-1D4C9C00BAB9}" destId="{CE5020EB-F2F0-44CA-9D0B-2FD703FD9EC4}" srcOrd="0" destOrd="0" presId="urn:microsoft.com/office/officeart/2008/layout/HorizontalMultiLevelHierarchy"/>
    <dgm:cxn modelId="{7B6063BC-6378-4F48-A1F1-A024168FE0D0}" type="presOf" srcId="{4F01C225-B505-4D9B-B851-3D402C5EA1CA}" destId="{6E27E387-F0C7-4B5D-8696-765CBF8B034F}" srcOrd="0" destOrd="0" presId="urn:microsoft.com/office/officeart/2008/layout/HorizontalMultiLevelHierarchy"/>
    <dgm:cxn modelId="{613279CC-4D40-44F1-AC77-446480B3C60D}" type="presOf" srcId="{741D9E11-50F3-4615-AEFC-29BA251F1706}" destId="{4589E931-2E3A-4682-B921-7081B1E219DC}" srcOrd="0" destOrd="0" presId="urn:microsoft.com/office/officeart/2008/layout/HorizontalMultiLevelHierarchy"/>
    <dgm:cxn modelId="{4D2E88CC-304A-4103-B530-6C3968ABE4DA}" srcId="{64DD2941-35B0-4994-B2E9-1ED04FFDBCB0}" destId="{5CF3711D-3A97-4AE7-B6D1-010D04BA825F}" srcOrd="3" destOrd="0" parTransId="{2636E4E7-9E83-41A9-893A-B149AB88FE0C}" sibTransId="{A8DB2D59-095B-4EB4-B10F-0D7ECFE7936E}"/>
    <dgm:cxn modelId="{8F4222CD-A80E-4C0F-8514-A7AD4436CD8F}" srcId="{0AAFADB7-85DF-4BD2-B0CD-7A7ABE9F46A5}" destId="{64DD2941-35B0-4994-B2E9-1ED04FFDBCB0}" srcOrd="0" destOrd="0" parTransId="{927BF962-52FA-481F-9F1F-2396EB108536}" sibTransId="{D1264CD3-0532-45D6-92F6-898ABC192A63}"/>
    <dgm:cxn modelId="{046AC8CF-5313-436C-AB0C-15CB60C0439D}" srcId="{5DF42E21-B741-445F-B8BC-13DD6E112B88}" destId="{C647583E-AD43-4BD2-B714-18C2C04927BE}" srcOrd="0" destOrd="0" parTransId="{B5DFF208-39B1-45B3-8808-57157DDFAD1C}" sibTransId="{568E755A-ACF2-46E5-B7E0-0D126098CA92}"/>
    <dgm:cxn modelId="{8066B5D5-82A4-483C-B0C9-6ABE3A6E52CC}" type="presOf" srcId="{82EB161D-6C6D-4862-B57B-162B62755784}" destId="{002332DD-9418-4321-AF2C-53B35BEB5E65}" srcOrd="0" destOrd="0" presId="urn:microsoft.com/office/officeart/2008/layout/HorizontalMultiLevelHierarchy"/>
    <dgm:cxn modelId="{C42AE1DC-9358-46D1-839E-E1C2C4319F1E}" type="presOf" srcId="{20838DAB-F0B8-4F5A-A808-56F5974ACA23}" destId="{D21E3281-602A-4AEA-9C2D-728300F999B9}" srcOrd="1" destOrd="0" presId="urn:microsoft.com/office/officeart/2008/layout/HorizontalMultiLevelHierarchy"/>
    <dgm:cxn modelId="{5927AFDD-BB50-4916-8015-4C9292BB787B}" type="presOf" srcId="{B5DFF208-39B1-45B3-8808-57157DDFAD1C}" destId="{221A31DB-C3DC-4195-9BCA-F3B9C25E7F64}" srcOrd="0" destOrd="0" presId="urn:microsoft.com/office/officeart/2008/layout/HorizontalMultiLevelHierarchy"/>
    <dgm:cxn modelId="{1A0991E1-EE9C-4354-9E6F-8820C18CEFAA}" type="presOf" srcId="{5DF42E21-B741-445F-B8BC-13DD6E112B88}" destId="{C3595919-4176-404C-916B-7211490A0662}" srcOrd="0" destOrd="0" presId="urn:microsoft.com/office/officeart/2008/layout/HorizontalMultiLevelHierarchy"/>
    <dgm:cxn modelId="{86AB32E3-5F9C-4F9A-9EA3-9BB584B1F694}" type="presOf" srcId="{71213884-C4F3-4444-88D0-BFB03A57C460}" destId="{CE32B728-3DCB-403D-A56B-D781FE8AF447}" srcOrd="1" destOrd="0" presId="urn:microsoft.com/office/officeart/2008/layout/HorizontalMultiLevelHierarchy"/>
    <dgm:cxn modelId="{0BD246E5-05AD-4483-AADA-228304E1E97A}" type="presOf" srcId="{82EB161D-6C6D-4862-B57B-162B62755784}" destId="{9BAC56D3-7424-44E4-9739-272AEA7ECC1A}" srcOrd="1" destOrd="0" presId="urn:microsoft.com/office/officeart/2008/layout/HorizontalMultiLevelHierarchy"/>
    <dgm:cxn modelId="{AB8A3AE7-C267-46A3-8D2B-41D379601E4C}" type="presOf" srcId="{DBAA5ADB-1063-4722-B1FC-A28EF3C41CED}" destId="{FED9ABD3-6B07-4DA8-B246-F0EB1D8502B0}" srcOrd="0" destOrd="0" presId="urn:microsoft.com/office/officeart/2008/layout/HorizontalMultiLevelHierarchy"/>
    <dgm:cxn modelId="{EA9ABFE7-3491-44D9-BB12-6F2C293FD0E5}" type="presOf" srcId="{71213884-C4F3-4444-88D0-BFB03A57C460}" destId="{35EEEDBC-DC13-435F-B751-04EF1B3F4663}" srcOrd="0" destOrd="0" presId="urn:microsoft.com/office/officeart/2008/layout/HorizontalMultiLevelHierarchy"/>
    <dgm:cxn modelId="{89B299EF-29AF-4AA4-89B0-CB3BED393C65}" type="presOf" srcId="{741D9E11-50F3-4615-AEFC-29BA251F1706}" destId="{AF5C5485-C63C-476A-B0A4-B8CBCC814363}" srcOrd="1" destOrd="0" presId="urn:microsoft.com/office/officeart/2008/layout/HorizontalMultiLevelHierarchy"/>
    <dgm:cxn modelId="{7B65D7F0-41E9-44B9-8C87-7C34674ECE4A}" type="presOf" srcId="{702DA071-EF38-4EF7-868D-371B749E3D82}" destId="{414678C5-C2ED-4A5E-8EBB-9F369564ACA7}" srcOrd="1" destOrd="0" presId="urn:microsoft.com/office/officeart/2008/layout/HorizontalMultiLevelHierarchy"/>
    <dgm:cxn modelId="{6E4D54F9-29AD-46DF-BCE6-87A3DA4ED06A}" srcId="{DE9D141A-286A-4217-93DD-0060316ED3A0}" destId="{588F8C76-F280-43DD-BD80-1D4C9C00BAB9}" srcOrd="0" destOrd="0" parTransId="{EC5D92C2-19B1-4AAC-921A-195D5B6F3058}" sibTransId="{70AB0764-9B6A-4758-BB7C-EAE34B4DBF1B}"/>
    <dgm:cxn modelId="{465732FB-DA25-4608-B96C-BD8E9FF68550}" type="presOf" srcId="{20838DAB-F0B8-4F5A-A808-56F5974ACA23}" destId="{0CC99C1C-5C57-4091-85EB-6BF8F694C8DD}" srcOrd="0" destOrd="0" presId="urn:microsoft.com/office/officeart/2008/layout/HorizontalMultiLevelHierarchy"/>
    <dgm:cxn modelId="{08D6CCFD-3425-4B07-9115-B8282C48D7E6}" srcId="{64DD2941-35B0-4994-B2E9-1ED04FFDBCB0}" destId="{5DF42E21-B741-445F-B8BC-13DD6E112B88}" srcOrd="0" destOrd="0" parTransId="{71213884-C4F3-4444-88D0-BFB03A57C460}" sibTransId="{FF42EE49-2E07-4FF0-A4EB-0DF1F9551040}"/>
    <dgm:cxn modelId="{AC59CCE2-FD38-43A8-BFC2-9BC418168CA0}" type="presParOf" srcId="{A46BA30D-5837-4ADC-81D4-5654D5095AC7}" destId="{B5A6B878-4536-4C7F-80AD-AA8E81CE130D}" srcOrd="0" destOrd="0" presId="urn:microsoft.com/office/officeart/2008/layout/HorizontalMultiLevelHierarchy"/>
    <dgm:cxn modelId="{188C7FDD-DC05-491D-AFFB-7727E4D765E8}" type="presParOf" srcId="{B5A6B878-4536-4C7F-80AD-AA8E81CE130D}" destId="{D8AD942F-16C6-49BF-931B-CAB25DF8771F}" srcOrd="0" destOrd="0" presId="urn:microsoft.com/office/officeart/2008/layout/HorizontalMultiLevelHierarchy"/>
    <dgm:cxn modelId="{4F84E393-6412-473A-A9B2-208D6DBC3365}" type="presParOf" srcId="{B5A6B878-4536-4C7F-80AD-AA8E81CE130D}" destId="{15565C00-5450-470A-9037-5B1CD94A0E24}" srcOrd="1" destOrd="0" presId="urn:microsoft.com/office/officeart/2008/layout/HorizontalMultiLevelHierarchy"/>
    <dgm:cxn modelId="{3BDB9FDC-C0C0-44DC-8152-EB4F9173B987}" type="presParOf" srcId="{15565C00-5450-470A-9037-5B1CD94A0E24}" destId="{35EEEDBC-DC13-435F-B751-04EF1B3F4663}" srcOrd="0" destOrd="0" presId="urn:microsoft.com/office/officeart/2008/layout/HorizontalMultiLevelHierarchy"/>
    <dgm:cxn modelId="{9A6D7A4E-4432-4D58-81E9-4D839712409C}" type="presParOf" srcId="{35EEEDBC-DC13-435F-B751-04EF1B3F4663}" destId="{CE32B728-3DCB-403D-A56B-D781FE8AF447}" srcOrd="0" destOrd="0" presId="urn:microsoft.com/office/officeart/2008/layout/HorizontalMultiLevelHierarchy"/>
    <dgm:cxn modelId="{8822A821-9595-41A7-8BA6-19C829178BF2}" type="presParOf" srcId="{15565C00-5450-470A-9037-5B1CD94A0E24}" destId="{71094B9E-2A8C-417A-B7E5-B7A7B1AA4A4C}" srcOrd="1" destOrd="0" presId="urn:microsoft.com/office/officeart/2008/layout/HorizontalMultiLevelHierarchy"/>
    <dgm:cxn modelId="{A2B636BE-912C-47F7-882F-D2954AB4D742}" type="presParOf" srcId="{71094B9E-2A8C-417A-B7E5-B7A7B1AA4A4C}" destId="{C3595919-4176-404C-916B-7211490A0662}" srcOrd="0" destOrd="0" presId="urn:microsoft.com/office/officeart/2008/layout/HorizontalMultiLevelHierarchy"/>
    <dgm:cxn modelId="{579C45EB-2D13-40A7-94DB-DF2A0CA90482}" type="presParOf" srcId="{71094B9E-2A8C-417A-B7E5-B7A7B1AA4A4C}" destId="{DECFA217-1FAD-4D99-9334-35E7CE276310}" srcOrd="1" destOrd="0" presId="urn:microsoft.com/office/officeart/2008/layout/HorizontalMultiLevelHierarchy"/>
    <dgm:cxn modelId="{C3277BCF-42F5-4EEA-9C84-C4814D3EA376}" type="presParOf" srcId="{DECFA217-1FAD-4D99-9334-35E7CE276310}" destId="{221A31DB-C3DC-4195-9BCA-F3B9C25E7F64}" srcOrd="0" destOrd="0" presId="urn:microsoft.com/office/officeart/2008/layout/HorizontalMultiLevelHierarchy"/>
    <dgm:cxn modelId="{441D8294-E341-49DC-B874-31614E9E9B70}" type="presParOf" srcId="{221A31DB-C3DC-4195-9BCA-F3B9C25E7F64}" destId="{757028EB-1D5A-48B0-BB8F-BE7A731F5F61}" srcOrd="0" destOrd="0" presId="urn:microsoft.com/office/officeart/2008/layout/HorizontalMultiLevelHierarchy"/>
    <dgm:cxn modelId="{E3E40422-77A3-4EA5-B517-A8CE6A3C5F80}" type="presParOf" srcId="{DECFA217-1FAD-4D99-9334-35E7CE276310}" destId="{A5A05BE0-7800-4710-80FB-33D8337E5E24}" srcOrd="1" destOrd="0" presId="urn:microsoft.com/office/officeart/2008/layout/HorizontalMultiLevelHierarchy"/>
    <dgm:cxn modelId="{8540A5A9-28B0-4B3C-9167-03589D901E53}" type="presParOf" srcId="{A5A05BE0-7800-4710-80FB-33D8337E5E24}" destId="{46556CC1-958E-41E0-9480-606E89FD79DC}" srcOrd="0" destOrd="0" presId="urn:microsoft.com/office/officeart/2008/layout/HorizontalMultiLevelHierarchy"/>
    <dgm:cxn modelId="{680AD1C1-22A7-4366-A2C5-7F225E31CD34}" type="presParOf" srcId="{A5A05BE0-7800-4710-80FB-33D8337E5E24}" destId="{35D04E88-A650-462B-A043-84B827D5C5C5}" srcOrd="1" destOrd="0" presId="urn:microsoft.com/office/officeart/2008/layout/HorizontalMultiLevelHierarchy"/>
    <dgm:cxn modelId="{C191459D-04C2-4888-A1EC-B2989C6D8443}" type="presParOf" srcId="{DECFA217-1FAD-4D99-9334-35E7CE276310}" destId="{22CB1C3E-6C61-43F1-AB7E-EB49C7EC0596}" srcOrd="2" destOrd="0" presId="urn:microsoft.com/office/officeart/2008/layout/HorizontalMultiLevelHierarchy"/>
    <dgm:cxn modelId="{D758ADEB-4DD3-4296-A51E-C9901ABCE052}" type="presParOf" srcId="{22CB1C3E-6C61-43F1-AB7E-EB49C7EC0596}" destId="{1CAAF117-F629-4AD1-8A2F-D5D2F8F8CE1F}" srcOrd="0" destOrd="0" presId="urn:microsoft.com/office/officeart/2008/layout/HorizontalMultiLevelHierarchy"/>
    <dgm:cxn modelId="{E7C8D48B-9C13-4C03-A69C-0FD30C8A37F9}" type="presParOf" srcId="{DECFA217-1FAD-4D99-9334-35E7CE276310}" destId="{5F7859E4-E74B-40FE-B956-3B7A2743E97B}" srcOrd="3" destOrd="0" presId="urn:microsoft.com/office/officeart/2008/layout/HorizontalMultiLevelHierarchy"/>
    <dgm:cxn modelId="{2EB669BE-C343-4A9D-B831-6DA76E01A4DC}" type="presParOf" srcId="{5F7859E4-E74B-40FE-B956-3B7A2743E97B}" destId="{59559DC3-C5D0-4CCF-A450-5FFE8E3847A6}" srcOrd="0" destOrd="0" presId="urn:microsoft.com/office/officeart/2008/layout/HorizontalMultiLevelHierarchy"/>
    <dgm:cxn modelId="{AB3EC54B-88CC-4C89-A1B2-09FC204C1821}" type="presParOf" srcId="{5F7859E4-E74B-40FE-B956-3B7A2743E97B}" destId="{858F8376-5C80-4351-86A0-BF2D934B5CC1}" srcOrd="1" destOrd="0" presId="urn:microsoft.com/office/officeart/2008/layout/HorizontalMultiLevelHierarchy"/>
    <dgm:cxn modelId="{95AA4D68-48D3-47D7-8D5C-B5F80453991E}" type="presParOf" srcId="{DECFA217-1FAD-4D99-9334-35E7CE276310}" destId="{0CC99C1C-5C57-4091-85EB-6BF8F694C8DD}" srcOrd="4" destOrd="0" presId="urn:microsoft.com/office/officeart/2008/layout/HorizontalMultiLevelHierarchy"/>
    <dgm:cxn modelId="{063FCAE2-BD5A-4A2A-9717-3BA443B62372}" type="presParOf" srcId="{0CC99C1C-5C57-4091-85EB-6BF8F694C8DD}" destId="{D21E3281-602A-4AEA-9C2D-728300F999B9}" srcOrd="0" destOrd="0" presId="urn:microsoft.com/office/officeart/2008/layout/HorizontalMultiLevelHierarchy"/>
    <dgm:cxn modelId="{28532B9D-E27A-4B19-8BAE-80DB26914AD3}" type="presParOf" srcId="{DECFA217-1FAD-4D99-9334-35E7CE276310}" destId="{CDB02A15-0168-4D41-96DB-1501BCC93B00}" srcOrd="5" destOrd="0" presId="urn:microsoft.com/office/officeart/2008/layout/HorizontalMultiLevelHierarchy"/>
    <dgm:cxn modelId="{B3F1B736-589F-4DD8-B821-AEF4EDEB059A}" type="presParOf" srcId="{CDB02A15-0168-4D41-96DB-1501BCC93B00}" destId="{49DF0807-C817-4AFB-B8BB-3C147B6CDE9B}" srcOrd="0" destOrd="0" presId="urn:microsoft.com/office/officeart/2008/layout/HorizontalMultiLevelHierarchy"/>
    <dgm:cxn modelId="{5D1D2089-C26D-4D6E-A0B3-543E65768C87}" type="presParOf" srcId="{CDB02A15-0168-4D41-96DB-1501BCC93B00}" destId="{F1059A8C-1292-47B8-86C6-23567B5E1DBA}" srcOrd="1" destOrd="0" presId="urn:microsoft.com/office/officeart/2008/layout/HorizontalMultiLevelHierarchy"/>
    <dgm:cxn modelId="{EB6D7B84-AF88-40DE-AF10-B8DFA2A8AE12}" type="presParOf" srcId="{15565C00-5450-470A-9037-5B1CD94A0E24}" destId="{6A32ABC9-8409-4E6C-8581-F5533A677799}" srcOrd="2" destOrd="0" presId="urn:microsoft.com/office/officeart/2008/layout/HorizontalMultiLevelHierarchy"/>
    <dgm:cxn modelId="{D5F69967-AB39-43A2-88A9-7B34CFDA50C3}" type="presParOf" srcId="{6A32ABC9-8409-4E6C-8581-F5533A677799}" destId="{961BF826-D63F-4261-B937-AD38C22AD64E}" srcOrd="0" destOrd="0" presId="urn:microsoft.com/office/officeart/2008/layout/HorizontalMultiLevelHierarchy"/>
    <dgm:cxn modelId="{A4FCC182-1A59-4288-B73F-18FC4F32D877}" type="presParOf" srcId="{15565C00-5450-470A-9037-5B1CD94A0E24}" destId="{EA81FC7A-EA85-4D22-8255-F01DB923F982}" srcOrd="3" destOrd="0" presId="urn:microsoft.com/office/officeart/2008/layout/HorizontalMultiLevelHierarchy"/>
    <dgm:cxn modelId="{12E42B70-1DC7-47FD-B19E-6540373D56CF}" type="presParOf" srcId="{EA81FC7A-EA85-4D22-8255-F01DB923F982}" destId="{FED9ABD3-6B07-4DA8-B246-F0EB1D8502B0}" srcOrd="0" destOrd="0" presId="urn:microsoft.com/office/officeart/2008/layout/HorizontalMultiLevelHierarchy"/>
    <dgm:cxn modelId="{58D4D9A4-06AB-481E-9F63-CDA3245D0FFB}" type="presParOf" srcId="{EA81FC7A-EA85-4D22-8255-F01DB923F982}" destId="{096FE8BA-D5C8-4F9D-80B6-3975DB38F941}" srcOrd="1" destOrd="0" presId="urn:microsoft.com/office/officeart/2008/layout/HorizontalMultiLevelHierarchy"/>
    <dgm:cxn modelId="{8BC71246-E9A5-4232-A00E-458B8413E3A6}" type="presParOf" srcId="{096FE8BA-D5C8-4F9D-80B6-3975DB38F941}" destId="{EBD02880-DF3D-403B-9BD1-42462A7312BC}" srcOrd="0" destOrd="0" presId="urn:microsoft.com/office/officeart/2008/layout/HorizontalMultiLevelHierarchy"/>
    <dgm:cxn modelId="{8E309ECB-EE6A-46E0-8011-DED349E50B55}" type="presParOf" srcId="{EBD02880-DF3D-403B-9BD1-42462A7312BC}" destId="{1B22ED4C-7DA2-4B0D-A2B7-40D2FCF26334}" srcOrd="0" destOrd="0" presId="urn:microsoft.com/office/officeart/2008/layout/HorizontalMultiLevelHierarchy"/>
    <dgm:cxn modelId="{1566C549-F164-46B3-BFD1-AC04D9DB89DD}" type="presParOf" srcId="{096FE8BA-D5C8-4F9D-80B6-3975DB38F941}" destId="{CEED37C6-32C4-4101-92A6-F02F658591AB}" srcOrd="1" destOrd="0" presId="urn:microsoft.com/office/officeart/2008/layout/HorizontalMultiLevelHierarchy"/>
    <dgm:cxn modelId="{60646636-4B28-45DD-8ED4-78CFF37EB1C6}" type="presParOf" srcId="{CEED37C6-32C4-4101-92A6-F02F658591AB}" destId="{0A13E737-CBC0-4A44-9D5D-C70FBCF61209}" srcOrd="0" destOrd="0" presId="urn:microsoft.com/office/officeart/2008/layout/HorizontalMultiLevelHierarchy"/>
    <dgm:cxn modelId="{066C3E4D-5529-4FC7-A7A6-9B909DE4B19B}" type="presParOf" srcId="{CEED37C6-32C4-4101-92A6-F02F658591AB}" destId="{EC370EE8-7888-4C6B-81ED-6A112494ADA1}" srcOrd="1" destOrd="0" presId="urn:microsoft.com/office/officeart/2008/layout/HorizontalMultiLevelHierarchy"/>
    <dgm:cxn modelId="{763D0E3E-0C19-4281-9D58-2387F55A65BD}" type="presParOf" srcId="{15565C00-5450-470A-9037-5B1CD94A0E24}" destId="{3B38F61B-5397-4509-A8C4-C745215B4E82}" srcOrd="4" destOrd="0" presId="urn:microsoft.com/office/officeart/2008/layout/HorizontalMultiLevelHierarchy"/>
    <dgm:cxn modelId="{21ED8CC4-BB61-4640-9060-F58FE85291DC}" type="presParOf" srcId="{3B38F61B-5397-4509-A8C4-C745215B4E82}" destId="{414678C5-C2ED-4A5E-8EBB-9F369564ACA7}" srcOrd="0" destOrd="0" presId="urn:microsoft.com/office/officeart/2008/layout/HorizontalMultiLevelHierarchy"/>
    <dgm:cxn modelId="{7535F405-75A3-46A6-88BC-5B7F18F0D8A0}" type="presParOf" srcId="{15565C00-5450-470A-9037-5B1CD94A0E24}" destId="{EFD3FC03-EBFE-43D4-9772-29DEA591CE0C}" srcOrd="5" destOrd="0" presId="urn:microsoft.com/office/officeart/2008/layout/HorizontalMultiLevelHierarchy"/>
    <dgm:cxn modelId="{CEC681C8-B719-411F-BE10-7E8E290AE391}" type="presParOf" srcId="{EFD3FC03-EBFE-43D4-9772-29DEA591CE0C}" destId="{7CE01678-6CBA-415E-AC14-A8AD3936B592}" srcOrd="0" destOrd="0" presId="urn:microsoft.com/office/officeart/2008/layout/HorizontalMultiLevelHierarchy"/>
    <dgm:cxn modelId="{38878A1D-C9FF-4797-BA69-DE5F57C4AE69}" type="presParOf" srcId="{EFD3FC03-EBFE-43D4-9772-29DEA591CE0C}" destId="{DBA597AD-0C70-4C65-851D-0885D71BFD52}" srcOrd="1" destOrd="0" presId="urn:microsoft.com/office/officeart/2008/layout/HorizontalMultiLevelHierarchy"/>
    <dgm:cxn modelId="{E9F4ACC9-A567-4A49-A9FB-44F0A357121F}" type="presParOf" srcId="{DBA597AD-0C70-4C65-851D-0885D71BFD52}" destId="{4589E931-2E3A-4682-B921-7081B1E219DC}" srcOrd="0" destOrd="0" presId="urn:microsoft.com/office/officeart/2008/layout/HorizontalMultiLevelHierarchy"/>
    <dgm:cxn modelId="{D0D2467B-8DEE-4F54-9D14-AC8AB396DB30}" type="presParOf" srcId="{4589E931-2E3A-4682-B921-7081B1E219DC}" destId="{AF5C5485-C63C-476A-B0A4-B8CBCC814363}" srcOrd="0" destOrd="0" presId="urn:microsoft.com/office/officeart/2008/layout/HorizontalMultiLevelHierarchy"/>
    <dgm:cxn modelId="{753DE09E-1FF0-49CF-B3DF-C65F0572FC56}" type="presParOf" srcId="{DBA597AD-0C70-4C65-851D-0885D71BFD52}" destId="{CC30533C-88EE-4AFC-B360-10BC93A5B475}" srcOrd="1" destOrd="0" presId="urn:microsoft.com/office/officeart/2008/layout/HorizontalMultiLevelHierarchy"/>
    <dgm:cxn modelId="{BE608530-CCC5-470F-8FC8-766AC415D83D}" type="presParOf" srcId="{CC30533C-88EE-4AFC-B360-10BC93A5B475}" destId="{68390951-E0EC-41AD-8972-ADDB462B08B1}" srcOrd="0" destOrd="0" presId="urn:microsoft.com/office/officeart/2008/layout/HorizontalMultiLevelHierarchy"/>
    <dgm:cxn modelId="{0E721D22-F441-46A8-8C0E-54008C02F6EC}" type="presParOf" srcId="{CC30533C-88EE-4AFC-B360-10BC93A5B475}" destId="{EBDA554D-9D52-4EBA-B9D6-93C30942A6DB}" srcOrd="1" destOrd="0" presId="urn:microsoft.com/office/officeart/2008/layout/HorizontalMultiLevelHierarchy"/>
    <dgm:cxn modelId="{D53F6A48-D53E-4F10-B8F9-5C267F5D22BE}" type="presParOf" srcId="{15565C00-5450-470A-9037-5B1CD94A0E24}" destId="{BCA24AC0-A539-4E73-A8CD-E312AFBE248B}" srcOrd="6" destOrd="0" presId="urn:microsoft.com/office/officeart/2008/layout/HorizontalMultiLevelHierarchy"/>
    <dgm:cxn modelId="{D3A9E6B7-C735-4E93-99F3-F735D08490B0}" type="presParOf" srcId="{BCA24AC0-A539-4E73-A8CD-E312AFBE248B}" destId="{4633F7ED-EB6E-4D84-B5EE-31630DD16B6C}" srcOrd="0" destOrd="0" presId="urn:microsoft.com/office/officeart/2008/layout/HorizontalMultiLevelHierarchy"/>
    <dgm:cxn modelId="{959CC20C-F0FD-49A0-980D-3DDC06346AB2}" type="presParOf" srcId="{15565C00-5450-470A-9037-5B1CD94A0E24}" destId="{CC55B106-BE24-4272-82E8-DC6D24356C31}" srcOrd="7" destOrd="0" presId="urn:microsoft.com/office/officeart/2008/layout/HorizontalMultiLevelHierarchy"/>
    <dgm:cxn modelId="{9D609F12-EA04-4AF0-8D60-FC7A93021453}" type="presParOf" srcId="{CC55B106-BE24-4272-82E8-DC6D24356C31}" destId="{14070A7B-5054-4531-8787-E35E400DA51B}" srcOrd="0" destOrd="0" presId="urn:microsoft.com/office/officeart/2008/layout/HorizontalMultiLevelHierarchy"/>
    <dgm:cxn modelId="{2708733F-C047-4D62-8772-88F358244D82}" type="presParOf" srcId="{CC55B106-BE24-4272-82E8-DC6D24356C31}" destId="{6D2BBA7D-39ED-444C-A71F-E3B7674817C1}" srcOrd="1" destOrd="0" presId="urn:microsoft.com/office/officeart/2008/layout/HorizontalMultiLevelHierarchy"/>
    <dgm:cxn modelId="{D4FC0CD4-A0BD-47C9-AD9D-3C01A95B9E5B}" type="presParOf" srcId="{6D2BBA7D-39ED-444C-A71F-E3B7674817C1}" destId="{002332DD-9418-4321-AF2C-53B35BEB5E65}" srcOrd="0" destOrd="0" presId="urn:microsoft.com/office/officeart/2008/layout/HorizontalMultiLevelHierarchy"/>
    <dgm:cxn modelId="{5456CA68-7C7C-4751-9F52-BE65E01B02DB}" type="presParOf" srcId="{002332DD-9418-4321-AF2C-53B35BEB5E65}" destId="{9BAC56D3-7424-44E4-9739-272AEA7ECC1A}" srcOrd="0" destOrd="0" presId="urn:microsoft.com/office/officeart/2008/layout/HorizontalMultiLevelHierarchy"/>
    <dgm:cxn modelId="{8CA4C872-554C-41EC-98A4-EBF740CD5AE7}" type="presParOf" srcId="{6D2BBA7D-39ED-444C-A71F-E3B7674817C1}" destId="{D5A1EE18-29C8-4838-B55B-40AC51E75EDF}" srcOrd="1" destOrd="0" presId="urn:microsoft.com/office/officeart/2008/layout/HorizontalMultiLevelHierarchy"/>
    <dgm:cxn modelId="{D6F3C275-5A46-4F25-9D6E-3F61C250278A}" type="presParOf" srcId="{D5A1EE18-29C8-4838-B55B-40AC51E75EDF}" destId="{52D9E2E5-764B-4B89-8E42-F431FDFF1CD6}" srcOrd="0" destOrd="0" presId="urn:microsoft.com/office/officeart/2008/layout/HorizontalMultiLevelHierarchy"/>
    <dgm:cxn modelId="{07EE4703-5041-4C35-8C5D-487B937E2A0F}" type="presParOf" srcId="{D5A1EE18-29C8-4838-B55B-40AC51E75EDF}" destId="{F5F72E48-D98C-4CAB-9527-332928F9F4D6}" srcOrd="1" destOrd="0" presId="urn:microsoft.com/office/officeart/2008/layout/HorizontalMultiLevelHierarchy"/>
    <dgm:cxn modelId="{F34504A3-DC71-40D9-AE8B-6AA73455736F}" type="presParOf" srcId="{6D2BBA7D-39ED-444C-A71F-E3B7674817C1}" destId="{E71F0979-3849-49AE-B27D-C32F2A581B26}" srcOrd="2" destOrd="0" presId="urn:microsoft.com/office/officeart/2008/layout/HorizontalMultiLevelHierarchy"/>
    <dgm:cxn modelId="{65408241-6505-420F-A84F-8E805AFDD7C5}" type="presParOf" srcId="{E71F0979-3849-49AE-B27D-C32F2A581B26}" destId="{0E415E44-083D-441E-B8CF-B35AC4F2EE46}" srcOrd="0" destOrd="0" presId="urn:microsoft.com/office/officeart/2008/layout/HorizontalMultiLevelHierarchy"/>
    <dgm:cxn modelId="{D033A266-4928-4335-B984-0CA05E481F10}" type="presParOf" srcId="{6D2BBA7D-39ED-444C-A71F-E3B7674817C1}" destId="{7B13FE9C-58D5-4381-9487-33FBC396A410}" srcOrd="3" destOrd="0" presId="urn:microsoft.com/office/officeart/2008/layout/HorizontalMultiLevelHierarchy"/>
    <dgm:cxn modelId="{BC4EBAAA-6329-4AC8-8A2D-F350646C4B3E}" type="presParOf" srcId="{7B13FE9C-58D5-4381-9487-33FBC396A410}" destId="{CF26770C-8E92-4424-9E01-63A596736D6D}" srcOrd="0" destOrd="0" presId="urn:microsoft.com/office/officeart/2008/layout/HorizontalMultiLevelHierarchy"/>
    <dgm:cxn modelId="{E2CA0D7E-F8DA-4CEA-B135-A480E709206E}" type="presParOf" srcId="{7B13FE9C-58D5-4381-9487-33FBC396A410}" destId="{1B60ABD9-7AED-4C82-86A4-8600CD0E6D69}" srcOrd="1" destOrd="0" presId="urn:microsoft.com/office/officeart/2008/layout/HorizontalMultiLevelHierarchy"/>
    <dgm:cxn modelId="{D4A828F7-43A8-47B8-AA8C-57F41C23FCFB}" type="presParOf" srcId="{15565C00-5450-470A-9037-5B1CD94A0E24}" destId="{05A72759-200B-49CF-80D5-FE9AFF24FAC5}" srcOrd="8" destOrd="0" presId="urn:microsoft.com/office/officeart/2008/layout/HorizontalMultiLevelHierarchy"/>
    <dgm:cxn modelId="{A78002D3-CF65-475A-9761-0CF00A187055}" type="presParOf" srcId="{05A72759-200B-49CF-80D5-FE9AFF24FAC5}" destId="{64290CBF-7CC1-431C-952B-43AD9978CB0B}" srcOrd="0" destOrd="0" presId="urn:microsoft.com/office/officeart/2008/layout/HorizontalMultiLevelHierarchy"/>
    <dgm:cxn modelId="{986301E0-135C-415E-9BDF-C6BCB752E3C2}" type="presParOf" srcId="{15565C00-5450-470A-9037-5B1CD94A0E24}" destId="{8B0624F8-4790-4F02-A1BF-9F6FAB8373C4}" srcOrd="9" destOrd="0" presId="urn:microsoft.com/office/officeart/2008/layout/HorizontalMultiLevelHierarchy"/>
    <dgm:cxn modelId="{37BB85B2-2AC4-4997-983B-B0B6659FD0FB}" type="presParOf" srcId="{8B0624F8-4790-4F02-A1BF-9F6FAB8373C4}" destId="{0C9D66E4-8F02-42E6-A7F4-DB81648DC09E}" srcOrd="0" destOrd="0" presId="urn:microsoft.com/office/officeart/2008/layout/HorizontalMultiLevelHierarchy"/>
    <dgm:cxn modelId="{038EC04F-9CD5-4B83-9960-9BEEBF2F073A}" type="presParOf" srcId="{8B0624F8-4790-4F02-A1BF-9F6FAB8373C4}" destId="{FC2D51DF-AB61-4E43-B41C-6924A19F0D69}" srcOrd="1" destOrd="0" presId="urn:microsoft.com/office/officeart/2008/layout/HorizontalMultiLevelHierarchy"/>
    <dgm:cxn modelId="{51B4FF8E-63DF-47CF-8981-220D485985F0}" type="presParOf" srcId="{FC2D51DF-AB61-4E43-B41C-6924A19F0D69}" destId="{89BBDCDD-C643-4BF4-8157-24BFD24CB64D}" srcOrd="0" destOrd="0" presId="urn:microsoft.com/office/officeart/2008/layout/HorizontalMultiLevelHierarchy"/>
    <dgm:cxn modelId="{C33BDCE5-B206-4C1F-87F1-2BA91AFF37F9}" type="presParOf" srcId="{89BBDCDD-C643-4BF4-8157-24BFD24CB64D}" destId="{413908C0-9417-47AA-875C-6ADDA66AC41F}" srcOrd="0" destOrd="0" presId="urn:microsoft.com/office/officeart/2008/layout/HorizontalMultiLevelHierarchy"/>
    <dgm:cxn modelId="{94E21D20-EAA6-4752-96BA-0D89D668F60B}" type="presParOf" srcId="{FC2D51DF-AB61-4E43-B41C-6924A19F0D69}" destId="{3167BB97-FDC5-4707-BE30-5F568B47D680}" srcOrd="1" destOrd="0" presId="urn:microsoft.com/office/officeart/2008/layout/HorizontalMultiLevelHierarchy"/>
    <dgm:cxn modelId="{32D145A8-89ED-4509-80FE-785A8A9AE5FC}" type="presParOf" srcId="{3167BB97-FDC5-4707-BE30-5F568B47D680}" destId="{C60B4CE4-9327-4DEF-AE97-1B406BEA795B}" srcOrd="0" destOrd="0" presId="urn:microsoft.com/office/officeart/2008/layout/HorizontalMultiLevelHierarchy"/>
    <dgm:cxn modelId="{50FA8863-8331-4DF5-BE81-C1038E69C756}" type="presParOf" srcId="{3167BB97-FDC5-4707-BE30-5F568B47D680}" destId="{35C198F7-A2AD-418E-80F6-DEE225F67273}" srcOrd="1" destOrd="0" presId="urn:microsoft.com/office/officeart/2008/layout/HorizontalMultiLevelHierarchy"/>
    <dgm:cxn modelId="{D5B46E01-2CC0-4055-A4F0-D99C69B8A05C}" type="presParOf" srcId="{15565C00-5450-470A-9037-5B1CD94A0E24}" destId="{6E27E387-F0C7-4B5D-8696-765CBF8B034F}" srcOrd="10" destOrd="0" presId="urn:microsoft.com/office/officeart/2008/layout/HorizontalMultiLevelHierarchy"/>
    <dgm:cxn modelId="{9787BC9E-AA6E-4C28-AFB4-ED2D12ADE7D9}" type="presParOf" srcId="{6E27E387-F0C7-4B5D-8696-765CBF8B034F}" destId="{A8FEB3D6-D09C-45E0-8841-F1F8F11A3E1D}" srcOrd="0" destOrd="0" presId="urn:microsoft.com/office/officeart/2008/layout/HorizontalMultiLevelHierarchy"/>
    <dgm:cxn modelId="{BB7363F2-3EAB-49F7-9893-52BEE0A093EF}" type="presParOf" srcId="{15565C00-5450-470A-9037-5B1CD94A0E24}" destId="{617F49BC-4866-4A14-9DEE-6F47B7DACCD2}" srcOrd="11" destOrd="0" presId="urn:microsoft.com/office/officeart/2008/layout/HorizontalMultiLevelHierarchy"/>
    <dgm:cxn modelId="{07CED3A2-4B2C-4F6C-80A4-F2573CE3E7FC}" type="presParOf" srcId="{617F49BC-4866-4A14-9DEE-6F47B7DACCD2}" destId="{2290C64E-83C8-4819-820C-5CE0FC708D75}" srcOrd="0" destOrd="0" presId="urn:microsoft.com/office/officeart/2008/layout/HorizontalMultiLevelHierarchy"/>
    <dgm:cxn modelId="{A896C4D8-9A4F-45D1-B517-35A7EB5AE4FC}" type="presParOf" srcId="{617F49BC-4866-4A14-9DEE-6F47B7DACCD2}" destId="{9662E40A-7727-4261-8A6D-C3A21550B7C6}" srcOrd="1" destOrd="0" presId="urn:microsoft.com/office/officeart/2008/layout/HorizontalMultiLevelHierarchy"/>
    <dgm:cxn modelId="{8AFDAB61-5E0A-4213-8AF9-4382F41D89DB}" type="presParOf" srcId="{9662E40A-7727-4261-8A6D-C3A21550B7C6}" destId="{C242CF09-245C-44E5-BEA6-B164BFD6B6BA}" srcOrd="0" destOrd="0" presId="urn:microsoft.com/office/officeart/2008/layout/HorizontalMultiLevelHierarchy"/>
    <dgm:cxn modelId="{0E7F5A3A-B9B7-4293-BF72-8472A1DCB824}" type="presParOf" srcId="{C242CF09-245C-44E5-BEA6-B164BFD6B6BA}" destId="{954424FA-D726-44CF-8894-3FB21B14CDE0}" srcOrd="0" destOrd="0" presId="urn:microsoft.com/office/officeart/2008/layout/HorizontalMultiLevelHierarchy"/>
    <dgm:cxn modelId="{03668103-4DC0-42B0-BA4C-FA0634D1888D}" type="presParOf" srcId="{9662E40A-7727-4261-8A6D-C3A21550B7C6}" destId="{90B544F6-C306-4FAB-A9DC-B6FA878BB339}" srcOrd="1" destOrd="0" presId="urn:microsoft.com/office/officeart/2008/layout/HorizontalMultiLevelHierarchy"/>
    <dgm:cxn modelId="{E3807EA9-13CE-4754-954C-E55FB51E6D73}" type="presParOf" srcId="{90B544F6-C306-4FAB-A9DC-B6FA878BB339}" destId="{CE5020EB-F2F0-44CA-9D0B-2FD703FD9EC4}" srcOrd="0" destOrd="0" presId="urn:microsoft.com/office/officeart/2008/layout/HorizontalMultiLevelHierarchy"/>
    <dgm:cxn modelId="{8F794E91-D9C6-449E-870A-F6F1EA6B3676}" type="presParOf" srcId="{90B544F6-C306-4FAB-A9DC-B6FA878BB339}" destId="{3A4288BE-DBE6-4729-B5F2-EBDAA67BAA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FADB7-85DF-4BD2-B0CD-7A7ABE9F46A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4DD2941-35B0-4994-B2E9-1ED04FFDBCB0}">
      <dgm:prSet phldrT="[Text]"/>
      <dgm:spPr/>
      <dgm:t>
        <a:bodyPr/>
        <a:lstStyle/>
        <a:p>
          <a:r>
            <a:rPr lang="en-US" b="1">
              <a:solidFill>
                <a:srgbClr val="006600"/>
              </a:solidFill>
            </a:rPr>
            <a:t>Chủ đề 2: em tập vẽ</a:t>
          </a:r>
        </a:p>
      </dgm:t>
    </dgm:pt>
    <dgm:pt modelId="{927BF962-52FA-481F-9F1F-2396EB108536}" type="parTrans" cxnId="{8F4222CD-A80E-4C0F-8514-A7AD4436CD8F}">
      <dgm:prSet/>
      <dgm:spPr/>
      <dgm:t>
        <a:bodyPr/>
        <a:lstStyle/>
        <a:p>
          <a:endParaRPr lang="en-US"/>
        </a:p>
      </dgm:t>
    </dgm:pt>
    <dgm:pt modelId="{D1264CD3-0532-45D6-92F6-898ABC192A63}" type="sibTrans" cxnId="{8F4222CD-A80E-4C0F-8514-A7AD4436CD8F}">
      <dgm:prSet/>
      <dgm:spPr/>
      <dgm:t>
        <a:bodyPr/>
        <a:lstStyle/>
        <a:p>
          <a:endParaRPr lang="en-US"/>
        </a:p>
      </dgm:t>
    </dgm:pt>
    <dgm:pt modelId="{5DF42E21-B741-445F-B8BC-13DD6E112B88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1</a:t>
          </a:r>
          <a:r>
            <a:rPr lang="en-US" sz="1800">
              <a:solidFill>
                <a:srgbClr val="0000FF"/>
              </a:solidFill>
            </a:rPr>
            <a:t>: Làm quen với phần mềm học vẽ</a:t>
          </a:r>
        </a:p>
      </dgm:t>
    </dgm:pt>
    <dgm:pt modelId="{71213884-C4F3-4444-88D0-BFB03A57C460}" type="parTrans" cxnId="{08D6CCFD-3425-4B07-9115-B8282C48D7E6}">
      <dgm:prSet/>
      <dgm:spPr/>
      <dgm:t>
        <a:bodyPr/>
        <a:lstStyle/>
        <a:p>
          <a:endParaRPr lang="en-US"/>
        </a:p>
      </dgm:t>
    </dgm:pt>
    <dgm:pt modelId="{FF42EE49-2E07-4FF0-A4EB-0DF1F9551040}" type="sibTrans" cxnId="{08D6CCFD-3425-4B07-9115-B8282C48D7E6}">
      <dgm:prSet/>
      <dgm:spPr/>
      <dgm:t>
        <a:bodyPr/>
        <a:lstStyle/>
        <a:p>
          <a:endParaRPr lang="en-US"/>
        </a:p>
      </dgm:t>
    </dgm:pt>
    <dgm:pt modelId="{DBAA5ADB-1063-4722-B1FC-A28EF3C41CED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2: V</a:t>
          </a:r>
          <a:r>
            <a:rPr lang="en-US" sz="1800">
              <a:solidFill>
                <a:srgbClr val="0000FF"/>
              </a:solidFill>
            </a:rPr>
            <a:t>ẽ hình từ hình mẫu có sẵn. Chọn độ dày, màu nét vẽ</a:t>
          </a:r>
        </a:p>
      </dgm:t>
    </dgm:pt>
    <dgm:pt modelId="{C064B3B9-2ACF-468B-82DA-EBA67AC59188}" type="parTrans" cxnId="{3A68822C-D6EF-4F0B-BCAE-07307B147771}">
      <dgm:prSet/>
      <dgm:spPr/>
      <dgm:t>
        <a:bodyPr/>
        <a:lstStyle/>
        <a:p>
          <a:endParaRPr lang="en-US"/>
        </a:p>
      </dgm:t>
    </dgm:pt>
    <dgm:pt modelId="{4276B25A-F51D-4993-82D8-0C091DE77E59}" type="sibTrans" cxnId="{3A68822C-D6EF-4F0B-BCAE-07307B147771}">
      <dgm:prSet/>
      <dgm:spPr/>
      <dgm:t>
        <a:bodyPr/>
        <a:lstStyle/>
        <a:p>
          <a:endParaRPr lang="en-US"/>
        </a:p>
      </dgm:t>
    </dgm:pt>
    <dgm:pt modelId="{1C159CA0-F3FD-48F0-81A4-CBF285B60ADC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3: V</a:t>
          </a:r>
          <a:r>
            <a:rPr lang="en-US" sz="1800">
              <a:solidFill>
                <a:srgbClr val="0000FF"/>
              </a:solidFill>
            </a:rPr>
            <a:t>ẽ đường thẳng, đường </a:t>
          </a:r>
          <a:r>
            <a:rPr lang="en-US" sz="2000">
              <a:solidFill>
                <a:srgbClr val="0000FF"/>
              </a:solidFill>
            </a:rPr>
            <a:t>cong</a:t>
          </a:r>
        </a:p>
      </dgm:t>
    </dgm:pt>
    <dgm:pt modelId="{702DA071-EF38-4EF7-868D-371B749E3D82}" type="parTrans" cxnId="{AB62F552-5C25-43DB-9C65-CAE852BFD24B}">
      <dgm:prSet/>
      <dgm:spPr/>
      <dgm:t>
        <a:bodyPr/>
        <a:lstStyle/>
        <a:p>
          <a:endParaRPr lang="en-US"/>
        </a:p>
      </dgm:t>
    </dgm:pt>
    <dgm:pt modelId="{D9109659-B890-4CB3-A204-44AB9BEA91D4}" type="sibTrans" cxnId="{AB62F552-5C25-43DB-9C65-CAE852BFD24B}">
      <dgm:prSet/>
      <dgm:spPr/>
      <dgm:t>
        <a:bodyPr/>
        <a:lstStyle/>
        <a:p>
          <a:endParaRPr lang="en-US"/>
        </a:p>
      </dgm:t>
    </dgm:pt>
    <dgm:pt modelId="{DE9D141A-286A-4217-93DD-0060316ED3A0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6: T</a:t>
          </a:r>
          <a:r>
            <a:rPr lang="en-US" sz="1800">
              <a:solidFill>
                <a:srgbClr val="0000FF"/>
              </a:solidFill>
            </a:rPr>
            <a:t>ô màu, hoàn thiện tranh vẽ</a:t>
          </a:r>
        </a:p>
      </dgm:t>
    </dgm:pt>
    <dgm:pt modelId="{4F01C225-B505-4D9B-B851-3D402C5EA1CA}" type="parTrans" cxnId="{E9D82384-C7B6-4BFB-B0BD-CB1F652CA25E}">
      <dgm:prSet/>
      <dgm:spPr/>
      <dgm:t>
        <a:bodyPr/>
        <a:lstStyle/>
        <a:p>
          <a:endParaRPr lang="en-US"/>
        </a:p>
      </dgm:t>
    </dgm:pt>
    <dgm:pt modelId="{FC08C4DC-A2F9-44A6-B3A7-E80A4C7C2983}" type="sibTrans" cxnId="{E9D82384-C7B6-4BFB-B0BD-CB1F652CA25E}">
      <dgm:prSet/>
      <dgm:spPr/>
      <dgm:t>
        <a:bodyPr/>
        <a:lstStyle/>
        <a:p>
          <a:endParaRPr lang="en-US"/>
        </a:p>
      </dgm:t>
    </dgm:pt>
    <dgm:pt modelId="{5CF3711D-3A97-4AE7-B6D1-010D04BA825F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4: </a:t>
          </a:r>
          <a:r>
            <a:rPr lang="en-US" sz="1800">
              <a:solidFill>
                <a:srgbClr val="0000FF"/>
              </a:solidFill>
            </a:rPr>
            <a:t>Tẩy, xóa chi tiết </a:t>
          </a:r>
          <a:r>
            <a:rPr lang="en-US" sz="2000">
              <a:solidFill>
                <a:srgbClr val="0000FF"/>
              </a:solidFill>
            </a:rPr>
            <a:t>tranh vẽ</a:t>
          </a:r>
        </a:p>
      </dgm:t>
    </dgm:pt>
    <dgm:pt modelId="{2636E4E7-9E83-41A9-893A-B149AB88FE0C}" type="parTrans" cxnId="{4D2E88CC-304A-4103-B530-6C3968ABE4DA}">
      <dgm:prSet/>
      <dgm:spPr/>
      <dgm:t>
        <a:bodyPr/>
        <a:lstStyle/>
        <a:p>
          <a:endParaRPr lang="en-US"/>
        </a:p>
      </dgm:t>
    </dgm:pt>
    <dgm:pt modelId="{A8DB2D59-095B-4EB4-B10F-0D7ECFE7936E}" type="sibTrans" cxnId="{4D2E88CC-304A-4103-B530-6C3968ABE4DA}">
      <dgm:prSet/>
      <dgm:spPr/>
      <dgm:t>
        <a:bodyPr/>
        <a:lstStyle/>
        <a:p>
          <a:endParaRPr lang="en-US"/>
        </a:p>
      </dgm:t>
    </dgm:pt>
    <dgm:pt modelId="{9F4C45F6-F351-40BB-9DF8-0ABF10E77565}">
      <dgm:prSet phldrT="[Text]" custT="1"/>
      <dgm:spPr/>
      <dgm:t>
        <a:bodyPr/>
        <a:lstStyle/>
        <a:p>
          <a:r>
            <a:rPr lang="en-US" sz="1800" u="sng">
              <a:solidFill>
                <a:srgbClr val="0000FF"/>
              </a:solidFill>
            </a:rPr>
            <a:t>Bài 5: </a:t>
          </a:r>
          <a:r>
            <a:rPr lang="en-US" sz="1800">
              <a:solidFill>
                <a:srgbClr val="0000FF"/>
              </a:solidFill>
            </a:rPr>
            <a:t>Sao chép, di chuyển chi tiết tranh vẽ</a:t>
          </a:r>
        </a:p>
      </dgm:t>
    </dgm:pt>
    <dgm:pt modelId="{9BCC7384-3970-4CDA-AF1A-FA32669AFFE8}" type="parTrans" cxnId="{61CE2E48-2B63-4D6B-8D3C-13859DC8F7A4}">
      <dgm:prSet/>
      <dgm:spPr/>
      <dgm:t>
        <a:bodyPr/>
        <a:lstStyle/>
        <a:p>
          <a:endParaRPr lang="en-US"/>
        </a:p>
      </dgm:t>
    </dgm:pt>
    <dgm:pt modelId="{0D232D06-56BF-4357-AC6E-8D009ADE976B}" type="sibTrans" cxnId="{61CE2E48-2B63-4D6B-8D3C-13859DC8F7A4}">
      <dgm:prSet/>
      <dgm:spPr/>
      <dgm:t>
        <a:bodyPr/>
        <a:lstStyle/>
        <a:p>
          <a:endParaRPr lang="en-US"/>
        </a:p>
      </dgm:t>
    </dgm:pt>
    <dgm:pt modelId="{0D59C94D-EBC9-44DC-9429-05F1839595E7}">
      <dgm:prSet custT="1"/>
      <dgm:spPr/>
      <dgm:t>
        <a:bodyPr/>
        <a:lstStyle/>
        <a:p>
          <a:pPr algn="l"/>
          <a:r>
            <a:rPr lang="en-US" sz="1800">
              <a:solidFill>
                <a:srgbClr val="FF0000"/>
              </a:solidFill>
            </a:rPr>
            <a:t>Lưu bài: Ctrl + S</a:t>
          </a:r>
        </a:p>
      </dgm:t>
    </dgm:pt>
    <dgm:pt modelId="{3AD0E311-1AEB-4980-9815-3DD4588C3C3C}" type="parTrans" cxnId="{FD44120A-5EE7-4EBD-8556-8D3BF8EEFA9B}">
      <dgm:prSet/>
      <dgm:spPr/>
      <dgm:t>
        <a:bodyPr/>
        <a:lstStyle/>
        <a:p>
          <a:endParaRPr lang="en-US"/>
        </a:p>
      </dgm:t>
    </dgm:pt>
    <dgm:pt modelId="{5F31CA78-8A9F-4C0D-BD70-0DF5AFA0475E}" type="sibTrans" cxnId="{FD44120A-5EE7-4EBD-8556-8D3BF8EEFA9B}">
      <dgm:prSet/>
      <dgm:spPr/>
      <dgm:t>
        <a:bodyPr/>
        <a:lstStyle/>
        <a:p>
          <a:endParaRPr lang="en-US"/>
        </a:p>
      </dgm:t>
    </dgm:pt>
    <dgm:pt modelId="{C647583E-AD43-4BD2-B714-18C2C04927BE}">
      <dgm:prSet custT="1"/>
      <dgm:spPr/>
      <dgm:t>
        <a:bodyPr/>
        <a:lstStyle/>
        <a:p>
          <a:pPr algn="l"/>
          <a:r>
            <a:rPr lang="en-US" sz="1800">
              <a:solidFill>
                <a:srgbClr val="FF0000"/>
              </a:solidFill>
            </a:rPr>
            <a:t>Mở bài có sẵn : Ctrl + O</a:t>
          </a:r>
        </a:p>
      </dgm:t>
    </dgm:pt>
    <dgm:pt modelId="{B5DFF208-39B1-45B3-8808-57157DDFAD1C}" type="parTrans" cxnId="{046AC8CF-5313-436C-AB0C-15CB60C0439D}">
      <dgm:prSet/>
      <dgm:spPr/>
      <dgm:t>
        <a:bodyPr/>
        <a:lstStyle/>
        <a:p>
          <a:endParaRPr lang="en-US"/>
        </a:p>
      </dgm:t>
    </dgm:pt>
    <dgm:pt modelId="{568E755A-ACF2-46E5-B7E0-0D126098CA92}" type="sibTrans" cxnId="{046AC8CF-5313-436C-AB0C-15CB60C0439D}">
      <dgm:prSet/>
      <dgm:spPr/>
      <dgm:t>
        <a:bodyPr/>
        <a:lstStyle/>
        <a:p>
          <a:endParaRPr lang="en-US"/>
        </a:p>
      </dgm:t>
    </dgm:pt>
    <dgm:pt modelId="{3E51700A-DBD7-48E3-B8DF-5EDC241404B7}">
      <dgm:prSet custT="1"/>
      <dgm:spPr/>
      <dgm:t>
        <a:bodyPr/>
        <a:lstStyle/>
        <a:p>
          <a:pPr algn="l"/>
          <a:r>
            <a:rPr lang="en-US" sz="1800">
              <a:solidFill>
                <a:srgbClr val="FF0000"/>
              </a:solidFill>
            </a:rPr>
            <a:t>Mở bài mới: Ctrl + N</a:t>
          </a:r>
        </a:p>
      </dgm:t>
    </dgm:pt>
    <dgm:pt modelId="{20838DAB-F0B8-4F5A-A808-56F5974ACA23}" type="parTrans" cxnId="{AB959640-5DD2-404B-8F3A-407A83438AE7}">
      <dgm:prSet/>
      <dgm:spPr/>
      <dgm:t>
        <a:bodyPr/>
        <a:lstStyle/>
        <a:p>
          <a:endParaRPr lang="en-US"/>
        </a:p>
      </dgm:t>
    </dgm:pt>
    <dgm:pt modelId="{A5B7785D-36E4-4300-9CAC-42D9A01CEA7C}" type="sibTrans" cxnId="{AB959640-5DD2-404B-8F3A-407A83438AE7}">
      <dgm:prSet/>
      <dgm:spPr/>
      <dgm:t>
        <a:bodyPr/>
        <a:lstStyle/>
        <a:p>
          <a:endParaRPr lang="en-US"/>
        </a:p>
      </dgm:t>
    </dgm:pt>
    <dgm:pt modelId="{E9502DA1-0487-4385-9152-5642B15DA595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dụng       hoặc       (nhấn phím shift), </a:t>
          </a:r>
        </a:p>
        <a:p>
          <a:pPr algn="l"/>
          <a:r>
            <a:rPr lang="en-US" sz="1600">
              <a:solidFill>
                <a:srgbClr val="FF0000"/>
              </a:solidFill>
            </a:rPr>
            <a:t>size        : độ dày nét vẽ</a:t>
          </a:r>
        </a:p>
      </dgm:t>
    </dgm:pt>
    <dgm:pt modelId="{917ACE75-B221-4E7C-9432-7036419C3140}" type="parTrans" cxnId="{868AFE51-C39A-4D86-AF01-5390FEA0023D}">
      <dgm:prSet/>
      <dgm:spPr/>
      <dgm:t>
        <a:bodyPr/>
        <a:lstStyle/>
        <a:p>
          <a:endParaRPr lang="en-US"/>
        </a:p>
      </dgm:t>
    </dgm:pt>
    <dgm:pt modelId="{A0A90FE4-C6B9-4331-9F1D-17E91AB4B8AF}" type="sibTrans" cxnId="{868AFE51-C39A-4D86-AF01-5390FEA0023D}">
      <dgm:prSet/>
      <dgm:spPr/>
      <dgm:t>
        <a:bodyPr/>
        <a:lstStyle/>
        <a:p>
          <a:endParaRPr lang="en-US"/>
        </a:p>
      </dgm:t>
    </dgm:pt>
    <dgm:pt modelId="{9D5D25DB-1FBA-41A9-9612-3AC212926044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dụng       và      (nhấn phím shift)</a:t>
          </a:r>
        </a:p>
      </dgm:t>
    </dgm:pt>
    <dgm:pt modelId="{741D9E11-50F3-4615-AEFC-29BA251F1706}" type="parTrans" cxnId="{EB601652-E7F2-4BE7-8767-A3464CA4CC27}">
      <dgm:prSet/>
      <dgm:spPr/>
      <dgm:t>
        <a:bodyPr/>
        <a:lstStyle/>
        <a:p>
          <a:endParaRPr lang="en-US"/>
        </a:p>
      </dgm:t>
    </dgm:pt>
    <dgm:pt modelId="{90194925-9A1C-471B-90B6-F022CC4B960F}" type="sibTrans" cxnId="{EB601652-E7F2-4BE7-8767-A3464CA4CC27}">
      <dgm:prSet/>
      <dgm:spPr/>
      <dgm:t>
        <a:bodyPr/>
        <a:lstStyle/>
        <a:p>
          <a:endParaRPr lang="en-US"/>
        </a:p>
      </dgm:t>
    </dgm:pt>
    <dgm:pt modelId="{BE4EF474-2680-427F-97F0-215930FFE4E9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dụng       để tẩy chi tiết nhỏ     </a:t>
          </a:r>
        </a:p>
      </dgm:t>
    </dgm:pt>
    <dgm:pt modelId="{82EB161D-6C6D-4862-B57B-162B62755784}" type="parTrans" cxnId="{F8F9624B-79ED-43E1-BA63-39F1307BA691}">
      <dgm:prSet/>
      <dgm:spPr/>
      <dgm:t>
        <a:bodyPr/>
        <a:lstStyle/>
        <a:p>
          <a:endParaRPr lang="en-US"/>
        </a:p>
      </dgm:t>
    </dgm:pt>
    <dgm:pt modelId="{56D4F553-27A6-44C0-BFD8-1323BEB17E98}" type="sibTrans" cxnId="{F8F9624B-79ED-43E1-BA63-39F1307BA691}">
      <dgm:prSet/>
      <dgm:spPr/>
      <dgm:t>
        <a:bodyPr/>
        <a:lstStyle/>
        <a:p>
          <a:endParaRPr lang="en-US"/>
        </a:p>
      </dgm:t>
    </dgm:pt>
    <dgm:pt modelId="{BF492AA6-3EA4-4FB8-9F1A-91A18203BC15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dụng     và       để chọn các chi tiết lớn</a:t>
          </a:r>
        </a:p>
        <a:p>
          <a:pPr algn="l"/>
          <a:r>
            <a:rPr lang="en-US" sz="1600">
              <a:solidFill>
                <a:srgbClr val="FF0000"/>
              </a:solidFill>
            </a:rPr>
            <a:t>Delete : xóa</a:t>
          </a:r>
        </a:p>
      </dgm:t>
    </dgm:pt>
    <dgm:pt modelId="{A204EFE0-F562-4338-90A5-24BB5169E381}" type="parTrans" cxnId="{05135569-EDD9-422A-88E4-07946FDB9A8C}">
      <dgm:prSet/>
      <dgm:spPr/>
      <dgm:t>
        <a:bodyPr/>
        <a:lstStyle/>
        <a:p>
          <a:endParaRPr lang="en-US"/>
        </a:p>
      </dgm:t>
    </dgm:pt>
    <dgm:pt modelId="{D4AE1E35-01F7-4C61-A43B-D3F6C5C82B30}" type="sibTrans" cxnId="{05135569-EDD9-422A-88E4-07946FDB9A8C}">
      <dgm:prSet/>
      <dgm:spPr/>
      <dgm:t>
        <a:bodyPr/>
        <a:lstStyle/>
        <a:p>
          <a:endParaRPr lang="en-US"/>
        </a:p>
      </dgm:t>
    </dgm:pt>
    <dgm:pt modelId="{6C33A731-E9B9-419E-9185-7D6FD66D0357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Chọn select -&gt; copy -&gt; paste</a:t>
          </a:r>
        </a:p>
      </dgm:t>
    </dgm:pt>
    <dgm:pt modelId="{662942AE-F9E4-4B1E-8ECB-8D0F47790132}" type="parTrans" cxnId="{3556CB11-2BBC-43D7-B431-5DDEB0E2ADE6}">
      <dgm:prSet/>
      <dgm:spPr/>
      <dgm:t>
        <a:bodyPr/>
        <a:lstStyle/>
        <a:p>
          <a:endParaRPr lang="en-US"/>
        </a:p>
      </dgm:t>
    </dgm:pt>
    <dgm:pt modelId="{77E1ED78-75BD-45E5-B848-8BEF4BB14CD6}" type="sibTrans" cxnId="{3556CB11-2BBC-43D7-B431-5DDEB0E2ADE6}">
      <dgm:prSet/>
      <dgm:spPr/>
      <dgm:t>
        <a:bodyPr/>
        <a:lstStyle/>
        <a:p>
          <a:endParaRPr lang="en-US"/>
        </a:p>
      </dgm:t>
    </dgm:pt>
    <dgm:pt modelId="{588F8C76-F280-43DD-BD80-1D4C9C00BAB9}">
      <dgm:prSet custT="1"/>
      <dgm:spPr/>
      <dgm:t>
        <a:bodyPr/>
        <a:lstStyle/>
        <a:p>
          <a:pPr algn="l"/>
          <a:r>
            <a:rPr lang="en-US" sz="1600">
              <a:solidFill>
                <a:srgbClr val="FF0000"/>
              </a:solidFill>
            </a:rPr>
            <a:t>Sử dung           để tô màu</a:t>
          </a:r>
        </a:p>
      </dgm:t>
    </dgm:pt>
    <dgm:pt modelId="{EC5D92C2-19B1-4AAC-921A-195D5B6F3058}" type="parTrans" cxnId="{6E4D54F9-29AD-46DF-BCE6-87A3DA4ED06A}">
      <dgm:prSet/>
      <dgm:spPr/>
      <dgm:t>
        <a:bodyPr/>
        <a:lstStyle/>
        <a:p>
          <a:endParaRPr lang="en-US"/>
        </a:p>
      </dgm:t>
    </dgm:pt>
    <dgm:pt modelId="{70AB0764-9B6A-4758-BB7C-EAE34B4DBF1B}" type="sibTrans" cxnId="{6E4D54F9-29AD-46DF-BCE6-87A3DA4ED06A}">
      <dgm:prSet/>
      <dgm:spPr/>
      <dgm:t>
        <a:bodyPr/>
        <a:lstStyle/>
        <a:p>
          <a:endParaRPr lang="en-US"/>
        </a:p>
      </dgm:t>
    </dgm:pt>
    <dgm:pt modelId="{A46BA30D-5837-4ADC-81D4-5654D5095AC7}" type="pres">
      <dgm:prSet presAssocID="{0AAFADB7-85DF-4BD2-B0CD-7A7ABE9F46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A6B878-4536-4C7F-80AD-AA8E81CE130D}" type="pres">
      <dgm:prSet presAssocID="{64DD2941-35B0-4994-B2E9-1ED04FFDBCB0}" presName="root1" presStyleCnt="0"/>
      <dgm:spPr/>
    </dgm:pt>
    <dgm:pt modelId="{D8AD942F-16C6-49BF-931B-CAB25DF8771F}" type="pres">
      <dgm:prSet presAssocID="{64DD2941-35B0-4994-B2E9-1ED04FFDBCB0}" presName="LevelOneTextNode" presStyleLbl="node0" presStyleIdx="0" presStyleCnt="1" custScaleX="379122" custScaleY="168805" custLinFactNeighborX="-81662" custLinFactNeighborY="551">
        <dgm:presLayoutVars>
          <dgm:chPref val="3"/>
        </dgm:presLayoutVars>
      </dgm:prSet>
      <dgm:spPr/>
    </dgm:pt>
    <dgm:pt modelId="{15565C00-5450-470A-9037-5B1CD94A0E24}" type="pres">
      <dgm:prSet presAssocID="{64DD2941-35B0-4994-B2E9-1ED04FFDBCB0}" presName="level2hierChild" presStyleCnt="0"/>
      <dgm:spPr/>
    </dgm:pt>
    <dgm:pt modelId="{35EEEDBC-DC13-435F-B751-04EF1B3F4663}" type="pres">
      <dgm:prSet presAssocID="{71213884-C4F3-4444-88D0-BFB03A57C460}" presName="conn2-1" presStyleLbl="parChTrans1D2" presStyleIdx="0" presStyleCnt="6"/>
      <dgm:spPr/>
    </dgm:pt>
    <dgm:pt modelId="{CE32B728-3DCB-403D-A56B-D781FE8AF447}" type="pres">
      <dgm:prSet presAssocID="{71213884-C4F3-4444-88D0-BFB03A57C460}" presName="connTx" presStyleLbl="parChTrans1D2" presStyleIdx="0" presStyleCnt="6"/>
      <dgm:spPr/>
    </dgm:pt>
    <dgm:pt modelId="{71094B9E-2A8C-417A-B7E5-B7A7B1AA4A4C}" type="pres">
      <dgm:prSet presAssocID="{5DF42E21-B741-445F-B8BC-13DD6E112B88}" presName="root2" presStyleCnt="0"/>
      <dgm:spPr/>
    </dgm:pt>
    <dgm:pt modelId="{C3595919-4176-404C-916B-7211490A0662}" type="pres">
      <dgm:prSet presAssocID="{5DF42E21-B741-445F-B8BC-13DD6E112B88}" presName="LevelTwoTextNode" presStyleLbl="node2" presStyleIdx="0" presStyleCnt="6" custScaleX="214327" custScaleY="475644" custLinFactY="-100516" custLinFactNeighborX="2978" custLinFactNeighborY="-200000">
        <dgm:presLayoutVars>
          <dgm:chPref val="3"/>
        </dgm:presLayoutVars>
      </dgm:prSet>
      <dgm:spPr/>
    </dgm:pt>
    <dgm:pt modelId="{DECFA217-1FAD-4D99-9334-35E7CE276310}" type="pres">
      <dgm:prSet presAssocID="{5DF42E21-B741-445F-B8BC-13DD6E112B88}" presName="level3hierChild" presStyleCnt="0"/>
      <dgm:spPr/>
    </dgm:pt>
    <dgm:pt modelId="{221A31DB-C3DC-4195-9BCA-F3B9C25E7F64}" type="pres">
      <dgm:prSet presAssocID="{B5DFF208-39B1-45B3-8808-57157DDFAD1C}" presName="conn2-1" presStyleLbl="parChTrans1D3" presStyleIdx="0" presStyleCnt="9"/>
      <dgm:spPr/>
    </dgm:pt>
    <dgm:pt modelId="{757028EB-1D5A-48B0-BB8F-BE7A731F5F61}" type="pres">
      <dgm:prSet presAssocID="{B5DFF208-39B1-45B3-8808-57157DDFAD1C}" presName="connTx" presStyleLbl="parChTrans1D3" presStyleIdx="0" presStyleCnt="9"/>
      <dgm:spPr/>
    </dgm:pt>
    <dgm:pt modelId="{A5A05BE0-7800-4710-80FB-33D8337E5E24}" type="pres">
      <dgm:prSet presAssocID="{C647583E-AD43-4BD2-B714-18C2C04927BE}" presName="root2" presStyleCnt="0"/>
      <dgm:spPr/>
    </dgm:pt>
    <dgm:pt modelId="{46556CC1-958E-41E0-9480-606E89FD79DC}" type="pres">
      <dgm:prSet presAssocID="{C647583E-AD43-4BD2-B714-18C2C04927BE}" presName="LevelTwoTextNode" presStyleLbl="node3" presStyleIdx="0" presStyleCnt="9" custScaleX="324109" custScaleY="139250" custLinFactY="-100000" custLinFactNeighborX="-8284" custLinFactNeighborY="-123076">
        <dgm:presLayoutVars>
          <dgm:chPref val="3"/>
        </dgm:presLayoutVars>
      </dgm:prSet>
      <dgm:spPr/>
    </dgm:pt>
    <dgm:pt modelId="{35D04E88-A650-462B-A043-84B827D5C5C5}" type="pres">
      <dgm:prSet presAssocID="{C647583E-AD43-4BD2-B714-18C2C04927BE}" presName="level3hierChild" presStyleCnt="0"/>
      <dgm:spPr/>
    </dgm:pt>
    <dgm:pt modelId="{22CB1C3E-6C61-43F1-AB7E-EB49C7EC0596}" type="pres">
      <dgm:prSet presAssocID="{3AD0E311-1AEB-4980-9815-3DD4588C3C3C}" presName="conn2-1" presStyleLbl="parChTrans1D3" presStyleIdx="1" presStyleCnt="9"/>
      <dgm:spPr/>
    </dgm:pt>
    <dgm:pt modelId="{1CAAF117-F629-4AD1-8A2F-D5D2F8F8CE1F}" type="pres">
      <dgm:prSet presAssocID="{3AD0E311-1AEB-4980-9815-3DD4588C3C3C}" presName="connTx" presStyleLbl="parChTrans1D3" presStyleIdx="1" presStyleCnt="9"/>
      <dgm:spPr/>
    </dgm:pt>
    <dgm:pt modelId="{5F7859E4-E74B-40FE-B956-3B7A2743E97B}" type="pres">
      <dgm:prSet presAssocID="{0D59C94D-EBC9-44DC-9429-05F1839595E7}" presName="root2" presStyleCnt="0"/>
      <dgm:spPr/>
    </dgm:pt>
    <dgm:pt modelId="{59559DC3-C5D0-4CCF-A450-5FFE8E3847A6}" type="pres">
      <dgm:prSet presAssocID="{0D59C94D-EBC9-44DC-9429-05F1839595E7}" presName="LevelTwoTextNode" presStyleLbl="node3" presStyleIdx="1" presStyleCnt="9" custScaleX="304477" custScaleY="118096" custLinFactY="-53766" custLinFactNeighborX="-6143" custLinFactNeighborY="-100000">
        <dgm:presLayoutVars>
          <dgm:chPref val="3"/>
        </dgm:presLayoutVars>
      </dgm:prSet>
      <dgm:spPr/>
    </dgm:pt>
    <dgm:pt modelId="{858F8376-5C80-4351-86A0-BF2D934B5CC1}" type="pres">
      <dgm:prSet presAssocID="{0D59C94D-EBC9-44DC-9429-05F1839595E7}" presName="level3hierChild" presStyleCnt="0"/>
      <dgm:spPr/>
    </dgm:pt>
    <dgm:pt modelId="{0CC99C1C-5C57-4091-85EB-6BF8F694C8DD}" type="pres">
      <dgm:prSet presAssocID="{20838DAB-F0B8-4F5A-A808-56F5974ACA23}" presName="conn2-1" presStyleLbl="parChTrans1D3" presStyleIdx="2" presStyleCnt="9"/>
      <dgm:spPr/>
    </dgm:pt>
    <dgm:pt modelId="{D21E3281-602A-4AEA-9C2D-728300F999B9}" type="pres">
      <dgm:prSet presAssocID="{20838DAB-F0B8-4F5A-A808-56F5974ACA23}" presName="connTx" presStyleLbl="parChTrans1D3" presStyleIdx="2" presStyleCnt="9"/>
      <dgm:spPr/>
    </dgm:pt>
    <dgm:pt modelId="{CDB02A15-0168-4D41-96DB-1501BCC93B00}" type="pres">
      <dgm:prSet presAssocID="{3E51700A-DBD7-48E3-B8DF-5EDC241404B7}" presName="root2" presStyleCnt="0"/>
      <dgm:spPr/>
    </dgm:pt>
    <dgm:pt modelId="{49DF0807-C817-4AFB-B8BB-3C147B6CDE9B}" type="pres">
      <dgm:prSet presAssocID="{3E51700A-DBD7-48E3-B8DF-5EDC241404B7}" presName="LevelTwoTextNode" presStyleLbl="node3" presStyleIdx="2" presStyleCnt="9" custScaleX="330100" custScaleY="196779" custLinFactY="-80486" custLinFactNeighborX="-8284" custLinFactNeighborY="-100000">
        <dgm:presLayoutVars>
          <dgm:chPref val="3"/>
        </dgm:presLayoutVars>
      </dgm:prSet>
      <dgm:spPr/>
    </dgm:pt>
    <dgm:pt modelId="{F1059A8C-1292-47B8-86C6-23567B5E1DBA}" type="pres">
      <dgm:prSet presAssocID="{3E51700A-DBD7-48E3-B8DF-5EDC241404B7}" presName="level3hierChild" presStyleCnt="0"/>
      <dgm:spPr/>
    </dgm:pt>
    <dgm:pt modelId="{6A32ABC9-8409-4E6C-8581-F5533A677799}" type="pres">
      <dgm:prSet presAssocID="{C064B3B9-2ACF-468B-82DA-EBA67AC59188}" presName="conn2-1" presStyleLbl="parChTrans1D2" presStyleIdx="1" presStyleCnt="6"/>
      <dgm:spPr/>
    </dgm:pt>
    <dgm:pt modelId="{961BF826-D63F-4261-B937-AD38C22AD64E}" type="pres">
      <dgm:prSet presAssocID="{C064B3B9-2ACF-468B-82DA-EBA67AC59188}" presName="connTx" presStyleLbl="parChTrans1D2" presStyleIdx="1" presStyleCnt="6"/>
      <dgm:spPr/>
    </dgm:pt>
    <dgm:pt modelId="{EA81FC7A-EA85-4D22-8255-F01DB923F982}" type="pres">
      <dgm:prSet presAssocID="{DBAA5ADB-1063-4722-B1FC-A28EF3C41CED}" presName="root2" presStyleCnt="0"/>
      <dgm:spPr/>
    </dgm:pt>
    <dgm:pt modelId="{FED9ABD3-6B07-4DA8-B246-F0EB1D8502B0}" type="pres">
      <dgm:prSet presAssocID="{DBAA5ADB-1063-4722-B1FC-A28EF3C41CED}" presName="LevelTwoTextNode" presStyleLbl="node2" presStyleIdx="1" presStyleCnt="6" custScaleX="346596" custScaleY="308759" custLinFactY="-83259" custLinFactNeighborX="2978" custLinFactNeighborY="-100000">
        <dgm:presLayoutVars>
          <dgm:chPref val="3"/>
        </dgm:presLayoutVars>
      </dgm:prSet>
      <dgm:spPr/>
    </dgm:pt>
    <dgm:pt modelId="{096FE8BA-D5C8-4F9D-80B6-3975DB38F941}" type="pres">
      <dgm:prSet presAssocID="{DBAA5ADB-1063-4722-B1FC-A28EF3C41CED}" presName="level3hierChild" presStyleCnt="0"/>
      <dgm:spPr/>
    </dgm:pt>
    <dgm:pt modelId="{EBD02880-DF3D-403B-9BD1-42462A7312BC}" type="pres">
      <dgm:prSet presAssocID="{917ACE75-B221-4E7C-9432-7036419C3140}" presName="conn2-1" presStyleLbl="parChTrans1D3" presStyleIdx="3" presStyleCnt="9"/>
      <dgm:spPr/>
    </dgm:pt>
    <dgm:pt modelId="{1B22ED4C-7DA2-4B0D-A2B7-40D2FCF26334}" type="pres">
      <dgm:prSet presAssocID="{917ACE75-B221-4E7C-9432-7036419C3140}" presName="connTx" presStyleLbl="parChTrans1D3" presStyleIdx="3" presStyleCnt="9"/>
      <dgm:spPr/>
    </dgm:pt>
    <dgm:pt modelId="{CEED37C6-32C4-4101-92A6-F02F658591AB}" type="pres">
      <dgm:prSet presAssocID="{E9502DA1-0487-4385-9152-5642B15DA595}" presName="root2" presStyleCnt="0"/>
      <dgm:spPr/>
    </dgm:pt>
    <dgm:pt modelId="{0A13E737-CBC0-4A44-9D5D-C70FBCF61209}" type="pres">
      <dgm:prSet presAssocID="{E9502DA1-0487-4385-9152-5642B15DA595}" presName="LevelTwoTextNode" presStyleLbl="node3" presStyleIdx="3" presStyleCnt="9" custScaleX="574264" custScaleY="277046" custLinFactY="-68630" custLinFactNeighborX="853" custLinFactNeighborY="-100000">
        <dgm:presLayoutVars>
          <dgm:chPref val="3"/>
        </dgm:presLayoutVars>
      </dgm:prSet>
      <dgm:spPr/>
    </dgm:pt>
    <dgm:pt modelId="{EC370EE8-7888-4C6B-81ED-6A112494ADA1}" type="pres">
      <dgm:prSet presAssocID="{E9502DA1-0487-4385-9152-5642B15DA595}" presName="level3hierChild" presStyleCnt="0"/>
      <dgm:spPr/>
    </dgm:pt>
    <dgm:pt modelId="{3B38F61B-5397-4509-A8C4-C745215B4E82}" type="pres">
      <dgm:prSet presAssocID="{702DA071-EF38-4EF7-868D-371B749E3D82}" presName="conn2-1" presStyleLbl="parChTrans1D2" presStyleIdx="2" presStyleCnt="6"/>
      <dgm:spPr/>
    </dgm:pt>
    <dgm:pt modelId="{414678C5-C2ED-4A5E-8EBB-9F369564ACA7}" type="pres">
      <dgm:prSet presAssocID="{702DA071-EF38-4EF7-868D-371B749E3D82}" presName="connTx" presStyleLbl="parChTrans1D2" presStyleIdx="2" presStyleCnt="6"/>
      <dgm:spPr/>
    </dgm:pt>
    <dgm:pt modelId="{EFD3FC03-EBFE-43D4-9772-29DEA591CE0C}" type="pres">
      <dgm:prSet presAssocID="{1C159CA0-F3FD-48F0-81A4-CBF285B60ADC}" presName="root2" presStyleCnt="0"/>
      <dgm:spPr/>
    </dgm:pt>
    <dgm:pt modelId="{7CE01678-6CBA-415E-AC14-A8AD3936B592}" type="pres">
      <dgm:prSet presAssocID="{1C159CA0-F3FD-48F0-81A4-CBF285B60ADC}" presName="LevelTwoTextNode" presStyleLbl="node2" presStyleIdx="2" presStyleCnt="6" custScaleX="464831" custScaleY="326800" custLinFactY="-51190" custLinFactNeighborX="-6317" custLinFactNeighborY="-100000">
        <dgm:presLayoutVars>
          <dgm:chPref val="3"/>
        </dgm:presLayoutVars>
      </dgm:prSet>
      <dgm:spPr/>
    </dgm:pt>
    <dgm:pt modelId="{DBA597AD-0C70-4C65-851D-0885D71BFD52}" type="pres">
      <dgm:prSet presAssocID="{1C159CA0-F3FD-48F0-81A4-CBF285B60ADC}" presName="level3hierChild" presStyleCnt="0"/>
      <dgm:spPr/>
    </dgm:pt>
    <dgm:pt modelId="{4589E931-2E3A-4682-B921-7081B1E219DC}" type="pres">
      <dgm:prSet presAssocID="{741D9E11-50F3-4615-AEFC-29BA251F1706}" presName="conn2-1" presStyleLbl="parChTrans1D3" presStyleIdx="4" presStyleCnt="9"/>
      <dgm:spPr/>
    </dgm:pt>
    <dgm:pt modelId="{AF5C5485-C63C-476A-B0A4-B8CBCC814363}" type="pres">
      <dgm:prSet presAssocID="{741D9E11-50F3-4615-AEFC-29BA251F1706}" presName="connTx" presStyleLbl="parChTrans1D3" presStyleIdx="4" presStyleCnt="9"/>
      <dgm:spPr/>
    </dgm:pt>
    <dgm:pt modelId="{CC30533C-88EE-4AFC-B360-10BC93A5B475}" type="pres">
      <dgm:prSet presAssocID="{9D5D25DB-1FBA-41A9-9612-3AC212926044}" presName="root2" presStyleCnt="0"/>
      <dgm:spPr/>
    </dgm:pt>
    <dgm:pt modelId="{68390951-E0EC-41AD-8972-ADDB462B08B1}" type="pres">
      <dgm:prSet presAssocID="{9D5D25DB-1FBA-41A9-9612-3AC212926044}" presName="LevelTwoTextNode" presStyleLbl="node3" presStyleIdx="4" presStyleCnt="9" custScaleX="490631" custScaleY="193379" custLinFactY="-100000" custLinFactNeighborX="1456" custLinFactNeighborY="-113146">
        <dgm:presLayoutVars>
          <dgm:chPref val="3"/>
        </dgm:presLayoutVars>
      </dgm:prSet>
      <dgm:spPr/>
    </dgm:pt>
    <dgm:pt modelId="{EBDA554D-9D52-4EBA-B9D6-93C30942A6DB}" type="pres">
      <dgm:prSet presAssocID="{9D5D25DB-1FBA-41A9-9612-3AC212926044}" presName="level3hierChild" presStyleCnt="0"/>
      <dgm:spPr/>
    </dgm:pt>
    <dgm:pt modelId="{BCA24AC0-A539-4E73-A8CD-E312AFBE248B}" type="pres">
      <dgm:prSet presAssocID="{2636E4E7-9E83-41A9-893A-B149AB88FE0C}" presName="conn2-1" presStyleLbl="parChTrans1D2" presStyleIdx="3" presStyleCnt="6"/>
      <dgm:spPr/>
    </dgm:pt>
    <dgm:pt modelId="{4633F7ED-EB6E-4D84-B5EE-31630DD16B6C}" type="pres">
      <dgm:prSet presAssocID="{2636E4E7-9E83-41A9-893A-B149AB88FE0C}" presName="connTx" presStyleLbl="parChTrans1D2" presStyleIdx="3" presStyleCnt="6"/>
      <dgm:spPr/>
    </dgm:pt>
    <dgm:pt modelId="{CC55B106-BE24-4272-82E8-DC6D24356C31}" type="pres">
      <dgm:prSet presAssocID="{5CF3711D-3A97-4AE7-B6D1-010D04BA825F}" presName="root2" presStyleCnt="0"/>
      <dgm:spPr/>
    </dgm:pt>
    <dgm:pt modelId="{14070A7B-5054-4531-8787-E35E400DA51B}" type="pres">
      <dgm:prSet presAssocID="{5CF3711D-3A97-4AE7-B6D1-010D04BA825F}" presName="LevelTwoTextNode" presStyleLbl="node2" presStyleIdx="3" presStyleCnt="6" custScaleX="368723" custScaleY="313353" custLinFactY="-21943" custLinFactNeighborX="-6317" custLinFactNeighborY="-100000">
        <dgm:presLayoutVars>
          <dgm:chPref val="3"/>
        </dgm:presLayoutVars>
      </dgm:prSet>
      <dgm:spPr/>
    </dgm:pt>
    <dgm:pt modelId="{6D2BBA7D-39ED-444C-A71F-E3B7674817C1}" type="pres">
      <dgm:prSet presAssocID="{5CF3711D-3A97-4AE7-B6D1-010D04BA825F}" presName="level3hierChild" presStyleCnt="0"/>
      <dgm:spPr/>
    </dgm:pt>
    <dgm:pt modelId="{002332DD-9418-4321-AF2C-53B35BEB5E65}" type="pres">
      <dgm:prSet presAssocID="{82EB161D-6C6D-4862-B57B-162B62755784}" presName="conn2-1" presStyleLbl="parChTrans1D3" presStyleIdx="5" presStyleCnt="9"/>
      <dgm:spPr/>
    </dgm:pt>
    <dgm:pt modelId="{9BAC56D3-7424-44E4-9739-272AEA7ECC1A}" type="pres">
      <dgm:prSet presAssocID="{82EB161D-6C6D-4862-B57B-162B62755784}" presName="connTx" presStyleLbl="parChTrans1D3" presStyleIdx="5" presStyleCnt="9"/>
      <dgm:spPr/>
    </dgm:pt>
    <dgm:pt modelId="{D5A1EE18-29C8-4838-B55B-40AC51E75EDF}" type="pres">
      <dgm:prSet presAssocID="{BE4EF474-2680-427F-97F0-215930FFE4E9}" presName="root2" presStyleCnt="0"/>
      <dgm:spPr/>
    </dgm:pt>
    <dgm:pt modelId="{52D9E2E5-764B-4B89-8E42-F431FDFF1CD6}" type="pres">
      <dgm:prSet presAssocID="{BE4EF474-2680-427F-97F0-215930FFE4E9}" presName="LevelTwoTextNode" presStyleLbl="node3" presStyleIdx="5" presStyleCnt="9" custScaleX="417736" custScaleY="151582" custLinFactY="-44420" custLinFactNeighborX="-7136" custLinFactNeighborY="-100000">
        <dgm:presLayoutVars>
          <dgm:chPref val="3"/>
        </dgm:presLayoutVars>
      </dgm:prSet>
      <dgm:spPr/>
    </dgm:pt>
    <dgm:pt modelId="{F5F72E48-D98C-4CAB-9527-332928F9F4D6}" type="pres">
      <dgm:prSet presAssocID="{BE4EF474-2680-427F-97F0-215930FFE4E9}" presName="level3hierChild" presStyleCnt="0"/>
      <dgm:spPr/>
    </dgm:pt>
    <dgm:pt modelId="{E71F0979-3849-49AE-B27D-C32F2A581B26}" type="pres">
      <dgm:prSet presAssocID="{A204EFE0-F562-4338-90A5-24BB5169E381}" presName="conn2-1" presStyleLbl="parChTrans1D3" presStyleIdx="6" presStyleCnt="9"/>
      <dgm:spPr/>
    </dgm:pt>
    <dgm:pt modelId="{0E415E44-083D-441E-B8CF-B35AC4F2EE46}" type="pres">
      <dgm:prSet presAssocID="{A204EFE0-F562-4338-90A5-24BB5169E381}" presName="connTx" presStyleLbl="parChTrans1D3" presStyleIdx="6" presStyleCnt="9"/>
      <dgm:spPr/>
    </dgm:pt>
    <dgm:pt modelId="{7B13FE9C-58D5-4381-9487-33FBC396A410}" type="pres">
      <dgm:prSet presAssocID="{BF492AA6-3EA4-4FB8-9F1A-91A18203BC15}" presName="root2" presStyleCnt="0"/>
      <dgm:spPr/>
    </dgm:pt>
    <dgm:pt modelId="{CF26770C-8E92-4424-9E01-63A596736D6D}" type="pres">
      <dgm:prSet presAssocID="{BF492AA6-3EA4-4FB8-9F1A-91A18203BC15}" presName="LevelTwoTextNode" presStyleLbl="node3" presStyleIdx="6" presStyleCnt="9" custScaleX="511157" custScaleY="189322">
        <dgm:presLayoutVars>
          <dgm:chPref val="3"/>
        </dgm:presLayoutVars>
      </dgm:prSet>
      <dgm:spPr/>
    </dgm:pt>
    <dgm:pt modelId="{1B60ABD9-7AED-4C82-86A4-8600CD0E6D69}" type="pres">
      <dgm:prSet presAssocID="{BF492AA6-3EA4-4FB8-9F1A-91A18203BC15}" presName="level3hierChild" presStyleCnt="0"/>
      <dgm:spPr/>
    </dgm:pt>
    <dgm:pt modelId="{05A72759-200B-49CF-80D5-FE9AFF24FAC5}" type="pres">
      <dgm:prSet presAssocID="{9BCC7384-3970-4CDA-AF1A-FA32669AFFE8}" presName="conn2-1" presStyleLbl="parChTrans1D2" presStyleIdx="4" presStyleCnt="6"/>
      <dgm:spPr/>
    </dgm:pt>
    <dgm:pt modelId="{64290CBF-7CC1-431C-952B-43AD9978CB0B}" type="pres">
      <dgm:prSet presAssocID="{9BCC7384-3970-4CDA-AF1A-FA32669AFFE8}" presName="connTx" presStyleLbl="parChTrans1D2" presStyleIdx="4" presStyleCnt="6"/>
      <dgm:spPr/>
    </dgm:pt>
    <dgm:pt modelId="{8B0624F8-4790-4F02-A1BF-9F6FAB8373C4}" type="pres">
      <dgm:prSet presAssocID="{9F4C45F6-F351-40BB-9DF8-0ABF10E77565}" presName="root2" presStyleCnt="0"/>
      <dgm:spPr/>
    </dgm:pt>
    <dgm:pt modelId="{0C9D66E4-8F02-42E6-A7F4-DB81648DC09E}" type="pres">
      <dgm:prSet presAssocID="{9F4C45F6-F351-40BB-9DF8-0ABF10E77565}" presName="LevelTwoTextNode" presStyleLbl="node2" presStyleIdx="4" presStyleCnt="6" custScaleX="303046" custScaleY="251097" custLinFactNeighborX="-1921" custLinFactNeighborY="-61620">
        <dgm:presLayoutVars>
          <dgm:chPref val="3"/>
        </dgm:presLayoutVars>
      </dgm:prSet>
      <dgm:spPr/>
    </dgm:pt>
    <dgm:pt modelId="{FC2D51DF-AB61-4E43-B41C-6924A19F0D69}" type="pres">
      <dgm:prSet presAssocID="{9F4C45F6-F351-40BB-9DF8-0ABF10E77565}" presName="level3hierChild" presStyleCnt="0"/>
      <dgm:spPr/>
    </dgm:pt>
    <dgm:pt modelId="{89BBDCDD-C643-4BF4-8157-24BFD24CB64D}" type="pres">
      <dgm:prSet presAssocID="{662942AE-F9E4-4B1E-8ECB-8D0F47790132}" presName="conn2-1" presStyleLbl="parChTrans1D3" presStyleIdx="7" presStyleCnt="9"/>
      <dgm:spPr/>
    </dgm:pt>
    <dgm:pt modelId="{413908C0-9417-47AA-875C-6ADDA66AC41F}" type="pres">
      <dgm:prSet presAssocID="{662942AE-F9E4-4B1E-8ECB-8D0F47790132}" presName="connTx" presStyleLbl="parChTrans1D3" presStyleIdx="7" presStyleCnt="9"/>
      <dgm:spPr/>
    </dgm:pt>
    <dgm:pt modelId="{3167BB97-FDC5-4707-BE30-5F568B47D680}" type="pres">
      <dgm:prSet presAssocID="{6C33A731-E9B9-419E-9185-7D6FD66D0357}" presName="root2" presStyleCnt="0"/>
      <dgm:spPr/>
    </dgm:pt>
    <dgm:pt modelId="{C60B4CE4-9327-4DEF-AE97-1B406BEA795B}" type="pres">
      <dgm:prSet presAssocID="{6C33A731-E9B9-419E-9185-7D6FD66D0357}" presName="LevelTwoTextNode" presStyleLbl="node3" presStyleIdx="7" presStyleCnt="9" custScaleX="388580" custScaleY="228341">
        <dgm:presLayoutVars>
          <dgm:chPref val="3"/>
        </dgm:presLayoutVars>
      </dgm:prSet>
      <dgm:spPr/>
    </dgm:pt>
    <dgm:pt modelId="{35C198F7-A2AD-418E-80F6-DEE225F67273}" type="pres">
      <dgm:prSet presAssocID="{6C33A731-E9B9-419E-9185-7D6FD66D0357}" presName="level3hierChild" presStyleCnt="0"/>
      <dgm:spPr/>
    </dgm:pt>
    <dgm:pt modelId="{6E27E387-F0C7-4B5D-8696-765CBF8B034F}" type="pres">
      <dgm:prSet presAssocID="{4F01C225-B505-4D9B-B851-3D402C5EA1CA}" presName="conn2-1" presStyleLbl="parChTrans1D2" presStyleIdx="5" presStyleCnt="6"/>
      <dgm:spPr/>
    </dgm:pt>
    <dgm:pt modelId="{A8FEB3D6-D09C-45E0-8841-F1F8F11A3E1D}" type="pres">
      <dgm:prSet presAssocID="{4F01C225-B505-4D9B-B851-3D402C5EA1CA}" presName="connTx" presStyleLbl="parChTrans1D2" presStyleIdx="5" presStyleCnt="6"/>
      <dgm:spPr/>
    </dgm:pt>
    <dgm:pt modelId="{617F49BC-4866-4A14-9DEE-6F47B7DACCD2}" type="pres">
      <dgm:prSet presAssocID="{DE9D141A-286A-4217-93DD-0060316ED3A0}" presName="root2" presStyleCnt="0"/>
      <dgm:spPr/>
    </dgm:pt>
    <dgm:pt modelId="{2290C64E-83C8-4819-820C-5CE0FC708D75}" type="pres">
      <dgm:prSet presAssocID="{DE9D141A-286A-4217-93DD-0060316ED3A0}" presName="LevelTwoTextNode" presStyleLbl="node2" presStyleIdx="5" presStyleCnt="6" custScaleX="251392" custScaleY="291237">
        <dgm:presLayoutVars>
          <dgm:chPref val="3"/>
        </dgm:presLayoutVars>
      </dgm:prSet>
      <dgm:spPr/>
    </dgm:pt>
    <dgm:pt modelId="{9662E40A-7727-4261-8A6D-C3A21550B7C6}" type="pres">
      <dgm:prSet presAssocID="{DE9D141A-286A-4217-93DD-0060316ED3A0}" presName="level3hierChild" presStyleCnt="0"/>
      <dgm:spPr/>
    </dgm:pt>
    <dgm:pt modelId="{C242CF09-245C-44E5-BEA6-B164BFD6B6BA}" type="pres">
      <dgm:prSet presAssocID="{EC5D92C2-19B1-4AAC-921A-195D5B6F3058}" presName="conn2-1" presStyleLbl="parChTrans1D3" presStyleIdx="8" presStyleCnt="9"/>
      <dgm:spPr/>
    </dgm:pt>
    <dgm:pt modelId="{954424FA-D726-44CF-8894-3FB21B14CDE0}" type="pres">
      <dgm:prSet presAssocID="{EC5D92C2-19B1-4AAC-921A-195D5B6F3058}" presName="connTx" presStyleLbl="parChTrans1D3" presStyleIdx="8" presStyleCnt="9"/>
      <dgm:spPr/>
    </dgm:pt>
    <dgm:pt modelId="{90B544F6-C306-4FAB-A9DC-B6FA878BB339}" type="pres">
      <dgm:prSet presAssocID="{588F8C76-F280-43DD-BD80-1D4C9C00BAB9}" presName="root2" presStyleCnt="0"/>
      <dgm:spPr/>
    </dgm:pt>
    <dgm:pt modelId="{CE5020EB-F2F0-44CA-9D0B-2FD703FD9EC4}" type="pres">
      <dgm:prSet presAssocID="{588F8C76-F280-43DD-BD80-1D4C9C00BAB9}" presName="LevelTwoTextNode" presStyleLbl="node3" presStyleIdx="8" presStyleCnt="9" custScaleX="316971" custScaleY="250063">
        <dgm:presLayoutVars>
          <dgm:chPref val="3"/>
        </dgm:presLayoutVars>
      </dgm:prSet>
      <dgm:spPr/>
    </dgm:pt>
    <dgm:pt modelId="{3A4288BE-DBE6-4729-B5F2-EBDAA67BAAB3}" type="pres">
      <dgm:prSet presAssocID="{588F8C76-F280-43DD-BD80-1D4C9C00BAB9}" presName="level3hierChild" presStyleCnt="0"/>
      <dgm:spPr/>
    </dgm:pt>
  </dgm:ptLst>
  <dgm:cxnLst>
    <dgm:cxn modelId="{FD44120A-5EE7-4EBD-8556-8D3BF8EEFA9B}" srcId="{5DF42E21-B741-445F-B8BC-13DD6E112B88}" destId="{0D59C94D-EBC9-44DC-9429-05F1839595E7}" srcOrd="1" destOrd="0" parTransId="{3AD0E311-1AEB-4980-9815-3DD4588C3C3C}" sibTransId="{5F31CA78-8A9F-4C0D-BD70-0DF5AFA0475E}"/>
    <dgm:cxn modelId="{32A1810A-51ED-4EEA-B797-FCE6A26EF17D}" type="presOf" srcId="{C647583E-AD43-4BD2-B714-18C2C04927BE}" destId="{46556CC1-958E-41E0-9480-606E89FD79DC}" srcOrd="0" destOrd="0" presId="urn:microsoft.com/office/officeart/2008/layout/HorizontalMultiLevelHierarchy"/>
    <dgm:cxn modelId="{EB1C4A0C-7FFA-404C-AEB2-54C32D13A7C3}" type="presOf" srcId="{EC5D92C2-19B1-4AAC-921A-195D5B6F3058}" destId="{C242CF09-245C-44E5-BEA6-B164BFD6B6BA}" srcOrd="0" destOrd="0" presId="urn:microsoft.com/office/officeart/2008/layout/HorizontalMultiLevelHierarchy"/>
    <dgm:cxn modelId="{3556CB11-2BBC-43D7-B431-5DDEB0E2ADE6}" srcId="{9F4C45F6-F351-40BB-9DF8-0ABF10E77565}" destId="{6C33A731-E9B9-419E-9185-7D6FD66D0357}" srcOrd="0" destOrd="0" parTransId="{662942AE-F9E4-4B1E-8ECB-8D0F47790132}" sibTransId="{77E1ED78-75BD-45E5-B848-8BEF4BB14CD6}"/>
    <dgm:cxn modelId="{6A8B1124-47C9-4DEB-A11C-63914D1F7631}" type="presOf" srcId="{20838DAB-F0B8-4F5A-A808-56F5974ACA23}" destId="{0CC99C1C-5C57-4091-85EB-6BF8F694C8DD}" srcOrd="0" destOrd="0" presId="urn:microsoft.com/office/officeart/2008/layout/HorizontalMultiLevelHierarchy"/>
    <dgm:cxn modelId="{1FEBA328-288F-4F7E-A94A-8A974068C5C0}" type="presOf" srcId="{82EB161D-6C6D-4862-B57B-162B62755784}" destId="{9BAC56D3-7424-44E4-9739-272AEA7ECC1A}" srcOrd="1" destOrd="0" presId="urn:microsoft.com/office/officeart/2008/layout/HorizontalMultiLevelHierarchy"/>
    <dgm:cxn modelId="{3A68822C-D6EF-4F0B-BCAE-07307B147771}" srcId="{64DD2941-35B0-4994-B2E9-1ED04FFDBCB0}" destId="{DBAA5ADB-1063-4722-B1FC-A28EF3C41CED}" srcOrd="1" destOrd="0" parTransId="{C064B3B9-2ACF-468B-82DA-EBA67AC59188}" sibTransId="{4276B25A-F51D-4993-82D8-0C091DE77E59}"/>
    <dgm:cxn modelId="{40A1FC2D-FC76-492D-BB06-3EE001566931}" type="presOf" srcId="{6C33A731-E9B9-419E-9185-7D6FD66D0357}" destId="{C60B4CE4-9327-4DEF-AE97-1B406BEA795B}" srcOrd="0" destOrd="0" presId="urn:microsoft.com/office/officeart/2008/layout/HorizontalMultiLevelHierarchy"/>
    <dgm:cxn modelId="{DCC71D2F-10C5-48D6-A45A-22E3941DEEEB}" type="presOf" srcId="{9F4C45F6-F351-40BB-9DF8-0ABF10E77565}" destId="{0C9D66E4-8F02-42E6-A7F4-DB81648DC09E}" srcOrd="0" destOrd="0" presId="urn:microsoft.com/office/officeart/2008/layout/HorizontalMultiLevelHierarchy"/>
    <dgm:cxn modelId="{76D42435-2A4F-4AC5-8CC7-A12E7C5BFEFC}" type="presOf" srcId="{917ACE75-B221-4E7C-9432-7036419C3140}" destId="{EBD02880-DF3D-403B-9BD1-42462A7312BC}" srcOrd="0" destOrd="0" presId="urn:microsoft.com/office/officeart/2008/layout/HorizontalMultiLevelHierarchy"/>
    <dgm:cxn modelId="{58022838-0FD0-4315-BBE2-2EBC3FF08A94}" type="presOf" srcId="{741D9E11-50F3-4615-AEFC-29BA251F1706}" destId="{AF5C5485-C63C-476A-B0A4-B8CBCC814363}" srcOrd="1" destOrd="0" presId="urn:microsoft.com/office/officeart/2008/layout/HorizontalMultiLevelHierarchy"/>
    <dgm:cxn modelId="{4933D83D-5A11-4BA8-AC92-34ED9549A197}" type="presOf" srcId="{0D59C94D-EBC9-44DC-9429-05F1839595E7}" destId="{59559DC3-C5D0-4CCF-A450-5FFE8E3847A6}" srcOrd="0" destOrd="0" presId="urn:microsoft.com/office/officeart/2008/layout/HorizontalMultiLevelHierarchy"/>
    <dgm:cxn modelId="{1C662140-D0DF-4852-9104-8E7727C5F247}" type="presOf" srcId="{3AD0E311-1AEB-4980-9815-3DD4588C3C3C}" destId="{1CAAF117-F629-4AD1-8A2F-D5D2F8F8CE1F}" srcOrd="1" destOrd="0" presId="urn:microsoft.com/office/officeart/2008/layout/HorizontalMultiLevelHierarchy"/>
    <dgm:cxn modelId="{AB959640-5DD2-404B-8F3A-407A83438AE7}" srcId="{5DF42E21-B741-445F-B8BC-13DD6E112B88}" destId="{3E51700A-DBD7-48E3-B8DF-5EDC241404B7}" srcOrd="2" destOrd="0" parTransId="{20838DAB-F0B8-4F5A-A808-56F5974ACA23}" sibTransId="{A5B7785D-36E4-4300-9CAC-42D9A01CEA7C}"/>
    <dgm:cxn modelId="{666A4A43-F59E-4091-8173-134C8945A3BE}" type="presOf" srcId="{2636E4E7-9E83-41A9-893A-B149AB88FE0C}" destId="{4633F7ED-EB6E-4D84-B5EE-31630DD16B6C}" srcOrd="1" destOrd="0" presId="urn:microsoft.com/office/officeart/2008/layout/HorizontalMultiLevelHierarchy"/>
    <dgm:cxn modelId="{61CE2E48-2B63-4D6B-8D3C-13859DC8F7A4}" srcId="{64DD2941-35B0-4994-B2E9-1ED04FFDBCB0}" destId="{9F4C45F6-F351-40BB-9DF8-0ABF10E77565}" srcOrd="4" destOrd="0" parTransId="{9BCC7384-3970-4CDA-AF1A-FA32669AFFE8}" sibTransId="{0D232D06-56BF-4357-AC6E-8D009ADE976B}"/>
    <dgm:cxn modelId="{5DB0EF68-0ED0-46AF-876E-28033B329BC5}" type="presOf" srcId="{9D5D25DB-1FBA-41A9-9612-3AC212926044}" destId="{68390951-E0EC-41AD-8972-ADDB462B08B1}" srcOrd="0" destOrd="0" presId="urn:microsoft.com/office/officeart/2008/layout/HorizontalMultiLevelHierarchy"/>
    <dgm:cxn modelId="{05135569-EDD9-422A-88E4-07946FDB9A8C}" srcId="{5CF3711D-3A97-4AE7-B6D1-010D04BA825F}" destId="{BF492AA6-3EA4-4FB8-9F1A-91A18203BC15}" srcOrd="1" destOrd="0" parTransId="{A204EFE0-F562-4338-90A5-24BB5169E381}" sibTransId="{D4AE1E35-01F7-4C61-A43B-D3F6C5C82B30}"/>
    <dgm:cxn modelId="{80E6EC49-FBF3-41F2-954C-45FC7B8716B9}" type="presOf" srcId="{4F01C225-B505-4D9B-B851-3D402C5EA1CA}" destId="{A8FEB3D6-D09C-45E0-8841-F1F8F11A3E1D}" srcOrd="1" destOrd="0" presId="urn:microsoft.com/office/officeart/2008/layout/HorizontalMultiLevelHierarchy"/>
    <dgm:cxn modelId="{F8F9624B-79ED-43E1-BA63-39F1307BA691}" srcId="{5CF3711D-3A97-4AE7-B6D1-010D04BA825F}" destId="{BE4EF474-2680-427F-97F0-215930FFE4E9}" srcOrd="0" destOrd="0" parTransId="{82EB161D-6C6D-4862-B57B-162B62755784}" sibTransId="{56D4F553-27A6-44C0-BFD8-1323BEB17E98}"/>
    <dgm:cxn modelId="{09B43B4F-9240-4612-B8D0-8EAB86345A1F}" type="presOf" srcId="{20838DAB-F0B8-4F5A-A808-56F5974ACA23}" destId="{D21E3281-602A-4AEA-9C2D-728300F999B9}" srcOrd="1" destOrd="0" presId="urn:microsoft.com/office/officeart/2008/layout/HorizontalMultiLevelHierarchy"/>
    <dgm:cxn modelId="{7CD57A71-5029-4EDC-A76A-92B62193D709}" type="presOf" srcId="{9BCC7384-3970-4CDA-AF1A-FA32669AFFE8}" destId="{64290CBF-7CC1-431C-952B-43AD9978CB0B}" srcOrd="1" destOrd="0" presId="urn:microsoft.com/office/officeart/2008/layout/HorizontalMultiLevelHierarchy"/>
    <dgm:cxn modelId="{1A9AB551-89F7-4685-8AA0-5809A124B9F4}" type="presOf" srcId="{A204EFE0-F562-4338-90A5-24BB5169E381}" destId="{0E415E44-083D-441E-B8CF-B35AC4F2EE46}" srcOrd="1" destOrd="0" presId="urn:microsoft.com/office/officeart/2008/layout/HorizontalMultiLevelHierarchy"/>
    <dgm:cxn modelId="{868AFE51-C39A-4D86-AF01-5390FEA0023D}" srcId="{DBAA5ADB-1063-4722-B1FC-A28EF3C41CED}" destId="{E9502DA1-0487-4385-9152-5642B15DA595}" srcOrd="0" destOrd="0" parTransId="{917ACE75-B221-4E7C-9432-7036419C3140}" sibTransId="{A0A90FE4-C6B9-4331-9F1D-17E91AB4B8AF}"/>
    <dgm:cxn modelId="{EB601652-E7F2-4BE7-8767-A3464CA4CC27}" srcId="{1C159CA0-F3FD-48F0-81A4-CBF285B60ADC}" destId="{9D5D25DB-1FBA-41A9-9612-3AC212926044}" srcOrd="0" destOrd="0" parTransId="{741D9E11-50F3-4615-AEFC-29BA251F1706}" sibTransId="{90194925-9A1C-471B-90B6-F022CC4B960F}"/>
    <dgm:cxn modelId="{AB62F552-5C25-43DB-9C65-CAE852BFD24B}" srcId="{64DD2941-35B0-4994-B2E9-1ED04FFDBCB0}" destId="{1C159CA0-F3FD-48F0-81A4-CBF285B60ADC}" srcOrd="2" destOrd="0" parTransId="{702DA071-EF38-4EF7-868D-371B749E3D82}" sibTransId="{D9109659-B890-4CB3-A204-44AB9BEA91D4}"/>
    <dgm:cxn modelId="{7134A353-527C-42AE-95B8-23F1E15A0372}" type="presOf" srcId="{2636E4E7-9E83-41A9-893A-B149AB88FE0C}" destId="{BCA24AC0-A539-4E73-A8CD-E312AFBE248B}" srcOrd="0" destOrd="0" presId="urn:microsoft.com/office/officeart/2008/layout/HorizontalMultiLevelHierarchy"/>
    <dgm:cxn modelId="{E7758B75-6129-40FC-ACB7-E536FC76852C}" type="presOf" srcId="{702DA071-EF38-4EF7-868D-371B749E3D82}" destId="{3B38F61B-5397-4509-A8C4-C745215B4E82}" srcOrd="0" destOrd="0" presId="urn:microsoft.com/office/officeart/2008/layout/HorizontalMultiLevelHierarchy"/>
    <dgm:cxn modelId="{0FB5AB76-399B-44AE-83A2-DEB7C82AAEC2}" type="presOf" srcId="{662942AE-F9E4-4B1E-8ECB-8D0F47790132}" destId="{413908C0-9417-47AA-875C-6ADDA66AC41F}" srcOrd="1" destOrd="0" presId="urn:microsoft.com/office/officeart/2008/layout/HorizontalMultiLevelHierarchy"/>
    <dgm:cxn modelId="{D151CE7E-01E6-4905-90E9-211634708563}" type="presOf" srcId="{B5DFF208-39B1-45B3-8808-57157DDFAD1C}" destId="{221A31DB-C3DC-4195-9BCA-F3B9C25E7F64}" srcOrd="0" destOrd="0" presId="urn:microsoft.com/office/officeart/2008/layout/HorizontalMultiLevelHierarchy"/>
    <dgm:cxn modelId="{E9D82384-C7B6-4BFB-B0BD-CB1F652CA25E}" srcId="{64DD2941-35B0-4994-B2E9-1ED04FFDBCB0}" destId="{DE9D141A-286A-4217-93DD-0060316ED3A0}" srcOrd="5" destOrd="0" parTransId="{4F01C225-B505-4D9B-B851-3D402C5EA1CA}" sibTransId="{FC08C4DC-A2F9-44A6-B3A7-E80A4C7C2983}"/>
    <dgm:cxn modelId="{0D21B085-145C-4910-A11D-FF8CD555022B}" type="presOf" srcId="{DE9D141A-286A-4217-93DD-0060316ED3A0}" destId="{2290C64E-83C8-4819-820C-5CE0FC708D75}" srcOrd="0" destOrd="0" presId="urn:microsoft.com/office/officeart/2008/layout/HorizontalMultiLevelHierarchy"/>
    <dgm:cxn modelId="{5791BC85-3711-4B70-B570-1D5D1C2F2120}" type="presOf" srcId="{3AD0E311-1AEB-4980-9815-3DD4588C3C3C}" destId="{22CB1C3E-6C61-43F1-AB7E-EB49C7EC0596}" srcOrd="0" destOrd="0" presId="urn:microsoft.com/office/officeart/2008/layout/HorizontalMultiLevelHierarchy"/>
    <dgm:cxn modelId="{74E93A86-2E45-4C2C-9011-F24F17CFC57E}" type="presOf" srcId="{71213884-C4F3-4444-88D0-BFB03A57C460}" destId="{35EEEDBC-DC13-435F-B751-04EF1B3F4663}" srcOrd="0" destOrd="0" presId="urn:microsoft.com/office/officeart/2008/layout/HorizontalMultiLevelHierarchy"/>
    <dgm:cxn modelId="{2B14D98C-2FEA-4513-9662-1EDC54DA700F}" type="presOf" srcId="{3E51700A-DBD7-48E3-B8DF-5EDC241404B7}" destId="{49DF0807-C817-4AFB-B8BB-3C147B6CDE9B}" srcOrd="0" destOrd="0" presId="urn:microsoft.com/office/officeart/2008/layout/HorizontalMultiLevelHierarchy"/>
    <dgm:cxn modelId="{93133898-3E55-4821-8513-4DF66EA40F48}" type="presOf" srcId="{C064B3B9-2ACF-468B-82DA-EBA67AC59188}" destId="{961BF826-D63F-4261-B937-AD38C22AD64E}" srcOrd="1" destOrd="0" presId="urn:microsoft.com/office/officeart/2008/layout/HorizontalMultiLevelHierarchy"/>
    <dgm:cxn modelId="{C8455499-19DB-4D28-BB27-29C7FA93A090}" type="presOf" srcId="{EC5D92C2-19B1-4AAC-921A-195D5B6F3058}" destId="{954424FA-D726-44CF-8894-3FB21B14CDE0}" srcOrd="1" destOrd="0" presId="urn:microsoft.com/office/officeart/2008/layout/HorizontalMultiLevelHierarchy"/>
    <dgm:cxn modelId="{E9B740A2-8652-4CA3-B16D-AC77277FF2BA}" type="presOf" srcId="{588F8C76-F280-43DD-BD80-1D4C9C00BAB9}" destId="{CE5020EB-F2F0-44CA-9D0B-2FD703FD9EC4}" srcOrd="0" destOrd="0" presId="urn:microsoft.com/office/officeart/2008/layout/HorizontalMultiLevelHierarchy"/>
    <dgm:cxn modelId="{6D4D3BA7-65C6-4C1A-83FE-3EF173D8557A}" type="presOf" srcId="{BF492AA6-3EA4-4FB8-9F1A-91A18203BC15}" destId="{CF26770C-8E92-4424-9E01-63A596736D6D}" srcOrd="0" destOrd="0" presId="urn:microsoft.com/office/officeart/2008/layout/HorizontalMultiLevelHierarchy"/>
    <dgm:cxn modelId="{DD579DAA-D49A-4378-ADC5-9BD71C7BCFEA}" type="presOf" srcId="{9BCC7384-3970-4CDA-AF1A-FA32669AFFE8}" destId="{05A72759-200B-49CF-80D5-FE9AFF24FAC5}" srcOrd="0" destOrd="0" presId="urn:microsoft.com/office/officeart/2008/layout/HorizontalMultiLevelHierarchy"/>
    <dgm:cxn modelId="{58739FAA-6FD6-4946-A8D0-8D9405ABAEE6}" type="presOf" srcId="{1C159CA0-F3FD-48F0-81A4-CBF285B60ADC}" destId="{7CE01678-6CBA-415E-AC14-A8AD3936B592}" srcOrd="0" destOrd="0" presId="urn:microsoft.com/office/officeart/2008/layout/HorizontalMultiLevelHierarchy"/>
    <dgm:cxn modelId="{467E0CAC-1EF8-45BA-9CC6-F0C06D7CF69E}" type="presOf" srcId="{0AAFADB7-85DF-4BD2-B0CD-7A7ABE9F46A5}" destId="{A46BA30D-5837-4ADC-81D4-5654D5095AC7}" srcOrd="0" destOrd="0" presId="urn:microsoft.com/office/officeart/2008/layout/HorizontalMultiLevelHierarchy"/>
    <dgm:cxn modelId="{F510E3BA-8D2A-4C2F-95A8-4687AFD8BC7F}" type="presOf" srcId="{DBAA5ADB-1063-4722-B1FC-A28EF3C41CED}" destId="{FED9ABD3-6B07-4DA8-B246-F0EB1D8502B0}" srcOrd="0" destOrd="0" presId="urn:microsoft.com/office/officeart/2008/layout/HorizontalMultiLevelHierarchy"/>
    <dgm:cxn modelId="{9FC460BE-F038-4AA7-AC6F-AD0FE48D58B5}" type="presOf" srcId="{5DF42E21-B741-445F-B8BC-13DD6E112B88}" destId="{C3595919-4176-404C-916B-7211490A0662}" srcOrd="0" destOrd="0" presId="urn:microsoft.com/office/officeart/2008/layout/HorizontalMultiLevelHierarchy"/>
    <dgm:cxn modelId="{87A612C3-2CFE-49D1-ABA3-3A44A0DF0170}" type="presOf" srcId="{BE4EF474-2680-427F-97F0-215930FFE4E9}" destId="{52D9E2E5-764B-4B89-8E42-F431FDFF1CD6}" srcOrd="0" destOrd="0" presId="urn:microsoft.com/office/officeart/2008/layout/HorizontalMultiLevelHierarchy"/>
    <dgm:cxn modelId="{51FD68C3-4D12-4B21-8914-F8A6051273CF}" type="presOf" srcId="{702DA071-EF38-4EF7-868D-371B749E3D82}" destId="{414678C5-C2ED-4A5E-8EBB-9F369564ACA7}" srcOrd="1" destOrd="0" presId="urn:microsoft.com/office/officeart/2008/layout/HorizontalMultiLevelHierarchy"/>
    <dgm:cxn modelId="{AF5C57C5-E8C4-468A-8D94-EA39CEAEBA01}" type="presOf" srcId="{741D9E11-50F3-4615-AEFC-29BA251F1706}" destId="{4589E931-2E3A-4682-B921-7081B1E219DC}" srcOrd="0" destOrd="0" presId="urn:microsoft.com/office/officeart/2008/layout/HorizontalMultiLevelHierarchy"/>
    <dgm:cxn modelId="{6B42D2CB-3F3E-4578-9DA5-C8997C821C52}" type="presOf" srcId="{71213884-C4F3-4444-88D0-BFB03A57C460}" destId="{CE32B728-3DCB-403D-A56B-D781FE8AF447}" srcOrd="1" destOrd="0" presId="urn:microsoft.com/office/officeart/2008/layout/HorizontalMultiLevelHierarchy"/>
    <dgm:cxn modelId="{4D2E88CC-304A-4103-B530-6C3968ABE4DA}" srcId="{64DD2941-35B0-4994-B2E9-1ED04FFDBCB0}" destId="{5CF3711D-3A97-4AE7-B6D1-010D04BA825F}" srcOrd="3" destOrd="0" parTransId="{2636E4E7-9E83-41A9-893A-B149AB88FE0C}" sibTransId="{A8DB2D59-095B-4EB4-B10F-0D7ECFE7936E}"/>
    <dgm:cxn modelId="{8F4222CD-A80E-4C0F-8514-A7AD4436CD8F}" srcId="{0AAFADB7-85DF-4BD2-B0CD-7A7ABE9F46A5}" destId="{64DD2941-35B0-4994-B2E9-1ED04FFDBCB0}" srcOrd="0" destOrd="0" parTransId="{927BF962-52FA-481F-9F1F-2396EB108536}" sibTransId="{D1264CD3-0532-45D6-92F6-898ABC192A63}"/>
    <dgm:cxn modelId="{046AC8CF-5313-436C-AB0C-15CB60C0439D}" srcId="{5DF42E21-B741-445F-B8BC-13DD6E112B88}" destId="{C647583E-AD43-4BD2-B714-18C2C04927BE}" srcOrd="0" destOrd="0" parTransId="{B5DFF208-39B1-45B3-8808-57157DDFAD1C}" sibTransId="{568E755A-ACF2-46E5-B7E0-0D126098CA92}"/>
    <dgm:cxn modelId="{2E924EDA-F4CA-4CEA-B4FE-9CB8D14A4365}" type="presOf" srcId="{4F01C225-B505-4D9B-B851-3D402C5EA1CA}" destId="{6E27E387-F0C7-4B5D-8696-765CBF8B034F}" srcOrd="0" destOrd="0" presId="urn:microsoft.com/office/officeart/2008/layout/HorizontalMultiLevelHierarchy"/>
    <dgm:cxn modelId="{6EA336E5-1680-474C-8356-80138609B89B}" type="presOf" srcId="{B5DFF208-39B1-45B3-8808-57157DDFAD1C}" destId="{757028EB-1D5A-48B0-BB8F-BE7A731F5F61}" srcOrd="1" destOrd="0" presId="urn:microsoft.com/office/officeart/2008/layout/HorizontalMultiLevelHierarchy"/>
    <dgm:cxn modelId="{0EB27EE6-5C45-4205-B8A9-0F96DC29BE14}" type="presOf" srcId="{917ACE75-B221-4E7C-9432-7036419C3140}" destId="{1B22ED4C-7DA2-4B0D-A2B7-40D2FCF26334}" srcOrd="1" destOrd="0" presId="urn:microsoft.com/office/officeart/2008/layout/HorizontalMultiLevelHierarchy"/>
    <dgm:cxn modelId="{13887BE7-95D0-4C43-92C8-F61D14862BCA}" type="presOf" srcId="{A204EFE0-F562-4338-90A5-24BB5169E381}" destId="{E71F0979-3849-49AE-B27D-C32F2A581B26}" srcOrd="0" destOrd="0" presId="urn:microsoft.com/office/officeart/2008/layout/HorizontalMultiLevelHierarchy"/>
    <dgm:cxn modelId="{CD2F7EE9-4712-4C68-9F52-1B628AD07B1F}" type="presOf" srcId="{5CF3711D-3A97-4AE7-B6D1-010D04BA825F}" destId="{14070A7B-5054-4531-8787-E35E400DA51B}" srcOrd="0" destOrd="0" presId="urn:microsoft.com/office/officeart/2008/layout/HorizontalMultiLevelHierarchy"/>
    <dgm:cxn modelId="{5BDD24F0-614F-420F-B55A-98A2FEA0DA01}" type="presOf" srcId="{E9502DA1-0487-4385-9152-5642B15DA595}" destId="{0A13E737-CBC0-4A44-9D5D-C70FBCF61209}" srcOrd="0" destOrd="0" presId="urn:microsoft.com/office/officeart/2008/layout/HorizontalMultiLevelHierarchy"/>
    <dgm:cxn modelId="{BF09DBF0-7322-4495-A9FF-F54B9A70B569}" type="presOf" srcId="{662942AE-F9E4-4B1E-8ECB-8D0F47790132}" destId="{89BBDCDD-C643-4BF4-8157-24BFD24CB64D}" srcOrd="0" destOrd="0" presId="urn:microsoft.com/office/officeart/2008/layout/HorizontalMultiLevelHierarchy"/>
    <dgm:cxn modelId="{6E4D54F9-29AD-46DF-BCE6-87A3DA4ED06A}" srcId="{DE9D141A-286A-4217-93DD-0060316ED3A0}" destId="{588F8C76-F280-43DD-BD80-1D4C9C00BAB9}" srcOrd="0" destOrd="0" parTransId="{EC5D92C2-19B1-4AAC-921A-195D5B6F3058}" sibTransId="{70AB0764-9B6A-4758-BB7C-EAE34B4DBF1B}"/>
    <dgm:cxn modelId="{FDBB36FA-A5BE-4EC9-8C18-8DA580E3E35F}" type="presOf" srcId="{C064B3B9-2ACF-468B-82DA-EBA67AC59188}" destId="{6A32ABC9-8409-4E6C-8581-F5533A677799}" srcOrd="0" destOrd="0" presId="urn:microsoft.com/office/officeart/2008/layout/HorizontalMultiLevelHierarchy"/>
    <dgm:cxn modelId="{0695E5FC-FC93-4B06-9B30-B091E8EA9E1B}" type="presOf" srcId="{64DD2941-35B0-4994-B2E9-1ED04FFDBCB0}" destId="{D8AD942F-16C6-49BF-931B-CAB25DF8771F}" srcOrd="0" destOrd="0" presId="urn:microsoft.com/office/officeart/2008/layout/HorizontalMultiLevelHierarchy"/>
    <dgm:cxn modelId="{9E63ECFC-A92A-48D1-8494-88CADD6B3B87}" type="presOf" srcId="{82EB161D-6C6D-4862-B57B-162B62755784}" destId="{002332DD-9418-4321-AF2C-53B35BEB5E65}" srcOrd="0" destOrd="0" presId="urn:microsoft.com/office/officeart/2008/layout/HorizontalMultiLevelHierarchy"/>
    <dgm:cxn modelId="{08D6CCFD-3425-4B07-9115-B8282C48D7E6}" srcId="{64DD2941-35B0-4994-B2E9-1ED04FFDBCB0}" destId="{5DF42E21-B741-445F-B8BC-13DD6E112B88}" srcOrd="0" destOrd="0" parTransId="{71213884-C4F3-4444-88D0-BFB03A57C460}" sibTransId="{FF42EE49-2E07-4FF0-A4EB-0DF1F9551040}"/>
    <dgm:cxn modelId="{0B605470-447F-4EE0-83D2-15E4139D34BB}" type="presParOf" srcId="{A46BA30D-5837-4ADC-81D4-5654D5095AC7}" destId="{B5A6B878-4536-4C7F-80AD-AA8E81CE130D}" srcOrd="0" destOrd="0" presId="urn:microsoft.com/office/officeart/2008/layout/HorizontalMultiLevelHierarchy"/>
    <dgm:cxn modelId="{281C7254-D456-4077-82F2-D085983B6CD7}" type="presParOf" srcId="{B5A6B878-4536-4C7F-80AD-AA8E81CE130D}" destId="{D8AD942F-16C6-49BF-931B-CAB25DF8771F}" srcOrd="0" destOrd="0" presId="urn:microsoft.com/office/officeart/2008/layout/HorizontalMultiLevelHierarchy"/>
    <dgm:cxn modelId="{18E04159-C845-41FB-9EB8-0649C326F3AF}" type="presParOf" srcId="{B5A6B878-4536-4C7F-80AD-AA8E81CE130D}" destId="{15565C00-5450-470A-9037-5B1CD94A0E24}" srcOrd="1" destOrd="0" presId="urn:microsoft.com/office/officeart/2008/layout/HorizontalMultiLevelHierarchy"/>
    <dgm:cxn modelId="{ED40D1A9-3CA7-4AE5-AFF2-5E24314B812F}" type="presParOf" srcId="{15565C00-5450-470A-9037-5B1CD94A0E24}" destId="{35EEEDBC-DC13-435F-B751-04EF1B3F4663}" srcOrd="0" destOrd="0" presId="urn:microsoft.com/office/officeart/2008/layout/HorizontalMultiLevelHierarchy"/>
    <dgm:cxn modelId="{3FCB6753-7BEB-4C1F-B21B-BD6FBEDB5DBF}" type="presParOf" srcId="{35EEEDBC-DC13-435F-B751-04EF1B3F4663}" destId="{CE32B728-3DCB-403D-A56B-D781FE8AF447}" srcOrd="0" destOrd="0" presId="urn:microsoft.com/office/officeart/2008/layout/HorizontalMultiLevelHierarchy"/>
    <dgm:cxn modelId="{DD5A3138-648A-4058-9FA9-EEF1CEAD7121}" type="presParOf" srcId="{15565C00-5450-470A-9037-5B1CD94A0E24}" destId="{71094B9E-2A8C-417A-B7E5-B7A7B1AA4A4C}" srcOrd="1" destOrd="0" presId="urn:microsoft.com/office/officeart/2008/layout/HorizontalMultiLevelHierarchy"/>
    <dgm:cxn modelId="{1A48B10E-407A-4A70-977C-274792B442ED}" type="presParOf" srcId="{71094B9E-2A8C-417A-B7E5-B7A7B1AA4A4C}" destId="{C3595919-4176-404C-916B-7211490A0662}" srcOrd="0" destOrd="0" presId="urn:microsoft.com/office/officeart/2008/layout/HorizontalMultiLevelHierarchy"/>
    <dgm:cxn modelId="{E9D1A2FB-2A89-4CE7-AB96-67D8F32496A2}" type="presParOf" srcId="{71094B9E-2A8C-417A-B7E5-B7A7B1AA4A4C}" destId="{DECFA217-1FAD-4D99-9334-35E7CE276310}" srcOrd="1" destOrd="0" presId="urn:microsoft.com/office/officeart/2008/layout/HorizontalMultiLevelHierarchy"/>
    <dgm:cxn modelId="{CF7CB82C-3FE7-44BF-A5E9-458569F108EE}" type="presParOf" srcId="{DECFA217-1FAD-4D99-9334-35E7CE276310}" destId="{221A31DB-C3DC-4195-9BCA-F3B9C25E7F64}" srcOrd="0" destOrd="0" presId="urn:microsoft.com/office/officeart/2008/layout/HorizontalMultiLevelHierarchy"/>
    <dgm:cxn modelId="{AAD7B908-609B-4D6D-9D2D-F6C7DC784FD7}" type="presParOf" srcId="{221A31DB-C3DC-4195-9BCA-F3B9C25E7F64}" destId="{757028EB-1D5A-48B0-BB8F-BE7A731F5F61}" srcOrd="0" destOrd="0" presId="urn:microsoft.com/office/officeart/2008/layout/HorizontalMultiLevelHierarchy"/>
    <dgm:cxn modelId="{6E91CBF5-9570-476F-8C30-A4C8CB258D0C}" type="presParOf" srcId="{DECFA217-1FAD-4D99-9334-35E7CE276310}" destId="{A5A05BE0-7800-4710-80FB-33D8337E5E24}" srcOrd="1" destOrd="0" presId="urn:microsoft.com/office/officeart/2008/layout/HorizontalMultiLevelHierarchy"/>
    <dgm:cxn modelId="{A4ABBF5B-1A50-4460-8814-9FD983AE20F5}" type="presParOf" srcId="{A5A05BE0-7800-4710-80FB-33D8337E5E24}" destId="{46556CC1-958E-41E0-9480-606E89FD79DC}" srcOrd="0" destOrd="0" presId="urn:microsoft.com/office/officeart/2008/layout/HorizontalMultiLevelHierarchy"/>
    <dgm:cxn modelId="{30B39689-29F5-46EA-8631-B2E9ABACB681}" type="presParOf" srcId="{A5A05BE0-7800-4710-80FB-33D8337E5E24}" destId="{35D04E88-A650-462B-A043-84B827D5C5C5}" srcOrd="1" destOrd="0" presId="urn:microsoft.com/office/officeart/2008/layout/HorizontalMultiLevelHierarchy"/>
    <dgm:cxn modelId="{6B3C4C2C-3544-4ECE-83D4-BC1B7A8B0334}" type="presParOf" srcId="{DECFA217-1FAD-4D99-9334-35E7CE276310}" destId="{22CB1C3E-6C61-43F1-AB7E-EB49C7EC0596}" srcOrd="2" destOrd="0" presId="urn:microsoft.com/office/officeart/2008/layout/HorizontalMultiLevelHierarchy"/>
    <dgm:cxn modelId="{C167F522-5C81-4B6B-B66F-FB3F37924169}" type="presParOf" srcId="{22CB1C3E-6C61-43F1-AB7E-EB49C7EC0596}" destId="{1CAAF117-F629-4AD1-8A2F-D5D2F8F8CE1F}" srcOrd="0" destOrd="0" presId="urn:microsoft.com/office/officeart/2008/layout/HorizontalMultiLevelHierarchy"/>
    <dgm:cxn modelId="{5C4E0F90-F1DE-41B0-995F-9458689064B8}" type="presParOf" srcId="{DECFA217-1FAD-4D99-9334-35E7CE276310}" destId="{5F7859E4-E74B-40FE-B956-3B7A2743E97B}" srcOrd="3" destOrd="0" presId="urn:microsoft.com/office/officeart/2008/layout/HorizontalMultiLevelHierarchy"/>
    <dgm:cxn modelId="{E9F7AF46-63DB-45EE-8672-2EDC1C27E1B9}" type="presParOf" srcId="{5F7859E4-E74B-40FE-B956-3B7A2743E97B}" destId="{59559DC3-C5D0-4CCF-A450-5FFE8E3847A6}" srcOrd="0" destOrd="0" presId="urn:microsoft.com/office/officeart/2008/layout/HorizontalMultiLevelHierarchy"/>
    <dgm:cxn modelId="{BE1F72EE-6F94-4E69-9965-4A1F1ECC69BB}" type="presParOf" srcId="{5F7859E4-E74B-40FE-B956-3B7A2743E97B}" destId="{858F8376-5C80-4351-86A0-BF2D934B5CC1}" srcOrd="1" destOrd="0" presId="urn:microsoft.com/office/officeart/2008/layout/HorizontalMultiLevelHierarchy"/>
    <dgm:cxn modelId="{C5CB2ED4-6C04-43AE-8093-17A1BC2A9FC3}" type="presParOf" srcId="{DECFA217-1FAD-4D99-9334-35E7CE276310}" destId="{0CC99C1C-5C57-4091-85EB-6BF8F694C8DD}" srcOrd="4" destOrd="0" presId="urn:microsoft.com/office/officeart/2008/layout/HorizontalMultiLevelHierarchy"/>
    <dgm:cxn modelId="{DA4E3BCC-F1D9-46EF-B117-ACEE937BAE5D}" type="presParOf" srcId="{0CC99C1C-5C57-4091-85EB-6BF8F694C8DD}" destId="{D21E3281-602A-4AEA-9C2D-728300F999B9}" srcOrd="0" destOrd="0" presId="urn:microsoft.com/office/officeart/2008/layout/HorizontalMultiLevelHierarchy"/>
    <dgm:cxn modelId="{B667E35D-04CA-4186-987F-82264347847F}" type="presParOf" srcId="{DECFA217-1FAD-4D99-9334-35E7CE276310}" destId="{CDB02A15-0168-4D41-96DB-1501BCC93B00}" srcOrd="5" destOrd="0" presId="urn:microsoft.com/office/officeart/2008/layout/HorizontalMultiLevelHierarchy"/>
    <dgm:cxn modelId="{50EF5661-2946-41FB-9B92-634BC25D2903}" type="presParOf" srcId="{CDB02A15-0168-4D41-96DB-1501BCC93B00}" destId="{49DF0807-C817-4AFB-B8BB-3C147B6CDE9B}" srcOrd="0" destOrd="0" presId="urn:microsoft.com/office/officeart/2008/layout/HorizontalMultiLevelHierarchy"/>
    <dgm:cxn modelId="{0E0D2D50-BA44-425B-9E3A-DCAA60B61304}" type="presParOf" srcId="{CDB02A15-0168-4D41-96DB-1501BCC93B00}" destId="{F1059A8C-1292-47B8-86C6-23567B5E1DBA}" srcOrd="1" destOrd="0" presId="urn:microsoft.com/office/officeart/2008/layout/HorizontalMultiLevelHierarchy"/>
    <dgm:cxn modelId="{95C32897-4540-4DC0-8212-6D3D2398943E}" type="presParOf" srcId="{15565C00-5450-470A-9037-5B1CD94A0E24}" destId="{6A32ABC9-8409-4E6C-8581-F5533A677799}" srcOrd="2" destOrd="0" presId="urn:microsoft.com/office/officeart/2008/layout/HorizontalMultiLevelHierarchy"/>
    <dgm:cxn modelId="{4031C55C-8214-41CD-98F3-3B12248905FC}" type="presParOf" srcId="{6A32ABC9-8409-4E6C-8581-F5533A677799}" destId="{961BF826-D63F-4261-B937-AD38C22AD64E}" srcOrd="0" destOrd="0" presId="urn:microsoft.com/office/officeart/2008/layout/HorizontalMultiLevelHierarchy"/>
    <dgm:cxn modelId="{72ED3950-B276-4F90-95B5-68A8C7EF1887}" type="presParOf" srcId="{15565C00-5450-470A-9037-5B1CD94A0E24}" destId="{EA81FC7A-EA85-4D22-8255-F01DB923F982}" srcOrd="3" destOrd="0" presId="urn:microsoft.com/office/officeart/2008/layout/HorizontalMultiLevelHierarchy"/>
    <dgm:cxn modelId="{48FC26BE-8A3F-40F1-BF67-BD4AAA69C1CF}" type="presParOf" srcId="{EA81FC7A-EA85-4D22-8255-F01DB923F982}" destId="{FED9ABD3-6B07-4DA8-B246-F0EB1D8502B0}" srcOrd="0" destOrd="0" presId="urn:microsoft.com/office/officeart/2008/layout/HorizontalMultiLevelHierarchy"/>
    <dgm:cxn modelId="{00085FC4-8F0B-4F7C-B0DC-0E68F4C23982}" type="presParOf" srcId="{EA81FC7A-EA85-4D22-8255-F01DB923F982}" destId="{096FE8BA-D5C8-4F9D-80B6-3975DB38F941}" srcOrd="1" destOrd="0" presId="urn:microsoft.com/office/officeart/2008/layout/HorizontalMultiLevelHierarchy"/>
    <dgm:cxn modelId="{22CB4EFD-A913-4A64-B51F-080FE5F20488}" type="presParOf" srcId="{096FE8BA-D5C8-4F9D-80B6-3975DB38F941}" destId="{EBD02880-DF3D-403B-9BD1-42462A7312BC}" srcOrd="0" destOrd="0" presId="urn:microsoft.com/office/officeart/2008/layout/HorizontalMultiLevelHierarchy"/>
    <dgm:cxn modelId="{47F52BB9-BEA2-47E4-A60E-165F3BDB026B}" type="presParOf" srcId="{EBD02880-DF3D-403B-9BD1-42462A7312BC}" destId="{1B22ED4C-7DA2-4B0D-A2B7-40D2FCF26334}" srcOrd="0" destOrd="0" presId="urn:microsoft.com/office/officeart/2008/layout/HorizontalMultiLevelHierarchy"/>
    <dgm:cxn modelId="{C956617F-5D20-4E2A-A521-DFEE306E5354}" type="presParOf" srcId="{096FE8BA-D5C8-4F9D-80B6-3975DB38F941}" destId="{CEED37C6-32C4-4101-92A6-F02F658591AB}" srcOrd="1" destOrd="0" presId="urn:microsoft.com/office/officeart/2008/layout/HorizontalMultiLevelHierarchy"/>
    <dgm:cxn modelId="{6E133E2E-AFF2-48CA-935A-6A31AA87E7B5}" type="presParOf" srcId="{CEED37C6-32C4-4101-92A6-F02F658591AB}" destId="{0A13E737-CBC0-4A44-9D5D-C70FBCF61209}" srcOrd="0" destOrd="0" presId="urn:microsoft.com/office/officeart/2008/layout/HorizontalMultiLevelHierarchy"/>
    <dgm:cxn modelId="{F78420B1-5A42-4235-8AF5-72AE022E800A}" type="presParOf" srcId="{CEED37C6-32C4-4101-92A6-F02F658591AB}" destId="{EC370EE8-7888-4C6B-81ED-6A112494ADA1}" srcOrd="1" destOrd="0" presId="urn:microsoft.com/office/officeart/2008/layout/HorizontalMultiLevelHierarchy"/>
    <dgm:cxn modelId="{A0C033A2-3C17-4CBC-AB9E-CDD3BC0A7E0E}" type="presParOf" srcId="{15565C00-5450-470A-9037-5B1CD94A0E24}" destId="{3B38F61B-5397-4509-A8C4-C745215B4E82}" srcOrd="4" destOrd="0" presId="urn:microsoft.com/office/officeart/2008/layout/HorizontalMultiLevelHierarchy"/>
    <dgm:cxn modelId="{8551A179-68AB-4458-B27D-44D46CC0F42A}" type="presParOf" srcId="{3B38F61B-5397-4509-A8C4-C745215B4E82}" destId="{414678C5-C2ED-4A5E-8EBB-9F369564ACA7}" srcOrd="0" destOrd="0" presId="urn:microsoft.com/office/officeart/2008/layout/HorizontalMultiLevelHierarchy"/>
    <dgm:cxn modelId="{537F564A-D2E4-4E22-A5DD-068290FCE50C}" type="presParOf" srcId="{15565C00-5450-470A-9037-5B1CD94A0E24}" destId="{EFD3FC03-EBFE-43D4-9772-29DEA591CE0C}" srcOrd="5" destOrd="0" presId="urn:microsoft.com/office/officeart/2008/layout/HorizontalMultiLevelHierarchy"/>
    <dgm:cxn modelId="{C77A1951-4498-4F8E-84A4-BEAE6097C7BD}" type="presParOf" srcId="{EFD3FC03-EBFE-43D4-9772-29DEA591CE0C}" destId="{7CE01678-6CBA-415E-AC14-A8AD3936B592}" srcOrd="0" destOrd="0" presId="urn:microsoft.com/office/officeart/2008/layout/HorizontalMultiLevelHierarchy"/>
    <dgm:cxn modelId="{D1A6AEC7-4DBD-4642-A83E-EB28E282E8F7}" type="presParOf" srcId="{EFD3FC03-EBFE-43D4-9772-29DEA591CE0C}" destId="{DBA597AD-0C70-4C65-851D-0885D71BFD52}" srcOrd="1" destOrd="0" presId="urn:microsoft.com/office/officeart/2008/layout/HorizontalMultiLevelHierarchy"/>
    <dgm:cxn modelId="{B805A67F-C18D-4FEC-994F-5B51E3474732}" type="presParOf" srcId="{DBA597AD-0C70-4C65-851D-0885D71BFD52}" destId="{4589E931-2E3A-4682-B921-7081B1E219DC}" srcOrd="0" destOrd="0" presId="urn:microsoft.com/office/officeart/2008/layout/HorizontalMultiLevelHierarchy"/>
    <dgm:cxn modelId="{17394D06-347D-4DF3-A6F2-1F126260BC90}" type="presParOf" srcId="{4589E931-2E3A-4682-B921-7081B1E219DC}" destId="{AF5C5485-C63C-476A-B0A4-B8CBCC814363}" srcOrd="0" destOrd="0" presId="urn:microsoft.com/office/officeart/2008/layout/HorizontalMultiLevelHierarchy"/>
    <dgm:cxn modelId="{8A91BD20-2EB1-485A-BA2E-235749E6A576}" type="presParOf" srcId="{DBA597AD-0C70-4C65-851D-0885D71BFD52}" destId="{CC30533C-88EE-4AFC-B360-10BC93A5B475}" srcOrd="1" destOrd="0" presId="urn:microsoft.com/office/officeart/2008/layout/HorizontalMultiLevelHierarchy"/>
    <dgm:cxn modelId="{919ADF4A-0359-425E-81BA-3B2CA3CFC60C}" type="presParOf" srcId="{CC30533C-88EE-4AFC-B360-10BC93A5B475}" destId="{68390951-E0EC-41AD-8972-ADDB462B08B1}" srcOrd="0" destOrd="0" presId="urn:microsoft.com/office/officeart/2008/layout/HorizontalMultiLevelHierarchy"/>
    <dgm:cxn modelId="{39F5935E-5CC9-4A6D-A64F-261BB65E8C4B}" type="presParOf" srcId="{CC30533C-88EE-4AFC-B360-10BC93A5B475}" destId="{EBDA554D-9D52-4EBA-B9D6-93C30942A6DB}" srcOrd="1" destOrd="0" presId="urn:microsoft.com/office/officeart/2008/layout/HorizontalMultiLevelHierarchy"/>
    <dgm:cxn modelId="{E75B62EA-A644-462F-9724-5340319F86E1}" type="presParOf" srcId="{15565C00-5450-470A-9037-5B1CD94A0E24}" destId="{BCA24AC0-A539-4E73-A8CD-E312AFBE248B}" srcOrd="6" destOrd="0" presId="urn:microsoft.com/office/officeart/2008/layout/HorizontalMultiLevelHierarchy"/>
    <dgm:cxn modelId="{48FC07F2-E1A6-4666-9C4D-BB2F3D03D0FA}" type="presParOf" srcId="{BCA24AC0-A539-4E73-A8CD-E312AFBE248B}" destId="{4633F7ED-EB6E-4D84-B5EE-31630DD16B6C}" srcOrd="0" destOrd="0" presId="urn:microsoft.com/office/officeart/2008/layout/HorizontalMultiLevelHierarchy"/>
    <dgm:cxn modelId="{EB9BE115-2546-4C26-A19A-E3B2213EB626}" type="presParOf" srcId="{15565C00-5450-470A-9037-5B1CD94A0E24}" destId="{CC55B106-BE24-4272-82E8-DC6D24356C31}" srcOrd="7" destOrd="0" presId="urn:microsoft.com/office/officeart/2008/layout/HorizontalMultiLevelHierarchy"/>
    <dgm:cxn modelId="{52C03324-01CD-4880-AB3C-0FD4CE45BF51}" type="presParOf" srcId="{CC55B106-BE24-4272-82E8-DC6D24356C31}" destId="{14070A7B-5054-4531-8787-E35E400DA51B}" srcOrd="0" destOrd="0" presId="urn:microsoft.com/office/officeart/2008/layout/HorizontalMultiLevelHierarchy"/>
    <dgm:cxn modelId="{471C40B3-BB1A-4235-BB42-7F5694E36F5D}" type="presParOf" srcId="{CC55B106-BE24-4272-82E8-DC6D24356C31}" destId="{6D2BBA7D-39ED-444C-A71F-E3B7674817C1}" srcOrd="1" destOrd="0" presId="urn:microsoft.com/office/officeart/2008/layout/HorizontalMultiLevelHierarchy"/>
    <dgm:cxn modelId="{0E3FB51F-2797-4E1A-AB01-8B687F7FBAD9}" type="presParOf" srcId="{6D2BBA7D-39ED-444C-A71F-E3B7674817C1}" destId="{002332DD-9418-4321-AF2C-53B35BEB5E65}" srcOrd="0" destOrd="0" presId="urn:microsoft.com/office/officeart/2008/layout/HorizontalMultiLevelHierarchy"/>
    <dgm:cxn modelId="{4F9C9323-186F-45C4-9F23-3041582CEAD7}" type="presParOf" srcId="{002332DD-9418-4321-AF2C-53B35BEB5E65}" destId="{9BAC56D3-7424-44E4-9739-272AEA7ECC1A}" srcOrd="0" destOrd="0" presId="urn:microsoft.com/office/officeart/2008/layout/HorizontalMultiLevelHierarchy"/>
    <dgm:cxn modelId="{66D67B16-9028-468C-85B9-A1ADFAF747CC}" type="presParOf" srcId="{6D2BBA7D-39ED-444C-A71F-E3B7674817C1}" destId="{D5A1EE18-29C8-4838-B55B-40AC51E75EDF}" srcOrd="1" destOrd="0" presId="urn:microsoft.com/office/officeart/2008/layout/HorizontalMultiLevelHierarchy"/>
    <dgm:cxn modelId="{61953C67-2ABC-46EF-926B-A0DF741A3823}" type="presParOf" srcId="{D5A1EE18-29C8-4838-B55B-40AC51E75EDF}" destId="{52D9E2E5-764B-4B89-8E42-F431FDFF1CD6}" srcOrd="0" destOrd="0" presId="urn:microsoft.com/office/officeart/2008/layout/HorizontalMultiLevelHierarchy"/>
    <dgm:cxn modelId="{40FEAFBC-2841-40F4-97A4-39F6B0A34819}" type="presParOf" srcId="{D5A1EE18-29C8-4838-B55B-40AC51E75EDF}" destId="{F5F72E48-D98C-4CAB-9527-332928F9F4D6}" srcOrd="1" destOrd="0" presId="urn:microsoft.com/office/officeart/2008/layout/HorizontalMultiLevelHierarchy"/>
    <dgm:cxn modelId="{82A92F24-1C36-492B-9452-341AD4C494CF}" type="presParOf" srcId="{6D2BBA7D-39ED-444C-A71F-E3B7674817C1}" destId="{E71F0979-3849-49AE-B27D-C32F2A581B26}" srcOrd="2" destOrd="0" presId="urn:microsoft.com/office/officeart/2008/layout/HorizontalMultiLevelHierarchy"/>
    <dgm:cxn modelId="{91A30E47-159E-42E1-939F-3C9F01F216F5}" type="presParOf" srcId="{E71F0979-3849-49AE-B27D-C32F2A581B26}" destId="{0E415E44-083D-441E-B8CF-B35AC4F2EE46}" srcOrd="0" destOrd="0" presId="urn:microsoft.com/office/officeart/2008/layout/HorizontalMultiLevelHierarchy"/>
    <dgm:cxn modelId="{B2CAD40D-ADEB-49B4-9CAC-13280C0C7D94}" type="presParOf" srcId="{6D2BBA7D-39ED-444C-A71F-E3B7674817C1}" destId="{7B13FE9C-58D5-4381-9487-33FBC396A410}" srcOrd="3" destOrd="0" presId="urn:microsoft.com/office/officeart/2008/layout/HorizontalMultiLevelHierarchy"/>
    <dgm:cxn modelId="{06E80009-DEE5-43CA-871D-E96EA2106B44}" type="presParOf" srcId="{7B13FE9C-58D5-4381-9487-33FBC396A410}" destId="{CF26770C-8E92-4424-9E01-63A596736D6D}" srcOrd="0" destOrd="0" presId="urn:microsoft.com/office/officeart/2008/layout/HorizontalMultiLevelHierarchy"/>
    <dgm:cxn modelId="{9D4C4210-1C8E-4887-BDE6-E422445E6A53}" type="presParOf" srcId="{7B13FE9C-58D5-4381-9487-33FBC396A410}" destId="{1B60ABD9-7AED-4C82-86A4-8600CD0E6D69}" srcOrd="1" destOrd="0" presId="urn:microsoft.com/office/officeart/2008/layout/HorizontalMultiLevelHierarchy"/>
    <dgm:cxn modelId="{170B5B40-BDAA-4009-8688-15C8A464C8AE}" type="presParOf" srcId="{15565C00-5450-470A-9037-5B1CD94A0E24}" destId="{05A72759-200B-49CF-80D5-FE9AFF24FAC5}" srcOrd="8" destOrd="0" presId="urn:microsoft.com/office/officeart/2008/layout/HorizontalMultiLevelHierarchy"/>
    <dgm:cxn modelId="{C932DB25-EB97-4EB0-92F2-1AD1B63E53B6}" type="presParOf" srcId="{05A72759-200B-49CF-80D5-FE9AFF24FAC5}" destId="{64290CBF-7CC1-431C-952B-43AD9978CB0B}" srcOrd="0" destOrd="0" presId="urn:microsoft.com/office/officeart/2008/layout/HorizontalMultiLevelHierarchy"/>
    <dgm:cxn modelId="{9C0E72EC-67F1-4D64-BB49-10D737EA543F}" type="presParOf" srcId="{15565C00-5450-470A-9037-5B1CD94A0E24}" destId="{8B0624F8-4790-4F02-A1BF-9F6FAB8373C4}" srcOrd="9" destOrd="0" presId="urn:microsoft.com/office/officeart/2008/layout/HorizontalMultiLevelHierarchy"/>
    <dgm:cxn modelId="{7482F66C-BFFB-4A9F-8B3D-F82D6E7D0EE3}" type="presParOf" srcId="{8B0624F8-4790-4F02-A1BF-9F6FAB8373C4}" destId="{0C9D66E4-8F02-42E6-A7F4-DB81648DC09E}" srcOrd="0" destOrd="0" presId="urn:microsoft.com/office/officeart/2008/layout/HorizontalMultiLevelHierarchy"/>
    <dgm:cxn modelId="{9A07731B-2256-4F54-B37D-1F3EB4AC1FB7}" type="presParOf" srcId="{8B0624F8-4790-4F02-A1BF-9F6FAB8373C4}" destId="{FC2D51DF-AB61-4E43-B41C-6924A19F0D69}" srcOrd="1" destOrd="0" presId="urn:microsoft.com/office/officeart/2008/layout/HorizontalMultiLevelHierarchy"/>
    <dgm:cxn modelId="{1EC0741B-5EC8-46DA-93D5-395CACAB9E94}" type="presParOf" srcId="{FC2D51DF-AB61-4E43-B41C-6924A19F0D69}" destId="{89BBDCDD-C643-4BF4-8157-24BFD24CB64D}" srcOrd="0" destOrd="0" presId="urn:microsoft.com/office/officeart/2008/layout/HorizontalMultiLevelHierarchy"/>
    <dgm:cxn modelId="{8AFF2147-97B5-487C-B1EC-877AE0C09550}" type="presParOf" srcId="{89BBDCDD-C643-4BF4-8157-24BFD24CB64D}" destId="{413908C0-9417-47AA-875C-6ADDA66AC41F}" srcOrd="0" destOrd="0" presId="urn:microsoft.com/office/officeart/2008/layout/HorizontalMultiLevelHierarchy"/>
    <dgm:cxn modelId="{05067824-7CCF-496A-8A17-0D557A74A554}" type="presParOf" srcId="{FC2D51DF-AB61-4E43-B41C-6924A19F0D69}" destId="{3167BB97-FDC5-4707-BE30-5F568B47D680}" srcOrd="1" destOrd="0" presId="urn:microsoft.com/office/officeart/2008/layout/HorizontalMultiLevelHierarchy"/>
    <dgm:cxn modelId="{33683E57-20E9-4B61-BA93-FDE50615A656}" type="presParOf" srcId="{3167BB97-FDC5-4707-BE30-5F568B47D680}" destId="{C60B4CE4-9327-4DEF-AE97-1B406BEA795B}" srcOrd="0" destOrd="0" presId="urn:microsoft.com/office/officeart/2008/layout/HorizontalMultiLevelHierarchy"/>
    <dgm:cxn modelId="{02E9D930-78C7-4B4A-B58A-D5C6AA65C5DA}" type="presParOf" srcId="{3167BB97-FDC5-4707-BE30-5F568B47D680}" destId="{35C198F7-A2AD-418E-80F6-DEE225F67273}" srcOrd="1" destOrd="0" presId="urn:microsoft.com/office/officeart/2008/layout/HorizontalMultiLevelHierarchy"/>
    <dgm:cxn modelId="{C58DE4FD-84B4-4284-8951-735C12F83820}" type="presParOf" srcId="{15565C00-5450-470A-9037-5B1CD94A0E24}" destId="{6E27E387-F0C7-4B5D-8696-765CBF8B034F}" srcOrd="10" destOrd="0" presId="urn:microsoft.com/office/officeart/2008/layout/HorizontalMultiLevelHierarchy"/>
    <dgm:cxn modelId="{DD0AC1F2-F694-486F-849C-989360D8AFC9}" type="presParOf" srcId="{6E27E387-F0C7-4B5D-8696-765CBF8B034F}" destId="{A8FEB3D6-D09C-45E0-8841-F1F8F11A3E1D}" srcOrd="0" destOrd="0" presId="urn:microsoft.com/office/officeart/2008/layout/HorizontalMultiLevelHierarchy"/>
    <dgm:cxn modelId="{AE6852EF-CED8-4055-97A2-CC56DF57D922}" type="presParOf" srcId="{15565C00-5450-470A-9037-5B1CD94A0E24}" destId="{617F49BC-4866-4A14-9DEE-6F47B7DACCD2}" srcOrd="11" destOrd="0" presId="urn:microsoft.com/office/officeart/2008/layout/HorizontalMultiLevelHierarchy"/>
    <dgm:cxn modelId="{F4411410-D2C3-4733-8258-9C89D70C7BF9}" type="presParOf" srcId="{617F49BC-4866-4A14-9DEE-6F47B7DACCD2}" destId="{2290C64E-83C8-4819-820C-5CE0FC708D75}" srcOrd="0" destOrd="0" presId="urn:microsoft.com/office/officeart/2008/layout/HorizontalMultiLevelHierarchy"/>
    <dgm:cxn modelId="{3941CEDD-3D0C-4390-9E88-F938D3387BF8}" type="presParOf" srcId="{617F49BC-4866-4A14-9DEE-6F47B7DACCD2}" destId="{9662E40A-7727-4261-8A6D-C3A21550B7C6}" srcOrd="1" destOrd="0" presId="urn:microsoft.com/office/officeart/2008/layout/HorizontalMultiLevelHierarchy"/>
    <dgm:cxn modelId="{CC415DBA-6EE2-45CF-BDAB-35027358E98B}" type="presParOf" srcId="{9662E40A-7727-4261-8A6D-C3A21550B7C6}" destId="{C242CF09-245C-44E5-BEA6-B164BFD6B6BA}" srcOrd="0" destOrd="0" presId="urn:microsoft.com/office/officeart/2008/layout/HorizontalMultiLevelHierarchy"/>
    <dgm:cxn modelId="{9E37247D-E50C-4D29-BC01-4B299CE8A861}" type="presParOf" srcId="{C242CF09-245C-44E5-BEA6-B164BFD6B6BA}" destId="{954424FA-D726-44CF-8894-3FB21B14CDE0}" srcOrd="0" destOrd="0" presId="urn:microsoft.com/office/officeart/2008/layout/HorizontalMultiLevelHierarchy"/>
    <dgm:cxn modelId="{AEB5BBDA-3933-465C-8D08-DAD34B137F58}" type="presParOf" srcId="{9662E40A-7727-4261-8A6D-C3A21550B7C6}" destId="{90B544F6-C306-4FAB-A9DC-B6FA878BB339}" srcOrd="1" destOrd="0" presId="urn:microsoft.com/office/officeart/2008/layout/HorizontalMultiLevelHierarchy"/>
    <dgm:cxn modelId="{1F1CA89D-526C-4020-B820-E951004F5621}" type="presParOf" srcId="{90B544F6-C306-4FAB-A9DC-B6FA878BB339}" destId="{CE5020EB-F2F0-44CA-9D0B-2FD703FD9EC4}" srcOrd="0" destOrd="0" presId="urn:microsoft.com/office/officeart/2008/layout/HorizontalMultiLevelHierarchy"/>
    <dgm:cxn modelId="{DB691861-0DDE-4631-9C22-270B42F4F507}" type="presParOf" srcId="{90B544F6-C306-4FAB-A9DC-B6FA878BB339}" destId="{3A4288BE-DBE6-4729-B5F2-EBDAA67BAA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2CF09-245C-44E5-BEA6-B164BFD6B6BA}">
      <dsp:nvSpPr>
        <dsp:cNvPr id="0" name=""/>
        <dsp:cNvSpPr/>
      </dsp:nvSpPr>
      <dsp:spPr>
        <a:xfrm>
          <a:off x="3080050" y="5065025"/>
          <a:ext cx="1589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895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5553" y="5106771"/>
        <a:ext cx="7947" cy="7947"/>
      </dsp:txXfrm>
    </dsp:sp>
    <dsp:sp modelId="{6E27E387-F0C7-4B5D-8696-765CBF8B034F}">
      <dsp:nvSpPr>
        <dsp:cNvPr id="0" name=""/>
        <dsp:cNvSpPr/>
      </dsp:nvSpPr>
      <dsp:spPr>
        <a:xfrm>
          <a:off x="918640" y="2869079"/>
          <a:ext cx="163426" cy="224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713" y="0"/>
              </a:lnTo>
              <a:lnTo>
                <a:pt x="81713" y="2241665"/>
              </a:lnTo>
              <a:lnTo>
                <a:pt x="163426" y="22416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44163" y="3933722"/>
        <a:ext cx="112380" cy="112380"/>
      </dsp:txXfrm>
    </dsp:sp>
    <dsp:sp modelId="{89BBDCDD-C643-4BF4-8157-24BFD24CB64D}">
      <dsp:nvSpPr>
        <dsp:cNvPr id="0" name=""/>
        <dsp:cNvSpPr/>
      </dsp:nvSpPr>
      <dsp:spPr>
        <a:xfrm>
          <a:off x="3475312" y="4243801"/>
          <a:ext cx="174221" cy="149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10" y="0"/>
              </a:lnTo>
              <a:lnTo>
                <a:pt x="87110" y="149309"/>
              </a:lnTo>
              <a:lnTo>
                <a:pt x="174221" y="149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686" y="4312720"/>
        <a:ext cx="11472" cy="11472"/>
      </dsp:txXfrm>
    </dsp:sp>
    <dsp:sp modelId="{05A72759-200B-49CF-80D5-FE9AFF24FAC5}">
      <dsp:nvSpPr>
        <dsp:cNvPr id="0" name=""/>
        <dsp:cNvSpPr/>
      </dsp:nvSpPr>
      <dsp:spPr>
        <a:xfrm>
          <a:off x="918640" y="2869079"/>
          <a:ext cx="148158" cy="137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079" y="0"/>
              </a:lnTo>
              <a:lnTo>
                <a:pt x="74079" y="1374721"/>
              </a:lnTo>
              <a:lnTo>
                <a:pt x="148158" y="13747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58152" y="3521873"/>
        <a:ext cx="69134" cy="69134"/>
      </dsp:txXfrm>
    </dsp:sp>
    <dsp:sp modelId="{E71F0979-3849-49AE-B27D-C32F2A581B26}">
      <dsp:nvSpPr>
        <dsp:cNvPr id="0" name=""/>
        <dsp:cNvSpPr/>
      </dsp:nvSpPr>
      <dsp:spPr>
        <a:xfrm>
          <a:off x="3962353" y="3317107"/>
          <a:ext cx="209159" cy="509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579" y="0"/>
              </a:lnTo>
              <a:lnTo>
                <a:pt x="104579" y="509412"/>
              </a:lnTo>
              <a:lnTo>
                <a:pt x="209159" y="5094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3166" y="3558047"/>
        <a:ext cx="27534" cy="27534"/>
      </dsp:txXfrm>
    </dsp:sp>
    <dsp:sp modelId="{002332DD-9418-4321-AF2C-53B35BEB5E65}">
      <dsp:nvSpPr>
        <dsp:cNvPr id="0" name=""/>
        <dsp:cNvSpPr/>
      </dsp:nvSpPr>
      <dsp:spPr>
        <a:xfrm>
          <a:off x="3962353" y="3002985"/>
          <a:ext cx="152444" cy="314122"/>
        </a:xfrm>
        <a:custGeom>
          <a:avLst/>
          <a:gdLst/>
          <a:ahLst/>
          <a:cxnLst/>
          <a:rect l="0" t="0" r="0" b="0"/>
          <a:pathLst>
            <a:path>
              <a:moveTo>
                <a:pt x="0" y="314122"/>
              </a:moveTo>
              <a:lnTo>
                <a:pt x="76222" y="314122"/>
              </a:lnTo>
              <a:lnTo>
                <a:pt x="76222" y="0"/>
              </a:lnTo>
              <a:lnTo>
                <a:pt x="152444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9847" y="3151317"/>
        <a:ext cx="17457" cy="17457"/>
      </dsp:txXfrm>
    </dsp:sp>
    <dsp:sp modelId="{BCA24AC0-A539-4E73-A8CD-E312AFBE248B}">
      <dsp:nvSpPr>
        <dsp:cNvPr id="0" name=""/>
        <dsp:cNvSpPr/>
      </dsp:nvSpPr>
      <dsp:spPr>
        <a:xfrm>
          <a:off x="918640" y="2869079"/>
          <a:ext cx="113220" cy="44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10" y="0"/>
              </a:lnTo>
              <a:lnTo>
                <a:pt x="56610" y="448028"/>
              </a:lnTo>
              <a:lnTo>
                <a:pt x="113220" y="44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63698" y="3081541"/>
        <a:ext cx="23105" cy="23105"/>
      </dsp:txXfrm>
    </dsp:sp>
    <dsp:sp modelId="{4589E931-2E3A-4682-B921-7081B1E219DC}">
      <dsp:nvSpPr>
        <dsp:cNvPr id="0" name=""/>
        <dsp:cNvSpPr/>
      </dsp:nvSpPr>
      <dsp:spPr>
        <a:xfrm>
          <a:off x="4726189" y="2196303"/>
          <a:ext cx="213631" cy="150123"/>
        </a:xfrm>
        <a:custGeom>
          <a:avLst/>
          <a:gdLst/>
          <a:ahLst/>
          <a:cxnLst/>
          <a:rect l="0" t="0" r="0" b="0"/>
          <a:pathLst>
            <a:path>
              <a:moveTo>
                <a:pt x="0" y="150123"/>
              </a:moveTo>
              <a:lnTo>
                <a:pt x="106815" y="150123"/>
              </a:lnTo>
              <a:lnTo>
                <a:pt x="106815" y="0"/>
              </a:lnTo>
              <a:lnTo>
                <a:pt x="213631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6477" y="2264837"/>
        <a:ext cx="13055" cy="13055"/>
      </dsp:txXfrm>
    </dsp:sp>
    <dsp:sp modelId="{3B38F61B-5397-4509-A8C4-C745215B4E82}">
      <dsp:nvSpPr>
        <dsp:cNvPr id="0" name=""/>
        <dsp:cNvSpPr/>
      </dsp:nvSpPr>
      <dsp:spPr>
        <a:xfrm>
          <a:off x="918640" y="2346427"/>
          <a:ext cx="113220" cy="522652"/>
        </a:xfrm>
        <a:custGeom>
          <a:avLst/>
          <a:gdLst/>
          <a:ahLst/>
          <a:cxnLst/>
          <a:rect l="0" t="0" r="0" b="0"/>
          <a:pathLst>
            <a:path>
              <a:moveTo>
                <a:pt x="0" y="522652"/>
              </a:moveTo>
              <a:lnTo>
                <a:pt x="56610" y="522652"/>
              </a:lnTo>
              <a:lnTo>
                <a:pt x="56610" y="0"/>
              </a:lnTo>
              <a:lnTo>
                <a:pt x="11322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61881" y="2594384"/>
        <a:ext cx="26738" cy="26738"/>
      </dsp:txXfrm>
    </dsp:sp>
    <dsp:sp modelId="{EBD02880-DF3D-403B-9BD1-42462A7312BC}">
      <dsp:nvSpPr>
        <dsp:cNvPr id="0" name=""/>
        <dsp:cNvSpPr/>
      </dsp:nvSpPr>
      <dsp:spPr>
        <a:xfrm>
          <a:off x="3860369" y="1392421"/>
          <a:ext cx="1420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32" y="45720"/>
              </a:lnTo>
              <a:lnTo>
                <a:pt x="71032" y="81167"/>
              </a:lnTo>
              <a:lnTo>
                <a:pt x="142064" y="811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27741" y="1434481"/>
        <a:ext cx="7321" cy="7321"/>
      </dsp:txXfrm>
    </dsp:sp>
    <dsp:sp modelId="{6A32ABC9-8409-4E6C-8581-F5533A677799}">
      <dsp:nvSpPr>
        <dsp:cNvPr id="0" name=""/>
        <dsp:cNvSpPr/>
      </dsp:nvSpPr>
      <dsp:spPr>
        <a:xfrm>
          <a:off x="918640" y="1438141"/>
          <a:ext cx="187094" cy="1430938"/>
        </a:xfrm>
        <a:custGeom>
          <a:avLst/>
          <a:gdLst/>
          <a:ahLst/>
          <a:cxnLst/>
          <a:rect l="0" t="0" r="0" b="0"/>
          <a:pathLst>
            <a:path>
              <a:moveTo>
                <a:pt x="0" y="1430938"/>
              </a:moveTo>
              <a:lnTo>
                <a:pt x="93547" y="1430938"/>
              </a:lnTo>
              <a:lnTo>
                <a:pt x="93547" y="0"/>
              </a:lnTo>
              <a:lnTo>
                <a:pt x="18709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76109" y="2117532"/>
        <a:ext cx="72155" cy="72155"/>
      </dsp:txXfrm>
    </dsp:sp>
    <dsp:sp modelId="{0CC99C1C-5C57-4091-85EB-6BF8F694C8DD}">
      <dsp:nvSpPr>
        <dsp:cNvPr id="0" name=""/>
        <dsp:cNvSpPr/>
      </dsp:nvSpPr>
      <dsp:spPr>
        <a:xfrm>
          <a:off x="2763417" y="576260"/>
          <a:ext cx="91440" cy="195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80443" y="0"/>
              </a:lnTo>
              <a:lnTo>
                <a:pt x="80443" y="195545"/>
              </a:lnTo>
              <a:lnTo>
                <a:pt x="115166" y="1955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3949" y="668845"/>
        <a:ext cx="10375" cy="10375"/>
      </dsp:txXfrm>
    </dsp:sp>
    <dsp:sp modelId="{22CB1C3E-6C61-43F1-AB7E-EB49C7EC0596}">
      <dsp:nvSpPr>
        <dsp:cNvPr id="0" name=""/>
        <dsp:cNvSpPr/>
      </dsp:nvSpPr>
      <dsp:spPr>
        <a:xfrm>
          <a:off x="2763417" y="394491"/>
          <a:ext cx="91440" cy="181768"/>
        </a:xfrm>
        <a:custGeom>
          <a:avLst/>
          <a:gdLst/>
          <a:ahLst/>
          <a:cxnLst/>
          <a:rect l="0" t="0" r="0" b="0"/>
          <a:pathLst>
            <a:path>
              <a:moveTo>
                <a:pt x="45720" y="181768"/>
              </a:moveTo>
              <a:lnTo>
                <a:pt x="88951" y="181768"/>
              </a:lnTo>
              <a:lnTo>
                <a:pt x="88951" y="0"/>
              </a:lnTo>
              <a:lnTo>
                <a:pt x="132182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4105" y="480343"/>
        <a:ext cx="10064" cy="10064"/>
      </dsp:txXfrm>
    </dsp:sp>
    <dsp:sp modelId="{221A31DB-C3DC-4195-9BCA-F3B9C25E7F64}">
      <dsp:nvSpPr>
        <dsp:cNvPr id="0" name=""/>
        <dsp:cNvSpPr/>
      </dsp:nvSpPr>
      <dsp:spPr>
        <a:xfrm>
          <a:off x="2763417" y="168706"/>
          <a:ext cx="91440" cy="407553"/>
        </a:xfrm>
        <a:custGeom>
          <a:avLst/>
          <a:gdLst/>
          <a:ahLst/>
          <a:cxnLst/>
          <a:rect l="0" t="0" r="0" b="0"/>
          <a:pathLst>
            <a:path>
              <a:moveTo>
                <a:pt x="45720" y="407553"/>
              </a:moveTo>
              <a:lnTo>
                <a:pt x="80443" y="407553"/>
              </a:lnTo>
              <a:lnTo>
                <a:pt x="80443" y="0"/>
              </a:lnTo>
              <a:lnTo>
                <a:pt x="115166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98801" y="362147"/>
        <a:ext cx="20671" cy="20671"/>
      </dsp:txXfrm>
    </dsp:sp>
    <dsp:sp modelId="{35EEEDBC-DC13-435F-B751-04EF1B3F4663}">
      <dsp:nvSpPr>
        <dsp:cNvPr id="0" name=""/>
        <dsp:cNvSpPr/>
      </dsp:nvSpPr>
      <dsp:spPr>
        <a:xfrm>
          <a:off x="918640" y="576260"/>
          <a:ext cx="187094" cy="2292819"/>
        </a:xfrm>
        <a:custGeom>
          <a:avLst/>
          <a:gdLst/>
          <a:ahLst/>
          <a:cxnLst/>
          <a:rect l="0" t="0" r="0" b="0"/>
          <a:pathLst>
            <a:path>
              <a:moveTo>
                <a:pt x="0" y="2292819"/>
              </a:moveTo>
              <a:lnTo>
                <a:pt x="93547" y="2292819"/>
              </a:lnTo>
              <a:lnTo>
                <a:pt x="93547" y="0"/>
              </a:lnTo>
              <a:lnTo>
                <a:pt x="18709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54676" y="1665158"/>
        <a:ext cx="115022" cy="115022"/>
      </dsp:txXfrm>
    </dsp:sp>
    <dsp:sp modelId="{D8AD942F-16C6-49BF-931B-CAB25DF8771F}">
      <dsp:nvSpPr>
        <dsp:cNvPr id="0" name=""/>
        <dsp:cNvSpPr/>
      </dsp:nvSpPr>
      <dsp:spPr>
        <a:xfrm rot="16200000">
          <a:off x="-617066" y="2409759"/>
          <a:ext cx="2152773" cy="918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6600"/>
              </a:solidFill>
            </a:rPr>
            <a:t>Chủ đề 2: em tập vẽ</a:t>
          </a:r>
        </a:p>
      </dsp:txBody>
      <dsp:txXfrm>
        <a:off x="-617066" y="2409759"/>
        <a:ext cx="2152773" cy="918640"/>
      </dsp:txXfrm>
    </dsp:sp>
    <dsp:sp modelId="{C3595919-4176-404C-916B-7211490A0662}">
      <dsp:nvSpPr>
        <dsp:cNvPr id="0" name=""/>
        <dsp:cNvSpPr/>
      </dsp:nvSpPr>
      <dsp:spPr>
        <a:xfrm>
          <a:off x="1105734" y="0"/>
          <a:ext cx="1703402" cy="1152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1</a:t>
          </a:r>
          <a:r>
            <a:rPr lang="en-US" sz="1800" kern="1200">
              <a:solidFill>
                <a:srgbClr val="0000FF"/>
              </a:solidFill>
            </a:rPr>
            <a:t>: Làm quen với phần mềm học vẽ</a:t>
          </a:r>
        </a:p>
      </dsp:txBody>
      <dsp:txXfrm>
        <a:off x="1105734" y="0"/>
        <a:ext cx="1703402" cy="1152520"/>
      </dsp:txXfrm>
    </dsp:sp>
    <dsp:sp modelId="{46556CC1-958E-41E0-9480-606E89FD79DC}">
      <dsp:nvSpPr>
        <dsp:cNvPr id="0" name=""/>
        <dsp:cNvSpPr/>
      </dsp:nvSpPr>
      <dsp:spPr>
        <a:xfrm>
          <a:off x="2878584" y="0"/>
          <a:ext cx="2575914" cy="3374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0000"/>
              </a:solidFill>
            </a:rPr>
            <a:t>Mở bài có sẵn : Ctrl + O</a:t>
          </a:r>
        </a:p>
      </dsp:txBody>
      <dsp:txXfrm>
        <a:off x="2878584" y="0"/>
        <a:ext cx="2575914" cy="337412"/>
      </dsp:txXfrm>
    </dsp:sp>
    <dsp:sp modelId="{59559DC3-C5D0-4CCF-A450-5FFE8E3847A6}">
      <dsp:nvSpPr>
        <dsp:cNvPr id="0" name=""/>
        <dsp:cNvSpPr/>
      </dsp:nvSpPr>
      <dsp:spPr>
        <a:xfrm>
          <a:off x="2895600" y="251413"/>
          <a:ext cx="2419886" cy="2861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0000"/>
              </a:solidFill>
            </a:rPr>
            <a:t>Lưu bài: Ctrl + S</a:t>
          </a:r>
        </a:p>
      </dsp:txBody>
      <dsp:txXfrm>
        <a:off x="2895600" y="251413"/>
        <a:ext cx="2419886" cy="286155"/>
      </dsp:txXfrm>
    </dsp:sp>
    <dsp:sp modelId="{49DF0807-C817-4AFB-B8BB-3C147B6CDE9B}">
      <dsp:nvSpPr>
        <dsp:cNvPr id="0" name=""/>
        <dsp:cNvSpPr/>
      </dsp:nvSpPr>
      <dsp:spPr>
        <a:xfrm>
          <a:off x="2878584" y="533401"/>
          <a:ext cx="2623529" cy="476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0000"/>
              </a:solidFill>
            </a:rPr>
            <a:t>Mở bài mới: Ctrl + N</a:t>
          </a:r>
        </a:p>
      </dsp:txBody>
      <dsp:txXfrm>
        <a:off x="2878584" y="533401"/>
        <a:ext cx="2623529" cy="476809"/>
      </dsp:txXfrm>
    </dsp:sp>
    <dsp:sp modelId="{FED9ABD3-6B07-4DA8-B246-F0EB1D8502B0}">
      <dsp:nvSpPr>
        <dsp:cNvPr id="0" name=""/>
        <dsp:cNvSpPr/>
      </dsp:nvSpPr>
      <dsp:spPr>
        <a:xfrm>
          <a:off x="1105734" y="1064068"/>
          <a:ext cx="2754634" cy="748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2: V</a:t>
          </a:r>
          <a:r>
            <a:rPr lang="en-US" sz="1800" kern="1200">
              <a:solidFill>
                <a:srgbClr val="0000FF"/>
              </a:solidFill>
            </a:rPr>
            <a:t>ẽ hình từ hình mẫu có sẵn. Chọn độ dày, màu nét vẽ</a:t>
          </a:r>
        </a:p>
      </dsp:txBody>
      <dsp:txXfrm>
        <a:off x="1105734" y="1064068"/>
        <a:ext cx="2754634" cy="748145"/>
      </dsp:txXfrm>
    </dsp:sp>
    <dsp:sp modelId="{0A13E737-CBC0-4A44-9D5D-C70FBCF61209}">
      <dsp:nvSpPr>
        <dsp:cNvPr id="0" name=""/>
        <dsp:cNvSpPr/>
      </dsp:nvSpPr>
      <dsp:spPr>
        <a:xfrm>
          <a:off x="4002434" y="1137937"/>
          <a:ext cx="4564067" cy="671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dụng       hoặc       (nhấn phím shift),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size        : độ dày nét vẽ</a:t>
          </a:r>
        </a:p>
      </dsp:txBody>
      <dsp:txXfrm>
        <a:off x="4002434" y="1137937"/>
        <a:ext cx="4564067" cy="671302"/>
      </dsp:txXfrm>
    </dsp:sp>
    <dsp:sp modelId="{7CE01678-6CBA-415E-AC14-A8AD3936B592}">
      <dsp:nvSpPr>
        <dsp:cNvPr id="0" name=""/>
        <dsp:cNvSpPr/>
      </dsp:nvSpPr>
      <dsp:spPr>
        <a:xfrm>
          <a:off x="1031861" y="1950496"/>
          <a:ext cx="3694328" cy="791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3: V</a:t>
          </a:r>
          <a:r>
            <a:rPr lang="en-US" sz="1800" kern="1200">
              <a:solidFill>
                <a:srgbClr val="0000FF"/>
              </a:solidFill>
            </a:rPr>
            <a:t>ẽ đường thẳng, đường cong</a:t>
          </a:r>
        </a:p>
      </dsp:txBody>
      <dsp:txXfrm>
        <a:off x="1031861" y="1950496"/>
        <a:ext cx="3694328" cy="791860"/>
      </dsp:txXfrm>
    </dsp:sp>
    <dsp:sp modelId="{68390951-E0EC-41AD-8972-ADDB462B08B1}">
      <dsp:nvSpPr>
        <dsp:cNvPr id="0" name=""/>
        <dsp:cNvSpPr/>
      </dsp:nvSpPr>
      <dsp:spPr>
        <a:xfrm>
          <a:off x="4939821" y="1962017"/>
          <a:ext cx="3899378" cy="468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dụng       và      (nhấn phím shift)</a:t>
          </a:r>
        </a:p>
      </dsp:txBody>
      <dsp:txXfrm>
        <a:off x="4939821" y="1962017"/>
        <a:ext cx="3899378" cy="468571"/>
      </dsp:txXfrm>
    </dsp:sp>
    <dsp:sp modelId="{14070A7B-5054-4531-8787-E35E400DA51B}">
      <dsp:nvSpPr>
        <dsp:cNvPr id="0" name=""/>
        <dsp:cNvSpPr/>
      </dsp:nvSpPr>
      <dsp:spPr>
        <a:xfrm>
          <a:off x="1031861" y="2937469"/>
          <a:ext cx="2930492" cy="759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4: </a:t>
          </a:r>
          <a:r>
            <a:rPr lang="en-US" sz="1800" kern="1200">
              <a:solidFill>
                <a:srgbClr val="0000FF"/>
              </a:solidFill>
            </a:rPr>
            <a:t>Tẩy, xóa chi tiết tranh vẽ</a:t>
          </a:r>
        </a:p>
      </dsp:txBody>
      <dsp:txXfrm>
        <a:off x="1031861" y="2937469"/>
        <a:ext cx="2930492" cy="759277"/>
      </dsp:txXfrm>
    </dsp:sp>
    <dsp:sp modelId="{52D9E2E5-764B-4B89-8E42-F431FDFF1CD6}">
      <dsp:nvSpPr>
        <dsp:cNvPr id="0" name=""/>
        <dsp:cNvSpPr/>
      </dsp:nvSpPr>
      <dsp:spPr>
        <a:xfrm>
          <a:off x="4114798" y="2819338"/>
          <a:ext cx="3320032" cy="367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dụng       để tẩy chi tiết nhỏ     </a:t>
          </a:r>
        </a:p>
      </dsp:txBody>
      <dsp:txXfrm>
        <a:off x="4114798" y="2819338"/>
        <a:ext cx="3320032" cy="367294"/>
      </dsp:txXfrm>
    </dsp:sp>
    <dsp:sp modelId="{CF26770C-8E92-4424-9E01-63A596736D6D}">
      <dsp:nvSpPr>
        <dsp:cNvPr id="0" name=""/>
        <dsp:cNvSpPr/>
      </dsp:nvSpPr>
      <dsp:spPr>
        <a:xfrm>
          <a:off x="4171513" y="3597149"/>
          <a:ext cx="4062512" cy="458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dụng     và       để chọn các chi tiết lớn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Delete : xóa</a:t>
          </a:r>
        </a:p>
      </dsp:txBody>
      <dsp:txXfrm>
        <a:off x="4171513" y="3597149"/>
        <a:ext cx="4062512" cy="458741"/>
      </dsp:txXfrm>
    </dsp:sp>
    <dsp:sp modelId="{0C9D66E4-8F02-42E6-A7F4-DB81648DC09E}">
      <dsp:nvSpPr>
        <dsp:cNvPr id="0" name=""/>
        <dsp:cNvSpPr/>
      </dsp:nvSpPr>
      <dsp:spPr>
        <a:xfrm>
          <a:off x="1066799" y="3939588"/>
          <a:ext cx="2408512" cy="608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5: </a:t>
          </a:r>
          <a:r>
            <a:rPr lang="en-US" sz="1800" kern="1200">
              <a:solidFill>
                <a:srgbClr val="0000FF"/>
              </a:solidFill>
            </a:rPr>
            <a:t>Sao chép, di chuyển chi tiết tranh vẽ</a:t>
          </a:r>
        </a:p>
      </dsp:txBody>
      <dsp:txXfrm>
        <a:off x="1066799" y="3939588"/>
        <a:ext cx="2408512" cy="608426"/>
      </dsp:txXfrm>
    </dsp:sp>
    <dsp:sp modelId="{C60B4CE4-9327-4DEF-AE97-1B406BEA795B}">
      <dsp:nvSpPr>
        <dsp:cNvPr id="0" name=""/>
        <dsp:cNvSpPr/>
      </dsp:nvSpPr>
      <dsp:spPr>
        <a:xfrm>
          <a:off x="3649533" y="4116467"/>
          <a:ext cx="3088309" cy="55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Chọn select -&gt; copy -&gt; paste</a:t>
          </a:r>
        </a:p>
      </dsp:txBody>
      <dsp:txXfrm>
        <a:off x="3649533" y="4116467"/>
        <a:ext cx="3088309" cy="553287"/>
      </dsp:txXfrm>
    </dsp:sp>
    <dsp:sp modelId="{2290C64E-83C8-4819-820C-5CE0FC708D75}">
      <dsp:nvSpPr>
        <dsp:cNvPr id="0" name=""/>
        <dsp:cNvSpPr/>
      </dsp:nvSpPr>
      <dsp:spPr>
        <a:xfrm>
          <a:off x="1082066" y="4757901"/>
          <a:ext cx="1997983" cy="705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6: T</a:t>
          </a:r>
          <a:r>
            <a:rPr lang="en-US" sz="1800" kern="1200">
              <a:solidFill>
                <a:srgbClr val="0000FF"/>
              </a:solidFill>
            </a:rPr>
            <a:t>ô màu, hoàn thiện tranh vẽ</a:t>
          </a:r>
        </a:p>
      </dsp:txBody>
      <dsp:txXfrm>
        <a:off x="1082066" y="4757901"/>
        <a:ext cx="1997983" cy="705688"/>
      </dsp:txXfrm>
    </dsp:sp>
    <dsp:sp modelId="{CE5020EB-F2F0-44CA-9D0B-2FD703FD9EC4}">
      <dsp:nvSpPr>
        <dsp:cNvPr id="0" name=""/>
        <dsp:cNvSpPr/>
      </dsp:nvSpPr>
      <dsp:spPr>
        <a:xfrm>
          <a:off x="3239003" y="4807785"/>
          <a:ext cx="2519184" cy="6059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dung           để tô màu</a:t>
          </a:r>
        </a:p>
      </dsp:txBody>
      <dsp:txXfrm>
        <a:off x="3239003" y="4807785"/>
        <a:ext cx="2519184" cy="605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2CF09-245C-44E5-BEA6-B164BFD6B6BA}">
      <dsp:nvSpPr>
        <dsp:cNvPr id="0" name=""/>
        <dsp:cNvSpPr/>
      </dsp:nvSpPr>
      <dsp:spPr>
        <a:xfrm>
          <a:off x="3080050" y="5065025"/>
          <a:ext cx="1589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895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5553" y="5106771"/>
        <a:ext cx="7947" cy="7947"/>
      </dsp:txXfrm>
    </dsp:sp>
    <dsp:sp modelId="{6E27E387-F0C7-4B5D-8696-765CBF8B034F}">
      <dsp:nvSpPr>
        <dsp:cNvPr id="0" name=""/>
        <dsp:cNvSpPr/>
      </dsp:nvSpPr>
      <dsp:spPr>
        <a:xfrm>
          <a:off x="918640" y="2869079"/>
          <a:ext cx="163426" cy="224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713" y="0"/>
              </a:lnTo>
              <a:lnTo>
                <a:pt x="81713" y="2241665"/>
              </a:lnTo>
              <a:lnTo>
                <a:pt x="163426" y="22416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44163" y="3933722"/>
        <a:ext cx="112380" cy="112380"/>
      </dsp:txXfrm>
    </dsp:sp>
    <dsp:sp modelId="{89BBDCDD-C643-4BF4-8157-24BFD24CB64D}">
      <dsp:nvSpPr>
        <dsp:cNvPr id="0" name=""/>
        <dsp:cNvSpPr/>
      </dsp:nvSpPr>
      <dsp:spPr>
        <a:xfrm>
          <a:off x="3475312" y="4243801"/>
          <a:ext cx="174221" cy="149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10" y="0"/>
              </a:lnTo>
              <a:lnTo>
                <a:pt x="87110" y="149309"/>
              </a:lnTo>
              <a:lnTo>
                <a:pt x="174221" y="149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686" y="4312720"/>
        <a:ext cx="11472" cy="11472"/>
      </dsp:txXfrm>
    </dsp:sp>
    <dsp:sp modelId="{05A72759-200B-49CF-80D5-FE9AFF24FAC5}">
      <dsp:nvSpPr>
        <dsp:cNvPr id="0" name=""/>
        <dsp:cNvSpPr/>
      </dsp:nvSpPr>
      <dsp:spPr>
        <a:xfrm>
          <a:off x="918640" y="2869079"/>
          <a:ext cx="148158" cy="137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079" y="0"/>
              </a:lnTo>
              <a:lnTo>
                <a:pt x="74079" y="1374721"/>
              </a:lnTo>
              <a:lnTo>
                <a:pt x="148158" y="13747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58152" y="3521873"/>
        <a:ext cx="69134" cy="69134"/>
      </dsp:txXfrm>
    </dsp:sp>
    <dsp:sp modelId="{E71F0979-3849-49AE-B27D-C32F2A581B26}">
      <dsp:nvSpPr>
        <dsp:cNvPr id="0" name=""/>
        <dsp:cNvSpPr/>
      </dsp:nvSpPr>
      <dsp:spPr>
        <a:xfrm>
          <a:off x="3962353" y="3317107"/>
          <a:ext cx="209159" cy="509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579" y="0"/>
              </a:lnTo>
              <a:lnTo>
                <a:pt x="104579" y="509412"/>
              </a:lnTo>
              <a:lnTo>
                <a:pt x="209159" y="5094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3166" y="3558047"/>
        <a:ext cx="27534" cy="27534"/>
      </dsp:txXfrm>
    </dsp:sp>
    <dsp:sp modelId="{002332DD-9418-4321-AF2C-53B35BEB5E65}">
      <dsp:nvSpPr>
        <dsp:cNvPr id="0" name=""/>
        <dsp:cNvSpPr/>
      </dsp:nvSpPr>
      <dsp:spPr>
        <a:xfrm>
          <a:off x="3962353" y="3002985"/>
          <a:ext cx="152444" cy="314122"/>
        </a:xfrm>
        <a:custGeom>
          <a:avLst/>
          <a:gdLst/>
          <a:ahLst/>
          <a:cxnLst/>
          <a:rect l="0" t="0" r="0" b="0"/>
          <a:pathLst>
            <a:path>
              <a:moveTo>
                <a:pt x="0" y="314122"/>
              </a:moveTo>
              <a:lnTo>
                <a:pt x="76222" y="314122"/>
              </a:lnTo>
              <a:lnTo>
                <a:pt x="76222" y="0"/>
              </a:lnTo>
              <a:lnTo>
                <a:pt x="152444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9847" y="3151317"/>
        <a:ext cx="17457" cy="17457"/>
      </dsp:txXfrm>
    </dsp:sp>
    <dsp:sp modelId="{BCA24AC0-A539-4E73-A8CD-E312AFBE248B}">
      <dsp:nvSpPr>
        <dsp:cNvPr id="0" name=""/>
        <dsp:cNvSpPr/>
      </dsp:nvSpPr>
      <dsp:spPr>
        <a:xfrm>
          <a:off x="918640" y="2869079"/>
          <a:ext cx="113220" cy="44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10" y="0"/>
              </a:lnTo>
              <a:lnTo>
                <a:pt x="56610" y="448028"/>
              </a:lnTo>
              <a:lnTo>
                <a:pt x="113220" y="44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63698" y="3081541"/>
        <a:ext cx="23105" cy="23105"/>
      </dsp:txXfrm>
    </dsp:sp>
    <dsp:sp modelId="{4589E931-2E3A-4682-B921-7081B1E219DC}">
      <dsp:nvSpPr>
        <dsp:cNvPr id="0" name=""/>
        <dsp:cNvSpPr/>
      </dsp:nvSpPr>
      <dsp:spPr>
        <a:xfrm>
          <a:off x="4726189" y="2196303"/>
          <a:ext cx="213631" cy="150123"/>
        </a:xfrm>
        <a:custGeom>
          <a:avLst/>
          <a:gdLst/>
          <a:ahLst/>
          <a:cxnLst/>
          <a:rect l="0" t="0" r="0" b="0"/>
          <a:pathLst>
            <a:path>
              <a:moveTo>
                <a:pt x="0" y="150123"/>
              </a:moveTo>
              <a:lnTo>
                <a:pt x="106815" y="150123"/>
              </a:lnTo>
              <a:lnTo>
                <a:pt x="106815" y="0"/>
              </a:lnTo>
              <a:lnTo>
                <a:pt x="213631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6477" y="2264837"/>
        <a:ext cx="13055" cy="13055"/>
      </dsp:txXfrm>
    </dsp:sp>
    <dsp:sp modelId="{3B38F61B-5397-4509-A8C4-C745215B4E82}">
      <dsp:nvSpPr>
        <dsp:cNvPr id="0" name=""/>
        <dsp:cNvSpPr/>
      </dsp:nvSpPr>
      <dsp:spPr>
        <a:xfrm>
          <a:off x="918640" y="2346427"/>
          <a:ext cx="113220" cy="522652"/>
        </a:xfrm>
        <a:custGeom>
          <a:avLst/>
          <a:gdLst/>
          <a:ahLst/>
          <a:cxnLst/>
          <a:rect l="0" t="0" r="0" b="0"/>
          <a:pathLst>
            <a:path>
              <a:moveTo>
                <a:pt x="0" y="522652"/>
              </a:moveTo>
              <a:lnTo>
                <a:pt x="56610" y="522652"/>
              </a:lnTo>
              <a:lnTo>
                <a:pt x="56610" y="0"/>
              </a:lnTo>
              <a:lnTo>
                <a:pt x="11322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61881" y="2594384"/>
        <a:ext cx="26738" cy="26738"/>
      </dsp:txXfrm>
    </dsp:sp>
    <dsp:sp modelId="{EBD02880-DF3D-403B-9BD1-42462A7312BC}">
      <dsp:nvSpPr>
        <dsp:cNvPr id="0" name=""/>
        <dsp:cNvSpPr/>
      </dsp:nvSpPr>
      <dsp:spPr>
        <a:xfrm>
          <a:off x="3860369" y="1392421"/>
          <a:ext cx="1420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32" y="45720"/>
              </a:lnTo>
              <a:lnTo>
                <a:pt x="71032" y="81167"/>
              </a:lnTo>
              <a:lnTo>
                <a:pt x="142064" y="811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27741" y="1434481"/>
        <a:ext cx="7321" cy="7321"/>
      </dsp:txXfrm>
    </dsp:sp>
    <dsp:sp modelId="{6A32ABC9-8409-4E6C-8581-F5533A677799}">
      <dsp:nvSpPr>
        <dsp:cNvPr id="0" name=""/>
        <dsp:cNvSpPr/>
      </dsp:nvSpPr>
      <dsp:spPr>
        <a:xfrm>
          <a:off x="918640" y="1438141"/>
          <a:ext cx="187094" cy="1430938"/>
        </a:xfrm>
        <a:custGeom>
          <a:avLst/>
          <a:gdLst/>
          <a:ahLst/>
          <a:cxnLst/>
          <a:rect l="0" t="0" r="0" b="0"/>
          <a:pathLst>
            <a:path>
              <a:moveTo>
                <a:pt x="0" y="1430938"/>
              </a:moveTo>
              <a:lnTo>
                <a:pt x="93547" y="1430938"/>
              </a:lnTo>
              <a:lnTo>
                <a:pt x="93547" y="0"/>
              </a:lnTo>
              <a:lnTo>
                <a:pt x="18709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76109" y="2117532"/>
        <a:ext cx="72155" cy="72155"/>
      </dsp:txXfrm>
    </dsp:sp>
    <dsp:sp modelId="{0CC99C1C-5C57-4091-85EB-6BF8F694C8DD}">
      <dsp:nvSpPr>
        <dsp:cNvPr id="0" name=""/>
        <dsp:cNvSpPr/>
      </dsp:nvSpPr>
      <dsp:spPr>
        <a:xfrm>
          <a:off x="2763417" y="576260"/>
          <a:ext cx="91440" cy="195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80443" y="0"/>
              </a:lnTo>
              <a:lnTo>
                <a:pt x="80443" y="195545"/>
              </a:lnTo>
              <a:lnTo>
                <a:pt x="115166" y="1955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3949" y="668845"/>
        <a:ext cx="10375" cy="10375"/>
      </dsp:txXfrm>
    </dsp:sp>
    <dsp:sp modelId="{22CB1C3E-6C61-43F1-AB7E-EB49C7EC0596}">
      <dsp:nvSpPr>
        <dsp:cNvPr id="0" name=""/>
        <dsp:cNvSpPr/>
      </dsp:nvSpPr>
      <dsp:spPr>
        <a:xfrm>
          <a:off x="2763417" y="394491"/>
          <a:ext cx="91440" cy="181768"/>
        </a:xfrm>
        <a:custGeom>
          <a:avLst/>
          <a:gdLst/>
          <a:ahLst/>
          <a:cxnLst/>
          <a:rect l="0" t="0" r="0" b="0"/>
          <a:pathLst>
            <a:path>
              <a:moveTo>
                <a:pt x="45720" y="181768"/>
              </a:moveTo>
              <a:lnTo>
                <a:pt x="88951" y="181768"/>
              </a:lnTo>
              <a:lnTo>
                <a:pt x="88951" y="0"/>
              </a:lnTo>
              <a:lnTo>
                <a:pt x="132182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4105" y="480343"/>
        <a:ext cx="10064" cy="10064"/>
      </dsp:txXfrm>
    </dsp:sp>
    <dsp:sp modelId="{221A31DB-C3DC-4195-9BCA-F3B9C25E7F64}">
      <dsp:nvSpPr>
        <dsp:cNvPr id="0" name=""/>
        <dsp:cNvSpPr/>
      </dsp:nvSpPr>
      <dsp:spPr>
        <a:xfrm>
          <a:off x="2763417" y="168706"/>
          <a:ext cx="91440" cy="407553"/>
        </a:xfrm>
        <a:custGeom>
          <a:avLst/>
          <a:gdLst/>
          <a:ahLst/>
          <a:cxnLst/>
          <a:rect l="0" t="0" r="0" b="0"/>
          <a:pathLst>
            <a:path>
              <a:moveTo>
                <a:pt x="45720" y="407553"/>
              </a:moveTo>
              <a:lnTo>
                <a:pt x="80443" y="407553"/>
              </a:lnTo>
              <a:lnTo>
                <a:pt x="80443" y="0"/>
              </a:lnTo>
              <a:lnTo>
                <a:pt x="115166" y="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98801" y="362147"/>
        <a:ext cx="20671" cy="20671"/>
      </dsp:txXfrm>
    </dsp:sp>
    <dsp:sp modelId="{35EEEDBC-DC13-435F-B751-04EF1B3F4663}">
      <dsp:nvSpPr>
        <dsp:cNvPr id="0" name=""/>
        <dsp:cNvSpPr/>
      </dsp:nvSpPr>
      <dsp:spPr>
        <a:xfrm>
          <a:off x="918640" y="576260"/>
          <a:ext cx="187094" cy="2292819"/>
        </a:xfrm>
        <a:custGeom>
          <a:avLst/>
          <a:gdLst/>
          <a:ahLst/>
          <a:cxnLst/>
          <a:rect l="0" t="0" r="0" b="0"/>
          <a:pathLst>
            <a:path>
              <a:moveTo>
                <a:pt x="0" y="2292819"/>
              </a:moveTo>
              <a:lnTo>
                <a:pt x="93547" y="2292819"/>
              </a:lnTo>
              <a:lnTo>
                <a:pt x="93547" y="0"/>
              </a:lnTo>
              <a:lnTo>
                <a:pt x="18709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54676" y="1665158"/>
        <a:ext cx="115022" cy="115022"/>
      </dsp:txXfrm>
    </dsp:sp>
    <dsp:sp modelId="{D8AD942F-16C6-49BF-931B-CAB25DF8771F}">
      <dsp:nvSpPr>
        <dsp:cNvPr id="0" name=""/>
        <dsp:cNvSpPr/>
      </dsp:nvSpPr>
      <dsp:spPr>
        <a:xfrm rot="16200000">
          <a:off x="-617066" y="2409759"/>
          <a:ext cx="2152773" cy="918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6600"/>
              </a:solidFill>
            </a:rPr>
            <a:t>Chủ đề 2: em tập vẽ</a:t>
          </a:r>
        </a:p>
      </dsp:txBody>
      <dsp:txXfrm>
        <a:off x="-617066" y="2409759"/>
        <a:ext cx="2152773" cy="918640"/>
      </dsp:txXfrm>
    </dsp:sp>
    <dsp:sp modelId="{C3595919-4176-404C-916B-7211490A0662}">
      <dsp:nvSpPr>
        <dsp:cNvPr id="0" name=""/>
        <dsp:cNvSpPr/>
      </dsp:nvSpPr>
      <dsp:spPr>
        <a:xfrm>
          <a:off x="1105734" y="0"/>
          <a:ext cx="1703402" cy="1152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1</a:t>
          </a:r>
          <a:r>
            <a:rPr lang="en-US" sz="1800" kern="1200">
              <a:solidFill>
                <a:srgbClr val="0000FF"/>
              </a:solidFill>
            </a:rPr>
            <a:t>: Làm quen với phần mềm học vẽ</a:t>
          </a:r>
        </a:p>
      </dsp:txBody>
      <dsp:txXfrm>
        <a:off x="1105734" y="0"/>
        <a:ext cx="1703402" cy="1152520"/>
      </dsp:txXfrm>
    </dsp:sp>
    <dsp:sp modelId="{46556CC1-958E-41E0-9480-606E89FD79DC}">
      <dsp:nvSpPr>
        <dsp:cNvPr id="0" name=""/>
        <dsp:cNvSpPr/>
      </dsp:nvSpPr>
      <dsp:spPr>
        <a:xfrm>
          <a:off x="2878584" y="0"/>
          <a:ext cx="2575914" cy="3374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0000"/>
              </a:solidFill>
            </a:rPr>
            <a:t>Mở bài có sẵn : Ctrl + O</a:t>
          </a:r>
        </a:p>
      </dsp:txBody>
      <dsp:txXfrm>
        <a:off x="2878584" y="0"/>
        <a:ext cx="2575914" cy="337412"/>
      </dsp:txXfrm>
    </dsp:sp>
    <dsp:sp modelId="{59559DC3-C5D0-4CCF-A450-5FFE8E3847A6}">
      <dsp:nvSpPr>
        <dsp:cNvPr id="0" name=""/>
        <dsp:cNvSpPr/>
      </dsp:nvSpPr>
      <dsp:spPr>
        <a:xfrm>
          <a:off x="2895600" y="251413"/>
          <a:ext cx="2419886" cy="2861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0000"/>
              </a:solidFill>
            </a:rPr>
            <a:t>Lưu bài: Ctrl + S</a:t>
          </a:r>
        </a:p>
      </dsp:txBody>
      <dsp:txXfrm>
        <a:off x="2895600" y="251413"/>
        <a:ext cx="2419886" cy="286155"/>
      </dsp:txXfrm>
    </dsp:sp>
    <dsp:sp modelId="{49DF0807-C817-4AFB-B8BB-3C147B6CDE9B}">
      <dsp:nvSpPr>
        <dsp:cNvPr id="0" name=""/>
        <dsp:cNvSpPr/>
      </dsp:nvSpPr>
      <dsp:spPr>
        <a:xfrm>
          <a:off x="2878584" y="533401"/>
          <a:ext cx="2623529" cy="476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0000"/>
              </a:solidFill>
            </a:rPr>
            <a:t>Mở bài mới: Ctrl + N</a:t>
          </a:r>
        </a:p>
      </dsp:txBody>
      <dsp:txXfrm>
        <a:off x="2878584" y="533401"/>
        <a:ext cx="2623529" cy="476809"/>
      </dsp:txXfrm>
    </dsp:sp>
    <dsp:sp modelId="{FED9ABD3-6B07-4DA8-B246-F0EB1D8502B0}">
      <dsp:nvSpPr>
        <dsp:cNvPr id="0" name=""/>
        <dsp:cNvSpPr/>
      </dsp:nvSpPr>
      <dsp:spPr>
        <a:xfrm>
          <a:off x="1105734" y="1064068"/>
          <a:ext cx="2754634" cy="748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2: V</a:t>
          </a:r>
          <a:r>
            <a:rPr lang="en-US" sz="1800" kern="1200">
              <a:solidFill>
                <a:srgbClr val="0000FF"/>
              </a:solidFill>
            </a:rPr>
            <a:t>ẽ hình từ hình mẫu có sẵn. Chọn độ dày, màu nét vẽ</a:t>
          </a:r>
        </a:p>
      </dsp:txBody>
      <dsp:txXfrm>
        <a:off x="1105734" y="1064068"/>
        <a:ext cx="2754634" cy="748145"/>
      </dsp:txXfrm>
    </dsp:sp>
    <dsp:sp modelId="{0A13E737-CBC0-4A44-9D5D-C70FBCF61209}">
      <dsp:nvSpPr>
        <dsp:cNvPr id="0" name=""/>
        <dsp:cNvSpPr/>
      </dsp:nvSpPr>
      <dsp:spPr>
        <a:xfrm>
          <a:off x="4002434" y="1137937"/>
          <a:ext cx="4564067" cy="671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dụng       hoặc       (nhấn phím shift),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size        : độ dày nét vẽ</a:t>
          </a:r>
        </a:p>
      </dsp:txBody>
      <dsp:txXfrm>
        <a:off x="4002434" y="1137937"/>
        <a:ext cx="4564067" cy="671302"/>
      </dsp:txXfrm>
    </dsp:sp>
    <dsp:sp modelId="{7CE01678-6CBA-415E-AC14-A8AD3936B592}">
      <dsp:nvSpPr>
        <dsp:cNvPr id="0" name=""/>
        <dsp:cNvSpPr/>
      </dsp:nvSpPr>
      <dsp:spPr>
        <a:xfrm>
          <a:off x="1031861" y="1950496"/>
          <a:ext cx="3694328" cy="791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3: V</a:t>
          </a:r>
          <a:r>
            <a:rPr lang="en-US" sz="1800" kern="1200">
              <a:solidFill>
                <a:srgbClr val="0000FF"/>
              </a:solidFill>
            </a:rPr>
            <a:t>ẽ đường thẳng, đường </a:t>
          </a:r>
          <a:r>
            <a:rPr lang="en-US" sz="2000" kern="1200">
              <a:solidFill>
                <a:srgbClr val="0000FF"/>
              </a:solidFill>
            </a:rPr>
            <a:t>cong</a:t>
          </a:r>
        </a:p>
      </dsp:txBody>
      <dsp:txXfrm>
        <a:off x="1031861" y="1950496"/>
        <a:ext cx="3694328" cy="791860"/>
      </dsp:txXfrm>
    </dsp:sp>
    <dsp:sp modelId="{68390951-E0EC-41AD-8972-ADDB462B08B1}">
      <dsp:nvSpPr>
        <dsp:cNvPr id="0" name=""/>
        <dsp:cNvSpPr/>
      </dsp:nvSpPr>
      <dsp:spPr>
        <a:xfrm>
          <a:off x="4939821" y="1962017"/>
          <a:ext cx="3899378" cy="468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dụng       và      (nhấn phím shift)</a:t>
          </a:r>
        </a:p>
      </dsp:txBody>
      <dsp:txXfrm>
        <a:off x="4939821" y="1962017"/>
        <a:ext cx="3899378" cy="468571"/>
      </dsp:txXfrm>
    </dsp:sp>
    <dsp:sp modelId="{14070A7B-5054-4531-8787-E35E400DA51B}">
      <dsp:nvSpPr>
        <dsp:cNvPr id="0" name=""/>
        <dsp:cNvSpPr/>
      </dsp:nvSpPr>
      <dsp:spPr>
        <a:xfrm>
          <a:off x="1031861" y="2937469"/>
          <a:ext cx="2930492" cy="759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4: </a:t>
          </a:r>
          <a:r>
            <a:rPr lang="en-US" sz="1800" kern="1200">
              <a:solidFill>
                <a:srgbClr val="0000FF"/>
              </a:solidFill>
            </a:rPr>
            <a:t>Tẩy, xóa chi tiết </a:t>
          </a:r>
          <a:r>
            <a:rPr lang="en-US" sz="2000" kern="1200">
              <a:solidFill>
                <a:srgbClr val="0000FF"/>
              </a:solidFill>
            </a:rPr>
            <a:t>tranh vẽ</a:t>
          </a:r>
        </a:p>
      </dsp:txBody>
      <dsp:txXfrm>
        <a:off x="1031861" y="2937469"/>
        <a:ext cx="2930492" cy="759277"/>
      </dsp:txXfrm>
    </dsp:sp>
    <dsp:sp modelId="{52D9E2E5-764B-4B89-8E42-F431FDFF1CD6}">
      <dsp:nvSpPr>
        <dsp:cNvPr id="0" name=""/>
        <dsp:cNvSpPr/>
      </dsp:nvSpPr>
      <dsp:spPr>
        <a:xfrm>
          <a:off x="4114798" y="2819338"/>
          <a:ext cx="3320032" cy="367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dụng       để tẩy chi tiết nhỏ     </a:t>
          </a:r>
        </a:p>
      </dsp:txBody>
      <dsp:txXfrm>
        <a:off x="4114798" y="2819338"/>
        <a:ext cx="3320032" cy="367294"/>
      </dsp:txXfrm>
    </dsp:sp>
    <dsp:sp modelId="{CF26770C-8E92-4424-9E01-63A596736D6D}">
      <dsp:nvSpPr>
        <dsp:cNvPr id="0" name=""/>
        <dsp:cNvSpPr/>
      </dsp:nvSpPr>
      <dsp:spPr>
        <a:xfrm>
          <a:off x="4171513" y="3597149"/>
          <a:ext cx="4062512" cy="458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dụng     và       để chọn các chi tiết lớn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Delete : xóa</a:t>
          </a:r>
        </a:p>
      </dsp:txBody>
      <dsp:txXfrm>
        <a:off x="4171513" y="3597149"/>
        <a:ext cx="4062512" cy="458741"/>
      </dsp:txXfrm>
    </dsp:sp>
    <dsp:sp modelId="{0C9D66E4-8F02-42E6-A7F4-DB81648DC09E}">
      <dsp:nvSpPr>
        <dsp:cNvPr id="0" name=""/>
        <dsp:cNvSpPr/>
      </dsp:nvSpPr>
      <dsp:spPr>
        <a:xfrm>
          <a:off x="1066799" y="3939588"/>
          <a:ext cx="2408512" cy="608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5: </a:t>
          </a:r>
          <a:r>
            <a:rPr lang="en-US" sz="1800" kern="1200">
              <a:solidFill>
                <a:srgbClr val="0000FF"/>
              </a:solidFill>
            </a:rPr>
            <a:t>Sao chép, di chuyển chi tiết tranh vẽ</a:t>
          </a:r>
        </a:p>
      </dsp:txBody>
      <dsp:txXfrm>
        <a:off x="1066799" y="3939588"/>
        <a:ext cx="2408512" cy="608426"/>
      </dsp:txXfrm>
    </dsp:sp>
    <dsp:sp modelId="{C60B4CE4-9327-4DEF-AE97-1B406BEA795B}">
      <dsp:nvSpPr>
        <dsp:cNvPr id="0" name=""/>
        <dsp:cNvSpPr/>
      </dsp:nvSpPr>
      <dsp:spPr>
        <a:xfrm>
          <a:off x="3649533" y="4116467"/>
          <a:ext cx="3088309" cy="55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Chọn select -&gt; copy -&gt; paste</a:t>
          </a:r>
        </a:p>
      </dsp:txBody>
      <dsp:txXfrm>
        <a:off x="3649533" y="4116467"/>
        <a:ext cx="3088309" cy="553287"/>
      </dsp:txXfrm>
    </dsp:sp>
    <dsp:sp modelId="{2290C64E-83C8-4819-820C-5CE0FC708D75}">
      <dsp:nvSpPr>
        <dsp:cNvPr id="0" name=""/>
        <dsp:cNvSpPr/>
      </dsp:nvSpPr>
      <dsp:spPr>
        <a:xfrm>
          <a:off x="1082066" y="4757901"/>
          <a:ext cx="1997983" cy="705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>
              <a:solidFill>
                <a:srgbClr val="0000FF"/>
              </a:solidFill>
            </a:rPr>
            <a:t>Bài 6: T</a:t>
          </a:r>
          <a:r>
            <a:rPr lang="en-US" sz="1800" kern="1200">
              <a:solidFill>
                <a:srgbClr val="0000FF"/>
              </a:solidFill>
            </a:rPr>
            <a:t>ô màu, hoàn thiện tranh vẽ</a:t>
          </a:r>
        </a:p>
      </dsp:txBody>
      <dsp:txXfrm>
        <a:off x="1082066" y="4757901"/>
        <a:ext cx="1997983" cy="705688"/>
      </dsp:txXfrm>
    </dsp:sp>
    <dsp:sp modelId="{CE5020EB-F2F0-44CA-9D0B-2FD703FD9EC4}">
      <dsp:nvSpPr>
        <dsp:cNvPr id="0" name=""/>
        <dsp:cNvSpPr/>
      </dsp:nvSpPr>
      <dsp:spPr>
        <a:xfrm>
          <a:off x="3239003" y="4807785"/>
          <a:ext cx="2519184" cy="6059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0000"/>
              </a:solidFill>
            </a:rPr>
            <a:t>Sử dung           để tô màu</a:t>
          </a:r>
        </a:p>
      </dsp:txBody>
      <dsp:txXfrm>
        <a:off x="3239003" y="4807785"/>
        <a:ext cx="2519184" cy="605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pPr lvl="0" algn="r" eaLnBrk="1" hangingPunct="1"/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37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9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379E97-55CA-4CA4-BD69-B317171B7A0B}" type="slidenum">
              <a:rPr lang="en-US" sz="1200" smtClean="0"/>
              <a:pPr/>
              <a:t>9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68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Rectangle 3"/>
          <p:cNvSpPr>
            <a:spLocks noGrp="1"/>
          </p:cNvSpPr>
          <p:nvPr>
            <p:ph type="body"/>
          </p:nvPr>
        </p:nvSpPr>
        <p:spPr>
          <a:xfrm>
            <a:off x="914400" y="4338638"/>
            <a:ext cx="5029200" cy="274637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2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03BE-1D43-44BD-B1BD-7AB6716AEB98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55E9-E75F-48FE-B436-E2CDC4327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51C70-3C16-43C2-BC34-24E115CE02AC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219D7-8539-444F-ADAB-6979E9DDF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7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81156-C470-4360-8B87-7EEEC5198E04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33F1-318D-49CC-8EC7-4C0DE18E6E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BF58-A90C-4B70-ADBA-333D307B7EF5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FED3-AA8D-4CA8-84AE-0819F4073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00B8-C48A-4C37-9D63-D12A347F0D2D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E8A5-63A2-4983-B3C9-E0D5A21A6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6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200D-064C-4400-8F48-CF64B91F67EC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8E0A-5072-47E3-AA2C-53D829A31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0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3013-F1E4-4FB3-A05E-33E1A7B440DA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5437-791E-4B52-B806-4EB30175D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3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451FF-609E-4FD5-A830-B37094501CC2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E86E-7F41-4DC4-B453-F98C5CC085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4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4920-D3C8-4450-AE09-37B502415BD6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92BB-E0B5-4EC0-AB91-3D576AFF30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91A33-5CA1-40CE-B611-48CF143CC6B7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4EF5-0E74-4B26-B984-AD102975C0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58BF-3FFB-4E3B-8C13-CCE7CE07FA6F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4EF5-0E74-4B26-B984-AD102975C0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0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CF9AD-4542-4C74-8C10-8328AF8EEC52}" type="datetime1">
              <a:rPr lang="en-US" smtClean="0">
                <a:solidFill>
                  <a:srgbClr val="000000"/>
                </a:solidFill>
              </a:rPr>
              <a:t>11/26/2021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3CB5-94CE-4387-808F-CD1A35F0F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4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fld id="{3705066E-0A6B-49AC-9C0F-5590B7107F68}" type="datetime1">
              <a:rPr lang="en-US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11/26/2021</a:t>
            </a:fld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071EB13B-4306-416E-A289-9CC7482BEE33}" type="slidenum">
              <a:rPr lang="en-US">
                <a:solidFill>
                  <a:srgbClr val="000000"/>
                </a:solidFill>
                <a:latin typeface="Times New Roman" pitchFamily="18" charset="0"/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004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6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openxmlformats.org/officeDocument/2006/relationships/hyperlink" Target="Paint.l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diagramData" Target="../diagrams/data2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9.emf"/><Relationship Id="rId5" Type="http://schemas.openxmlformats.org/officeDocument/2006/relationships/diagramColors" Target="../diagrams/colors2.xml"/><Relationship Id="rId15" Type="http://schemas.openxmlformats.org/officeDocument/2006/relationships/image" Target="../media/image22.emf"/><Relationship Id="rId10" Type="http://schemas.openxmlformats.org/officeDocument/2006/relationships/image" Target="../media/image18.e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emf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diagramData" Target="../diagrams/data1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9.e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22.emf"/><Relationship Id="rId10" Type="http://schemas.openxmlformats.org/officeDocument/2006/relationships/image" Target="../media/image18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emf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5" y="1"/>
            <a:ext cx="9304015" cy="6970749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4861604" y="4420593"/>
            <a:ext cx="3552279" cy="304654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525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551719" y="4927599"/>
            <a:ext cx="437450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9221992" y="5663638"/>
            <a:ext cx="349782" cy="4366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6" y="991464"/>
            <a:ext cx="1115579" cy="1393212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2" y="731606"/>
            <a:ext cx="1498298" cy="6239144"/>
          </a:xfrm>
          <a:prstGeom prst="rect">
            <a:avLst/>
          </a:prstGeom>
        </p:spPr>
      </p:pic>
      <p:grpSp>
        <p:nvGrpSpPr>
          <p:cNvPr id="28" name="27"/>
          <p:cNvGrpSpPr/>
          <p:nvPr/>
        </p:nvGrpSpPr>
        <p:grpSpPr>
          <a:xfrm>
            <a:off x="6369343" y="2087412"/>
            <a:ext cx="1295740" cy="1288729"/>
            <a:chOff x="8395962" y="2087411"/>
            <a:chExt cx="1354086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607136" y="2169353"/>
              <a:ext cx="931739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3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2"/>
          <p:cNvGrpSpPr/>
          <p:nvPr/>
        </p:nvGrpSpPr>
        <p:grpSpPr>
          <a:xfrm>
            <a:off x="2198355" y="1752975"/>
            <a:ext cx="1015671" cy="1294312"/>
            <a:chOff x="3067172" y="1678431"/>
            <a:chExt cx="1354086" cy="1168595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304943" y="1800073"/>
              <a:ext cx="936483" cy="1000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572836" y="2031261"/>
            <a:ext cx="1015565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23139" y="2065001"/>
              <a:ext cx="120802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23" name="22"/>
          <p:cNvGrpSpPr/>
          <p:nvPr/>
        </p:nvGrpSpPr>
        <p:grpSpPr>
          <a:xfrm>
            <a:off x="4909313" y="1967332"/>
            <a:ext cx="1015565" cy="1178086"/>
            <a:chOff x="6545751" y="1967332"/>
            <a:chExt cx="1354086" cy="1178086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726714" y="2037422"/>
              <a:ext cx="99856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1950700" y="1827170"/>
            <a:ext cx="654056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24"/>
          <p:cNvSpPr/>
          <p:nvPr/>
        </p:nvSpPr>
        <p:spPr>
          <a:xfrm rot="20118966">
            <a:off x="3476944" y="1816637"/>
            <a:ext cx="490542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25"/>
          <p:cNvSpPr/>
          <p:nvPr/>
        </p:nvSpPr>
        <p:spPr>
          <a:xfrm rot="1119809">
            <a:off x="5518256" y="1852964"/>
            <a:ext cx="490542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 rot="20691888">
            <a:off x="6813613" y="2014731"/>
            <a:ext cx="490542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1"/>
          <p:cNvSpPr/>
          <p:nvPr/>
        </p:nvSpPr>
        <p:spPr>
          <a:xfrm>
            <a:off x="677695" y="3649861"/>
            <a:ext cx="80688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CHÀO MỪNG CÁC THẦY CÔ VỀ DỰ GIỜ</a:t>
            </a:r>
          </a:p>
          <a:p>
            <a:pPr algn="ctr"/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MÔN TIN HỌC</a:t>
            </a:r>
          </a:p>
        </p:txBody>
      </p:sp>
    </p:spTree>
    <p:extLst>
      <p:ext uri="{BB962C8B-B14F-4D97-AF65-F5344CB8AC3E}">
        <p14:creationId xmlns:p14="http://schemas.microsoft.com/office/powerpoint/2010/main" val="16113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4350" y="415638"/>
            <a:ext cx="8286750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4419600"/>
            <a:ext cx="3257550" cy="842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ĐÁP ÁN: C</a:t>
            </a:r>
          </a:p>
        </p:txBody>
      </p:sp>
      <p:pic>
        <p:nvPicPr>
          <p:cNvPr id="9" name="Picture 8" descr="disney-jake-and-the-neverland-pirates-clip-art-images--2966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2162" y="3905250"/>
            <a:ext cx="2128838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1657" y="3962400"/>
            <a:ext cx="17145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157" y="4953000"/>
            <a:ext cx="2763136" cy="251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350" y="1003520"/>
            <a:ext cx="8477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Paint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 1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80" y="1788770"/>
            <a:ext cx="1304925" cy="156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3543300" y="1524000"/>
            <a:ext cx="354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400" b="1" dirty="0">
                <a:solidFill>
                  <a:srgbClr val="0000FF"/>
                </a:solidFill>
              </a:rPr>
              <a:t> A. </a:t>
            </a:r>
            <a:r>
              <a:rPr lang="nl-NL" sz="2400" b="1">
                <a:solidFill>
                  <a:srgbClr val="0000FF"/>
                </a:solidFill>
              </a:rPr>
              <a:t>Màu mực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3543300" y="2209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nl-NL" sz="2400" b="1">
                <a:solidFill>
                  <a:srgbClr val="0000FF"/>
                </a:solidFill>
              </a:rPr>
              <a:t>B. Màu nền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3543300" y="2819402"/>
            <a:ext cx="325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nl-NL" sz="2400" b="1" dirty="0">
                <a:solidFill>
                  <a:srgbClr val="0000FF"/>
                </a:solidFill>
              </a:rPr>
              <a:t>C. Màu vẽ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3575198" y="3471640"/>
            <a:ext cx="325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nl-NL" sz="2400" b="1" dirty="0">
                <a:solidFill>
                  <a:srgbClr val="0000FF"/>
                </a:solidFill>
              </a:rPr>
              <a:t>D</a:t>
            </a:r>
            <a:r>
              <a:rPr lang="nl-NL" sz="2400" b="1">
                <a:solidFill>
                  <a:srgbClr val="0000FF"/>
                </a:solidFill>
              </a:rPr>
              <a:t>. Màu nước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381000"/>
            <a:ext cx="3446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560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471377" y="1322833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vẽ được hình tròn, hình vuông em nhấn giữ phím………?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35814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5615" name="Rectangle 22"/>
          <p:cNvSpPr>
            <a:spLocks noChangeArrowheads="1"/>
          </p:cNvSpPr>
          <p:nvPr/>
        </p:nvSpPr>
        <p:spPr bwMode="auto">
          <a:xfrm>
            <a:off x="1225550" y="2667000"/>
            <a:ext cx="692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altLang="en-US" sz="3200">
                <a:latin typeface="Time new roman"/>
              </a:rPr>
              <a:t>Nhấn giữ phím CTRL trong khi vẽ</a:t>
            </a:r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1295400" y="3459163"/>
            <a:ext cx="678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altLang="en-US" sz="3200">
                <a:latin typeface="Time new roman"/>
              </a:rPr>
              <a:t>Nhấn giữ phím SHIFT trong khi vẽ</a:t>
            </a:r>
          </a:p>
        </p:txBody>
      </p:sp>
      <p:sp>
        <p:nvSpPr>
          <p:cNvPr id="25617" name="Rectangle 24"/>
          <p:cNvSpPr>
            <a:spLocks noChangeArrowheads="1"/>
          </p:cNvSpPr>
          <p:nvPr/>
        </p:nvSpPr>
        <p:spPr bwMode="auto">
          <a:xfrm>
            <a:off x="1303408" y="4343400"/>
            <a:ext cx="8016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altLang="en-US" sz="2800" b="1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nl-NL" altLang="en-US" sz="3000" b="1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3000">
                <a:latin typeface="Time new roman"/>
              </a:rPr>
              <a:t>Nhấn giữ phím CAPS LOCK trong khi vẽ</a:t>
            </a:r>
          </a:p>
        </p:txBody>
      </p:sp>
      <p:sp>
        <p:nvSpPr>
          <p:cNvPr id="25618" name="Slide Number Placeholder 9"/>
          <p:cNvSpPr txBox="1">
            <a:spLocks noGrp="1"/>
          </p:cNvSpPr>
          <p:nvPr/>
        </p:nvSpPr>
        <p:spPr bwMode="auto">
          <a:xfrm>
            <a:off x="-1676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32E03A-955A-4FB4-81CB-68AC3D4CCD0A}" type="slidenum">
              <a:rPr lang="en-US" altLang="en-US" sz="1000"/>
              <a:pPr algn="r" eaLnBrk="1" hangingPunct="1"/>
              <a:t>11</a:t>
            </a:fld>
            <a:endParaRPr lang="en-US" altLang="en-US" sz="100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295400" y="5105400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altLang="en-US" sz="2800" b="1">
                <a:solidFill>
                  <a:srgbClr val="0000FF"/>
                </a:solidFill>
                <a:latin typeface="Time new roman"/>
              </a:rPr>
              <a:t>D. </a:t>
            </a:r>
            <a:r>
              <a:rPr lang="en-US" altLang="en-US" sz="3200">
                <a:latin typeface="Time new roman"/>
              </a:rPr>
              <a:t>Nhấn giữ phím TAB trong khi vẽ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76400" y="609600"/>
            <a:ext cx="3446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16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1838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851275" y="4508500"/>
            <a:ext cx="942975" cy="919163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313" y="1268760"/>
            <a:ext cx="8399028" cy="121443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28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sao chép để hình ở trên không che khuất hình ở dưới, em thực hiện thao tác chọn       rồi chọn?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3214" y="2593975"/>
            <a:ext cx="678656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a)   </a:t>
            </a:r>
            <a:endParaRPr lang="en-US" sz="44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13213" y="3522663"/>
            <a:ext cx="733425" cy="78581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7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7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13213" y="4522788"/>
            <a:ext cx="818827" cy="785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c)   </a:t>
            </a:r>
            <a:endParaRPr lang="en-US" sz="36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13213" y="5522913"/>
            <a:ext cx="733425" cy="785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9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d)  </a:t>
            </a:r>
            <a:endParaRPr lang="en-US" sz="36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734" y="2012694"/>
            <a:ext cx="500066" cy="46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31" y="2708274"/>
            <a:ext cx="2731889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2" y="3522663"/>
            <a:ext cx="2672358" cy="6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02" y="5633062"/>
            <a:ext cx="2618259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756"/>
            <a:ext cx="2592288" cy="6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676400" y="609600"/>
            <a:ext cx="3446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78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98 -0.12905 C 0.21319 -0.12951 0.23784 -0.09829 0.2375 -0.05943 C 0.23802 -0.02035 0.21284 0.0111 0.18298 0.01156 C 0.1526 0.01133 0.12847 -0.02035 0.12847 -0.05967 C 0.12847 -0.09829 0.15277 -0.12928 0.18298 -0.12905 Z " pathEditMode="fixed" rAng="0" ptsTypes="fffff">
                                      <p:cBhvr>
                                        <p:cTn id="12" dur="20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0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95413" y="4962525"/>
            <a:ext cx="803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519113" y="4999038"/>
            <a:ext cx="197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Bước:…..</a:t>
            </a: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701675" y="1524000"/>
            <a:ext cx="7156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Điền vào chỗ trống…… thứ tự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(1, 2, 3)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để tô màu cho hình vẽ</a:t>
            </a:r>
          </a:p>
        </p:txBody>
      </p:sp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555625" y="3246438"/>
            <a:ext cx="317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Bước:......</a:t>
            </a:r>
          </a:p>
        </p:txBody>
      </p:sp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482600" y="4159250"/>
            <a:ext cx="233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Bước:….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1979613" y="3173413"/>
            <a:ext cx="4400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Chọn màu tô trong hộp màu. </a:t>
            </a:r>
          </a:p>
        </p:txBody>
      </p:sp>
      <p:pic>
        <p:nvPicPr>
          <p:cNvPr id="27658" name="Picture 9" descr="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163" y="2844800"/>
            <a:ext cx="18256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2052638" y="4159250"/>
            <a:ext cx="6312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Chọn vùng muốn tô màu, nháy chuột để tô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2125663" y="4999038"/>
            <a:ext cx="343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Chọn công cụ tô màu  </a:t>
            </a:r>
          </a:p>
        </p:txBody>
      </p:sp>
      <p:pic>
        <p:nvPicPr>
          <p:cNvPr id="27661" name="Picture 12" descr="tô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863" y="4889500"/>
            <a:ext cx="496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95413" y="3209925"/>
            <a:ext cx="803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95413" y="4110038"/>
            <a:ext cx="803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6400" y="609600"/>
            <a:ext cx="3446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4546" r="3687" b="3972"/>
          <a:stretch/>
        </p:blipFill>
        <p:spPr bwMode="auto">
          <a:xfrm>
            <a:off x="457994" y="2325707"/>
            <a:ext cx="3595391" cy="26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890748" y="2325707"/>
            <a:ext cx="5024651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kern="1200" cap="none" spc="0" normalizeH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công cụ để vẽ chiếc tivi: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 chữ nhật tròn.</a:t>
            </a:r>
          </a:p>
          <a:p>
            <a:pPr marL="457200" marR="0" indent="-457200" defTabSz="914400">
              <a:buClrTx/>
              <a:buSzTx/>
              <a:buFont typeface="Wingdings" pitchFamily="2" charset="2"/>
              <a:buChar char="ü"/>
              <a:defRPr/>
            </a:pPr>
            <a:r>
              <a:rPr kumimoji="0" lang="en-US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kern="1200" cap="none" spc="0" normalizeH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chữ nhật</a:t>
            </a:r>
          </a:p>
          <a:p>
            <a:pPr marL="457200" marR="0" indent="-457200" defTabSz="914400">
              <a:buClrTx/>
              <a:buSzTx/>
              <a:buFont typeface="Wingdings" pitchFamily="2" charset="2"/>
              <a:buChar char="ü"/>
              <a:defRPr/>
            </a:pPr>
            <a:r>
              <a:rPr lang="en-US" sz="24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tròn</a:t>
            </a:r>
          </a:p>
          <a:p>
            <a:pPr marL="457200" marR="0" indent="-457200" defTabSz="914400">
              <a:buClrTx/>
              <a:buSzTx/>
              <a:buFont typeface="Wingdings" pitchFamily="2" charset="2"/>
              <a:buChar char="ü"/>
              <a:defRPr/>
            </a:pPr>
            <a:r>
              <a:rPr kumimoji="0" lang="en-US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kern="1200" cap="none" spc="0" normalizeH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tam giác</a:t>
            </a:r>
          </a:p>
          <a:p>
            <a:pPr marL="457200" marR="0" indent="-457200" defTabSz="914400">
              <a:buClrTx/>
              <a:buSzTx/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 thẳng, đường cong, bút chì</a:t>
            </a:r>
          </a:p>
          <a:p>
            <a:pPr marL="457200" marR="0" indent="-457200" defTabSz="914400">
              <a:buClrTx/>
              <a:buSzTx/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Công cụ sao chép</a:t>
            </a:r>
          </a:p>
          <a:p>
            <a:pPr marL="457200" marR="0" indent="-457200" defTabSz="914400">
              <a:buClrTx/>
              <a:buSzTx/>
              <a:buFont typeface="Wingdings" pitchFamily="2" charset="2"/>
              <a:buChar char="ü"/>
              <a:defRPr/>
            </a:pPr>
            <a:r>
              <a:rPr kumimoji="0" lang="en-US" sz="24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Hộp màu</a:t>
            </a:r>
          </a:p>
          <a:p>
            <a:pPr marL="457200" marR="0" indent="-457200" defTabSz="914400">
              <a:buClrTx/>
              <a:buSzTx/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Công cụ tô màu..</a:t>
            </a:r>
            <a:endParaRPr kumimoji="0" lang="en-US" sz="2400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09600" y="1371600"/>
            <a:ext cx="8153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Em hãy nêu các công cụ vẽ chiếc tivi trên. Sau đó,  mở phần mềm paint để vẽ chiếc Tivi ( tham khảo mẫu sau)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43794" y="748662"/>
            <a:ext cx="685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4. VẬN DỤNG: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022" y="-112749"/>
            <a:ext cx="9304015" cy="6970749"/>
          </a:xfrm>
          <a:prstGeom prst="rect">
            <a:avLst/>
          </a:prstGeom>
        </p:spPr>
      </p:pic>
      <p:sp>
        <p:nvSpPr>
          <p:cNvPr id="20" name="19"/>
          <p:cNvSpPr/>
          <p:nvPr/>
        </p:nvSpPr>
        <p:spPr>
          <a:xfrm rot="20718769">
            <a:off x="2669876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66" y="317328"/>
            <a:ext cx="4635305" cy="1332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9153525" cy="1003300"/>
          </a:xfrm>
          <a:prstGeom prst="rect">
            <a:avLst/>
          </a:prstGeom>
        </p:spPr>
      </p:pic>
      <p:pic>
        <p:nvPicPr>
          <p:cNvPr id="3" name="2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525" y="3219115"/>
            <a:ext cx="2013960" cy="2716075"/>
          </a:xfrm>
          <a:prstGeom prst="rect">
            <a:avLst/>
          </a:prstGeom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510748" y="816452"/>
            <a:ext cx="60285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 eaLnBrk="1" hangingPunct="1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36"/>
          <p:cNvGrpSpPr/>
          <p:nvPr/>
        </p:nvGrpSpPr>
        <p:grpSpPr>
          <a:xfrm>
            <a:off x="2163281" y="1486149"/>
            <a:ext cx="1144005" cy="1293701"/>
            <a:chOff x="3620985" y="1717006"/>
            <a:chExt cx="1010329" cy="989595"/>
          </a:xfrm>
        </p:grpSpPr>
        <p:pic>
          <p:nvPicPr>
            <p:cNvPr id="11" name="图片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12" name="文本框 35"/>
            <p:cNvSpPr txBox="1"/>
            <p:nvPr/>
          </p:nvSpPr>
          <p:spPr>
            <a:xfrm>
              <a:off x="3850086" y="2003862"/>
              <a:ext cx="500883" cy="6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37"/>
          <p:cNvGrpSpPr/>
          <p:nvPr/>
        </p:nvGrpSpPr>
        <p:grpSpPr>
          <a:xfrm>
            <a:off x="2225726" y="2704820"/>
            <a:ext cx="1081561" cy="1412487"/>
            <a:chOff x="3620985" y="1717006"/>
            <a:chExt cx="1010329" cy="989595"/>
          </a:xfrm>
        </p:grpSpPr>
        <p:pic>
          <p:nvPicPr>
            <p:cNvPr id="15" name="图片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16" name="文本框 39"/>
            <p:cNvSpPr txBox="1"/>
            <p:nvPr/>
          </p:nvSpPr>
          <p:spPr>
            <a:xfrm>
              <a:off x="3850086" y="2003738"/>
              <a:ext cx="531887" cy="646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7" name="50"/>
          <p:cNvSpPr/>
          <p:nvPr/>
        </p:nvSpPr>
        <p:spPr>
          <a:xfrm>
            <a:off x="3307287" y="2021550"/>
            <a:ext cx="3459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51"/>
          <p:cNvSpPr/>
          <p:nvPr/>
        </p:nvSpPr>
        <p:spPr>
          <a:xfrm>
            <a:off x="3307288" y="2859812"/>
            <a:ext cx="4594322" cy="7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9" name="36"/>
          <p:cNvGrpSpPr/>
          <p:nvPr/>
        </p:nvGrpSpPr>
        <p:grpSpPr>
          <a:xfrm>
            <a:off x="2348139" y="4117307"/>
            <a:ext cx="1144005" cy="1293701"/>
            <a:chOff x="3620985" y="1717006"/>
            <a:chExt cx="1010329" cy="989595"/>
          </a:xfrm>
        </p:grpSpPr>
        <p:pic>
          <p:nvPicPr>
            <p:cNvPr id="21" name="图片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22" name="文本框 35"/>
            <p:cNvSpPr txBox="1"/>
            <p:nvPr/>
          </p:nvSpPr>
          <p:spPr>
            <a:xfrm>
              <a:off x="3850086" y="2003862"/>
              <a:ext cx="500883" cy="6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23" name="51"/>
          <p:cNvSpPr/>
          <p:nvPr/>
        </p:nvSpPr>
        <p:spPr>
          <a:xfrm>
            <a:off x="3307288" y="4348658"/>
            <a:ext cx="4594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tiết 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9893819"/>
              </p:ext>
            </p:extLst>
          </p:nvPr>
        </p:nvGraphicFramePr>
        <p:xfrm>
          <a:off x="228600" y="914400"/>
          <a:ext cx="88392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4899"/>
            <a:ext cx="27212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72" y="2974899"/>
            <a:ext cx="27503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30" y="2095424"/>
            <a:ext cx="304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43" y="2112148"/>
            <a:ext cx="257259" cy="23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748985"/>
            <a:ext cx="262270" cy="2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65" y="4526567"/>
            <a:ext cx="24100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483024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5922008"/>
            <a:ext cx="225425" cy="23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1918"/>
            <a:ext cx="304800" cy="3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19994" y="457200"/>
            <a:ext cx="6856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SƠ ĐỒ TƯ DUY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1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336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26628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vi-VN" altLang="x-none" dirty="0">
              <a:latin typeface="Franklin Gothic Book" panose="020B0503020102020204" pitchFamily="34" charset="0"/>
            </a:endParaRPr>
          </a:p>
        </p:txBody>
      </p:sp>
      <p:pic>
        <p:nvPicPr>
          <p:cNvPr id="26630" name="Picture 6" descr="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1200"/>
            <a:ext cx="685800" cy="41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943600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867400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9" name="WordArt 18"/>
          <p:cNvSpPr>
            <a:spLocks noTextEdit="1"/>
          </p:cNvSpPr>
          <p:nvPr/>
        </p:nvSpPr>
        <p:spPr>
          <a:xfrm>
            <a:off x="500034" y="3572510"/>
            <a:ext cx="7848600" cy="290449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  <a:normAutofit/>
          </a:bodyPr>
          <a:lstStyle/>
          <a:p>
            <a:pPr algn="ctr"/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3600" b="1" spc="-360" dirty="0"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</a:p>
          <a:p>
            <a:pPr algn="ctr"/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360" dirty="0" err="1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3600" b="1" spc="-360" dirty="0"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6641" name="Picture 22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47213" flipV="1">
            <a:off x="7181215" y="738505"/>
            <a:ext cx="1600200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2" name="Picture 24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613921" flipV="1">
            <a:off x="4629605" y="644023"/>
            <a:ext cx="1600200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3" name="Picture 25" descr="Dove-02-june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613921" flipV="1">
            <a:off x="5892552" y="138875"/>
            <a:ext cx="1600200" cy="973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2819400" y="53964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ea typeface="+mn-ea"/>
                <a:cs typeface="Arial" charset="0"/>
              </a:rPr>
              <a:t>Tin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ea typeface="+mn-ea"/>
                <a:cs typeface="Arial" charset="0"/>
              </a:rPr>
              <a:t>học</a:t>
            </a:r>
            <a:endParaRPr lang="en-US" sz="2800" b="1" dirty="0">
              <a:solidFill>
                <a:srgbClr val="660066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008" y="1259105"/>
            <a:ext cx="808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ÔN BÀI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CŨ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8506" y="2069440"/>
            <a:ext cx="7015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tô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màu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973" y="2788250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Trả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4372" y="3321650"/>
            <a:ext cx="415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1: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Chọn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công cụ đổ màu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4373" y="3855050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2: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màu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373" y="4388450"/>
            <a:ext cx="681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3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: Chọn vùng muốn tô màu nháy chuột để tô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8" name="Picture 17" descr="m.PNG"/>
          <p:cNvPicPr>
            <a:picLocks noChangeAspect="1"/>
          </p:cNvPicPr>
          <p:nvPr/>
        </p:nvPicPr>
        <p:blipFill rotWithShape="1">
          <a:blip r:embed="rId3"/>
          <a:srcRect b="15230"/>
          <a:stretch/>
        </p:blipFill>
        <p:spPr>
          <a:xfrm>
            <a:off x="4798565" y="3855050"/>
            <a:ext cx="2203607" cy="552199"/>
          </a:xfrm>
          <a:prstGeom prst="rect">
            <a:avLst/>
          </a:prstGeom>
        </p:spPr>
      </p:pic>
      <p:pic>
        <p:nvPicPr>
          <p:cNvPr id="19" name="Picture 18" descr="tô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368" y="3337445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0" descr="j01953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2" y="-1588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05694" y="762575"/>
            <a:ext cx="6856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7: Thực hành tổng hợp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38200" y="2667000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ea typeface="+mn-ea"/>
                <a:cs typeface="Arial" charset="0"/>
              </a:rPr>
              <a:t>Ôn lại các kiến thức đã học trong chủ đề</a:t>
            </a:r>
          </a:p>
          <a:p>
            <a:pPr>
              <a:buFontTx/>
              <a:buChar char="-"/>
            </a:pP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ea typeface="+mn-ea"/>
                <a:cs typeface="Arial" charset="0"/>
              </a:rPr>
              <a:t> sử dụng các kiến thức đã học để làm bài tập</a:t>
            </a:r>
          </a:p>
          <a:p>
            <a:pPr>
              <a:buFontTx/>
              <a:buChar char="-"/>
            </a:pP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ea typeface="+mn-ea"/>
                <a:cs typeface="Arial" charset="0"/>
              </a:rPr>
              <a:t>Yêu thích môn học và hiểu được lợi ích của việc học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-1371600" y="1839937"/>
            <a:ext cx="685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MỤC TIÊU: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0" descr="j01953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2" y="-1588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47800" y="1171747"/>
            <a:ext cx="6856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7: Thực hành tổng hợp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802519"/>
            <a:ext cx="1142998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95300" y="2191312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i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Để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khởi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động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phần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mềm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Paint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em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nháy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đúp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chuột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vào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biểu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tượng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0" descr="j0195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68388" y="770746"/>
            <a:ext cx="685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2.HOẠT ĐỘNG HÌNH THÀNH KIẾN THỨC: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19893" y="133977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Điền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ô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38400" y="2590800"/>
            <a:ext cx="579120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8400" y="3124200"/>
            <a:ext cx="525780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tự do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38400" y="3657600"/>
            <a:ext cx="510540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38400" y="4114800"/>
            <a:ext cx="548640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14600" y="4648200"/>
            <a:ext cx="434340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4600" y="5257800"/>
            <a:ext cx="480060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chì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14600" y="5791200"/>
            <a:ext cx="502920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cong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2286000"/>
            <a:ext cx="7161213" cy="4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14208375"/>
              </p:ext>
            </p:extLst>
          </p:nvPr>
        </p:nvGraphicFramePr>
        <p:xfrm>
          <a:off x="228600" y="914400"/>
          <a:ext cx="88392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4899"/>
            <a:ext cx="27212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72" y="2974899"/>
            <a:ext cx="27503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30" y="2095424"/>
            <a:ext cx="304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43" y="2112148"/>
            <a:ext cx="257259" cy="23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748985"/>
            <a:ext cx="262270" cy="2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65" y="4526567"/>
            <a:ext cx="24100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483024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5922008"/>
            <a:ext cx="225425" cy="23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1918"/>
            <a:ext cx="304800" cy="3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19994" y="466725"/>
            <a:ext cx="6856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SƠ ĐỒ TƯ DUY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57200" y="1570276"/>
            <a:ext cx="8382000" cy="40519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2404011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thao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mềm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Paint: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43000" y="2865676"/>
            <a:ext cx="584349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-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Khởi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phần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mềm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Paint;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701675" y="1143000"/>
            <a:ext cx="3322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Em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cần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800" b="1" u="sng" err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ghi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 nhớ: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3399076"/>
            <a:ext cx="6861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Vẽ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hình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lên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trang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vẽ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;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3856276"/>
            <a:ext cx="693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Tô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màu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vẽ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;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43000" y="4313476"/>
            <a:ext cx="693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Lưu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vẽ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vào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thư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mục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trên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máy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tính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Arial" charset="0"/>
              </a:rPr>
              <a:t>.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352800" y="114300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Sách giáo khoa trang 55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7657" grpId="0"/>
      <p:bldP spid="15" grpId="0"/>
      <p:bldP spid="17" grpId="0"/>
      <p:bldP spid="1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979" y="617499"/>
            <a:ext cx="8534400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 err="1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8000" spc="50" dirty="0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spc="50" dirty="0" err="1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8000" spc="50" dirty="0">
              <a:ln w="11430">
                <a:solidFill>
                  <a:srgbClr val="0070C0"/>
                </a:solidFill>
              </a:ln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 </a:t>
            </a:r>
            <a:r>
              <a:rPr lang="en-US" sz="6000" spc="50" dirty="0" err="1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 Ai </a:t>
            </a:r>
            <a:r>
              <a:rPr lang="en-US" sz="6000" spc="50" dirty="0" err="1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24578" name="Picture 2" descr="15-12nhung-hinh-anh-dong-hai-huoc-cuc-ki-vui-nhon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3209925"/>
            <a:ext cx="21923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15-12nhung-hinh-anh-dong-hai-huoc-cuc-ki-vui-nhon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038" y="3136900"/>
            <a:ext cx="21939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15-12nhung-hinh-anh-dong-hai-huoc-cuc-ki-vui-nhon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788" y="3136900"/>
            <a:ext cx="21939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38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Elbow Connector 13"/>
          <p:cNvCxnSpPr>
            <a:cxnSpLocks noChangeShapeType="1"/>
          </p:cNvCxnSpPr>
          <p:nvPr/>
        </p:nvCxnSpPr>
        <p:spPr bwMode="auto">
          <a:xfrm>
            <a:off x="1676400" y="3802063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7891" name="Elbow Connector 17"/>
          <p:cNvCxnSpPr>
            <a:cxnSpLocks noChangeShapeType="1"/>
          </p:cNvCxnSpPr>
          <p:nvPr/>
        </p:nvCxnSpPr>
        <p:spPr bwMode="auto">
          <a:xfrm>
            <a:off x="228600" y="3497263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7892" name="Rectangle 24"/>
          <p:cNvSpPr>
            <a:spLocks noChangeArrowheads="1"/>
          </p:cNvSpPr>
          <p:nvPr/>
        </p:nvSpPr>
        <p:spPr bwMode="auto">
          <a:xfrm>
            <a:off x="762000" y="3649663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3" name="Rectangle 26"/>
          <p:cNvSpPr>
            <a:spLocks noChangeArrowheads="1"/>
          </p:cNvSpPr>
          <p:nvPr/>
        </p:nvSpPr>
        <p:spPr bwMode="auto">
          <a:xfrm>
            <a:off x="609600" y="4183063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74406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Elbow Connector 20"/>
          <p:cNvCxnSpPr>
            <a:cxnSpLocks noChangeShapeType="1"/>
          </p:cNvCxnSpPr>
          <p:nvPr/>
        </p:nvCxnSpPr>
        <p:spPr bwMode="auto">
          <a:xfrm>
            <a:off x="2133600" y="3573463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7896" name="Straight Arrow Connector 23"/>
          <p:cNvCxnSpPr>
            <a:cxnSpLocks noChangeShapeType="1"/>
          </p:cNvCxnSpPr>
          <p:nvPr/>
        </p:nvCxnSpPr>
        <p:spPr bwMode="auto">
          <a:xfrm>
            <a:off x="1524000" y="3192463"/>
            <a:ext cx="838200" cy="228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00200" y="1447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Hộp công cụ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29000" y="1447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Hình mẫu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486400" y="1293882"/>
            <a:ext cx="952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Độ dày </a:t>
            </a:r>
          </a:p>
          <a:p>
            <a:r>
              <a:rPr lang="en-US" sz="2000"/>
              <a:t>Nét vẽ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10400" y="1447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Hộp màu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2438400"/>
            <a:ext cx="1066800" cy="828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chọn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1066800" y="2852738"/>
            <a:ext cx="381000" cy="3476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2400301" y="2095500"/>
            <a:ext cx="685800" cy="3175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848894" y="2094706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  <a:stCxn id="40" idx="2"/>
          </p:cNvCxnSpPr>
          <p:nvPr/>
        </p:nvCxnSpPr>
        <p:spPr bwMode="auto">
          <a:xfrm flipH="1">
            <a:off x="5943600" y="2001768"/>
            <a:ext cx="19050" cy="436632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>
            <a:off x="7506494" y="2094706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959252" y="4640263"/>
            <a:ext cx="595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Nêu các hộp trong bảng chọn?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76400" y="609600"/>
            <a:ext cx="3446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132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603990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1545</TotalTime>
  <Words>912</Words>
  <Application>Microsoft Office PowerPoint</Application>
  <PresentationFormat>On-screen Show (4:3)</PresentationFormat>
  <Paragraphs>142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.VnHelvetInsH</vt:lpstr>
      <vt:lpstr>Arial</vt:lpstr>
      <vt:lpstr>Calibri</vt:lpstr>
      <vt:lpstr>Franklin Gothic Book</vt:lpstr>
      <vt:lpstr>Time new roman</vt:lpstr>
      <vt:lpstr>Times New Roman</vt:lpstr>
      <vt:lpstr>Wingdings</vt:lpstr>
      <vt:lpstr>方正少儿简体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334</cp:revision>
  <dcterms:created xsi:type="dcterms:W3CDTF">2017-10-29T02:30:00Z</dcterms:created>
  <dcterms:modified xsi:type="dcterms:W3CDTF">2021-11-26T08:34:21Z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