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4" r:id="rId2"/>
    <p:sldId id="545" r:id="rId3"/>
    <p:sldId id="557" r:id="rId4"/>
    <p:sldId id="535" r:id="rId5"/>
    <p:sldId id="515" r:id="rId6"/>
    <p:sldId id="555" r:id="rId7"/>
    <p:sldId id="556" r:id="rId8"/>
    <p:sldId id="558" r:id="rId9"/>
    <p:sldId id="548" r:id="rId10"/>
    <p:sldId id="553" r:id="rId11"/>
    <p:sldId id="444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00FF00"/>
    <a:srgbClr val="FF0000"/>
    <a:srgbClr val="FFCCFF"/>
    <a:srgbClr val="FFFF00"/>
    <a:srgbClr val="FFFF99"/>
    <a:srgbClr val="00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220" autoAdjust="0"/>
  </p:normalViewPr>
  <p:slideViewPr>
    <p:cSldViewPr>
      <p:cViewPr varScale="1">
        <p:scale>
          <a:sx n="55" d="100"/>
          <a:sy n="55" d="100"/>
        </p:scale>
        <p:origin x="15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619ED08-C159-49CF-A37E-82F0D94E17E5}" type="datetimeFigureOut">
              <a:rPr lang="en-US"/>
              <a:pPr>
                <a:defRPr/>
              </a:pPr>
              <a:t>11/26/2021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.VnTime" pitchFamily="34" charset="0"/>
              </a:defRPr>
            </a:lvl1pPr>
          </a:lstStyle>
          <a:p>
            <a:pPr>
              <a:defRPr/>
            </a:pPr>
            <a:fld id="{BB13A632-02AF-4216-A1C0-9EE4050DD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6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1E8C00FD-E7E2-408F-A7FB-FFC8B2ABE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60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C77A5-0CEB-47AC-9373-2C4BE4497AA6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F25AEC-484C-4AED-9355-B865E7084080}" type="slidenum">
              <a:rPr lang="en-US" sz="1200">
                <a:cs typeface="Arial" charset="0"/>
              </a:rPr>
              <a:pPr algn="r" eaLnBrk="1" hangingPunct="1"/>
              <a:t>2</a:t>
            </a:fld>
            <a:endParaRPr lang="en-US" sz="1200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45286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835C6-99B7-4E8C-981A-9110B465E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AC95C-C427-46B3-A888-48DA33978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9766-C016-42EC-80AA-46CEDB3F8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22205-AF4A-48B7-8E29-49A782807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F3FB-7F8A-4857-8179-C18CF5297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3304-3D40-427A-A55B-C56A943BC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A546-163F-4752-9B44-6E14C09C2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E3E5-B35B-43B7-A53A-8E506F2EC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3F22F-0EE5-4680-A685-B66EFA69D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E7A1-0FAA-4148-A244-EAC63DAA6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F3CF-F9DA-4B0F-982A-F39BFE30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59676A7B-6F87-4310-971E-4C9D2400D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2077" name="Picture 25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6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7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8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2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951" y="1094026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3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675" y="1211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19050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2057400" y="26844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1371600" y="1981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0" name="AutoShape 42"/>
          <p:cNvSpPr>
            <a:spLocks noChangeArrowheads="1"/>
          </p:cNvSpPr>
          <p:nvPr/>
        </p:nvSpPr>
        <p:spPr bwMode="auto">
          <a:xfrm>
            <a:off x="1676400" y="2286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2" name="AutoShape 44"/>
          <p:cNvSpPr>
            <a:spLocks noChangeArrowheads="1"/>
          </p:cNvSpPr>
          <p:nvPr/>
        </p:nvSpPr>
        <p:spPr bwMode="auto">
          <a:xfrm>
            <a:off x="1676400" y="1905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5435610" y="4243484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6006297" y="4489547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5168097" y="4718147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4432806" y="4416647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5172859" y="4243484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5706259" y="4243484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5553859" y="4700684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6011059" y="4776884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5401459" y="5157884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70" name="Picture 5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13" y="4849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445149" y="1540927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MÔN: TIN HỌC 4</a:t>
            </a:r>
          </a:p>
        </p:txBody>
      </p:sp>
      <p:pic>
        <p:nvPicPr>
          <p:cNvPr id="2073" name="Picture 215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2290222" y="352143"/>
            <a:ext cx="76047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PHÚC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714">
            <a:off x="347506" y="1826163"/>
            <a:ext cx="1686237" cy="23020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7245" y="2443250"/>
            <a:ext cx="74033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2: SAO CHÉP NỘI DUNG </a:t>
            </a:r>
          </a:p>
          <a:p>
            <a:pPr algn="ctr"/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TỪ PHẦN MỀM KHÁC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3936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5637322"/>
            <a:ext cx="762000" cy="42383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154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29" y="812665"/>
            <a:ext cx="9174529" cy="524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21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/>
          <p:nvPr/>
        </p:nvSpPr>
        <p:spPr>
          <a:xfrm>
            <a:off x="609600" y="762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1676400"/>
            <a:ext cx="807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cs typeface="Times New Roman" pitchFamily="18" charset="0"/>
              </a:rPr>
              <a:t>	</a:t>
            </a:r>
            <a:r>
              <a:rPr lang="en-US" sz="3200" dirty="0" err="1">
                <a:cs typeface="Times New Roman" pitchFamily="18" charset="0"/>
              </a:rPr>
              <a:t>Em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thực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hiện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sao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chép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nội</a:t>
            </a:r>
            <a:r>
              <a:rPr lang="en-US" sz="3200" dirty="0">
                <a:cs typeface="Times New Roman" pitchFamily="18" charset="0"/>
              </a:rPr>
              <a:t> dung </a:t>
            </a:r>
            <a:r>
              <a:rPr lang="en-US" sz="3200" dirty="0" err="1">
                <a:cs typeface="Times New Roman" pitchFamily="18" charset="0"/>
              </a:rPr>
              <a:t>giới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thiệu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các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loài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động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vật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khác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trong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soạn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thảo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loài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các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chiếu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giới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thiệu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về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Voi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Hươu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cao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cổ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Thỏ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trong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bài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chiếu</a:t>
            </a:r>
            <a:r>
              <a:rPr lang="en-US" sz="3200" dirty="0">
                <a:cs typeface="Times New Roman" pitchFamily="18" charset="0"/>
              </a:rPr>
              <a:t> ở </a:t>
            </a:r>
            <a:r>
              <a:rPr lang="en-US" sz="3200" dirty="0" err="1">
                <a:cs typeface="Times New Roman" pitchFamily="18" charset="0"/>
              </a:rPr>
              <a:t>hoạt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động</a:t>
            </a:r>
            <a:r>
              <a:rPr lang="en-US" sz="3200" dirty="0">
                <a:cs typeface="Times New Roman" pitchFamily="18" charset="0"/>
              </a:rPr>
              <a:t> 1, </a:t>
            </a:r>
            <a:r>
              <a:rPr lang="en-US" sz="3200" dirty="0" err="1">
                <a:cs typeface="Times New Roman" pitchFamily="18" charset="0"/>
              </a:rPr>
              <a:t>mục</a:t>
            </a:r>
            <a:r>
              <a:rPr lang="en-US" sz="3200" dirty="0">
                <a:cs typeface="Times New Roman" pitchFamily="18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5290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354" y="1447800"/>
            <a:ext cx="8329292" cy="2868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cs typeface="Times New Roman" pitchFamily="18" charset="0"/>
              </a:rPr>
              <a:t>Câu</a:t>
            </a:r>
            <a:r>
              <a:rPr lang="en-US" sz="3200" u="sng" dirty="0">
                <a:cs typeface="Times New Roman" pitchFamily="18" charset="0"/>
              </a:rPr>
              <a:t> 1</a:t>
            </a:r>
            <a:r>
              <a:rPr lang="en-US" sz="3200" dirty="0">
                <a:cs typeface="Times New Roman" pitchFamily="18" charset="0"/>
              </a:rPr>
              <a:t>: </a:t>
            </a:r>
            <a:r>
              <a:rPr lang="en-US" sz="3200" dirty="0" err="1">
                <a:cs typeface="Times New Roman" pitchFamily="18" charset="0"/>
              </a:rPr>
              <a:t>Để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chèn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tranh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ảnh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chiếu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em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thẻ</a:t>
            </a:r>
            <a:r>
              <a:rPr lang="en-US" sz="3200" dirty="0">
                <a:cs typeface="Times New Roman" pitchFamily="18" charset="0"/>
              </a:rPr>
              <a:t> Insert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chọn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 algn="just"/>
            <a:endParaRPr lang="en-US" sz="2461" dirty="0">
              <a:cs typeface="Times New Roman" pitchFamily="18" charset="0"/>
            </a:endParaRPr>
          </a:p>
          <a:p>
            <a:pPr algn="just"/>
            <a:r>
              <a:rPr lang="en-US" sz="2461" dirty="0">
                <a:cs typeface="Times New Roman" pitchFamily="18" charset="0"/>
              </a:rPr>
              <a:t>A.                 B.                   C. 	       D.	                    E.</a:t>
            </a:r>
          </a:p>
          <a:p>
            <a:pPr algn="just"/>
            <a:endParaRPr lang="en-US" sz="2461" dirty="0">
              <a:cs typeface="Times New Roman" pitchFamily="18" charset="0"/>
            </a:endParaRPr>
          </a:p>
          <a:p>
            <a:pPr algn="just"/>
            <a:endParaRPr lang="en-US" sz="2461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8" y="2761220"/>
            <a:ext cx="99584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08" y="2759033"/>
            <a:ext cx="937846" cy="8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04" y="2635707"/>
            <a:ext cx="869687" cy="106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3949" y="1447800"/>
            <a:ext cx="7865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cs typeface="Times New Roman" pitchFamily="18" charset="0"/>
              </a:rPr>
              <a:t>Câu</a:t>
            </a:r>
            <a:r>
              <a:rPr lang="en-US" sz="3200" u="sng" dirty="0">
                <a:cs typeface="Times New Roman" pitchFamily="18" charset="0"/>
              </a:rPr>
              <a:t> 2</a:t>
            </a:r>
            <a:r>
              <a:rPr lang="en-US" sz="3200" dirty="0">
                <a:cs typeface="Times New Roman" pitchFamily="18" charset="0"/>
              </a:rPr>
              <a:t>: </a:t>
            </a:r>
            <a:r>
              <a:rPr lang="en-US" sz="3200" dirty="0" err="1">
                <a:cs typeface="Times New Roman" pitchFamily="18" charset="0"/>
              </a:rPr>
              <a:t>Để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tạo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chiếu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mới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em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thẻ</a:t>
            </a:r>
            <a:r>
              <a:rPr lang="en-US" sz="3200" dirty="0">
                <a:cs typeface="Times New Roman" pitchFamily="18" charset="0"/>
              </a:rPr>
              <a:t> Home </a:t>
            </a:r>
            <a:r>
              <a:rPr lang="en-US" sz="3200" dirty="0" err="1">
                <a:cs typeface="Times New Roman" pitchFamily="18" charset="0"/>
              </a:rPr>
              <a:t>và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chọn</a:t>
            </a:r>
            <a:r>
              <a:rPr lang="en-US" sz="3200" dirty="0">
                <a:cs typeface="Times New Roman" pitchFamily="18" charset="0"/>
              </a:rPr>
              <a:t>?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129" y="2673911"/>
            <a:ext cx="979698" cy="10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06" y="2693236"/>
            <a:ext cx="1439788" cy="66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955217" y="2768694"/>
            <a:ext cx="586154" cy="593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8585" y="2753086"/>
            <a:ext cx="586154" cy="593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1658" y="1447800"/>
            <a:ext cx="7659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>
                <a:cs typeface="Times New Roman" pitchFamily="18" charset="0"/>
              </a:rPr>
              <a:t>Câu</a:t>
            </a:r>
            <a:r>
              <a:rPr lang="en-US" sz="3200" u="sng" dirty="0"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</a:rPr>
              <a:t>3: </a:t>
            </a:r>
            <a:r>
              <a:rPr lang="en-US" sz="3200" dirty="0" err="1">
                <a:cs typeface="Times New Roman" pitchFamily="18" charset="0"/>
              </a:rPr>
              <a:t>Để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lưu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bài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chiếu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em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chọn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pPr algn="just"/>
            <a:endParaRPr lang="en-US" sz="3200" dirty="0"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75751" y="2753086"/>
            <a:ext cx="586154" cy="5930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28847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553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2077" name="Picture 25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8" name="Picture 26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9" name="Picture 27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80" name="Picture 28" descr="Animate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32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951" y="1094026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3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675" y="1211263"/>
            <a:ext cx="8223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27" name="AutoShape 39"/>
          <p:cNvSpPr>
            <a:spLocks noChangeArrowheads="1"/>
          </p:cNvSpPr>
          <p:nvPr/>
        </p:nvSpPr>
        <p:spPr bwMode="auto">
          <a:xfrm>
            <a:off x="19050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8" name="AutoShape 40"/>
          <p:cNvSpPr>
            <a:spLocks noChangeArrowheads="1"/>
          </p:cNvSpPr>
          <p:nvPr/>
        </p:nvSpPr>
        <p:spPr bwMode="auto">
          <a:xfrm>
            <a:off x="2057400" y="26844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1371600" y="1981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0" name="AutoShape 42"/>
          <p:cNvSpPr>
            <a:spLocks noChangeArrowheads="1"/>
          </p:cNvSpPr>
          <p:nvPr/>
        </p:nvSpPr>
        <p:spPr bwMode="auto">
          <a:xfrm>
            <a:off x="1676400" y="2286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2" name="AutoShape 44"/>
          <p:cNvSpPr>
            <a:spLocks noChangeArrowheads="1"/>
          </p:cNvSpPr>
          <p:nvPr/>
        </p:nvSpPr>
        <p:spPr bwMode="auto">
          <a:xfrm>
            <a:off x="1676400" y="1905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3" name="AutoShape 45"/>
          <p:cNvSpPr>
            <a:spLocks noChangeArrowheads="1"/>
          </p:cNvSpPr>
          <p:nvPr/>
        </p:nvSpPr>
        <p:spPr bwMode="auto">
          <a:xfrm>
            <a:off x="4910951" y="3657600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4" name="AutoShape 46"/>
          <p:cNvSpPr>
            <a:spLocks noChangeArrowheads="1"/>
          </p:cNvSpPr>
          <p:nvPr/>
        </p:nvSpPr>
        <p:spPr bwMode="auto">
          <a:xfrm>
            <a:off x="5481638" y="39036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5" name="AutoShape 47"/>
          <p:cNvSpPr>
            <a:spLocks noChangeArrowheads="1"/>
          </p:cNvSpPr>
          <p:nvPr/>
        </p:nvSpPr>
        <p:spPr bwMode="auto">
          <a:xfrm>
            <a:off x="4643438" y="41322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5100638" y="3294063"/>
            <a:ext cx="385762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7" name="AutoShape 49"/>
          <p:cNvSpPr>
            <a:spLocks noChangeArrowheads="1"/>
          </p:cNvSpPr>
          <p:nvPr/>
        </p:nvSpPr>
        <p:spPr bwMode="auto">
          <a:xfrm>
            <a:off x="46482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8" name="AutoShape 50"/>
          <p:cNvSpPr>
            <a:spLocks noChangeArrowheads="1"/>
          </p:cNvSpPr>
          <p:nvPr/>
        </p:nvSpPr>
        <p:spPr bwMode="auto">
          <a:xfrm>
            <a:off x="5181600" y="3657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39" name="AutoShape 51"/>
          <p:cNvSpPr>
            <a:spLocks noChangeArrowheads="1"/>
          </p:cNvSpPr>
          <p:nvPr/>
        </p:nvSpPr>
        <p:spPr bwMode="auto">
          <a:xfrm>
            <a:off x="5029200" y="4114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0" name="AutoShape 52"/>
          <p:cNvSpPr>
            <a:spLocks noChangeArrowheads="1"/>
          </p:cNvSpPr>
          <p:nvPr/>
        </p:nvSpPr>
        <p:spPr bwMode="auto">
          <a:xfrm>
            <a:off x="54864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542" name="AutoShape 54"/>
          <p:cNvSpPr>
            <a:spLocks noChangeArrowheads="1"/>
          </p:cNvSpPr>
          <p:nvPr/>
        </p:nvSpPr>
        <p:spPr bwMode="auto">
          <a:xfrm>
            <a:off x="4876800" y="4572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2070" name="Picture 58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13" y="4849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2" name="Rectangle 201"/>
          <p:cNvSpPr>
            <a:spLocks noChangeArrowheads="1"/>
          </p:cNvSpPr>
          <p:nvPr/>
        </p:nvSpPr>
        <p:spPr bwMode="auto">
          <a:xfrm>
            <a:off x="1445149" y="1540927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MÔN: TIN HỌC 4</a:t>
            </a:r>
          </a:p>
        </p:txBody>
      </p:sp>
      <p:pic>
        <p:nvPicPr>
          <p:cNvPr id="2073" name="Picture 215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2332956" y="468394"/>
            <a:ext cx="76047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PHÚC LỢI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714">
            <a:off x="347506" y="1826163"/>
            <a:ext cx="1686237" cy="23020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6145" y="2350074"/>
            <a:ext cx="74033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2: SAO CHÉP NỘI DUNG </a:t>
            </a:r>
          </a:p>
          <a:p>
            <a:pPr algn="ctr"/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TỪ PHẦN MỀM KHÁC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5415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>
            <a:fillRect/>
          </a:stretch>
        </p:blipFill>
        <p:spPr>
          <a:xfrm>
            <a:off x="-596044" y="2047747"/>
            <a:ext cx="4192905" cy="4001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45392" y="3183930"/>
            <a:ext cx="296608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7" name="太阳形 26"/>
          <p:cNvSpPr/>
          <p:nvPr/>
        </p:nvSpPr>
        <p:spPr>
          <a:xfrm rot="20750437">
            <a:off x="3201515" y="2445705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462524" y="2587186"/>
            <a:ext cx="436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6067" y="2699772"/>
            <a:ext cx="4616933" cy="13388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Chèn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đoạn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văn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bảng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biểu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từ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phần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mềm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Word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vào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trang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trình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7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chiếu</a:t>
            </a:r>
            <a:r>
              <a:rPr lang="en-US" altLang="zh-CN" sz="27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方正粗圆_GBK" pitchFamily="65" charset="-122"/>
                <a:cs typeface="Times New Roman" panose="02020603050405020304" pitchFamily="18" charset="0"/>
              </a:rPr>
              <a:t>.</a:t>
            </a:r>
            <a:endParaRPr lang="en-US" altLang="zh-CN" sz="27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bldLvl="0" animBg="1"/>
      <p:bldP spid="27" grpId="1" bldLvl="0" animBg="1"/>
      <p:bldP spid="1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868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-87154" y="2125504"/>
            <a:ext cx="38862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图片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-228600" y="1982461"/>
            <a:ext cx="3692650" cy="3367254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609600" y="2820626"/>
            <a:ext cx="183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</a:t>
            </a:r>
            <a:r>
              <a: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 </a:t>
            </a:r>
          </a:p>
          <a:p>
            <a:pPr algn="ctr"/>
            <a:r>
              <a:rPr lang="en-US" altLang="zh-CN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 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2758985" y="2126471"/>
            <a:ext cx="79799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82991" y="4092416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3" name="Text Box 12"/>
          <p:cNvSpPr txBox="1"/>
          <p:nvPr/>
        </p:nvSpPr>
        <p:spPr>
          <a:xfrm>
            <a:off x="4978241" y="4187666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5" name="Text Box 14"/>
          <p:cNvSpPr txBox="1"/>
          <p:nvPr/>
        </p:nvSpPr>
        <p:spPr>
          <a:xfrm>
            <a:off x="4978241" y="5200174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6" name="Text Box 10"/>
          <p:cNvSpPr txBox="1"/>
          <p:nvPr/>
        </p:nvSpPr>
        <p:spPr>
          <a:xfrm>
            <a:off x="2758985" y="2905264"/>
            <a:ext cx="6308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Sao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1" name="Text Box 10"/>
          <p:cNvSpPr txBox="1"/>
          <p:nvPr/>
        </p:nvSpPr>
        <p:spPr>
          <a:xfrm>
            <a:off x="2835185" y="3914447"/>
            <a:ext cx="6308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3: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895" y="545812"/>
            <a:ext cx="7557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1.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Soạn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chiếu</a:t>
            </a:r>
            <a:endParaRPr lang="en-US" sz="36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186" y="1447800"/>
            <a:ext cx="92046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Trao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soạn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gợi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  <a:p>
            <a:pPr lvl="0"/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Trang 1: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Tiêu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soạn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Trang 2: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Hổ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Trang 3: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Voi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Trang 4: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Hươu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Trang 5: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Trang 6: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nghĩ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Trang 7: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ơn</a:t>
            </a:r>
            <a:endParaRPr lang="en-US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8868" cy="685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-87154" y="2125504"/>
            <a:ext cx="38862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01485" y="9144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Sao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chiếu</a:t>
            </a:r>
            <a:endParaRPr lang="en-US" sz="3200" b="1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882991" y="4092416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3" name="Text Box 12"/>
          <p:cNvSpPr txBox="1"/>
          <p:nvPr/>
        </p:nvSpPr>
        <p:spPr>
          <a:xfrm>
            <a:off x="4978241" y="4187666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5" name="Text Box 14"/>
          <p:cNvSpPr txBox="1"/>
          <p:nvPr/>
        </p:nvSpPr>
        <p:spPr>
          <a:xfrm>
            <a:off x="4978241" y="5200174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2" name="Cloud 1"/>
          <p:cNvSpPr/>
          <p:nvPr/>
        </p:nvSpPr>
        <p:spPr>
          <a:xfrm>
            <a:off x="1371600" y="2286000"/>
            <a:ext cx="7467600" cy="2362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2 </a:t>
            </a:r>
            <a:r>
              <a:rPr lang="en-US" sz="2800" dirty="0" err="1">
                <a:solidFill>
                  <a:srgbClr val="002060"/>
                </a:solidFill>
              </a:rPr>
              <a:t>người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tìm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hiểu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chép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nội</a:t>
            </a:r>
            <a:r>
              <a:rPr lang="en-US" sz="2800" dirty="0">
                <a:solidFill>
                  <a:srgbClr val="002060"/>
                </a:solidFill>
              </a:rPr>
              <a:t> dung </a:t>
            </a:r>
            <a:r>
              <a:rPr lang="en-US" sz="2800" dirty="0" err="1">
                <a:solidFill>
                  <a:srgbClr val="002060"/>
                </a:solidFill>
              </a:rPr>
              <a:t>vào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chiếu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87" y="980207"/>
            <a:ext cx="5122898" cy="373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4602" y="973280"/>
            <a:ext cx="345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1: </a:t>
            </a:r>
            <a:r>
              <a:rPr lang="en-US" sz="2400" dirty="0" err="1">
                <a:cs typeface="Times New Roman" pitchFamily="18" charset="0"/>
              </a:rPr>
              <a:t>Mở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soạn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thảo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có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chủ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đề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4601" y="2192572"/>
            <a:ext cx="3663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2:  </a:t>
            </a:r>
            <a:r>
              <a:rPr lang="en-US" sz="2400" dirty="0" err="1">
                <a:cs typeface="Times New Roman" pitchFamily="18" charset="0"/>
              </a:rPr>
              <a:t>Chọn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đoạn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văn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bản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giới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thiệu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về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loài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Hổ</a:t>
            </a:r>
            <a:r>
              <a:rPr lang="en-US" sz="2400" dirty="0">
                <a:cs typeface="Times New Roman" pitchFamily="18" charset="0"/>
              </a:rPr>
              <a:t>. </a:t>
            </a:r>
            <a:r>
              <a:rPr lang="en-US" sz="2400" dirty="0" err="1">
                <a:cs typeface="Times New Roman" pitchFamily="18" charset="0"/>
              </a:rPr>
              <a:t>Nháy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chuột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phải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chọn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Copy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hoặc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Ctrl +C.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2311" y="3885242"/>
            <a:ext cx="368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3: </a:t>
            </a:r>
            <a:r>
              <a:rPr lang="en-US" sz="2400" dirty="0" err="1">
                <a:cs typeface="Times New Roman" pitchFamily="18" charset="0"/>
              </a:rPr>
              <a:t>Chọn</a:t>
            </a:r>
            <a:r>
              <a:rPr lang="en-US" sz="2400" dirty="0">
                <a:cs typeface="Times New Roman" pitchFamily="18" charset="0"/>
              </a:rPr>
              <a:t>     </a:t>
            </a:r>
            <a:r>
              <a:rPr lang="en-US" sz="2400" dirty="0" err="1">
                <a:cs typeface="Times New Roman" pitchFamily="18" charset="0"/>
              </a:rPr>
              <a:t>để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nhỏ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soạn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thảo</a:t>
            </a:r>
            <a:r>
              <a:rPr lang="en-US" sz="2400" dirty="0">
                <a:cs typeface="Times New Roman" pitchFamily="18" charset="0"/>
              </a:rPr>
              <a:t>. </a:t>
            </a:r>
            <a:endParaRPr 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06" y="3955104"/>
            <a:ext cx="365012" cy="3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6387" y="178667"/>
            <a:ext cx="79701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Sao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chép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nội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dung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vào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trang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trình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chiếu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:</a:t>
            </a:r>
            <a:endParaRPr lang="en-US" sz="3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1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82" y="914400"/>
            <a:ext cx="5040923" cy="346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51498" y="973280"/>
            <a:ext cx="3458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1: </a:t>
            </a:r>
            <a:r>
              <a:rPr lang="en-US" sz="2400" dirty="0" err="1">
                <a:cs typeface="Times New Roman" pitchFamily="18" charset="0"/>
              </a:rPr>
              <a:t>Mở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soạn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thảo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có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chủ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đề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Tìm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hiểu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một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số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loài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vật</a:t>
            </a:r>
            <a:r>
              <a:rPr lang="en-US" sz="2400" dirty="0"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1497" y="2192572"/>
            <a:ext cx="366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2:  </a:t>
            </a:r>
            <a:r>
              <a:rPr lang="en-US" sz="2400" dirty="0" err="1">
                <a:cs typeface="Times New Roman" pitchFamily="18" charset="0"/>
              </a:rPr>
              <a:t>Chọn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trình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chiếu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giới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thiệu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về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loài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Hổ</a:t>
            </a:r>
            <a:r>
              <a:rPr lang="en-US" sz="2400" dirty="0"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3174431"/>
            <a:ext cx="3680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cs typeface="Times New Roman" pitchFamily="18" charset="0"/>
              </a:rPr>
              <a:t>Bước</a:t>
            </a:r>
            <a:r>
              <a:rPr lang="en-US" sz="2400" dirty="0">
                <a:cs typeface="Times New Roman" pitchFamily="18" charset="0"/>
              </a:rPr>
              <a:t> 3: </a:t>
            </a:r>
            <a:r>
              <a:rPr lang="en-US" sz="2400" dirty="0" err="1">
                <a:cs typeface="Times New Roman" pitchFamily="18" charset="0"/>
              </a:rPr>
              <a:t>Nháy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chuột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phải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chọn</a:t>
            </a:r>
            <a:r>
              <a:rPr lang="en-US" sz="2400" dirty="0">
                <a:cs typeface="Times New Roman" pitchFamily="18" charset="0"/>
              </a:rPr>
              <a:t> Paste </a:t>
            </a:r>
            <a:r>
              <a:rPr lang="en-US" sz="2400" dirty="0" err="1">
                <a:cs typeface="Times New Roman" pitchFamily="18" charset="0"/>
              </a:rPr>
              <a:t>hoặc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nhấn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tổ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hợp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phím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Ctrl + 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387" y="178667"/>
            <a:ext cx="79701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Dán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nội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dung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vào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trang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trình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002060"/>
                </a:solidFill>
                <a:cs typeface="Times New Roman" pitchFamily="18" charset="0"/>
              </a:rPr>
              <a:t>chiếu</a:t>
            </a:r>
            <a:r>
              <a:rPr lang="en-US" sz="3200" u="sng" dirty="0">
                <a:solidFill>
                  <a:srgbClr val="002060"/>
                </a:solidFill>
                <a:cs typeface="Times New Roman" pitchFamily="18" charset="0"/>
              </a:rPr>
              <a:t>:</a:t>
            </a:r>
            <a:endParaRPr lang="en-US" sz="320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001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object type=&quot;2&quot; unique_id=&quot;10037&quot;&gt;&lt;object type=&quot;3&quot; unique_id=&quot;10039&quot;&gt;&lt;property id=&quot;20148&quot; value=&quot;5&quot;/&gt;&lt;property id=&quot;20300&quot; value=&quot;Slide 2&quot;/&gt;&lt;property id=&quot;20307&quot; value=&quot;411&quot;/&gt;&lt;/object&gt;&lt;object type=&quot;3&quot; unique_id=&quot;10043&quot;&gt;&lt;property id=&quot;20148&quot; value=&quot;5&quot;/&gt;&lt;property id=&quot;20300&quot; value=&quot;Slide 3&quot;/&gt;&lt;property id=&quot;20307&quot; value=&quot;414&quot;/&gt;&lt;/object&gt;&lt;object type=&quot;3&quot; unique_id=&quot;10044&quot;&gt;&lt;property id=&quot;20148&quot; value=&quot;5&quot;/&gt;&lt;property id=&quot;20300&quot; value=&quot;Slide 4&quot;/&gt;&lt;property id=&quot;20307&quot; value=&quot;415&quot;/&gt;&lt;/object&gt;&lt;object type=&quot;3&quot; unique_id=&quot;10045&quot;&gt;&lt;property id=&quot;20148&quot; value=&quot;5&quot;/&gt;&lt;property id=&quot;20300&quot; value=&quot;Slide 7&quot;/&gt;&lt;property id=&quot;20307&quot; value=&quot;402&quot;/&gt;&lt;/object&gt;&lt;object type=&quot;3&quot; unique_id=&quot;10046&quot;&gt;&lt;property id=&quot;20148&quot; value=&quot;5&quot;/&gt;&lt;property id=&quot;20300&quot; value=&quot;Slide 8&quot;/&gt;&lt;property id=&quot;20307&quot; value=&quot;395&quot;/&gt;&lt;/object&gt;&lt;object type=&quot;3&quot; unique_id=&quot;10049&quot;&gt;&lt;property id=&quot;20148&quot; value=&quot;5&quot;/&gt;&lt;property id=&quot;20300&quot; value=&quot;Slide 9&quot;/&gt;&lt;property id=&quot;20307&quot; value=&quot;409&quot;/&gt;&lt;/object&gt;&lt;object type=&quot;3&quot; unique_id=&quot;10050&quot;&gt;&lt;property id=&quot;20148&quot; value=&quot;5&quot;/&gt;&lt;property id=&quot;20300&quot; value=&quot;Slide 10&quot;/&gt;&lt;property id=&quot;20307&quot; value=&quot;419&quot;/&gt;&lt;/object&gt;&lt;object type=&quot;3&quot; unique_id=&quot;10055&quot;&gt;&lt;property id=&quot;20148&quot; value=&quot;5&quot;/&gt;&lt;property id=&quot;20300&quot; value=&quot;Slide 13&quot;/&gt;&lt;property id=&quot;20307&quot; value=&quot;408&quot;/&gt;&lt;/object&gt;&lt;object type=&quot;3&quot; unique_id=&quot;14022&quot;&gt;&lt;property id=&quot;20148&quot; value=&quot;5&quot;/&gt;&lt;property id=&quot;20300&quot; value=&quot;Slide 1&quot;/&gt;&lt;property id=&quot;20307&quot; value=&quot;420&quot;/&gt;&lt;/object&gt;&lt;object type=&quot;3&quot; unique_id=&quot;15202&quot;&gt;&lt;property id=&quot;20148&quot; value=&quot;5&quot;/&gt;&lt;property id=&quot;20300&quot; value=&quot;Slide 11&quot;/&gt;&lt;property id=&quot;20307&quot; value=&quot;421&quot;/&gt;&lt;/object&gt;&lt;object type=&quot;3&quot; unique_id=&quot;15338&quot;&gt;&lt;property id=&quot;20148&quot; value=&quot;5&quot;/&gt;&lt;property id=&quot;20300&quot; value=&quot;Slide 5&quot;/&gt;&lt;property id=&quot;20307&quot; value=&quot;422&quot;/&gt;&lt;/object&gt;&lt;object type=&quot;3&quot; unique_id=&quot;15424&quot;&gt;&lt;property id=&quot;20148&quot; value=&quot;5&quot;/&gt;&lt;property id=&quot;20300&quot; value=&quot;Slide 6&quot;/&gt;&lt;property id=&quot;20307&quot; value=&quot;423&quot;/&gt;&lt;/object&gt;&lt;object type=&quot;3&quot; unique_id=&quot;15625&quot;&gt;&lt;property id=&quot;20148&quot; value=&quot;5&quot;/&gt;&lt;property id=&quot;20300&quot; value=&quot;Slide 12&quot;/&gt;&lt;property id=&quot;20307&quot; value=&quot;425&quot;/&gt;&lt;/object&gt;&lt;/object&gt;&lt;object type=&quot;8&quot; unique_id=&quot;1007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7811</TotalTime>
  <Words>480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nguyen van phu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ñoàng maãu soá caùc phaân soá</dc:title>
  <dc:creator>nguyen cao minh</dc:creator>
  <cp:lastModifiedBy>admin</cp:lastModifiedBy>
  <cp:revision>675</cp:revision>
  <dcterms:created xsi:type="dcterms:W3CDTF">2007-01-31T15:27:14Z</dcterms:created>
  <dcterms:modified xsi:type="dcterms:W3CDTF">2021-11-26T09:24:44Z</dcterms:modified>
</cp:coreProperties>
</file>