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5" r:id="rId3"/>
    <p:sldId id="260" r:id="rId4"/>
    <p:sldId id="261" r:id="rId5"/>
    <p:sldId id="262" r:id="rId6"/>
    <p:sldId id="263" r:id="rId7"/>
    <p:sldId id="264" r:id="rId8"/>
    <p:sldId id="265" r:id="rId9"/>
    <p:sldId id="272" r:id="rId10"/>
    <p:sldId id="282" r:id="rId11"/>
    <p:sldId id="274" r:id="rId12"/>
    <p:sldId id="283" r:id="rId13"/>
    <p:sldId id="278" r:id="rId14"/>
    <p:sldId id="280" r:id="rId15"/>
    <p:sldId id="281" r:id="rId16"/>
    <p:sldId id="279" r:id="rId17"/>
    <p:sldId id="276" r:id="rId18"/>
    <p:sldId id="286" r:id="rId19"/>
    <p:sldId id="285" r:id="rId20"/>
    <p:sldId id="287" r:id="rId21"/>
    <p:sldId id="257" r:id="rId22"/>
    <p:sldId id="259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29917-CF5E-4F38-B183-7140E5FF22E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158B3-E86E-434B-BAEB-59A2810A1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7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60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2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2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6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6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3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4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2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8FC14-5462-44FF-A15D-AF8C338F75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9.wdp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7.wdp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microsoft.com/office/2007/relationships/hdphoto" Target="../media/hdphoto22.wdp"/><Relationship Id="rId3" Type="http://schemas.microsoft.com/office/2007/relationships/hdphoto" Target="../media/hdphoto14.wdp"/><Relationship Id="rId21" Type="http://schemas.openxmlformats.org/officeDocument/2006/relationships/image" Target="../media/image61.pn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microsoft.com/office/2007/relationships/hdphoto" Target="../media/hdphoto15.wdp"/><Relationship Id="rId15" Type="http://schemas.openxmlformats.org/officeDocument/2006/relationships/image" Target="../media/image58.png"/><Relationship Id="rId10" Type="http://schemas.openxmlformats.org/officeDocument/2006/relationships/image" Target="../media/image55.jpeg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microsoft.com/office/2007/relationships/hdphoto" Target="../media/hdphoto17.wdp"/><Relationship Id="rId14" Type="http://schemas.microsoft.com/office/2007/relationships/hdphoto" Target="../media/hdphoto19.wdp"/><Relationship Id="rId22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4.png"/><Relationship Id="rId18" Type="http://schemas.microsoft.com/office/2007/relationships/hdphoto" Target="../media/hdphoto19.wdp"/><Relationship Id="rId3" Type="http://schemas.openxmlformats.org/officeDocument/2006/relationships/image" Target="../media/image63.png"/><Relationship Id="rId7" Type="http://schemas.microsoft.com/office/2007/relationships/hdphoto" Target="../media/hdphoto15.wdp"/><Relationship Id="rId12" Type="http://schemas.openxmlformats.org/officeDocument/2006/relationships/image" Target="../media/image68.png"/><Relationship Id="rId17" Type="http://schemas.openxmlformats.org/officeDocument/2006/relationships/image" Target="../media/image57.png"/><Relationship Id="rId2" Type="http://schemas.openxmlformats.org/officeDocument/2006/relationships/image" Target="../media/image6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26.wdp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4" Type="http://schemas.microsoft.com/office/2007/relationships/hdphoto" Target="../media/hdphoto25.wdp"/><Relationship Id="rId9" Type="http://schemas.openxmlformats.org/officeDocument/2006/relationships/image" Target="../media/image66.png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12" Type="http://schemas.openxmlformats.org/officeDocument/2006/relationships/image" Target="../media/image5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64.png"/><Relationship Id="rId5" Type="http://schemas.openxmlformats.org/officeDocument/2006/relationships/image" Target="../media/image72.pn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microsoft.com/office/2007/relationships/hdphoto" Target="../media/hdphoto15.wdp"/><Relationship Id="rId9" Type="http://schemas.openxmlformats.org/officeDocument/2006/relationships/image" Target="../media/image65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87.png"/><Relationship Id="rId4" Type="http://schemas.microsoft.com/office/2007/relationships/hdphoto" Target="../media/hdphoto28.wdp"/><Relationship Id="rId9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1.png"/><Relationship Id="rId18" Type="http://schemas.microsoft.com/office/2007/relationships/hdphoto" Target="../media/hdphoto10.wdp"/><Relationship Id="rId3" Type="http://schemas.openxmlformats.org/officeDocument/2006/relationships/slide" Target="slide5.xml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22.gif"/><Relationship Id="rId10" Type="http://schemas.openxmlformats.org/officeDocument/2006/relationships/image" Target="../media/image20.png"/><Relationship Id="rId19" Type="http://schemas.openxmlformats.org/officeDocument/2006/relationships/image" Target="../media/image25.gif"/><Relationship Id="rId4" Type="http://schemas.openxmlformats.org/officeDocument/2006/relationships/image" Target="../media/image18.png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5" name="Picture 2" descr="Download 999 Hình Nền Powerpoint Dễ Thương, Ngộ Nghĩnh Nhất Quả Đấ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26"/>
            <a:stretch/>
          </p:blipFill>
          <p:spPr bwMode="auto">
            <a:xfrm>
              <a:off x="-1" y="0"/>
              <a:ext cx="12192001" cy="685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C:\Users\ADMIN\Desktop\Nong trai\transcod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31"/>
            <a:stretch/>
          </p:blipFill>
          <p:spPr bwMode="auto">
            <a:xfrm>
              <a:off x="0" y="6248400"/>
              <a:ext cx="121920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900545" y="1293652"/>
            <a:ext cx="10487891" cy="2516348"/>
          </a:xfrm>
          <a:prstGeom prst="roundRect">
            <a:avLst>
              <a:gd name="adj" fmla="val 11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27" y="0"/>
            <a:ext cx="1777772" cy="18703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55615" y="1672065"/>
            <a:ext cx="9800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Chào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mừng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bạn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sinh</a:t>
            </a:r>
            <a:r>
              <a:rPr 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lớp</a:t>
            </a:r>
            <a:r>
              <a:rPr 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3</a:t>
            </a:r>
          </a:p>
          <a:p>
            <a:pPr algn="ctr"/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đến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với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tiết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Mĩ</a:t>
            </a:r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thuật</a:t>
            </a:r>
            <a:endParaRPr lang="en-US" sz="5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8" name="Picture 4" descr="Đám Mây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57" b="73929" l="4231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23500"/>
          <a:stretch/>
        </p:blipFill>
        <p:spPr bwMode="auto">
          <a:xfrm>
            <a:off x="570211" y="137903"/>
            <a:ext cx="2656968" cy="1396259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Đám Mây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57" b="73929" l="4231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23500"/>
          <a:stretch/>
        </p:blipFill>
        <p:spPr bwMode="auto">
          <a:xfrm>
            <a:off x="4652841" y="173199"/>
            <a:ext cx="2015462" cy="1120453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44" y="3804804"/>
            <a:ext cx="3060772" cy="272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79296" y="809541"/>
            <a:ext cx="9591040" cy="2327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673926"/>
            <a:ext cx="12192000" cy="4184073"/>
            <a:chOff x="0" y="1511808"/>
            <a:chExt cx="9144000" cy="3631692"/>
          </a:xfrm>
        </p:grpSpPr>
        <p:pic>
          <p:nvPicPr>
            <p:cNvPr id="2" name="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3" name="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4" name="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5" name="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14016"/>
              <a:ext cx="9144000" cy="2121408"/>
            </a:xfrm>
            <a:prstGeom prst="rect">
              <a:avLst/>
            </a:prstGeom>
          </p:spPr>
        </p:pic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8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654716" y="1420533"/>
            <a:ext cx="757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4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424">
            <a:off x="1195412" y="614601"/>
            <a:ext cx="4121253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2395279"/>
            <a:ext cx="12192000" cy="4462721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4751851" y="-699458"/>
            <a:ext cx="635023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" name="Picture 10" descr="Tranh Vẽ Trên Sỏi Đá Nhỏ : ** Địa chỉ Tranh Đá Cuội Handmad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14604" r="11285" b="12668"/>
          <a:stretch/>
        </p:blipFill>
        <p:spPr bwMode="auto">
          <a:xfrm>
            <a:off x="4304869" y="3156130"/>
            <a:ext cx="4125355" cy="281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s://cdnmedia.thethaovanhoa.vn/2013/12/06/15/12/Ch-tnh-xe-giy-ca-Hoang-Th-Phng-L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571">
            <a:off x="7520280" y="989374"/>
            <a:ext cx="4125356" cy="281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7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79296" y="809541"/>
            <a:ext cx="9591040" cy="2327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673926"/>
            <a:ext cx="12192000" cy="4184073"/>
            <a:chOff x="0" y="1511808"/>
            <a:chExt cx="9144000" cy="3631692"/>
          </a:xfrm>
        </p:grpSpPr>
        <p:pic>
          <p:nvPicPr>
            <p:cNvPr id="2" name="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3" name="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4" name="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5" name="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14016"/>
              <a:ext cx="9144000" cy="2121408"/>
            </a:xfrm>
            <a:prstGeom prst="rect">
              <a:avLst/>
            </a:prstGeom>
          </p:spPr>
        </p:pic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8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365248" y="1364222"/>
            <a:ext cx="804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4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923309" y="431166"/>
            <a:ext cx="8091055" cy="14058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396" y="2073114"/>
            <a:ext cx="1713369" cy="1818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462" y="3891511"/>
            <a:ext cx="1969915" cy="2099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179" y="4066973"/>
            <a:ext cx="1509029" cy="2018745"/>
          </a:xfrm>
          <a:prstGeom prst="rect">
            <a:avLst/>
          </a:prstGeom>
        </p:spPr>
      </p:pic>
      <p:pic>
        <p:nvPicPr>
          <p:cNvPr id="11" name="Picture 6" descr="Các bước vẽ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891" y="2533606"/>
            <a:ext cx="1591317" cy="11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38689" y="5021917"/>
            <a:ext cx="670044" cy="679127"/>
            <a:chOff x="7658525" y="2327564"/>
            <a:chExt cx="2108930" cy="2022763"/>
          </a:xfrm>
        </p:grpSpPr>
        <p:sp>
          <p:nvSpPr>
            <p:cNvPr id="13" name="Freeform 12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57395" y="4004797"/>
            <a:ext cx="559860" cy="401709"/>
            <a:chOff x="7658525" y="2327564"/>
            <a:chExt cx="2108930" cy="2022763"/>
          </a:xfrm>
        </p:grpSpPr>
        <p:sp>
          <p:nvSpPr>
            <p:cNvPr id="16" name="Freeform 15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2156754">
            <a:off x="9983564" y="5131909"/>
            <a:ext cx="586199" cy="651836"/>
            <a:chOff x="7658525" y="2327564"/>
            <a:chExt cx="2108930" cy="2022763"/>
          </a:xfrm>
        </p:grpSpPr>
        <p:sp>
          <p:nvSpPr>
            <p:cNvPr id="19" name="Freeform 18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31" y="2226955"/>
            <a:ext cx="1639692" cy="1714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90" y="2098762"/>
            <a:ext cx="1639442" cy="1649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56" y="4501422"/>
            <a:ext cx="2713964" cy="17201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44572" y="586247"/>
            <a:ext cx="74606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7816" y="533664"/>
            <a:ext cx="2221837" cy="1200850"/>
            <a:chOff x="231078" y="533664"/>
            <a:chExt cx="2438400" cy="120085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6" name="Cloud 25"/>
            <p:cNvSpPr/>
            <p:nvPr/>
          </p:nvSpPr>
          <p:spPr>
            <a:xfrm rot="21273983" flipH="1">
              <a:off x="231078" y="533664"/>
              <a:ext cx="2438400" cy="120085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loud 26"/>
            <p:cNvSpPr/>
            <p:nvPr/>
          </p:nvSpPr>
          <p:spPr>
            <a:xfrm rot="21273983" flipH="1">
              <a:off x="396996" y="641446"/>
              <a:ext cx="2099877" cy="966821"/>
            </a:xfrm>
            <a:prstGeom prst="cloud">
              <a:avLst/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53091" y="782928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4040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90109" y="277091"/>
            <a:ext cx="4197927" cy="997527"/>
            <a:chOff x="3990109" y="277091"/>
            <a:chExt cx="4197927" cy="997527"/>
          </a:xfrm>
        </p:grpSpPr>
        <p:sp>
          <p:nvSpPr>
            <p:cNvPr id="5" name="Rectangle 4"/>
            <p:cNvSpPr/>
            <p:nvPr/>
          </p:nvSpPr>
          <p:spPr>
            <a:xfrm>
              <a:off x="3990109" y="277091"/>
              <a:ext cx="4197927" cy="997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64181" y="528225"/>
              <a:ext cx="3493757" cy="5232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THỰC HIỆN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09" y="3404065"/>
            <a:ext cx="993944" cy="10548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606" y="1760580"/>
            <a:ext cx="1142769" cy="12181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90" y="1842636"/>
            <a:ext cx="875404" cy="117109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55124" y="4890359"/>
            <a:ext cx="3531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56056" y="4890359"/>
            <a:ext cx="334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378629" y="4890359"/>
            <a:ext cx="3395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Picture 6" descr="Các bước vẽ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771" y="2994037"/>
            <a:ext cx="923140" cy="6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2812647" y="3147050"/>
            <a:ext cx="402602" cy="393969"/>
            <a:chOff x="7658525" y="2327564"/>
            <a:chExt cx="2108930" cy="2022763"/>
          </a:xfrm>
        </p:grpSpPr>
        <p:sp>
          <p:nvSpPr>
            <p:cNvPr id="106" name="Freeform 105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211360" y="3047748"/>
            <a:ext cx="336397" cy="233036"/>
            <a:chOff x="7658525" y="2327564"/>
            <a:chExt cx="2108930" cy="2022763"/>
          </a:xfrm>
        </p:grpSpPr>
        <p:sp>
          <p:nvSpPr>
            <p:cNvPr id="109" name="Freeform 108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256258" y="1842184"/>
            <a:ext cx="3626779" cy="2649452"/>
            <a:chOff x="8283968" y="1842184"/>
            <a:chExt cx="3626779" cy="2649452"/>
          </a:xfrm>
        </p:grpSpPr>
        <p:grpSp>
          <p:nvGrpSpPr>
            <p:cNvPr id="101" name="Group 100"/>
            <p:cNvGrpSpPr/>
            <p:nvPr/>
          </p:nvGrpSpPr>
          <p:grpSpPr>
            <a:xfrm>
              <a:off x="8283968" y="1842184"/>
              <a:ext cx="3626779" cy="2649452"/>
              <a:chOff x="8397295" y="1842184"/>
              <a:chExt cx="3626779" cy="2654006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8397295" y="1842184"/>
                <a:ext cx="3626779" cy="265400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6769" y="1946230"/>
                <a:ext cx="3418139" cy="2444367"/>
              </a:xfrm>
              <a:prstGeom prst="rect">
                <a:avLst/>
              </a:prstGeom>
            </p:spPr>
          </p:pic>
        </p:grpSp>
        <p:pic>
          <p:nvPicPr>
            <p:cNvPr id="103" name="Picture 6" descr="Các bước vẽ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527" y="1897307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1" name="Group 110"/>
            <p:cNvGrpSpPr/>
            <p:nvPr/>
          </p:nvGrpSpPr>
          <p:grpSpPr>
            <a:xfrm>
              <a:off x="11249530" y="2841780"/>
              <a:ext cx="402602" cy="393969"/>
              <a:chOff x="7658525" y="2327564"/>
              <a:chExt cx="2108930" cy="2022763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11390459" y="3083062"/>
              <a:ext cx="336397" cy="233036"/>
              <a:chOff x="7658525" y="2327564"/>
              <a:chExt cx="2108930" cy="2022763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66FF33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 rot="2156754">
            <a:off x="3710615" y="2883243"/>
            <a:ext cx="352223" cy="378137"/>
            <a:chOff x="7658525" y="2327564"/>
            <a:chExt cx="2108930" cy="2022763"/>
          </a:xfrm>
        </p:grpSpPr>
        <p:sp>
          <p:nvSpPr>
            <p:cNvPr id="124" name="Freeform 123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8" y="3555971"/>
            <a:ext cx="951203" cy="9948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6" y="3420812"/>
            <a:ext cx="951058" cy="9571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1" y="1857062"/>
            <a:ext cx="1574400" cy="9978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317176" y="1842184"/>
            <a:ext cx="3626779" cy="2654006"/>
            <a:chOff x="4317176" y="1842184"/>
            <a:chExt cx="3626779" cy="2654006"/>
          </a:xfrm>
        </p:grpSpPr>
        <p:sp>
          <p:nvSpPr>
            <p:cNvPr id="96" name="Rectangle 95"/>
            <p:cNvSpPr/>
            <p:nvPr/>
          </p:nvSpPr>
          <p:spPr>
            <a:xfrm>
              <a:off x="4317176" y="1842184"/>
              <a:ext cx="3626779" cy="265400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08132" y="1941715"/>
              <a:ext cx="3418139" cy="2436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1201" y="2090907"/>
              <a:ext cx="966093" cy="102531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5764" y="2194272"/>
              <a:ext cx="764647" cy="1022927"/>
            </a:xfrm>
            <a:prstGeom prst="rect">
              <a:avLst/>
            </a:prstGeom>
          </p:spPr>
        </p:pic>
        <p:pic>
          <p:nvPicPr>
            <p:cNvPr id="102" name="Picture 6" descr="Các bước vẽ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433" y="1928902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7" name="Group 116"/>
            <p:cNvGrpSpPr/>
            <p:nvPr/>
          </p:nvGrpSpPr>
          <p:grpSpPr>
            <a:xfrm>
              <a:off x="7306175" y="2841780"/>
              <a:ext cx="402602" cy="393969"/>
              <a:chOff x="7658525" y="2327564"/>
              <a:chExt cx="2108930" cy="2022763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435" y="3391344"/>
              <a:ext cx="951203" cy="994880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143" y="3408814"/>
              <a:ext cx="951058" cy="95715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414" y="2775421"/>
              <a:ext cx="1122300" cy="1196379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5" y="3004453"/>
              <a:ext cx="1574400" cy="99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13169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37" y="972642"/>
            <a:ext cx="5863726" cy="4400893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3396495" y="1086237"/>
            <a:ext cx="5536365" cy="41143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4922" l="0" r="94217"/>
                    </a14:imgEffect>
                    <a14:imgEffect>
                      <a14:artisticPlasticWrap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838" y="875321"/>
            <a:ext cx="4367943" cy="2206959"/>
          </a:xfrm>
          <a:prstGeom prst="rect">
            <a:avLst/>
          </a:prstGeom>
        </p:spPr>
      </p:pic>
      <p:sp>
        <p:nvSpPr>
          <p:cNvPr id="75" name="Freeform 74"/>
          <p:cNvSpPr/>
          <p:nvPr/>
        </p:nvSpPr>
        <p:spPr>
          <a:xfrm>
            <a:off x="3396495" y="2429809"/>
            <a:ext cx="5536365" cy="2770801"/>
          </a:xfrm>
          <a:custGeom>
            <a:avLst/>
            <a:gdLst>
              <a:gd name="connsiteX0" fmla="*/ 2833973 w 5767316"/>
              <a:gd name="connsiteY0" fmla="*/ 0 h 2770801"/>
              <a:gd name="connsiteX1" fmla="*/ 5641999 w 5767316"/>
              <a:gd name="connsiteY1" fmla="*/ 1077286 h 2770801"/>
              <a:gd name="connsiteX2" fmla="*/ 5767316 w 5767316"/>
              <a:gd name="connsiteY2" fmla="*/ 1244972 h 2770801"/>
              <a:gd name="connsiteX3" fmla="*/ 5767316 w 5767316"/>
              <a:gd name="connsiteY3" fmla="*/ 2770801 h 2770801"/>
              <a:gd name="connsiteX4" fmla="*/ 0 w 5767316"/>
              <a:gd name="connsiteY4" fmla="*/ 2770801 h 2770801"/>
              <a:gd name="connsiteX5" fmla="*/ 0 w 5767316"/>
              <a:gd name="connsiteY5" fmla="*/ 1112005 h 2770801"/>
              <a:gd name="connsiteX6" fmla="*/ 25948 w 5767316"/>
              <a:gd name="connsiteY6" fmla="*/ 1077286 h 2770801"/>
              <a:gd name="connsiteX7" fmla="*/ 2833973 w 5767316"/>
              <a:gd name="connsiteY7" fmla="*/ 0 h 277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7316" h="2770801">
                <a:moveTo>
                  <a:pt x="2833973" y="0"/>
                </a:moveTo>
                <a:cubicBezTo>
                  <a:pt x="4046516" y="0"/>
                  <a:pt x="5101221" y="435606"/>
                  <a:pt x="5641999" y="1077286"/>
                </a:cubicBezTo>
                <a:lnTo>
                  <a:pt x="5767316" y="1244972"/>
                </a:lnTo>
                <a:lnTo>
                  <a:pt x="5767316" y="2770801"/>
                </a:lnTo>
                <a:lnTo>
                  <a:pt x="0" y="2770801"/>
                </a:lnTo>
                <a:lnTo>
                  <a:pt x="0" y="1112005"/>
                </a:lnTo>
                <a:lnTo>
                  <a:pt x="25948" y="1077286"/>
                </a:lnTo>
                <a:cubicBezTo>
                  <a:pt x="566726" y="435606"/>
                  <a:pt x="1621430" y="0"/>
                  <a:pt x="283397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950" y="5120080"/>
            <a:ext cx="2136449" cy="1354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1271" y="4820808"/>
            <a:ext cx="1550729" cy="16530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49489" y="5878573"/>
            <a:ext cx="516111" cy="534613"/>
            <a:chOff x="7658525" y="2327564"/>
            <a:chExt cx="2108930" cy="2022763"/>
          </a:xfrm>
        </p:grpSpPr>
        <p:sp>
          <p:nvSpPr>
            <p:cNvPr id="7" name="Freeform 6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08236" y="6313582"/>
            <a:ext cx="431240" cy="316228"/>
            <a:chOff x="7658525" y="2327564"/>
            <a:chExt cx="2108930" cy="2022763"/>
          </a:xfrm>
        </p:grpSpPr>
        <p:sp>
          <p:nvSpPr>
            <p:cNvPr id="10" name="Freeform 9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rot="2156754">
            <a:off x="6228242" y="6091865"/>
            <a:ext cx="451528" cy="513129"/>
            <a:chOff x="7658525" y="2327564"/>
            <a:chExt cx="2108930" cy="2022763"/>
          </a:xfrm>
        </p:grpSpPr>
        <p:sp>
          <p:nvSpPr>
            <p:cNvPr id="13" name="Freeform 12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8" y="5470856"/>
            <a:ext cx="1290776" cy="135004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63" y="5268403"/>
            <a:ext cx="1443917" cy="1361407"/>
          </a:xfrm>
          <a:prstGeom prst="rect">
            <a:avLst/>
          </a:prstGeom>
        </p:spPr>
      </p:pic>
      <p:pic>
        <p:nvPicPr>
          <p:cNvPr id="79" name="Picture 78" descr="7 cách vẽ cây đơn giản vẫn đẹp lung linh - Sáng tạo - Việt Giải Trí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" b="97703" l="0" r="96800"/>
                    </a14:imgEffect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127"/>
          <a:stretch/>
        </p:blipFill>
        <p:spPr bwMode="auto">
          <a:xfrm>
            <a:off x="3289187" y="1086237"/>
            <a:ext cx="2419950" cy="2424545"/>
          </a:xfrm>
          <a:custGeom>
            <a:avLst/>
            <a:gdLst>
              <a:gd name="connsiteX0" fmla="*/ 0 w 2743200"/>
              <a:gd name="connsiteY0" fmla="*/ 0 h 3787415"/>
              <a:gd name="connsiteX1" fmla="*/ 2743200 w 2743200"/>
              <a:gd name="connsiteY1" fmla="*/ 0 h 3787415"/>
              <a:gd name="connsiteX2" fmla="*/ 2743200 w 2743200"/>
              <a:gd name="connsiteY2" fmla="*/ 3787415 h 3787415"/>
              <a:gd name="connsiteX3" fmla="*/ 1892300 w 2743200"/>
              <a:gd name="connsiteY3" fmla="*/ 3787415 h 3787415"/>
              <a:gd name="connsiteX4" fmla="*/ 1892300 w 2743200"/>
              <a:gd name="connsiteY4" fmla="*/ 3535796 h 3787415"/>
              <a:gd name="connsiteX5" fmla="*/ 660400 w 2743200"/>
              <a:gd name="connsiteY5" fmla="*/ 3535796 h 3787415"/>
              <a:gd name="connsiteX6" fmla="*/ 660400 w 2743200"/>
              <a:gd name="connsiteY6" fmla="*/ 3787415 h 3787415"/>
              <a:gd name="connsiteX7" fmla="*/ 0 w 2743200"/>
              <a:gd name="connsiteY7" fmla="*/ 3787415 h 37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3787415">
                <a:moveTo>
                  <a:pt x="0" y="0"/>
                </a:moveTo>
                <a:lnTo>
                  <a:pt x="2743200" y="0"/>
                </a:lnTo>
                <a:lnTo>
                  <a:pt x="2743200" y="3787415"/>
                </a:lnTo>
                <a:lnTo>
                  <a:pt x="1892300" y="3787415"/>
                </a:lnTo>
                <a:lnTo>
                  <a:pt x="1892300" y="3535796"/>
                </a:lnTo>
                <a:lnTo>
                  <a:pt x="660400" y="3535796"/>
                </a:lnTo>
                <a:lnTo>
                  <a:pt x="660400" y="3787415"/>
                </a:lnTo>
                <a:lnTo>
                  <a:pt x="0" y="37874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7 cách vẽ cây đơn giản vẫn đẹp lung linh - Sáng tạo - Việt Giải Trí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" b="97703" l="0" r="96800"/>
                    </a14:imgEffect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127"/>
          <a:stretch/>
        </p:blipFill>
        <p:spPr bwMode="auto">
          <a:xfrm>
            <a:off x="6326659" y="1086237"/>
            <a:ext cx="1781577" cy="1784960"/>
          </a:xfrm>
          <a:custGeom>
            <a:avLst/>
            <a:gdLst>
              <a:gd name="connsiteX0" fmla="*/ 0 w 2743200"/>
              <a:gd name="connsiteY0" fmla="*/ 0 h 3787415"/>
              <a:gd name="connsiteX1" fmla="*/ 2743200 w 2743200"/>
              <a:gd name="connsiteY1" fmla="*/ 0 h 3787415"/>
              <a:gd name="connsiteX2" fmla="*/ 2743200 w 2743200"/>
              <a:gd name="connsiteY2" fmla="*/ 3787415 h 3787415"/>
              <a:gd name="connsiteX3" fmla="*/ 1892300 w 2743200"/>
              <a:gd name="connsiteY3" fmla="*/ 3787415 h 3787415"/>
              <a:gd name="connsiteX4" fmla="*/ 1892300 w 2743200"/>
              <a:gd name="connsiteY4" fmla="*/ 3535796 h 3787415"/>
              <a:gd name="connsiteX5" fmla="*/ 660400 w 2743200"/>
              <a:gd name="connsiteY5" fmla="*/ 3535796 h 3787415"/>
              <a:gd name="connsiteX6" fmla="*/ 660400 w 2743200"/>
              <a:gd name="connsiteY6" fmla="*/ 3787415 h 3787415"/>
              <a:gd name="connsiteX7" fmla="*/ 0 w 2743200"/>
              <a:gd name="connsiteY7" fmla="*/ 3787415 h 37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3787415">
                <a:moveTo>
                  <a:pt x="0" y="0"/>
                </a:moveTo>
                <a:lnTo>
                  <a:pt x="2743200" y="0"/>
                </a:lnTo>
                <a:lnTo>
                  <a:pt x="2743200" y="3787415"/>
                </a:lnTo>
                <a:lnTo>
                  <a:pt x="1892300" y="3787415"/>
                </a:lnTo>
                <a:lnTo>
                  <a:pt x="1892300" y="3535796"/>
                </a:lnTo>
                <a:lnTo>
                  <a:pt x="660400" y="3535796"/>
                </a:lnTo>
                <a:lnTo>
                  <a:pt x="660400" y="3787415"/>
                </a:lnTo>
                <a:lnTo>
                  <a:pt x="0" y="37874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ác bước vẽ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442" y="5562074"/>
            <a:ext cx="1252694" cy="8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11" y="5040642"/>
            <a:ext cx="1187916" cy="15891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44" y="5397925"/>
            <a:ext cx="1290578" cy="129885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4651905" y="378013"/>
            <a:ext cx="297488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3483457" y="2871197"/>
            <a:ext cx="516111" cy="534613"/>
            <a:chOff x="7658525" y="2327564"/>
            <a:chExt cx="2108930" cy="2022763"/>
          </a:xfrm>
        </p:grpSpPr>
        <p:sp>
          <p:nvSpPr>
            <p:cNvPr id="92" name="Freeform 91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 rot="2156754">
            <a:off x="3886941" y="3081219"/>
            <a:ext cx="380357" cy="374304"/>
            <a:chOff x="7658525" y="2327564"/>
            <a:chExt cx="2108930" cy="2022763"/>
          </a:xfrm>
        </p:grpSpPr>
        <p:sp>
          <p:nvSpPr>
            <p:cNvPr id="96" name="Freeform 95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978218" y="2806705"/>
            <a:ext cx="431240" cy="316228"/>
            <a:chOff x="7658525" y="2327564"/>
            <a:chExt cx="2108930" cy="2022763"/>
          </a:xfrm>
        </p:grpSpPr>
        <p:sp>
          <p:nvSpPr>
            <p:cNvPr id="99" name="Freeform 98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8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11302 -0.5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43138 -0.496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47031 -0.21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47696 -0.240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35599 -0.3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1406 -0.2469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0.07474 -0.6460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4323 -0.4192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2097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0362 -0.524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2625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900" y="3834492"/>
            <a:ext cx="1348774" cy="1431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3078" y="1369386"/>
            <a:ext cx="1550729" cy="1653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36" y="1348834"/>
            <a:ext cx="1187916" cy="1589168"/>
          </a:xfrm>
          <a:prstGeom prst="rect">
            <a:avLst/>
          </a:prstGeom>
        </p:spPr>
      </p:pic>
      <p:pic>
        <p:nvPicPr>
          <p:cNvPr id="5" name="Picture 6" descr="Các bước vẽ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51" y="3036902"/>
            <a:ext cx="1252694" cy="8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51695" y="2837466"/>
            <a:ext cx="516111" cy="534613"/>
            <a:chOff x="7658525" y="2327564"/>
            <a:chExt cx="2108930" cy="2022763"/>
          </a:xfrm>
        </p:grpSpPr>
        <p:sp>
          <p:nvSpPr>
            <p:cNvPr id="7" name="Freeform 6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20452" y="3333667"/>
            <a:ext cx="431240" cy="316228"/>
            <a:chOff x="7658525" y="2327564"/>
            <a:chExt cx="2108930" cy="2022763"/>
          </a:xfrm>
        </p:grpSpPr>
        <p:sp>
          <p:nvSpPr>
            <p:cNvPr id="10" name="Freeform 9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rot="2156754">
            <a:off x="3951648" y="3237692"/>
            <a:ext cx="451528" cy="513129"/>
            <a:chOff x="7658525" y="2327564"/>
            <a:chExt cx="2108930" cy="2022763"/>
          </a:xfrm>
        </p:grpSpPr>
        <p:sp>
          <p:nvSpPr>
            <p:cNvPr id="13" name="Freeform 12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36" y="3993254"/>
            <a:ext cx="1290776" cy="1350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8" y="3890342"/>
            <a:ext cx="1290578" cy="1298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35" y="1579334"/>
            <a:ext cx="2136449" cy="135408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019867" y="531386"/>
            <a:ext cx="3828620" cy="2788016"/>
            <a:chOff x="8283968" y="1842184"/>
            <a:chExt cx="3626779" cy="2649452"/>
          </a:xfrm>
        </p:grpSpPr>
        <p:grpSp>
          <p:nvGrpSpPr>
            <p:cNvPr id="19" name="Group 18"/>
            <p:cNvGrpSpPr/>
            <p:nvPr/>
          </p:nvGrpSpPr>
          <p:grpSpPr>
            <a:xfrm>
              <a:off x="8283968" y="1842184"/>
              <a:ext cx="3626779" cy="2649452"/>
              <a:chOff x="8397295" y="1842184"/>
              <a:chExt cx="3626779" cy="265400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8397295" y="1842184"/>
                <a:ext cx="3626779" cy="265400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6769" y="1946230"/>
                <a:ext cx="3418139" cy="2444367"/>
              </a:xfrm>
              <a:prstGeom prst="rect">
                <a:avLst/>
              </a:prstGeom>
            </p:spPr>
          </p:pic>
        </p:grpSp>
        <p:pic>
          <p:nvPicPr>
            <p:cNvPr id="20" name="Picture 6" descr="Các bước vẽ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527" y="1897307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1249530" y="2841780"/>
              <a:ext cx="402602" cy="393969"/>
              <a:chOff x="7658525" y="2327564"/>
              <a:chExt cx="2108930" cy="2022763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1390459" y="3083062"/>
              <a:ext cx="336397" cy="233036"/>
              <a:chOff x="7658525" y="2327564"/>
              <a:chExt cx="2108930" cy="2022763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66FF33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67" y="3702287"/>
            <a:ext cx="3828620" cy="275563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50" y="3632634"/>
            <a:ext cx="1902117" cy="165825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44" y="1539198"/>
            <a:ext cx="1902117" cy="165215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36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ranh Vẽ Trên Sỏi Đá Nhỏ : ** Địa chỉ Tranh Đá Cuội Handma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4095" r="14025" b="23099"/>
          <a:stretch/>
        </p:blipFill>
        <p:spPr bwMode="auto">
          <a:xfrm>
            <a:off x="6276110" y="1734299"/>
            <a:ext cx="5065684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ội xuân, một sức mạnh tinh thần | Tạp chí Tuyên gi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34300"/>
            <a:ext cx="42672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Bài giảng, giáo án - Trường MN Hồng Thái Tây &amp;lt; Trung tâm Thông tin - Thư  việ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290887"/>
            <a:ext cx="5079611" cy="28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Xé dán hình con gà_ Tranh xé dán con gà_ Cách xé dán con gà_ Xé dán con gà 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290887"/>
            <a:ext cx="5354271" cy="30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2291" y="457200"/>
            <a:ext cx="454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7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4 Gợi Ý Vẽ Tranh Đề Tài Lễ Hội Lớp 9 Đơn Giản Nhất Cho Các Bạn Học Si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2"/>
          <a:stretch/>
        </p:blipFill>
        <p:spPr bwMode="auto">
          <a:xfrm>
            <a:off x="1451429" y="589148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Vẽ tranh về đề tài lễ hội đẹp, đơn giản và ý nghĩa của người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10" y="589148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hối 1 - Thi vẽ tranh xé dán kỉ niệm ngày Quốc tế Phụ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15727" r="7978" b="16780"/>
          <a:stretch/>
        </p:blipFill>
        <p:spPr bwMode="auto">
          <a:xfrm>
            <a:off x="1451429" y="3695206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hững mảnh “Ghép” ấn tượng - Báo Nhân Dâ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10" y="3695206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796113" y="490368"/>
            <a:ext cx="3892498" cy="2694257"/>
            <a:chOff x="8077199" y="3368360"/>
            <a:chExt cx="3685309" cy="2700944"/>
          </a:xfrm>
        </p:grpSpPr>
        <p:pic>
          <p:nvPicPr>
            <p:cNvPr id="2058" name="Picture 10" descr="Tranh xé dán - Sinh hoạt - Nguyễn Thị Hương - Thư viện ảnh, tranh SGK Tiểu  học - THC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" b="7301"/>
            <a:stretch/>
          </p:blipFill>
          <p:spPr bwMode="auto">
            <a:xfrm>
              <a:off x="8077199" y="3368360"/>
              <a:ext cx="3685309" cy="26605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52" name="Picture 4" descr="HỘI THI: &amp;quot;BÉ KHÉO TAY&amp;quot; NĂM HỌC 2018 - 2019 CỦA CÁC BÉ ..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35" b="89844" l="8008" r="93359"/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5" t="19877" r="6547" b="11472"/>
            <a:stretch/>
          </p:blipFill>
          <p:spPr bwMode="auto">
            <a:xfrm rot="5400000">
              <a:off x="8326591" y="4354908"/>
              <a:ext cx="1998445" cy="118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triển lãm tranh với chủ đề “Sắc màu mùa xuân”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00" b="80000" l="10000" r="8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1" t="17089" r="24466" b="16582"/>
            <a:stretch/>
          </p:blipFill>
          <p:spPr bwMode="auto">
            <a:xfrm>
              <a:off x="9850583" y="4712667"/>
              <a:ext cx="1911925" cy="135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4" descr="Vẽ Tranh Đề Tài Lễ Hội Thổi Cơm, Hội Đua Thuyền Vẽ Tranh Đề Tài Lễ Hội Nấu  Cơ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13" y="3705540"/>
            <a:ext cx="3952886" cy="269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41" y="492780"/>
            <a:ext cx="3962743" cy="2725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2" descr="VẼ TRANH ĐỀ TÀI LỄ HỘI NGÀY TẾT - Tranh Dán Tường Anh T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41" y="3705540"/>
            <a:ext cx="3962743" cy="2712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76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384412" y="737135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170709" y="210207"/>
            <a:ext cx="9850582" cy="574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2080" y="3230418"/>
            <a:ext cx="442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 ĐỘNG</a:t>
            </a:r>
            <a:endParaRPr lang="zh-CN" altLang="en-US" sz="60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97527" y="595745"/>
            <a:ext cx="10446328" cy="35688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673926"/>
            <a:ext cx="12192000" cy="4184073"/>
            <a:chOff x="0" y="1511808"/>
            <a:chExt cx="9144000" cy="3631692"/>
          </a:xfrm>
        </p:grpSpPr>
        <p:pic>
          <p:nvPicPr>
            <p:cNvPr id="2" name="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3" name="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4" name="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5" name="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14016"/>
              <a:ext cx="9144000" cy="2121408"/>
            </a:xfrm>
            <a:prstGeom prst="rect">
              <a:avLst/>
            </a:prstGeom>
          </p:spPr>
        </p:pic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8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28049" y="788319"/>
            <a:ext cx="804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0388" y="1691316"/>
            <a:ext cx="8366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3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7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6142" y="20686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7726" y="2943867"/>
            <a:ext cx="85965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1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310" y="-2669310"/>
            <a:ext cx="6853382" cy="12192002"/>
          </a:xfrm>
          <a:prstGeom prst="rect">
            <a:avLst/>
          </a:prstGeom>
        </p:spPr>
      </p:pic>
      <p:pic>
        <p:nvPicPr>
          <p:cNvPr id="1026" name="Picture 2" descr="Trải nghiệm Đất sét Nhật loại A siêu bền - Đất Nặn | Đất sét Nhật | Đất s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55" y="2119746"/>
            <a:ext cx="5991665" cy="35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4050" y="1288473"/>
            <a:ext cx="7232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9927" y="61830"/>
            <a:ext cx="3380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84368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26024" y="1"/>
            <a:ext cx="6499322" cy="7038108"/>
            <a:chOff x="2506133" y="293510"/>
            <a:chExt cx="4086578" cy="4849989"/>
          </a:xfrm>
        </p:grpSpPr>
        <p:pic>
          <p:nvPicPr>
            <p:cNvPr id="2" name="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506133" y="293510"/>
              <a:ext cx="4086578" cy="4849989"/>
            </a:xfrm>
            <a:prstGeom prst="rect">
              <a:avLst/>
            </a:prstGeom>
          </p:spPr>
        </p:pic>
        <p:pic>
          <p:nvPicPr>
            <p:cNvPr id="3" name="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244622" y="2281971"/>
              <a:ext cx="2122311" cy="1873955"/>
            </a:xfrm>
            <a:prstGeom prst="rect">
              <a:avLst/>
            </a:prstGeom>
          </p:spPr>
        </p:pic>
        <p:pic>
          <p:nvPicPr>
            <p:cNvPr id="4" name="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54488" y="293510"/>
              <a:ext cx="2427111" cy="178364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 rot="20831511">
            <a:off x="4036727" y="2512281"/>
            <a:ext cx="3252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Thank you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43882" y="757952"/>
            <a:ext cx="431074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SÔNG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4" y="2505111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0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959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98" y="5328294"/>
            <a:ext cx="1750150" cy="13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48" y="4822499"/>
            <a:ext cx="1895233" cy="14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40" y="3701168"/>
            <a:ext cx="1791704" cy="13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02" y="2551822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591" y="-32673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44" y="4822499"/>
            <a:ext cx="1148424" cy="15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63901" y="2227746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39" y="2100937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hlinkClick r:id="rId20" action="ppaction://hlinksldjump"/>
          </p:cNvPr>
          <p:cNvSpPr/>
          <p:nvPr/>
        </p:nvSpPr>
        <p:spPr>
          <a:xfrm flipH="1">
            <a:off x="280525" y="5979886"/>
            <a:ext cx="895131" cy="661020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405 -0.10555 C 0.04922 -0.12916 0.06354 -0.14398 0.07982 -0.14837 C 0.09805 -0.1537 0.11406 -0.14606 0.12578 -0.12847 L 0.18385 -0.05092 " pathEditMode="relative" rAng="21060000" ptsTypes="AAA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18 L 0.32592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91 -0.08889 L 0.45065 -0.2849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65 -0.28496 L 0.44193 -0.4900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93 -0.49004 L 0.3832 -0.6608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5 -0.62129 L 0.34492 -0.62129 C 0.35 -0.62129 0.35573 -0.63611 0.36094 -0.63865 C 0.36458 -0.63865 0.37175 -0.62476 0.37487 -0.62476 C 0.3793 -0.62476 0.38372 -0.62893 0.39206 -0.62893 L 0.39779 -0.79328 L 0.40417 -0.59467 L 0.41185 -0.62129 L 0.4181 -0.62893 L 0.43346 -0.62245 C 0.4405 -0.62569 0.44622 -0.63958 0.45313 -0.64467 C 0.45573 -0.64606 0.46146 -0.64699 0.46523 -0.64467 C 0.46914 -0.64259 0.4724 -0.62777 0.47357 -0.62662 C 0.47552 -0.62245 0.47982 -0.62662 0.48242 -0.62476 L 0.48633 -0.62129 L 0.49336 -0.62129 " pathEditMode="relative" rAng="0" ptsTypes="AAAAAAAAAAAAAA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726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50781" y="4105066"/>
            <a:ext cx="5980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9" y="876167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4036" y="4314021"/>
            <a:ext cx="6213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tượng trưng cho mùa xuân ở miền Bắc?</a:t>
            </a:r>
            <a:endParaRPr lang="en-US" sz="4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776139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7200" y="4114092"/>
            <a:ext cx="63572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</a:rPr>
              <a:t>Hình chữ nhật đỏ rực hồng,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</a:rPr>
              <a:t>Ngôi sao ở giữa nhìn trông màu vàng,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</a:rPr>
              <a:t>Ở khắp đất nước Việt Nam,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</a:rPr>
              <a:t>Luôn bay trước gió huy hoàng muôn năm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+mj-lt"/>
              </a:rPr>
              <a:t>                                                   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Là gì?</a:t>
            </a:r>
          </a:p>
          <a:p>
            <a:pPr algn="just"/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endParaRPr lang="en-US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92957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0210" y="4234142"/>
            <a:ext cx="6138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56000" y="-604905"/>
            <a:ext cx="5689600" cy="3378585"/>
            <a:chOff x="3556000" y="-604905"/>
            <a:chExt cx="5689600" cy="3378585"/>
          </a:xfrm>
        </p:grpSpPr>
        <p:pic>
          <p:nvPicPr>
            <p:cNvPr id="9" name="Picture 4" descr="C:\Users\ADMIN\Desktop\453552345 (3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36" l="0" r="100000">
                          <a14:foregroundMark x1="48087" y1="3274" x2="50000" y2="3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-604905"/>
              <a:ext cx="5689600" cy="337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934856" y="891519"/>
              <a:ext cx="31786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573011" y="1601808"/>
            <a:ext cx="2970778" cy="2862358"/>
            <a:chOff x="1288473" y="1338208"/>
            <a:chExt cx="3489281" cy="34416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250" b="88056" l="15547" r="56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7" t="20171" r="44077" b="13805"/>
            <a:stretch/>
          </p:blipFill>
          <p:spPr>
            <a:xfrm>
              <a:off x="1399362" y="1338208"/>
              <a:ext cx="3164315" cy="3122955"/>
            </a:xfrm>
            <a:custGeom>
              <a:avLst/>
              <a:gdLst>
                <a:gd name="connsiteX0" fmla="*/ 2060819 w 3962400"/>
                <a:gd name="connsiteY0" fmla="*/ 0 h 3802096"/>
                <a:gd name="connsiteX1" fmla="*/ 3870244 w 3962400"/>
                <a:gd name="connsiteY1" fmla="*/ 962063 h 3802096"/>
                <a:gd name="connsiteX2" fmla="*/ 3962400 w 3962400"/>
                <a:gd name="connsiteY2" fmla="*/ 1113758 h 3802096"/>
                <a:gd name="connsiteX3" fmla="*/ 3962400 w 3962400"/>
                <a:gd name="connsiteY3" fmla="*/ 3250425 h 3802096"/>
                <a:gd name="connsiteX4" fmla="*/ 3870244 w 3962400"/>
                <a:gd name="connsiteY4" fmla="*/ 3402119 h 3802096"/>
                <a:gd name="connsiteX5" fmla="*/ 3603791 w 3962400"/>
                <a:gd name="connsiteY5" fmla="*/ 3725063 h 3802096"/>
                <a:gd name="connsiteX6" fmla="*/ 3519033 w 3962400"/>
                <a:gd name="connsiteY6" fmla="*/ 3802096 h 3802096"/>
                <a:gd name="connsiteX7" fmla="*/ 602606 w 3962400"/>
                <a:gd name="connsiteY7" fmla="*/ 3802096 h 3802096"/>
                <a:gd name="connsiteX8" fmla="*/ 517848 w 3962400"/>
                <a:gd name="connsiteY8" fmla="*/ 3725063 h 3802096"/>
                <a:gd name="connsiteX9" fmla="*/ 50208 w 3962400"/>
                <a:gd name="connsiteY9" fmla="*/ 3031460 h 3802096"/>
                <a:gd name="connsiteX10" fmla="*/ 0 w 3962400"/>
                <a:gd name="connsiteY10" fmla="*/ 2894282 h 3802096"/>
                <a:gd name="connsiteX11" fmla="*/ 0 w 3962400"/>
                <a:gd name="connsiteY11" fmla="*/ 1469900 h 3802096"/>
                <a:gd name="connsiteX12" fmla="*/ 50208 w 3962400"/>
                <a:gd name="connsiteY12" fmla="*/ 1332723 h 3802096"/>
                <a:gd name="connsiteX13" fmla="*/ 2060819 w 3962400"/>
                <a:gd name="connsiteY13" fmla="*/ 0 h 380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62400" h="3802096">
                  <a:moveTo>
                    <a:pt x="2060819" y="0"/>
                  </a:moveTo>
                  <a:cubicBezTo>
                    <a:pt x="2814029" y="0"/>
                    <a:pt x="3478106" y="381623"/>
                    <a:pt x="3870244" y="962063"/>
                  </a:cubicBezTo>
                  <a:lnTo>
                    <a:pt x="3962400" y="1113758"/>
                  </a:lnTo>
                  <a:lnTo>
                    <a:pt x="3962400" y="3250425"/>
                  </a:lnTo>
                  <a:lnTo>
                    <a:pt x="3870244" y="3402119"/>
                  </a:lnTo>
                  <a:cubicBezTo>
                    <a:pt x="3791816" y="3518207"/>
                    <a:pt x="3702511" y="3626343"/>
                    <a:pt x="3603791" y="3725063"/>
                  </a:cubicBezTo>
                  <a:lnTo>
                    <a:pt x="3519033" y="3802096"/>
                  </a:lnTo>
                  <a:lnTo>
                    <a:pt x="602606" y="3802096"/>
                  </a:lnTo>
                  <a:lnTo>
                    <a:pt x="517848" y="3725063"/>
                  </a:lnTo>
                  <a:cubicBezTo>
                    <a:pt x="320407" y="3527622"/>
                    <a:pt x="160627" y="3292521"/>
                    <a:pt x="50208" y="3031460"/>
                  </a:cubicBezTo>
                  <a:lnTo>
                    <a:pt x="0" y="2894282"/>
                  </a:lnTo>
                  <a:lnTo>
                    <a:pt x="0" y="1469900"/>
                  </a:lnTo>
                  <a:lnTo>
                    <a:pt x="50208" y="1332723"/>
                  </a:lnTo>
                  <a:cubicBezTo>
                    <a:pt x="381467" y="549537"/>
                    <a:pt x="1156967" y="0"/>
                    <a:pt x="2060819" y="0"/>
                  </a:cubicBezTo>
                  <a:close/>
                </a:path>
              </a:pathLst>
            </a:custGeom>
          </p:spPr>
        </p:pic>
        <p:sp>
          <p:nvSpPr>
            <p:cNvPr id="20" name="Oval Callout 19"/>
            <p:cNvSpPr/>
            <p:nvPr/>
          </p:nvSpPr>
          <p:spPr>
            <a:xfrm>
              <a:off x="1288473" y="1338209"/>
              <a:ext cx="3489281" cy="3441609"/>
            </a:xfrm>
            <a:prstGeom prst="wedgeEllipseCallou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11250" r="14140" b="11250"/>
          <a:stretch>
            <a:fillRect/>
          </a:stretch>
        </p:blipFill>
        <p:spPr>
          <a:xfrm>
            <a:off x="4610478" y="1826089"/>
            <a:ext cx="3314322" cy="3477491"/>
          </a:xfrm>
          <a:custGeom>
            <a:avLst/>
            <a:gdLst>
              <a:gd name="connsiteX0" fmla="*/ 1657161 w 3314322"/>
              <a:gd name="connsiteY0" fmla="*/ 0 h 3477491"/>
              <a:gd name="connsiteX1" fmla="*/ 2361070 w 3314322"/>
              <a:gd name="connsiteY1" fmla="*/ 630900 h 3477491"/>
              <a:gd name="connsiteX2" fmla="*/ 3314322 w 3314322"/>
              <a:gd name="connsiteY2" fmla="*/ 869373 h 3477491"/>
              <a:gd name="connsiteX3" fmla="*/ 3064980 w 3314322"/>
              <a:gd name="connsiteY3" fmla="*/ 1738746 h 3477491"/>
              <a:gd name="connsiteX4" fmla="*/ 3314322 w 3314322"/>
              <a:gd name="connsiteY4" fmla="*/ 2608118 h 3477491"/>
              <a:gd name="connsiteX5" fmla="*/ 2361070 w 3314322"/>
              <a:gd name="connsiteY5" fmla="*/ 2846591 h 3477491"/>
              <a:gd name="connsiteX6" fmla="*/ 1657161 w 3314322"/>
              <a:gd name="connsiteY6" fmla="*/ 3477491 h 3477491"/>
              <a:gd name="connsiteX7" fmla="*/ 953252 w 3314322"/>
              <a:gd name="connsiteY7" fmla="*/ 2846591 h 3477491"/>
              <a:gd name="connsiteX8" fmla="*/ 0 w 3314322"/>
              <a:gd name="connsiteY8" fmla="*/ 2608118 h 3477491"/>
              <a:gd name="connsiteX9" fmla="*/ 249342 w 3314322"/>
              <a:gd name="connsiteY9" fmla="*/ 1738746 h 3477491"/>
              <a:gd name="connsiteX10" fmla="*/ 0 w 3314322"/>
              <a:gd name="connsiteY10" fmla="*/ 869373 h 3477491"/>
              <a:gd name="connsiteX11" fmla="*/ 953252 w 3314322"/>
              <a:gd name="connsiteY11" fmla="*/ 630900 h 347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4322" h="3477491">
                <a:moveTo>
                  <a:pt x="1657161" y="0"/>
                </a:moveTo>
                <a:lnTo>
                  <a:pt x="2361070" y="630900"/>
                </a:lnTo>
                <a:lnTo>
                  <a:pt x="3314322" y="869373"/>
                </a:lnTo>
                <a:lnTo>
                  <a:pt x="3064980" y="1738746"/>
                </a:lnTo>
                <a:lnTo>
                  <a:pt x="3314322" y="2608118"/>
                </a:lnTo>
                <a:lnTo>
                  <a:pt x="2361070" y="2846591"/>
                </a:lnTo>
                <a:lnTo>
                  <a:pt x="1657161" y="3477491"/>
                </a:lnTo>
                <a:lnTo>
                  <a:pt x="953252" y="2846591"/>
                </a:lnTo>
                <a:lnTo>
                  <a:pt x="0" y="2608118"/>
                </a:lnTo>
                <a:lnTo>
                  <a:pt x="249342" y="1738746"/>
                </a:lnTo>
                <a:lnTo>
                  <a:pt x="0" y="869373"/>
                </a:lnTo>
                <a:lnTo>
                  <a:pt x="953252" y="630900"/>
                </a:lnTo>
                <a:close/>
              </a:path>
            </a:pathLst>
          </a:custGeom>
          <a:ln w="76200">
            <a:solidFill>
              <a:srgbClr val="FF66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t="21815" r="20098" b="14768"/>
          <a:stretch>
            <a:fillRect/>
          </a:stretch>
        </p:blipFill>
        <p:spPr>
          <a:xfrm rot="20504722" flipH="1">
            <a:off x="1110305" y="1919037"/>
            <a:ext cx="2287952" cy="2976995"/>
          </a:xfrm>
          <a:custGeom>
            <a:avLst/>
            <a:gdLst>
              <a:gd name="connsiteX0" fmla="*/ 381008 w 2286001"/>
              <a:gd name="connsiteY0" fmla="*/ 0 h 2976995"/>
              <a:gd name="connsiteX1" fmla="*/ 952500 w 2286001"/>
              <a:gd name="connsiteY1" fmla="*/ 0 h 2976995"/>
              <a:gd name="connsiteX2" fmla="*/ 1904993 w 2286001"/>
              <a:gd name="connsiteY2" fmla="*/ 0 h 2976995"/>
              <a:gd name="connsiteX3" fmla="*/ 2286001 w 2286001"/>
              <a:gd name="connsiteY3" fmla="*/ 381008 h 2976995"/>
              <a:gd name="connsiteX4" fmla="*/ 2286001 w 2286001"/>
              <a:gd name="connsiteY4" fmla="*/ 1543627 h 2976995"/>
              <a:gd name="connsiteX5" fmla="*/ 2286001 w 2286001"/>
              <a:gd name="connsiteY5" fmla="*/ 2205182 h 2976995"/>
              <a:gd name="connsiteX6" fmla="*/ 2286001 w 2286001"/>
              <a:gd name="connsiteY6" fmla="*/ 2265210 h 2976995"/>
              <a:gd name="connsiteX7" fmla="*/ 1904993 w 2286001"/>
              <a:gd name="connsiteY7" fmla="*/ 2646218 h 2976995"/>
              <a:gd name="connsiteX8" fmla="*/ 952500 w 2286001"/>
              <a:gd name="connsiteY8" fmla="*/ 2646218 h 2976995"/>
              <a:gd name="connsiteX9" fmla="*/ 666758 w 2286001"/>
              <a:gd name="connsiteY9" fmla="*/ 2976995 h 2976995"/>
              <a:gd name="connsiteX10" fmla="*/ 381000 w 2286001"/>
              <a:gd name="connsiteY10" fmla="*/ 2646218 h 2976995"/>
              <a:gd name="connsiteX11" fmla="*/ 381008 w 2286001"/>
              <a:gd name="connsiteY11" fmla="*/ 2646218 h 2976995"/>
              <a:gd name="connsiteX12" fmla="*/ 0 w 2286001"/>
              <a:gd name="connsiteY12" fmla="*/ 2265210 h 2976995"/>
              <a:gd name="connsiteX13" fmla="*/ 0 w 2286001"/>
              <a:gd name="connsiteY13" fmla="*/ 2205182 h 2976995"/>
              <a:gd name="connsiteX14" fmla="*/ 0 w 2286001"/>
              <a:gd name="connsiteY14" fmla="*/ 1543627 h 2976995"/>
              <a:gd name="connsiteX15" fmla="*/ 0 w 2286001"/>
              <a:gd name="connsiteY15" fmla="*/ 381008 h 2976995"/>
              <a:gd name="connsiteX16" fmla="*/ 381008 w 2286001"/>
              <a:gd name="connsiteY16" fmla="*/ 0 h 297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6001" h="2976995">
                <a:moveTo>
                  <a:pt x="381008" y="0"/>
                </a:moveTo>
                <a:lnTo>
                  <a:pt x="952500" y="0"/>
                </a:lnTo>
                <a:lnTo>
                  <a:pt x="1904993" y="0"/>
                </a:lnTo>
                <a:cubicBezTo>
                  <a:pt x="2115418" y="0"/>
                  <a:pt x="2286001" y="170583"/>
                  <a:pt x="2286001" y="381008"/>
                </a:cubicBezTo>
                <a:lnTo>
                  <a:pt x="2286001" y="1543627"/>
                </a:lnTo>
                <a:lnTo>
                  <a:pt x="2286001" y="2205182"/>
                </a:lnTo>
                <a:lnTo>
                  <a:pt x="2286001" y="2265210"/>
                </a:lnTo>
                <a:cubicBezTo>
                  <a:pt x="2286001" y="2475635"/>
                  <a:pt x="2115418" y="2646218"/>
                  <a:pt x="1904993" y="2646218"/>
                </a:cubicBezTo>
                <a:lnTo>
                  <a:pt x="952500" y="2646218"/>
                </a:lnTo>
                <a:lnTo>
                  <a:pt x="666758" y="2976995"/>
                </a:lnTo>
                <a:lnTo>
                  <a:pt x="381000" y="2646218"/>
                </a:lnTo>
                <a:lnTo>
                  <a:pt x="381008" y="2646218"/>
                </a:lnTo>
                <a:cubicBezTo>
                  <a:pt x="170583" y="2646218"/>
                  <a:pt x="0" y="2475635"/>
                  <a:pt x="0" y="2265210"/>
                </a:cubicBezTo>
                <a:lnTo>
                  <a:pt x="0" y="2205182"/>
                </a:lnTo>
                <a:lnTo>
                  <a:pt x="0" y="1543627"/>
                </a:lnTo>
                <a:lnTo>
                  <a:pt x="0" y="381008"/>
                </a:lnTo>
                <a:cubicBezTo>
                  <a:pt x="0" y="170583"/>
                  <a:pt x="170583" y="0"/>
                  <a:pt x="381008" y="0"/>
                </a:cubicBezTo>
                <a:close/>
              </a:path>
            </a:pathLst>
          </a:custGeom>
          <a:ln w="76200">
            <a:solidFill>
              <a:srgbClr val="0070C0"/>
            </a:solidFill>
          </a:ln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3139089"/>
            <a:ext cx="12192000" cy="371891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6000" y="431107"/>
            <a:ext cx="7620000" cy="978760"/>
            <a:chOff x="2286000" y="431107"/>
            <a:chExt cx="7620000" cy="978760"/>
          </a:xfrm>
        </p:grpSpPr>
        <p:sp>
          <p:nvSpPr>
            <p:cNvPr id="9" name="Rounded Rectangle 8"/>
            <p:cNvSpPr/>
            <p:nvPr/>
          </p:nvSpPr>
          <p:spPr>
            <a:xfrm>
              <a:off x="2286000" y="431107"/>
              <a:ext cx="7620000" cy="9787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51080" y="623048"/>
              <a:ext cx="680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7: LỄ HỘI QUÊ EM ( TIẾT 2 )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1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341</Words>
  <Application>Microsoft Office PowerPoint</Application>
  <PresentationFormat>Widescreen</PresentationFormat>
  <Paragraphs>46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Hà Ly</dc:creator>
  <cp:lastModifiedBy>Nhung Nguyễn</cp:lastModifiedBy>
  <cp:revision>43</cp:revision>
  <dcterms:created xsi:type="dcterms:W3CDTF">2021-11-20T06:45:51Z</dcterms:created>
  <dcterms:modified xsi:type="dcterms:W3CDTF">2021-12-12T03:29:52Z</dcterms:modified>
</cp:coreProperties>
</file>