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49" r:id="rId8"/>
    <p:sldMasterId id="2147483861" r:id="rId9"/>
    <p:sldMasterId id="2147483873" r:id="rId10"/>
  </p:sldMasterIdLst>
  <p:notesMasterIdLst>
    <p:notesMasterId r:id="rId31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50" r:id="rId21"/>
    <p:sldId id="348" r:id="rId22"/>
    <p:sldId id="366" r:id="rId23"/>
    <p:sldId id="349" r:id="rId24"/>
    <p:sldId id="346" r:id="rId25"/>
    <p:sldId id="356" r:id="rId26"/>
    <p:sldId id="367" r:id="rId27"/>
    <p:sldId id="357" r:id="rId28"/>
    <p:sldId id="358" r:id="rId29"/>
    <p:sldId id="359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66"/>
            <p14:sldId id="349"/>
            <p14:sldId id="346"/>
            <p14:sldId id="356"/>
            <p14:sldId id="367"/>
          </p14:sldIdLst>
        </p14:section>
        <p14:section name="Untitled Section" id="{D57258EA-FEF7-4B32-A45A-656DA101D383}">
          <p14:sldIdLst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070" autoAdjust="0"/>
  </p:normalViewPr>
  <p:slideViewPr>
    <p:cSldViewPr>
      <p:cViewPr varScale="1">
        <p:scale>
          <a:sx n="63" d="100"/>
          <a:sy n="63" d="100"/>
        </p:scale>
        <p:origin x="798" y="72"/>
      </p:cViewPr>
      <p:guideLst>
        <p:guide orient="horz" pos="2160"/>
        <p:guide pos="384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44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068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24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474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49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748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817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062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47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5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869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46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6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691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58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315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64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814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76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"/>
            <a:ext cx="12192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6"/>
            <a:ext cx="12192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965985" y="6405348"/>
            <a:ext cx="1033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8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8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9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5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0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10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5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5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6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919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5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8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60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00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659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808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735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77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2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58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31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8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80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5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85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"/>
            <a:ext cx="12192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6781184" y="43434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723" y="291659"/>
            <a:ext cx="3283443" cy="17241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228" y="6075972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9730665" y="6216578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62" y="1676400"/>
            <a:ext cx="728519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 NHÀ CỦA EM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F4162-00CF-7624-697F-B483990D7B7B}"/>
              </a:ext>
            </a:extLst>
          </p:cNvPr>
          <p:cNvSpPr txBox="1"/>
          <p:nvPr/>
        </p:nvSpPr>
        <p:spPr>
          <a:xfrm>
            <a:off x="914400" y="685800"/>
            <a:ext cx="41148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5A9A7-F42F-61B8-6E16-AEB30129D1F8}"/>
              </a:ext>
            </a:extLst>
          </p:cNvPr>
          <p:cNvSpPr/>
          <p:nvPr/>
        </p:nvSpPr>
        <p:spPr>
          <a:xfrm>
            <a:off x="584623" y="436542"/>
            <a:ext cx="3563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MĨ THUẬT 1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606" y="152401"/>
            <a:ext cx="619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0"/>
              </a:rPr>
              <a:t>Gợi</a:t>
            </a:r>
            <a:r>
              <a:rPr lang="en-US" sz="2400" dirty="0">
                <a:latin typeface="iCiel Cadena" pitchFamily="2" charset="0"/>
              </a:rPr>
              <a:t> ý </a:t>
            </a:r>
            <a:r>
              <a:rPr lang="en-US" sz="2400" dirty="0" err="1">
                <a:latin typeface="iCiel Cadena" pitchFamily="2" charset="0"/>
              </a:rPr>
              <a:t>các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bước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thực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hiện</a:t>
            </a:r>
            <a:r>
              <a:rPr lang="en-US" sz="2400" dirty="0">
                <a:latin typeface="iCiel Cadena" pitchFamily="2" charset="0"/>
              </a:rPr>
              <a:t> ( </a:t>
            </a:r>
            <a:r>
              <a:rPr lang="en-US" sz="2400" dirty="0" err="1">
                <a:latin typeface="iCiel Cadena" pitchFamily="2" charset="0"/>
              </a:rPr>
              <a:t>sáng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tạo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theo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nhóm</a:t>
            </a:r>
            <a:r>
              <a:rPr lang="en-US" sz="2400" dirty="0">
                <a:latin typeface="iCiel Cadena" pitchFamily="2" charset="0"/>
              </a:rPr>
              <a:t> 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7066" y="5562601"/>
            <a:ext cx="342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7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chan trời sang tạo lớp 1\fgjchk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63790"/>
            <a:ext cx="5581826" cy="43230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05146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5497690"/>
            <a:ext cx="66062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ghxfjhg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22" y="609600"/>
            <a:ext cx="5714778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3200400"/>
            <a:ext cx="4343400" cy="3461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4800" y="812627"/>
            <a:ext cx="40865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: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ch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9221"/>
            <a:ext cx="5105400" cy="58743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3400" y="838200"/>
            <a:ext cx="373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 descr="D:\chan trời sang tạo lớp 1\G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3712"/>
            <a:ext cx="4800600" cy="5636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E575A4F-2B1C-6EA4-AAFB-168F0DDDB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3200400"/>
            <a:ext cx="4343400" cy="34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2625" y="1927131"/>
            <a:ext cx="744832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4-6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1" y="2514601"/>
            <a:ext cx="75520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ghép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dính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?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Tự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xét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62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2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25" y="293536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2362201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2256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9375" y="533400"/>
            <a:ext cx="585288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Ghép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03" y="198189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99" y="4438812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527622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80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6019837" y="179110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11" y="304825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98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2" y="805755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1" y="2197656"/>
            <a:ext cx="79561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3931" y="-627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2820" y="40584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533404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990616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31" y="3962405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3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0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422165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8176" y="1470273"/>
            <a:ext cx="5282600" cy="144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82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67000" y="101026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chan trời sang tạo lớp 1\gnjh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11200"/>
            <a:ext cx="5719762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chan trời sang tạo lớp 1\gfj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657600"/>
            <a:ext cx="5191125" cy="289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33600" y="4648200"/>
            <a:ext cx="2569728" cy="1652588"/>
            <a:chOff x="1182410" y="5257800"/>
            <a:chExt cx="2322790" cy="1381753"/>
          </a:xfrm>
        </p:grpSpPr>
        <p:sp>
          <p:nvSpPr>
            <p:cNvPr id="11" name="Right Arrow 10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2410" y="5795320"/>
              <a:ext cx="2118673" cy="334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Chung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cư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</a:t>
              </a:r>
            </a:p>
          </p:txBody>
        </p:sp>
      </p:grpSp>
      <p:sp>
        <p:nvSpPr>
          <p:cNvPr id="4" name="Left Arrow 3"/>
          <p:cNvSpPr/>
          <p:nvPr/>
        </p:nvSpPr>
        <p:spPr>
          <a:xfrm>
            <a:off x="7848600" y="1828800"/>
            <a:ext cx="2438400" cy="1447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cổ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24200" y="152400"/>
            <a:ext cx="60706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7787" y="6172200"/>
            <a:ext cx="3039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)-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000" y="60960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bao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ni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-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lông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5" name="Picture 3" descr="D:\chan trời sang tạo lớp 1\ghfgj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93" y="914400"/>
            <a:ext cx="3866698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han trời sang tạo lớp 1\fdhghvg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68" y="914400"/>
            <a:ext cx="4066832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95607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6573</TotalTime>
  <Words>316</Words>
  <Application>Microsoft Office PowerPoint</Application>
  <PresentationFormat>Widescreen</PresentationFormat>
  <Paragraphs>70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1_第一PPT，www.1ppt.com</vt:lpstr>
      <vt:lpstr>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585</cp:revision>
  <dcterms:created xsi:type="dcterms:W3CDTF">2020-08-13T08:18:23Z</dcterms:created>
  <dcterms:modified xsi:type="dcterms:W3CDTF">2022-08-11T09:27:00Z</dcterms:modified>
</cp:coreProperties>
</file>