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74" r:id="rId5"/>
    <p:sldMasterId id="2147483786" r:id="rId6"/>
    <p:sldMasterId id="2147483800" r:id="rId7"/>
    <p:sldMasterId id="2147483824" r:id="rId8"/>
    <p:sldMasterId id="2147483837" r:id="rId9"/>
    <p:sldMasterId id="2147483849" r:id="rId10"/>
  </p:sldMasterIdLst>
  <p:notesMasterIdLst>
    <p:notesMasterId r:id="rId29"/>
  </p:notesMasterIdLst>
  <p:sldIdLst>
    <p:sldId id="337" r:id="rId11"/>
    <p:sldId id="360" r:id="rId12"/>
    <p:sldId id="338" r:id="rId13"/>
    <p:sldId id="365" r:id="rId14"/>
    <p:sldId id="363" r:id="rId15"/>
    <p:sldId id="364" r:id="rId16"/>
    <p:sldId id="308" r:id="rId17"/>
    <p:sldId id="339" r:id="rId18"/>
    <p:sldId id="340" r:id="rId19"/>
    <p:sldId id="346" r:id="rId20"/>
    <p:sldId id="368" r:id="rId21"/>
    <p:sldId id="344" r:id="rId22"/>
    <p:sldId id="356" r:id="rId23"/>
    <p:sldId id="367" r:id="rId24"/>
    <p:sldId id="357" r:id="rId25"/>
    <p:sldId id="358" r:id="rId26"/>
    <p:sldId id="369" r:id="rId27"/>
    <p:sldId id="359" r:id="rId28"/>
  </p:sldIdLst>
  <p:sldSz cx="9144000" cy="5715000" type="screen16x1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38"/>
            <p14:sldId id="365"/>
            <p14:sldId id="363"/>
            <p14:sldId id="364"/>
            <p14:sldId id="308"/>
            <p14:sldId id="339"/>
            <p14:sldId id="340"/>
            <p14:sldId id="346"/>
            <p14:sldId id="368"/>
            <p14:sldId id="344"/>
            <p14:sldId id="356"/>
            <p14:sldId id="367"/>
          </p14:sldIdLst>
        </p14:section>
        <p14:section name="Untitled Section" id="{D57258EA-FEF7-4B32-A45A-656DA101D383}">
          <p14:sldIdLst>
            <p14:sldId id="357"/>
            <p14:sldId id="358"/>
            <p14:sldId id="369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7AAA1A"/>
    <a:srgbClr val="F0FA90"/>
    <a:srgbClr val="2CFE22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7070" autoAdjust="0"/>
  </p:normalViewPr>
  <p:slideViewPr>
    <p:cSldViewPr>
      <p:cViewPr varScale="1">
        <p:scale>
          <a:sx n="75" d="100"/>
          <a:sy n="75" d="100"/>
        </p:scale>
        <p:origin x="1038" y="72"/>
      </p:cViewPr>
      <p:guideLst>
        <p:guide orient="horz" pos="2160"/>
        <p:guide pos="2880"/>
        <p:guide orient="horz" pos="180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commentAuthors" Target="commentAuthor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18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9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04273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3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3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276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0797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92178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7736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6516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230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3" y="304271"/>
            <a:ext cx="5800725" cy="484319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5423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28644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46786"/>
      </p:ext>
    </p:extLst>
  </p:cSld>
  <p:clrMapOvr>
    <a:masterClrMapping/>
  </p:clrMapOvr>
  <p:transition spd="med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65381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79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79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05537"/>
      </p:ext>
    </p:extLst>
  </p:cSld>
  <p:clrMapOvr>
    <a:masterClrMapping/>
  </p:clrMapOvr>
  <p:transition spd="med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07740"/>
      </p:ext>
    </p:extLst>
  </p:cSld>
  <p:clrMapOvr>
    <a:masterClrMapping/>
  </p:clrMapOvr>
  <p:transition spd="med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57710"/>
      </p:ext>
    </p:extLst>
  </p:cSld>
  <p:clrMapOvr>
    <a:masterClrMapping/>
  </p:clrMapOvr>
  <p:transition spd="med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72863"/>
      </p:ext>
    </p:extLst>
  </p:cSld>
  <p:clrMapOvr>
    <a:masterClrMapping/>
  </p:clrMapOvr>
  <p:transition spd="med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05740"/>
      </p:ext>
    </p:extLst>
  </p:cSld>
  <p:clrMapOvr>
    <a:masterClrMapping/>
  </p:clrMapOvr>
  <p:transition spd="med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0850"/>
      </p:ext>
    </p:extLst>
  </p:cSld>
  <p:clrMapOvr>
    <a:masterClrMapping/>
  </p:clrMapOvr>
  <p:transition spd="med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13988"/>
      </p:ext>
    </p:extLst>
  </p:cSld>
  <p:clrMapOvr>
    <a:masterClrMapping/>
  </p:clrMapOvr>
  <p:transition spd="med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71820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29"/>
            <a:ext cx="9144000" cy="5734523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537247"/>
            <a:ext cx="9144000" cy="496055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2424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3505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5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8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7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7" y="1812398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474489" y="5337791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9" y="157748"/>
            <a:ext cx="551085" cy="3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27555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3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8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5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9" y="157748"/>
            <a:ext cx="551085" cy="3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880"/>
            <a:ext cx="2057400" cy="487627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880"/>
            <a:ext cx="6019800" cy="487627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9" y="157748"/>
            <a:ext cx="551085" cy="38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27556"/>
            <a:ext cx="3008313" cy="96837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195919"/>
            <a:ext cx="3008313" cy="3909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27556"/>
            <a:ext cx="3008313" cy="96837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195919"/>
            <a:ext cx="3008313" cy="3909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583466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8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867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333503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05062"/>
            <a:ext cx="7886700" cy="110385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3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3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27554"/>
            <a:ext cx="3008313" cy="96837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195919"/>
            <a:ext cx="3008313" cy="3909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27554"/>
            <a:ext cx="3008313" cy="96837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195919"/>
            <a:ext cx="3008313" cy="3909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583463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8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867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333503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05062"/>
            <a:ext cx="7886700" cy="110385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935306"/>
            <a:ext cx="68580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01699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8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812398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4789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824553"/>
            <a:ext cx="7886700" cy="125015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521356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521356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04278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087562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087562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6"/>
            <a:ext cx="2949178" cy="13335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822861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6"/>
            <a:ext cx="2949178" cy="13335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822861"/>
            <a:ext cx="4629150" cy="40613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04270"/>
            <a:ext cx="1971675" cy="48431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60" y="304270"/>
            <a:ext cx="5800725" cy="484319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8" y="227545"/>
            <a:ext cx="3008313" cy="96837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8" y="1195919"/>
            <a:ext cx="3008313" cy="3909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8" y="227545"/>
            <a:ext cx="3008313" cy="96837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8" y="1195919"/>
            <a:ext cx="3008313" cy="39092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583455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8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867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333503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05062"/>
            <a:ext cx="7886700" cy="110385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4786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04274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4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4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485580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3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55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9"/>
            <a:ext cx="3008313" cy="39092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822857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822857"/>
            <a:ext cx="4629150" cy="40613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4" y="304271"/>
            <a:ext cx="5800725" cy="484319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914"/>
            <a:ext cx="6858000" cy="137980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5000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770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4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8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3071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2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3071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2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488"/>
            <a:ext cx="1971675" cy="48431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04488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3500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3633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424784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9178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6660311" y="5359269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924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7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3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8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6963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"/>
            <a:ext cx="9144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"/>
            <a:ext cx="9144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04278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521356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296963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5296963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296963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9144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7176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7176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7176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04273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5296961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5296961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5296961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3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29"/>
            <a:ext cx="9144000" cy="5734523"/>
          </a:xfrm>
          <a:prstGeom prst="rect">
            <a:avLst/>
          </a:prstGeom>
        </p:spPr>
      </p:pic>
      <p:sp>
        <p:nvSpPr>
          <p:cNvPr id="60" name="矩形 59"/>
          <p:cNvSpPr>
            <a:spLocks noChangeArrowheads="1"/>
          </p:cNvSpPr>
          <p:nvPr/>
        </p:nvSpPr>
        <p:spPr bwMode="auto">
          <a:xfrm>
            <a:off x="5257184" y="3619500"/>
            <a:ext cx="266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GV :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Nguyễn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Thị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Hồng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1725" y="243049"/>
            <a:ext cx="3283443" cy="143680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671403"/>
            <a:ext cx="828764" cy="60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230" y="5063311"/>
            <a:ext cx="484045" cy="52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8206665" y="5180481"/>
            <a:ext cx="225748" cy="305346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1279" y="1309414"/>
            <a:ext cx="5857373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 ĐỀ 2 </a:t>
            </a:r>
          </a:p>
          <a:p>
            <a:r>
              <a:rPr lang="en-US" altLang="zh-CN" sz="48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NGÔI NHÀ CỦA EM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5A9A7-F42F-61B8-6E16-AEB30129D1F8}"/>
              </a:ext>
            </a:extLst>
          </p:cNvPr>
          <p:cNvSpPr/>
          <p:nvPr/>
        </p:nvSpPr>
        <p:spPr>
          <a:xfrm>
            <a:off x="97493" y="404526"/>
            <a:ext cx="32834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cap="none" spc="0" dirty="0">
                <a:ln/>
                <a:solidFill>
                  <a:schemeClr val="accent3"/>
                </a:solidFill>
                <a:effectLst/>
              </a:rPr>
              <a:t>MĨ THUẬT 1</a:t>
            </a:r>
          </a:p>
        </p:txBody>
      </p:sp>
    </p:spTree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7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8" grpId="0" animBg="1"/>
      <p:bldP spid="18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6999"/>
            <a:ext cx="8940401" cy="57785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44612"/>
            <a:ext cx="1102698" cy="1135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3" y="2159001"/>
            <a:ext cx="668965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các sản phẩm của </a:t>
            </a:r>
          </a:p>
          <a:p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/ hoặc nhóm ở tiết 1+2+3 </a:t>
            </a:r>
          </a:p>
          <a:p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trí hoàn thiện sản phẩm </a:t>
            </a:r>
          </a:p>
          <a:p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chuẩn bị cho trưng bày</a:t>
            </a: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2" y="127002"/>
            <a:ext cx="5224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 descr="D:\chan trời sang tạo lớp 1\hgfhf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4321"/>
            <a:ext cx="4449754" cy="29475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han trời sang tạo lớp 1\gfhfghg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05488"/>
            <a:ext cx="3913196" cy="29475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272" y="825502"/>
            <a:ext cx="750090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5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646"/>
            <a:ext cx="91567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chan trời sang tạo lớp 1\hgkjhvkj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1"/>
            <a:ext cx="7647782" cy="45979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37344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9" y="2476512"/>
            <a:ext cx="1918429" cy="266173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963506"/>
            <a:ext cx="9143908" cy="17514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127796"/>
            <a:ext cx="1269162" cy="5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4" y="-55838"/>
            <a:ext cx="1174911" cy="12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34970"/>
            <a:ext cx="1347858" cy="62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4966"/>
            <a:ext cx="7696342" cy="294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522563"/>
            <a:ext cx="6484244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Phân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đánh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2933206"/>
            <a:ext cx="3447662" cy="21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66700"/>
            <a:ext cx="8940401" cy="59817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44612"/>
            <a:ext cx="1102698" cy="1135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510248"/>
            <a:ext cx="8068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,…)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44628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9" y="2476512"/>
            <a:ext cx="1918429" cy="266173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963506"/>
            <a:ext cx="9143908" cy="17514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127796"/>
            <a:ext cx="1269162" cy="5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4" y="-55838"/>
            <a:ext cx="1174911" cy="12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34970"/>
            <a:ext cx="1347858" cy="62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4966"/>
            <a:ext cx="7696342" cy="294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4" y="1407974"/>
            <a:ext cx="678179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2933206"/>
            <a:ext cx="3447662" cy="21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5" y="244614"/>
            <a:ext cx="8711800" cy="5080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44612"/>
            <a:ext cx="1102698" cy="11357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1968501"/>
            <a:ext cx="7467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9" y="2476512"/>
            <a:ext cx="1918429" cy="266173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963506"/>
            <a:ext cx="9143908" cy="17514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127796"/>
            <a:ext cx="1269162" cy="5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4" y="-55838"/>
            <a:ext cx="1174911" cy="12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34970"/>
            <a:ext cx="1347858" cy="62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4966"/>
            <a:ext cx="7696342" cy="294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4" y="1320105"/>
            <a:ext cx="6781799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vẻ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trách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nhiệm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ngôi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cộng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2933206"/>
            <a:ext cx="3447662" cy="21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" y="0"/>
            <a:ext cx="9141291" cy="5715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65158"/>
            <a:ext cx="7198073" cy="51855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3699010"/>
            <a:ext cx="2054182" cy="17473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39684"/>
            <a:ext cx="1718930" cy="2031833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3433747"/>
            <a:ext cx="2793822" cy="2012420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49258"/>
            <a:ext cx="2846597" cy="22417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13" y="254020"/>
            <a:ext cx="883847" cy="10159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00" y="1455597"/>
            <a:ext cx="572977" cy="9685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3" y="1886397"/>
            <a:ext cx="6694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 CÁC EM! </a:t>
            </a:r>
          </a:p>
          <a:p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732599" y="-751234"/>
            <a:ext cx="7696200" cy="43982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663037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48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4800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en-US" altLang="zh-C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mĩ</a:t>
            </a:r>
            <a:r>
              <a:rPr lang="en-US" altLang="zh-C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thuật</a:t>
            </a:r>
            <a:r>
              <a:rPr lang="en-US" altLang="zh-C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4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"/>
            <a:ext cx="9073008" cy="55769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82869"/>
            <a:ext cx="1102698" cy="11357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44" y="671462"/>
            <a:ext cx="4549547" cy="6961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3" y="1651000"/>
            <a:ext cx="795612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dirty="0">
                <a:solidFill>
                  <a:schemeClr val="accent6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51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14218"/>
            <a:ext cx="9296400" cy="570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53" y="17559"/>
            <a:ext cx="1740658" cy="146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7952" y="647191"/>
            <a:ext cx="524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GIA  ĐÌNH NHỎ </a:t>
            </a:r>
          </a:p>
        </p:txBody>
      </p:sp>
      <p:sp>
        <p:nvSpPr>
          <p:cNvPr id="6" name="Rectangle 5"/>
          <p:cNvSpPr/>
          <p:nvPr/>
        </p:nvSpPr>
        <p:spPr>
          <a:xfrm>
            <a:off x="3417952" y="1293751"/>
            <a:ext cx="5244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HẠNH PHÚC TO</a:t>
            </a:r>
          </a:p>
        </p:txBody>
      </p:sp>
      <p:pic>
        <p:nvPicPr>
          <p:cNvPr id="2" name="Gia Đình Nhỏ Hạnh Phúc To - Karaoke - Nhạc Karaoke Thiếu Nhi Beat Chuẩn Dành Cho Bé">
            <a:hlinkClick r:id="" action="ppaction://media"/>
            <a:extLst>
              <a:ext uri="{FF2B5EF4-FFF2-40B4-BE49-F238E27FC236}">
                <a16:creationId xmlns:a16="http://schemas.microsoft.com/office/drawing/2014/main" id="{6888EF4A-5B6F-4901-A489-6DBEF43328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6" end="201439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9792" y="-2143703"/>
            <a:ext cx="6096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4DA456-2520-4E8A-A30C-BE7782C4FF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82" y="1318922"/>
            <a:ext cx="5696652" cy="474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8" y="0"/>
            <a:ext cx="917925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8199" y="990653"/>
            <a:ext cx="61526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C:\Users\Administrator\Downloads\kisspng-airplane-flight-encapsulated-postscript-computer-i-5aebc7fd669676.74775713152540159742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0" y="1714500"/>
            <a:ext cx="3200568" cy="182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0" y="206124"/>
            <a:ext cx="1473046" cy="124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215E5-B4DB-432B-AC60-65D8D9E2DD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30" y="2530870"/>
            <a:ext cx="9542630" cy="3184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79B11E-B197-4F92-B811-E9EF09CC82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66" y="3937000"/>
            <a:ext cx="2021974" cy="1527012"/>
          </a:xfrm>
          <a:prstGeom prst="rect">
            <a:avLst/>
          </a:prstGeom>
        </p:spPr>
      </p:pic>
      <p:pic>
        <p:nvPicPr>
          <p:cNvPr id="2" name="Karaoke Nhà của tôi - Thu Hiền - Melody F. - Giaoviennha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2735.940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41576" y="-2222500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9184 0.07223 L -0.09184 0.07223 C -0.10955 0.05232 -0.12847 0.03449 -0.14461 0.0125 C -0.1585 -0.00671 -0.16944 -0.02939 -0.18142 -0.05069 C -0.18402 -0.05532 -0.18593 -0.06088 -0.18923 -0.06481 C -0.19236 -0.06805 -0.19635 -0.06944 -0.19982 -0.07176 C -0.23576 -0.06944 -0.27222 -0.07222 -0.30781 -0.06481 C -0.31718 -0.06273 -0.32361 -0.05092 -0.33142 -0.04375 C -0.33767 -0.03796 -0.34375 -0.03217 -0.34982 -0.02615 C -0.35694 -0.01921 -0.36354 -0.01157 -0.37083 -0.00509 C -0.37361 -0.00277 -0.37656 -0.00092 -0.37882 0.00186 C -0.38645 0.01227 -0.39427 0.03774 -0.40503 0.04051 L -0.41823 0.04399 C -0.42482 0.02848 -0.43645 0.00139 -0.44201 -0.01551 C -0.44635 -0.02939 -0.44895 -0.04722 -0.45243 -0.06111 C -0.45399 -0.06713 -0.45607 -0.07291 -0.45781 -0.0787 C -0.45868 -0.08217 -0.4592 -0.08588 -0.46041 -0.08935 C -0.4651 -0.10185 -0.46857 -0.10231 -0.47621 -0.11389 C -0.48993 -0.13472 -0.4776 -0.12222 -0.49201 -0.13495 C -0.49375 -0.13842 -0.49496 -0.14236 -0.49722 -0.14537 C -0.50364 -0.15393 -0.51961 -0.16527 -0.52621 -0.1699 C -0.5427 -0.18171 -0.53784 -0.17916 -0.55243 -0.18402 C -0.55607 -0.18634 -0.55902 -0.19074 -0.56302 -0.19097 C -0.58142 -0.19189 -0.6 -0.19097 -0.61823 -0.1875 C -0.62569 -0.18611 -0.63229 -0.18009 -0.63941 -0.17708 C -0.6427 -0.17546 -0.64635 -0.17453 -0.64982 -0.17338 C -0.65694 -0.16643 -0.66475 -0.16064 -0.67083 -0.15231 C -0.67448 -0.14768 -0.67743 -0.14213 -0.68142 -0.13842 C -0.68368 -0.13634 -0.68663 -0.13611 -0.68941 -0.13495 C -0.69566 -0.12384 -0.69739 -0.11921 -0.7052 -0.11041 C -0.7085 -0.10648 -0.7118 -0.10231 -0.71562 -0.09976 C -0.71892 -0.09768 -0.72274 -0.09745 -0.72621 -0.09629 C -0.73055 -0.10787 -0.73541 -0.11944 -0.73941 -0.13148 C -0.75121 -0.16736 -0.75538 -0.20902 -0.77361 -0.24004 C -0.78645 -0.26203 -0.79652 -0.28217 -0.81302 -0.29976 C -0.81736 -0.30439 -0.82152 -0.30972 -0.82621 -0.31389 C -0.8559 -0.33958 -0.85764 -0.34004 -0.88142 -0.35578 C -0.90955 -0.35347 -0.93767 -0.35254 -0.96562 -0.34884 C -0.97291 -0.34791 -0.97986 -0.34467 -0.9868 -0.34189 C -0.99288 -0.33935 -1.00451 -0.3324 -1.01041 -0.32777 C -1.01319 -0.32569 -1.01527 -0.32222 -1.01823 -0.32083 C -1.02257 -0.31875 -1.02708 -0.31851 -1.03142 -0.31736 C -1.03958 -0.30648 -1.04288 -0.30069 -1.0526 -0.29282 C -1.0559 -0.29004 -1.05989 -0.28865 -1.06302 -0.28564 C -1.06736 -0.28171 -1.08281 -0.26273 -1.08941 -0.25764 C -1.09184 -0.25578 -1.09479 -0.25578 -1.09722 -0.25416 C -1.10191 -0.25115 -1.10573 -0.24606 -1.11041 -0.24375 C -1.11718 -0.24027 -1.13125 -0.23657 -1.13125 -0.23657 C -1.15503 -0.23773 -1.17864 -0.23796 -1.20243 -0.24004 C -1.21823 -0.24143 -1.23385 -0.24606 -1.24965 -0.24722 C -1.26632 -0.24838 -1.28298 -0.24722 -1.29982 -0.24722 " pathEditMode="relative" ptsTypes="AAAAAAAAAAAAAAAAAAAAAAAAAAAAAAAAAAAAAAAAAAAAAAAAAAA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hinh-nen-powerpoint-thien-nhien-de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" y="10583"/>
            <a:ext cx="917698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5000" y="2244825"/>
            <a:ext cx="8566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C00000"/>
                </a:solidFill>
                <a:latin typeface="iCiel Cadena" pitchFamily="2" charset="-93"/>
              </a:rPr>
              <a:t>Mẹ</a:t>
            </a:r>
            <a:r>
              <a:rPr lang="en-US" sz="80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iCiel Cadena" pitchFamily="2" charset="-93"/>
              </a:rPr>
              <a:t>ơi</a:t>
            </a:r>
            <a:r>
              <a:rPr lang="en-US" sz="80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iCiel Cadena" pitchFamily="2" charset="-93"/>
              </a:rPr>
              <a:t>tại</a:t>
            </a:r>
            <a:r>
              <a:rPr lang="en-US" sz="80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iCiel Cadena" pitchFamily="2" charset="-93"/>
              </a:rPr>
              <a:t>sao</a:t>
            </a:r>
            <a:r>
              <a:rPr lang="en-US" sz="8000" dirty="0">
                <a:solidFill>
                  <a:srgbClr val="C00000"/>
                </a:solidFill>
                <a:latin typeface="iCiel Cadena" pitchFamily="2" charset="-93"/>
              </a:rPr>
              <a:t> </a:t>
            </a:r>
            <a:endParaRPr lang="vi-VN" sz="8000" dirty="0">
              <a:solidFill>
                <a:srgbClr val="C00000"/>
              </a:solidFill>
              <a:latin typeface="iCiel Cadena" pitchFamily="2" charset="-93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AA7CCB-3AF6-47BD-AB46-41783240D0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3" t="7247" r="-2139" b="57246"/>
          <a:stretch/>
        </p:blipFill>
        <p:spPr>
          <a:xfrm>
            <a:off x="12115800" y="799492"/>
            <a:ext cx="1872018" cy="9680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83C686-59F4-41B8-A8D0-92D41358E6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3" t="7247" r="-2139" b="57246"/>
          <a:stretch/>
        </p:blipFill>
        <p:spPr>
          <a:xfrm>
            <a:off x="16611600" y="1889443"/>
            <a:ext cx="2743200" cy="120176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E48B22-0253-482D-901C-7F8F32C934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3" t="7247" r="-2139" b="57246"/>
          <a:stretch/>
        </p:blipFill>
        <p:spPr>
          <a:xfrm>
            <a:off x="9186864" y="164250"/>
            <a:ext cx="1557336" cy="80532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23E538AB-1C08-4B8F-A59D-1BD0B0BA0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59" y="233222"/>
            <a:ext cx="2482982" cy="210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ẹ ơi tại sao - Thiếu nhi Karaok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11.5392" end="180122.633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61100" y="-2286000"/>
            <a:ext cx="6096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338201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444504"/>
            <a:ext cx="6272767" cy="4942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1705164"/>
            <a:ext cx="1977214" cy="1647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825513"/>
            <a:ext cx="3333768" cy="2765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33" y="3302005"/>
            <a:ext cx="2829607" cy="186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9" y="2476512"/>
            <a:ext cx="1918429" cy="266173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963506"/>
            <a:ext cx="9143908" cy="17514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127796"/>
            <a:ext cx="1269162" cy="5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4" y="-55838"/>
            <a:ext cx="1174911" cy="121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34970"/>
            <a:ext cx="1347858" cy="62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1360"/>
            <a:ext cx="7696342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2" y="1412727"/>
            <a:ext cx="6965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36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 </a:t>
            </a:r>
            <a:r>
              <a:rPr lang="en-US" altLang="zh-CN" sz="48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“</a:t>
            </a:r>
            <a:r>
              <a:rPr lang="en-US" altLang="zh-CN" sz="48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ngôi</a:t>
            </a:r>
            <a:r>
              <a:rPr lang="en-US" altLang="zh-CN" sz="48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48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48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8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”</a:t>
            </a:r>
            <a:endParaRPr lang="zh-CN" altLang="en-US" sz="48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9" y="3177616"/>
            <a:ext cx="3053853" cy="18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" y="1"/>
            <a:ext cx="9157812" cy="571499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017895" y="4064000"/>
            <a:ext cx="5171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3315923"/>
            <a:ext cx="2895600" cy="22720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1624" y="190501"/>
            <a:ext cx="9241824" cy="16927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lvl="0"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3" y="1778000"/>
            <a:ext cx="771262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57036" y="2643636"/>
            <a:ext cx="7924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endParaRPr lang="en-US" sz="4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6872</TotalTime>
  <Words>357</Words>
  <Application>Microsoft Office PowerPoint</Application>
  <PresentationFormat>On-screen Show (16:10)</PresentationFormat>
  <Paragraphs>55</Paragraphs>
  <Slides>18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等线</vt:lpstr>
      <vt:lpstr>等线 Light</vt:lpstr>
      <vt:lpstr>微软雅黑</vt:lpstr>
      <vt:lpstr>Arial</vt:lpstr>
      <vt:lpstr>Calibri</vt:lpstr>
      <vt:lpstr>Calibri Light</vt:lpstr>
      <vt:lpstr>iCiel Cadena</vt:lpstr>
      <vt:lpstr>Times New Roman</vt:lpstr>
      <vt:lpstr>Office Theme</vt:lpstr>
      <vt:lpstr>www.jpppt.com</vt:lpstr>
      <vt:lpstr>1_www.jpppt.com</vt:lpstr>
      <vt:lpstr>2_www.jpppt.com</vt:lpstr>
      <vt:lpstr>https://www.freeppt7.com</vt:lpstr>
      <vt:lpstr>4_www.jpppt.com</vt:lpstr>
      <vt:lpstr>第一PPT，www.1ppt.com</vt:lpstr>
      <vt:lpstr>2_Office 主题​​</vt:lpstr>
      <vt:lpstr>1_第一PPT，www.1ppt.com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Nhung Nguyễn</cp:lastModifiedBy>
  <cp:revision>592</cp:revision>
  <dcterms:created xsi:type="dcterms:W3CDTF">2020-08-13T08:18:23Z</dcterms:created>
  <dcterms:modified xsi:type="dcterms:W3CDTF">2022-08-11T09:33:56Z</dcterms:modified>
</cp:coreProperties>
</file>