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jpg" ContentType="image/jpeg"/>
  <Override PartName="/ppt/media/image11.jpg" ContentType="image/jpeg"/>
  <Override PartName="/ppt/media/image12.jpg" ContentType="image/jpeg"/>
  <Override PartName="/ppt/tags/tag1.xml" ContentType="application/vnd.openxmlformats-officedocument.presentationml.tags+xml"/>
  <Override PartName="/ppt/media/image13.jpg" ContentType="image/jpeg"/>
  <Override PartName="/ppt/media/image14.jpg" ContentType="image/jpeg"/>
  <Override PartName="/ppt/media/image15.jpg" ContentType="image/jpeg"/>
  <Override PartName="/ppt/tags/tag2.xml" ContentType="application/vnd.openxmlformats-officedocument.presentationml.tags+xml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0"/>
  </p:notesMasterIdLst>
  <p:sldIdLst>
    <p:sldId id="256" r:id="rId2"/>
    <p:sldId id="378" r:id="rId3"/>
    <p:sldId id="342" r:id="rId4"/>
    <p:sldId id="354" r:id="rId5"/>
    <p:sldId id="355" r:id="rId6"/>
    <p:sldId id="357" r:id="rId7"/>
    <p:sldId id="379" r:id="rId8"/>
    <p:sldId id="363" r:id="rId9"/>
    <p:sldId id="356" r:id="rId10"/>
    <p:sldId id="365" r:id="rId11"/>
    <p:sldId id="380" r:id="rId12"/>
    <p:sldId id="374" r:id="rId13"/>
    <p:sldId id="373" r:id="rId14"/>
    <p:sldId id="375" r:id="rId15"/>
    <p:sldId id="376" r:id="rId16"/>
    <p:sldId id="377" r:id="rId17"/>
    <p:sldId id="381" r:id="rId18"/>
    <p:sldId id="382" r:id="rId19"/>
    <p:sldId id="383" r:id="rId20"/>
    <p:sldId id="384" r:id="rId21"/>
    <p:sldId id="385" r:id="rId22"/>
    <p:sldId id="386" r:id="rId23"/>
    <p:sldId id="392" r:id="rId24"/>
    <p:sldId id="391" r:id="rId25"/>
    <p:sldId id="393" r:id="rId26"/>
    <p:sldId id="394" r:id="rId27"/>
    <p:sldId id="396" r:id="rId28"/>
    <p:sldId id="397" r:id="rId2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#9Slide03 Ample" panose="02000000000000000000" pitchFamily="2" charset="0"/>
      <p:regular r:id="rId33"/>
    </p:embeddedFont>
    <p:embeddedFont>
      <p:font typeface="Bahnschrift SemiLight SemiConde" panose="020B0502040204020203" pitchFamily="34" charset="0"/>
      <p:regular r:id="rId34"/>
    </p:embeddedFont>
    <p:embeddedFont>
      <p:font typeface="Concert One" panose="020B0604020202020204" charset="0"/>
      <p:regular r:id="rId35"/>
    </p:embeddedFont>
    <p:embeddedFont>
      <p:font typeface="Lora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1" y="7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8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="" xmlns:a16="http://schemas.microsoft.com/office/drawing/2014/main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=""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them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=""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=""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416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4"/>
    </mc:Choice>
    <mc:Fallback>
      <p:transition spd="slow" advTm="1677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=""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=""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=""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=""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=""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=""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1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219">
        <p:fade/>
      </p:transition>
    </mc:Choice>
    <mc:Fallback>
      <p:transition spd="med" advTm="152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89745" y="1555521"/>
            <a:ext cx="805425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18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vi-VN" sz="1800" dirty="0" smtClean="0"/>
              <a:t> </a:t>
            </a:r>
            <a:r>
              <a:rPr lang="vi-VN" sz="1800" dirty="0"/>
              <a:t>được bức tranh phong cảnh từ lá cây và các vật liệu tự nhiên</a:t>
            </a:r>
            <a:r>
              <a:rPr lang="vi-VN" sz="1800" dirty="0" smtClean="0"/>
              <a:t>.</a:t>
            </a:r>
            <a:endParaRPr lang="en-US" sz="1800" dirty="0" smtClean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Sáng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thêm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ảnh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cũ</a:t>
            </a:r>
            <a:r>
              <a:rPr lang="en-US" sz="1800" dirty="0" smtClean="0"/>
              <a:t> </a:t>
            </a:r>
            <a:r>
              <a:rPr lang="en-US" sz="1800" dirty="0" err="1" smtClean="0"/>
              <a:t>hoặc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them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bức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mới</a:t>
            </a:r>
            <a:r>
              <a:rPr lang="en-US" sz="1800" dirty="0" smtClean="0"/>
              <a:t> </a:t>
            </a:r>
            <a:r>
              <a:rPr lang="en-US" sz="1800" dirty="0" err="1" smtClean="0"/>
              <a:t>theo</a:t>
            </a:r>
            <a:r>
              <a:rPr lang="en-US" sz="1800" dirty="0" smtClean="0"/>
              <a:t> </a:t>
            </a:r>
            <a:r>
              <a:rPr lang="en-US" sz="1800" dirty="0" err="1" smtClean="0"/>
              <a:t>khả</a:t>
            </a:r>
            <a:r>
              <a:rPr lang="en-US" sz="1800" dirty="0" smtClean="0"/>
              <a:t> </a:t>
            </a:r>
            <a:r>
              <a:rPr lang="en-US" sz="1800" dirty="0" err="1" smtClean="0"/>
              <a:t>năng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ý </a:t>
            </a:r>
            <a:r>
              <a:rPr lang="en-US" sz="1800" dirty="0" err="1" smtClean="0"/>
              <a:t>thích</a:t>
            </a:r>
            <a:r>
              <a:rPr lang="en-US" sz="1800" dirty="0" smtClean="0"/>
              <a:t>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 smtClean="0"/>
              <a:t>Chỉ </a:t>
            </a:r>
            <a:r>
              <a:rPr lang="vi-VN" sz="1800" dirty="0"/>
              <a:t>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Chia </a:t>
            </a:r>
            <a:r>
              <a:rPr lang="vi-VN" sz="1800" dirty="0"/>
              <a:t>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66"/>
    </mc:Choice>
    <mc:Fallback>
      <p:transition spd="slow" advTm="2546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at mua t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53" t="23889" r="24297" b="23611"/>
          <a:stretch/>
        </p:blipFill>
        <p:spPr>
          <a:xfrm>
            <a:off x="1307306" y="642937"/>
            <a:ext cx="6223602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=""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" y="738234"/>
            <a:ext cx="3268924" cy="2450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2" y="597429"/>
            <a:ext cx="3355035" cy="25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2092595" y="3521065"/>
            <a:ext cx="487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 smtClean="0"/>
              <a:t>Ngoài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 </a:t>
            </a:r>
            <a:r>
              <a:rPr lang="en-US" sz="1600" dirty="0" err="1" smtClean="0"/>
              <a:t>cây</a:t>
            </a:r>
            <a:r>
              <a:rPr lang="en-US" sz="1600" dirty="0" smtClean="0"/>
              <a:t>,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ta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thể</a:t>
            </a:r>
            <a:r>
              <a:rPr lang="en-US" sz="1600" dirty="0" smtClean="0"/>
              <a:t>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thêm</a:t>
            </a:r>
            <a:r>
              <a:rPr lang="en-US" sz="1600" dirty="0" smtClean="0"/>
              <a:t> </a:t>
            </a:r>
            <a:r>
              <a:rPr lang="en-US" sz="1600" dirty="0" err="1" smtClean="0"/>
              <a:t>nguyên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gì</a:t>
            </a:r>
            <a:r>
              <a:rPr lang="en-US" sz="1600" dirty="0" smtClean="0"/>
              <a:t> </a:t>
            </a:r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tạo</a:t>
            </a:r>
            <a:r>
              <a:rPr lang="en-US" sz="1600" dirty="0" smtClean="0"/>
              <a:t> </a:t>
            </a:r>
            <a:r>
              <a:rPr lang="en-US" sz="1600" dirty="0" err="1" smtClean="0"/>
              <a:t>bức</a:t>
            </a:r>
            <a:r>
              <a:rPr lang="en-US" sz="1600" dirty="0" smtClean="0"/>
              <a:t> </a:t>
            </a:r>
            <a:r>
              <a:rPr lang="en-US" sz="1600" dirty="0" err="1" smtClean="0"/>
              <a:t>tranh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2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2"/>
    </mc:Choice>
    <mc:Fallback>
      <p:transition spd="slow" advTm="4171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ngoài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, </a:t>
            </a:r>
            <a:r>
              <a:rPr lang="en-US" sz="2000" dirty="0" err="1" smtClean="0"/>
              <a:t>vải</a:t>
            </a:r>
            <a:r>
              <a:rPr lang="en-US" sz="2000" dirty="0" smtClean="0"/>
              <a:t>,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,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vẽ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nền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34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0"/>
    </mc:Choice>
    <mc:Fallback>
      <p:transition spd="slow" advTm="542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882292" y="166435"/>
            <a:ext cx="7271107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ÁCH HOÀN THÀNH BÀI</a:t>
            </a:r>
            <a:endParaRPr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1043969" y="1047887"/>
            <a:ext cx="2645111" cy="23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5056387" y="98700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 flipV="1">
            <a:off x="3689080" y="2180292"/>
            <a:ext cx="1367307" cy="30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2327" y="3676067"/>
            <a:ext cx="6601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B1: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</a:t>
            </a:r>
          </a:p>
          <a:p>
            <a:r>
              <a:rPr lang="en-US" dirty="0" smtClean="0"/>
              <a:t>B2: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: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,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B3: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8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=""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them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1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0"/>
    </mc:Choice>
    <mc:Fallback>
      <p:transition spd="slow" advTm="1076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04" y="130964"/>
            <a:ext cx="3101315" cy="2324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01" y="2557345"/>
            <a:ext cx="3181319" cy="245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1" y="811499"/>
            <a:ext cx="3496958" cy="34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3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0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0"/>
    </mc:Choice>
    <mc:Fallback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="" xmlns:a16="http://schemas.microsoft.com/office/drawing/2014/main" id="{9B960A5D-368A-4532-BA6F-C15DA5224008}"/>
              </a:ext>
            </a:extLst>
          </p:cNvPr>
          <p:cNvSpPr txBox="1">
            <a:spLocks/>
          </p:cNvSpPr>
          <p:nvPr/>
        </p:nvSpPr>
        <p:spPr bwMode="auto">
          <a:xfrm>
            <a:off x="113763" y="104868"/>
            <a:ext cx="5519999" cy="42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982" y="1517073"/>
            <a:ext cx="3290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sĩ</a:t>
            </a:r>
            <a:r>
              <a:rPr lang="en-US" dirty="0" smtClean="0"/>
              <a:t>: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: </a:t>
            </a:r>
            <a:r>
              <a:rPr lang="en-US" dirty="0" err="1"/>
              <a:t>Lê</a:t>
            </a:r>
            <a:r>
              <a:rPr lang="en-US" dirty="0"/>
              <a:t> – Vi – Tan.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ở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17" y="1118754"/>
            <a:ext cx="4719031" cy="30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9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=""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61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0"/>
    </mc:Choice>
    <mc:Fallback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=""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=""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=""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=""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=""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=""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Nêu </a:t>
            </a:r>
            <a:r>
              <a:rPr lang="vi-VN" sz="1800" dirty="0"/>
              <a:t>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Tạo </a:t>
            </a:r>
            <a:r>
              <a:rPr lang="vi-VN" sz="1800" dirty="0"/>
              <a:t>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 smtClean="0"/>
              <a:t>Chỉ </a:t>
            </a:r>
            <a:r>
              <a:rPr lang="vi-VN" sz="1800" dirty="0"/>
              <a:t>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Chia </a:t>
            </a:r>
            <a:r>
              <a:rPr lang="vi-VN" sz="1800" dirty="0"/>
              <a:t>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=""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1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: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, cam, </a:t>
            </a:r>
            <a:r>
              <a:rPr lang="en-US" sz="2000" dirty="0" err="1"/>
              <a:t>đỏ</a:t>
            </a:r>
            <a:r>
              <a:rPr lang="en-US" sz="2000" dirty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269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 smtClean="0">
                <a:solidFill>
                  <a:srgbClr val="002060"/>
                </a:solidFill>
              </a:rPr>
              <a:t>thảo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cây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1020</Words>
  <Application>Microsoft Office PowerPoint</Application>
  <PresentationFormat>On-screen Show (16:9)</PresentationFormat>
  <Paragraphs>93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微软雅黑</vt:lpstr>
      <vt:lpstr>Montserrat Semi</vt:lpstr>
      <vt:lpstr>方正大标宋简体</vt:lpstr>
      <vt:lpstr>#9Slide03 Ample</vt:lpstr>
      <vt:lpstr>Bahnschrift SemiLight SemiConde</vt:lpstr>
      <vt:lpstr>Concert One</vt:lpstr>
      <vt:lpstr>Arial</vt:lpstr>
      <vt:lpstr>Lora</vt:lpstr>
      <vt:lpstr>Times New Roman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Administrator</cp:lastModifiedBy>
  <cp:revision>32</cp:revision>
  <dcterms:modified xsi:type="dcterms:W3CDTF">2022-08-15T04:09:46Z</dcterms:modified>
</cp:coreProperties>
</file>