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CDC81-4A0D-49B0-B176-9F248B840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9AC26-6218-443C-A784-5A71D111A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691BB-BDC6-48E1-BC5E-3E0A08808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3CB28-C11D-4C50-AC98-030970D9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FA2BB-26D9-4FA8-B824-7327BBD4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8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F4049-CA86-4F8B-B462-EAC84B58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9061E-2C33-44F4-A88E-ACFC38D66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95483-38F7-4968-8ED1-73EF7B65D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33B85-8E12-46C5-B884-078130F60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76D95-1C0B-43FB-A500-0AB73938B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3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7A228-70EA-4851-AB6D-AD8EA5A86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F6CB2-2ED7-41E6-9D55-EF6F4B769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5106A-FDBE-4D67-B7BC-5FD4B1A9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D93B8-4B31-49EB-A017-5DC7EC49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596CE-FBA7-420D-B582-CBEA87D99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3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E55F5-B4D0-46A8-948B-E30ABBDB6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71366-9F23-46B0-AE42-10E6AFB66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05961-EC07-4D3F-91DC-79C0F5875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09DED-8D72-4A7C-AAC0-F0EE8B13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2DE7B-1AB4-4B53-9319-64E228CCE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9FC9E-496B-467D-96F3-960754302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909A9D-829D-421A-BAB4-B5267022F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B0B99-E102-4044-8BAC-C6553B0D5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5F8BB-DDF9-4F77-8965-BCA80914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BA144-A2F9-4F78-AE67-FB0DE527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02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66A2D-8D5C-4E9C-97DE-8D033BB2C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6E1BE-403A-4E20-AC9E-E578767B6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555262-1B6E-4A6A-97FD-9E31134F6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4B8D6-A2BC-4E5D-BCBC-10423FDDB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18CC8-7221-49B4-9B15-E984E9054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4FEE9-25E7-4E6D-AF3B-A4591072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8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C4FC6-2ED3-4BC4-9BE3-44D5D59EE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3F4E8-3688-46DC-B206-E4714B9A2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ED3B01-32AC-4C74-8E1A-965F5B176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C12E32-4E95-4B16-918D-AA8723EAAB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A4C375-6E75-483B-A7D1-EA1A5EFD84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40D6A6-157A-4764-81B0-6E7308876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386771-EF7E-4BDB-9BD1-EDCFA7DC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28E118-2C3A-4C97-AB60-41F8B0496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5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1C698-886A-4A9B-9116-3097ACF6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D49E54-F1AC-47AE-A2F6-DB2363AD3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531BA-CA54-4F57-9BD5-B2AB99D82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777EC3-70F7-45A9-9A3B-A7A5BFF2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87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6C945F-E033-468A-B04E-598BF4170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841EED-7D73-4542-AAE2-81A86F399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60CAB-5798-4E7C-A114-A2AD31D6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1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D389C-BF96-4B0E-9426-AE53E9225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9A182-6F5B-4B4B-9102-CCE8E2A88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192C1-02BB-4ED4-8C59-34C00B1B4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67CF6-9C2D-40EE-A695-344A0BC15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C54EB-40A3-40BC-8E27-91FDB2A96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F0F975-60FB-475B-9D16-D675C4540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6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A887F-5239-4B45-A827-BE9FF5BB8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0D7C04-8853-45FE-BB2D-427434C16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08E9A-BA52-4591-B455-01A9EED22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747D5-BA85-4644-8BD0-F29A03738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AAB5-EE96-47E1-B345-0BBEFD66A90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75BC0-C91B-4182-9DCF-FF430D698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8D9BE-88CA-45BE-AF17-9A17B32C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6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F209A-9F59-462B-9726-ECBF5ECA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77550-2A15-41F8-AE8A-B03D405EE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1AD25-FD22-49ED-A7FD-538180219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0AAB5-EE96-47E1-B345-0BBEFD66A90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93A2B-73D1-42A4-B451-AAE324C35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C041B-9806-4926-9472-F254864DA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3846D-E9D4-4B8C-B56D-33FCB7719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4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504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342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31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73A56-F71C-4288-BBBC-E818D29F4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7612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Nga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9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207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6 - Chúc Mừng - Âm Nhạc Lớp 4 -- Tập Hát Theo Lời - CD Bộ Giáo Dục">
            <a:hlinkClick r:id="" action="ppaction://media"/>
            <a:extLst>
              <a:ext uri="{FF2B5EF4-FFF2-40B4-BE49-F238E27FC236}">
                <a16:creationId xmlns:a16="http://schemas.microsoft.com/office/drawing/2014/main" id="{0E0969F3-B291-40EF-8EF9-376633C7D5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99692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1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810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858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948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642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1061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Widescreen</PresentationFormat>
  <Paragraphs>1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Tiết 19. Học hát bài: Chúc mừng Nhạc: Nga Lời Việt: Hoàng Lân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</cp:revision>
  <dcterms:created xsi:type="dcterms:W3CDTF">2022-01-16T03:25:01Z</dcterms:created>
  <dcterms:modified xsi:type="dcterms:W3CDTF">2022-01-16T03:25:15Z</dcterms:modified>
</cp:coreProperties>
</file>