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6B7D-849A-4C7C-AAB8-512C0267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31BFB-8B28-43BF-995D-A38D11A7D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55C4-62DD-46DA-AB96-4FE8C404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E122-C0A8-48BB-B7C7-6C278004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BC0A-4745-48F3-BF23-E6E8151A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CE86-745A-470B-848A-3E26398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76FA7-1B80-4141-9157-E08626927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73475-6AE1-4138-A807-2877454F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7C0BD-0D1E-4970-BE9D-AE67B560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A40A9-A319-43B8-8985-7039C4CE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0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40AAE-A8EE-451C-A39C-9E8C8CD0F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131F2-987C-4E6C-9EF5-A9002D5F4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97C77-BB3B-4BCD-8EA7-5BCE9456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F4B2-9C94-40BB-8963-4376EF3D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141B-B992-415A-BBF9-BF7BCC77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24E9-637F-4320-A8B6-5063CACA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8B51-01C8-4B0F-8051-CDF9B17C6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C08C8-B7F6-4FB0-81C0-D07744D4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28BBA-034C-4A9A-8112-C70F67A0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992D3-22E3-46A8-B80A-58824CF2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7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80DA-53BD-4850-B2E9-328ABEF6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69FE5-37C1-4F47-97AA-1BD96089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1E2F7-5CCC-4227-8F0B-D50291D9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1C20-E458-438A-A9E1-C77F7D40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5D32E-0D44-4A89-9A75-E6A4F39D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BEA1-CF5A-4269-BF9C-5F6CD8B8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9D07-AE77-497E-BE1D-BFBF9BF05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38BE1-597B-44F1-83CE-44881643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367C-15F4-4C33-9071-A254B87F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31BE-A57F-4340-8940-06DAAC64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EAD2C-C55D-4784-B6F8-F05726CF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575D-93E7-45EB-85A4-F0E7E76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6543-132A-46DE-97A9-50362DA85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AFBF9-6722-45E6-9CF4-F9E3A31E5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DB880-9DA3-4858-B6DC-BDDB125D3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B5BB8-D305-4B82-BF5A-4DE3BA83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D081C-AB67-421C-B8E7-D9F40937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44968-6635-4A94-8D22-6FBA9036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AB35C-7C5C-4A8E-885D-B79CA057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386A-9331-435F-9CBF-64BD8DE3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B306A-FDAF-4620-9124-8705EEE8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29276-EF58-45FD-BF1A-ADFAAEB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1686B-6F0F-47CD-A917-8C1517FB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5E98A-9A24-4F7E-B0DA-2D822174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9DD20-EF70-4ABA-9EB7-950CDE4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9E421-DA08-418A-8E50-32AED7DC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96B2-C843-4216-91A2-C27701A0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DCDF-9A50-4C08-A2ED-FB35811F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C1FE9-A389-4468-B701-FB2C96AE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C1EEE-E65C-4966-B36C-29B67875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0A19B-8BE8-4883-87BF-2374FFD1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DBBCF-F10C-4284-9584-00C70033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C877-A833-40B5-A731-C493428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A1426-47FF-4B6A-8723-CE543448F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AC611-9FB9-4A51-8141-627FBCDA2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B1BB5-0B38-4520-87C0-F050D63C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08FF-D57C-48EB-BFEA-AB0CF425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B7A04-2DCE-4541-81DA-8E36BA39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C8DBD-84ED-4455-99FF-1B6210D3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47A62-2130-48DA-A807-F8D1BBEF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8F17-91E3-4CF4-B258-445FE394D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4C5A-6A64-4D84-BA4B-F9DEBA38A99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64AB6-6CED-4806-AD45-604DA1A04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3FAC-3EF3-4642-BD0A-E6494E260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66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1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347E-DF54-4744-8B66-E44E78F3F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880" y="1882657"/>
            <a:ext cx="6935373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Tiết</a:t>
            </a:r>
            <a:r>
              <a:rPr lang="en-US" dirty="0">
                <a:solidFill>
                  <a:srgbClr val="00B050"/>
                </a:solidFill>
              </a:rPr>
              <a:t> 20. </a:t>
            </a:r>
            <a:r>
              <a:rPr lang="en-US" dirty="0" err="1">
                <a:solidFill>
                  <a:srgbClr val="00B050"/>
                </a:solidFill>
              </a:rPr>
              <a:t>Học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bài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hát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err="1">
                <a:solidFill>
                  <a:srgbClr val="00B050"/>
                </a:solidFill>
              </a:rPr>
              <a:t>Em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yêu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trường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em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 err="1">
                <a:solidFill>
                  <a:srgbClr val="00B050"/>
                </a:solidFill>
              </a:rPr>
              <a:t>Nhạc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lời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err="1">
                <a:solidFill>
                  <a:srgbClr val="00B050"/>
                </a:solidFill>
              </a:rPr>
              <a:t>Hoàng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Vân</a:t>
            </a:r>
            <a:br>
              <a:rPr lang="en-US" dirty="0">
                <a:solidFill>
                  <a:srgbClr val="00B050"/>
                </a:solidFill>
              </a:rPr>
            </a:b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64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5EACF-07DD-4036-9A1F-36040A1D1F84}"/>
              </a:ext>
            </a:extLst>
          </p:cNvPr>
          <p:cNvSpPr txBox="1"/>
          <p:nvPr/>
        </p:nvSpPr>
        <p:spPr>
          <a:xfrm>
            <a:off x="4403187" y="464234"/>
            <a:ext cx="427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YÊU TRƯỜNG EM</a:t>
            </a:r>
          </a:p>
        </p:txBody>
      </p:sp>
      <p:pic>
        <p:nvPicPr>
          <p:cNvPr id="3" name="Bài 8 - Em Yêu Trường Em - Âm Nhạc Lớp 3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60B8A6B8-EE88-4429-B548-F7FA33F70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2529" y="577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39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5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7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42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</Words>
  <Application>Microsoft Office PowerPoint</Application>
  <PresentationFormat>Widescreen</PresentationFormat>
  <Paragraphs>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Tiết 20. Học bài hát: Em yêu trường em Nhạc và lời: Hoàng Vân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2022-01-16T03:10:27Z</dcterms:created>
  <dcterms:modified xsi:type="dcterms:W3CDTF">2022-01-26T01:38:14Z</dcterms:modified>
</cp:coreProperties>
</file>