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315C-359F-427B-A780-4D5915C52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BAFB85-0726-4293-A477-1496980CA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F9BFB-682A-492E-B1BD-ABB2B919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E4D0-1B09-4C51-9E69-C06E6604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416B-D797-455C-81C8-421EF6C3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8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5B6AE-F877-4170-B15B-3A89B7E8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964A-E1DC-44C4-B63D-6908BFAD2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4752-88A4-48F1-8109-5AE146B5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3BDBE-8C12-4FA6-B4CB-6DE222EC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59792-2628-441A-90AB-3E27E2925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0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C26E3-7518-441B-BCE2-4F7DB1015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1F5CB-5910-4650-901C-A8E125536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67665-D3B1-46E2-999E-FD3119D1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54B2C-ED73-4CF1-A80E-269B1673B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A03C8-84B1-4511-B44A-E58BCFF7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98B19-D2C7-4623-BA08-BC97020C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A94B6-B76A-4A7D-8789-D1957E4E8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CCD5E-642A-4F15-A9F6-282D447C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FE03-CD95-4EBD-BC8A-4118B4F3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7D67A-49EC-4D58-88B1-43E3492A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42F3E-7A29-41B3-A582-08DEFB46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42050-44ED-494B-92A4-F57895839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A7846-6C28-4F4D-BCC3-DAAD7AC12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76C3A-7F07-47B5-929C-4ED83138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0AF7-7C17-433B-AF86-E434F439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155B1-18FF-40AA-8D61-06219069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D69CC-64D6-45E3-88EA-096EBAC22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0376E-403B-4E0F-95DE-B70A7D897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44652-DF12-49A4-AE4B-6CBFEDBB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1886B-22C7-476C-B974-F4E06A66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6C9AF-2BE7-442F-BF52-A881585D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8EB-A918-42F0-9E22-D4BB8A02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10576-E24B-4778-81C9-4BE102CE1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27774-BE79-438B-89E2-51401B44E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F5326-FD66-4E2C-B4FD-E6C3440A12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2E0CF-2B07-47EB-851D-3019DBAB1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D2323-31C0-4B4B-8F74-973E0728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DE536-E49B-4918-83A1-9ED72F36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0C3458-1691-47DC-9AAB-DFE5A036E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9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9A39-3020-48D0-BA53-9062A3B0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F3E16-C032-4565-9C65-D5A60D38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90D0F-8DFB-414C-AC2D-2E14E0B1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CFEAA-4E19-4207-B452-16B069EC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0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57500-D667-4562-9804-0A2F99E0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237482-E8AA-4857-9B65-DF04ED6F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B05C1-D782-456E-8750-E65304C8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26F8-F3F8-4791-8539-B3844978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5F164-99CB-4742-8F2D-D4ABF8A5F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A39EC-6F8F-4690-8E6E-E04090777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371C3-3954-42AE-A500-7DF4ECAE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2A355-DC7C-4E95-85D0-4FF61198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F56FA-8615-4E66-A5F9-73E3C9E27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92A7-DA20-4C0D-8C59-4F1072945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0FB09-3B01-492B-AC85-307A0B0B6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6F19-CC42-40EB-AC8F-98BA56C46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65EDC-0573-496D-B45F-5A6C59F99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AD5DA-3155-41EB-97C2-D8683454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2F96F-FA5C-4EF7-831D-973029A70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4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54147-59F9-44FD-A663-7F68BF27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CA23A-ACDB-416E-A9C9-CBD93877B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24B65-64F8-417E-A985-7818EAD87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FB44-1BB7-49AA-A881-6E16E078A0B7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D985B-D7B4-4459-9F6C-B706EBF69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182A-230C-4AAA-9A74-877CDAF2F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23F93-5E85-43FF-B092-A8667A22E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82A99-ACA3-4A40-960C-B2F11CACC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745" y="2235200"/>
            <a:ext cx="9144000" cy="2387600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21.Ôn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Mi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-gang A-ma-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đớt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-da.</a:t>
            </a:r>
            <a:b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21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1d5">
            <a:hlinkClick r:id="" action="ppaction://media"/>
            <a:extLst>
              <a:ext uri="{FF2B5EF4-FFF2-40B4-BE49-F238E27FC236}">
                <a16:creationId xmlns:a16="http://schemas.microsoft.com/office/drawing/2014/main" id="{499D3897-FC9B-4351-9957-E32A2109C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5403" y="5065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33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82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74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663F-B836-42AB-B71D-12861692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9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54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7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Tiết 21.Ôn tập đọc nhạc: Những người bạn của Đô - Rê - Mi - Thường thức âm nhạc: Nhạc sĩ Vôn-gang A-ma-đớt Mô-da. - Vận dụng sáng tạo: Dài - ngắn</vt:lpstr>
      <vt:lpstr>PowerPoint Presentation</vt:lpstr>
      <vt:lpstr>PowerPoint Presentation</vt:lpstr>
      <vt:lpstr>PowerPoint Presentation</vt:lpstr>
      <vt:lpstr>PowerPoint Presentation</vt:lpstr>
      <vt:lpstr>Quan sát tranh trong sách và trả lời câu hỏi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21.Ôn tập đọc nhạc: Những người bạn của Đô - Rê - Mi - Thường thức âm nhạc: Nhạc sĩ Vôn-gang A-ma-đớt Mô-da. - Vận dụng sáng tạo: Dài - ngắn</dc:title>
  <dc:creator>Dell</dc:creator>
  <cp:lastModifiedBy>Dell</cp:lastModifiedBy>
  <cp:revision>2</cp:revision>
  <dcterms:created xsi:type="dcterms:W3CDTF">2022-02-05T15:06:26Z</dcterms:created>
  <dcterms:modified xsi:type="dcterms:W3CDTF">2022-02-07T06:26:39Z</dcterms:modified>
</cp:coreProperties>
</file>