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6 - Hát Mừng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7872C39-9206-4380-AD2B-EECAA323B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7157" y="9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33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99C-7EA8-4E9F-89F4-4114551C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0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7 - Tre Ngà Bên Lăng Bác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8134A02B-602F-4825-A3DD-33423AC20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8498" y="451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5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1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Widescreen</PresentationFormat>
  <Paragraphs>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Tiết 21. Học bài hát: Tre ngà bên Lăng Bác Nhạc và lời: Hàn Ngọc Bích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2022-01-16T03:35:29Z</dcterms:created>
  <dcterms:modified xsi:type="dcterms:W3CDTF">2022-02-05T15:40:48Z</dcterms:modified>
</cp:coreProperties>
</file>