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0A81-F27F-41EB-AA19-8E1BB29C5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805A6-0166-40CE-AF84-5BB02C4B7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5EFAE-2E90-4652-8102-FAB937E7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C242-CC4F-4C28-B85C-8AE0DE8F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4FD79-B30D-4D89-816E-C53324F3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5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9BAF1-CB27-4A6A-B81E-F140A4436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BBF3EE-DF31-4723-B442-498185710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643D-C537-4938-BEB8-11A20C77F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DDB26-2047-457E-920F-D245816F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8828B-F941-408C-9278-89913203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50BE4D-25C4-4BBB-BD03-DAE6142A5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B9BFA-D454-4EAA-B142-242DE1372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423EE-F67D-4482-9CF4-26557D85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228F3-894E-4CDD-8ADC-95E5441F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635A3-8727-4164-821E-4E1D714B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3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E6D62-3288-4E0E-B91D-C99056E8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4F4C-A2B2-44E1-9D4B-96C655BCF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B63F6-7359-4B07-A072-546C1A49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9C256-6064-41BA-A5EE-2B5DD5AB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ACC4-3A52-4118-9C49-3D5CD874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4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467B-81D5-421A-BBDF-A6BAC172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8B889-F65F-4AC3-8395-C526573FD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ECAF6-3249-4D5F-BC1E-24578B0B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A9205-8F7D-43EB-B7FE-B08DC342B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CD22F-1A29-4F1F-8EA2-1E595AE6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B6B11-A819-42FC-A51A-9C5A41559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2EFC3-769E-4F52-8894-B9C73196B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C7BF4-91B4-4987-B2B4-508EA10E6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994A0-47B9-4880-A3BB-C6DA0127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598-7511-4FBE-84D3-D39ED23C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BD206-3CD0-422A-9B55-A8C1716A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1A6AA-0A5F-4169-B1F8-DFC02DFC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AF016-6561-4509-AFB7-11C9CD59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2DADE-5E26-4427-A935-BF4995AFA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952CE-D292-4F23-96EC-9A8C52596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4C9EF-6C77-466A-A107-93B857F22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2A033C-E8FE-4F8F-B40B-C6667384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B37C35-582A-47CE-AE93-2D506589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2DED4-36CD-4E79-B743-10D8F356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89BE-9D6E-4E2E-A747-0FC17994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D8B06-41BD-4F83-A41F-9AE73C54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626A6-B10B-46D4-B619-AB22DC3D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1B0DA-6502-41C0-B386-366309DB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5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2978D5-C3DD-4472-AECB-DBC94A5D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2D88CC-D775-45F6-991E-9155BA40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E9451-9000-40A4-B7A3-BBB6D634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2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3D4-C39E-4AE4-A47B-9E856ECF9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06E1-CB11-4742-AC03-509F12E12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E8AB6-6E46-4C5A-A4DF-069F0C657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26427-204E-4C60-AB04-DCF93930E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95288-A5E1-4386-8E0F-964377A7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4E197-51C1-4BB7-9406-8634F02B4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8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DCF50-5BA9-4109-B671-9C8C3182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9F25C-C69D-4ADD-89B9-777DFFF900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8A904-F3C1-4311-AEED-AF3D970D2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D0D2E-D677-401B-BE7F-5D283985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473977-C14B-4BBC-9743-DE360866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C8B04-7366-464D-92E7-B44A8E63A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C01009-8B4F-4A9A-8317-BC32B141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40427-A990-4192-A8B8-E3504E4CC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1A6A-525A-4257-816C-6FDAF0B51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59A7-7097-457B-8EA1-065659AEA7B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D6E81-F6EA-4797-A105-3C3B9F66B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707E7-9C1F-407B-BF6D-74B53ED6D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1DF96-146A-47B4-80FE-4C1CD9B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E7B6-2558-4F10-A7BC-BF00D4209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3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9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oicon">
            <a:hlinkClick r:id="" action="ppaction://media"/>
            <a:extLst>
              <a:ext uri="{FF2B5EF4-FFF2-40B4-BE49-F238E27FC236}">
                <a16:creationId xmlns:a16="http://schemas.microsoft.com/office/drawing/2014/main" id="{3DD4F52B-894C-469C-96A4-C46194AF29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935" y="7608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07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9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73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444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720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Tiết 25. Học bài hát: Chú voi con ở Bản Đôn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25. Học bài hát: Chú voi con ở Bản Đôn</dc:title>
  <dc:creator>Dell</dc:creator>
  <cp:lastModifiedBy>Dell</cp:lastModifiedBy>
  <cp:revision>1</cp:revision>
  <dcterms:created xsi:type="dcterms:W3CDTF">2022-03-09T11:06:53Z</dcterms:created>
  <dcterms:modified xsi:type="dcterms:W3CDTF">2022-03-09T11:07:22Z</dcterms:modified>
</cp:coreProperties>
</file>