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6" r:id="rId7"/>
    <p:sldId id="287" r:id="rId8"/>
    <p:sldId id="288" r:id="rId9"/>
    <p:sldId id="285" r:id="rId10"/>
    <p:sldId id="290" r:id="rId11"/>
    <p:sldId id="289" r:id="rId12"/>
    <p:sldId id="265" r:id="rId13"/>
    <p:sldId id="264" r:id="rId14"/>
    <p:sldId id="2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06071" y="2097741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 </a:t>
            </a:r>
            <a:r>
              <a:rPr lang="en-US" sz="32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Notepad.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58025" y="563414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 ĐẶT NGÓN TAY GÕ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xòe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,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 </a:t>
            </a:r>
            <a:r>
              <a:rPr lang="en-US" dirty="0" err="1" smtClean="0"/>
              <a:t>mời</a:t>
            </a:r>
            <a:r>
              <a:rPr lang="en-US" dirty="0" smtClean="0"/>
              <a:t> 1 HS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</a:t>
            </a:r>
            <a:r>
              <a:rPr lang="vi-VN" sz="2200" dirty="0" smtClean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tự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650537" y="4250857"/>
            <a:ext cx="6616473" cy="2015597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sao hàng ở giữa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khu vực chính của bàn phím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lại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có tên là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b="1" dirty="0">
                <a:latin typeface="Arial" panose="020B0604020202020204" pitchFamily="34" charset="0"/>
                <a:cs typeface="Arial" panose="020B0604020202020204" pitchFamily="34" charset="0"/>
              </a:rPr>
              <a:t>cơ sở </a:t>
            </a:r>
            <a:r>
              <a:rPr lang="vi-VN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8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33417" y="913825"/>
            <a:ext cx="5031548" cy="572494"/>
            <a:chOff x="676256" y="1379897"/>
            <a:chExt cx="503154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60735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Nhiệm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vụ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632" y="1573277"/>
            <a:ext cx="8178852" cy="3001111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853739" y="4206240"/>
            <a:ext cx="5555191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vi-VN" sz="2300" b="1" dirty="0" smtClean="0"/>
              <a:t>ai </a:t>
            </a:r>
            <a:r>
              <a:rPr lang="vi-VN" sz="2300" b="1" dirty="0"/>
              <a:t>ngón trỏ luôn đặt lên trên hai phím gì?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869993" y="962593"/>
            <a:ext cx="5207878" cy="572494"/>
            <a:chOff x="676256" y="1379897"/>
            <a:chExt cx="5207878" cy="572494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47836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bằng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mười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ngón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07307" y="1938527"/>
            <a:ext cx="9314389" cy="3194304"/>
            <a:chOff x="-302484" y="1330452"/>
            <a:chExt cx="13232686" cy="332293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1629" y="1575673"/>
              <a:ext cx="825608" cy="579171"/>
            </a:xfrm>
            <a:prstGeom prst="rect">
              <a:avLst/>
            </a:prstGeom>
          </p:spPr>
        </p:pic>
        <p:sp>
          <p:nvSpPr>
            <p:cNvPr id="17" name="Rounded Rectangle 16"/>
            <p:cNvSpPr/>
            <p:nvPr/>
          </p:nvSpPr>
          <p:spPr>
            <a:xfrm>
              <a:off x="-302484" y="1330452"/>
              <a:ext cx="13232686" cy="332293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952549" y="2213130"/>
            <a:ext cx="832530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400" b="1" dirty="0" smtClean="0">
                <a:solidFill>
                  <a:srgbClr val="FF0000"/>
                </a:solidFill>
              </a:rPr>
              <a:t>Em hãy tập gõ phím theo hướng dẫn sau: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en-US" sz="2400" dirty="0" smtClean="0"/>
              <a:t> </a:t>
            </a:r>
            <a:r>
              <a:rPr lang="vi-VN" sz="2400" dirty="0" smtClean="0">
                <a:solidFill>
                  <a:srgbClr val="3333CC"/>
                </a:solidFill>
              </a:rPr>
              <a:t>Đặt những ngón tay trên hàng phím cơ sở;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Nhìn thẳng vào màn hình;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indent="231775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 </a:t>
            </a:r>
            <a:r>
              <a:rPr lang="vi-VN" sz="2400" dirty="0" smtClean="0">
                <a:solidFill>
                  <a:srgbClr val="3333CC"/>
                </a:solidFill>
              </a:rPr>
              <a:t>Gõ nhẹ, dứt khoát; </a:t>
            </a:r>
            <a:endParaRPr lang="en-US" sz="2400" dirty="0" smtClean="0">
              <a:solidFill>
                <a:srgbClr val="3333CC"/>
              </a:solidFill>
            </a:endParaRPr>
          </a:p>
          <a:p>
            <a:pPr marL="573088" indent="-341313" algn="just">
              <a:lnSpc>
                <a:spcPct val="120000"/>
              </a:lnSpc>
            </a:pPr>
            <a:r>
              <a:rPr lang="vi-VN" sz="2400" dirty="0" smtClean="0">
                <a:solidFill>
                  <a:srgbClr val="3333CC"/>
                </a:solidFill>
              </a:rPr>
              <a:t>• </a:t>
            </a:r>
            <a:r>
              <a:rPr lang="en-US" sz="2400" dirty="0" smtClean="0">
                <a:solidFill>
                  <a:srgbClr val="3333CC"/>
                </a:solidFill>
              </a:rPr>
              <a:t>  </a:t>
            </a:r>
            <a:r>
              <a:rPr lang="vi-VN" sz="2400" dirty="0" smtClean="0">
                <a:solidFill>
                  <a:srgbClr val="3333CC"/>
                </a:solidFill>
              </a:rPr>
              <a:t>Mỗi ngón tay chỉ gõ một số phím có màu tương ứng với màu ngón tay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814" r="1781"/>
          <a:stretch/>
        </p:blipFill>
        <p:spPr>
          <a:xfrm>
            <a:off x="5522976" y="2173723"/>
            <a:ext cx="5803392" cy="25527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36747" y="2433024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2015" y="2173723"/>
            <a:ext cx="4205941" cy="2703077"/>
            <a:chOff x="-557345" y="1457281"/>
            <a:chExt cx="6763138" cy="28119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61940" y="186713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1"/>
              <a:ext cx="6763138" cy="2811923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715740" y="2628667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dk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g;, g;, ;g, ;g, ha, ah, ha, ha, ah.</a:t>
            </a:r>
          </a:p>
        </p:txBody>
      </p: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549</Words>
  <Application>Microsoft Office PowerPoint</Application>
  <PresentationFormat>Custom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146</cp:revision>
  <dcterms:created xsi:type="dcterms:W3CDTF">2022-01-27T15:18:21Z</dcterms:created>
  <dcterms:modified xsi:type="dcterms:W3CDTF">2022-09-23T03:24:23Z</dcterms:modified>
</cp:coreProperties>
</file>