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95" r:id="rId3"/>
    <p:sldId id="306" r:id="rId4"/>
    <p:sldId id="341" r:id="rId5"/>
    <p:sldId id="349" r:id="rId6"/>
    <p:sldId id="350" r:id="rId7"/>
    <p:sldId id="351" r:id="rId8"/>
    <p:sldId id="257" r:id="rId9"/>
    <p:sldId id="301" r:id="rId10"/>
    <p:sldId id="347" r:id="rId11"/>
    <p:sldId id="352" r:id="rId12"/>
    <p:sldId id="345" r:id="rId13"/>
    <p:sldId id="285" r:id="rId14"/>
    <p:sldId id="265" r:id="rId15"/>
    <p:sldId id="304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36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7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5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08633" y="3092823"/>
            <a:ext cx="5056192" cy="145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936651" y="1933386"/>
            <a:ext cx="109791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hoạt phần mềm trình chiếu PowerPoint và chọn một kiểu trang trình chiếu có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939" y="3028997"/>
            <a:ext cx="98397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30000"/>
              </a:lnSpc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đúp chuột vào biểu tượng phần mềm trình chiếu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màn hình;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27" y="4120949"/>
            <a:ext cx="7811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712" y="2944103"/>
            <a:ext cx="762001" cy="70852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872163" y="3798418"/>
            <a:ext cx="4482778" cy="2162175"/>
            <a:chOff x="5872163" y="3798418"/>
            <a:chExt cx="4482778" cy="21621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7791" y="3798418"/>
              <a:ext cx="3867150" cy="216217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872163" y="4423221"/>
              <a:ext cx="9001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10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38" y="1851309"/>
            <a:ext cx="8514841" cy="44485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6" name="Group 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17" name="Straight Arrow Connector 16"/>
          <p:cNvCxnSpPr/>
          <p:nvPr/>
        </p:nvCxnSpPr>
        <p:spPr>
          <a:xfrm>
            <a:off x="2271713" y="2328863"/>
            <a:ext cx="1662852" cy="14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40067" y="2042570"/>
            <a:ext cx="1403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Dải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71713" y="3043238"/>
            <a:ext cx="1530844" cy="18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2927" y="2760876"/>
            <a:ext cx="1728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54568" y="4525929"/>
            <a:ext cx="2931845" cy="135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25782" y="4243567"/>
            <a:ext cx="1728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25" name="Rounded Rectangle 2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963968" y="2197910"/>
            <a:ext cx="7537220" cy="3059890"/>
            <a:chOff x="1963968" y="2197910"/>
            <a:chExt cx="7537220" cy="3059890"/>
          </a:xfrm>
        </p:grpSpPr>
        <p:sp>
          <p:nvSpPr>
            <p:cNvPr id="18" name="Rectangle 17"/>
            <p:cNvSpPr/>
            <p:nvPr/>
          </p:nvSpPr>
          <p:spPr>
            <a:xfrm>
              <a:off x="3314715" y="2860296"/>
              <a:ext cx="4629118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2400"/>
                </a:spcAft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iều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PowerPoint?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2957" y="3390013"/>
              <a:ext cx="574710" cy="473291"/>
            </a:xfrm>
            <a:prstGeom prst="rect">
              <a:avLst/>
            </a:prstGeom>
          </p:spPr>
        </p:pic>
        <p:sp>
          <p:nvSpPr>
            <p:cNvPr id="5" name="Cloud 4"/>
            <p:cNvSpPr/>
            <p:nvPr/>
          </p:nvSpPr>
          <p:spPr>
            <a:xfrm>
              <a:off x="1963968" y="2197910"/>
              <a:ext cx="7537220" cy="3059890"/>
            </a:xfrm>
            <a:prstGeom prst="cloud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7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55288" y="1500817"/>
            <a:ext cx="7345925" cy="4714246"/>
            <a:chOff x="2355288" y="1500817"/>
            <a:chExt cx="7345925" cy="4714246"/>
          </a:xfrm>
        </p:grpSpPr>
        <p:grpSp>
          <p:nvGrpSpPr>
            <p:cNvPr id="6" name="Group 5"/>
            <p:cNvGrpSpPr/>
            <p:nvPr/>
          </p:nvGrpSpPr>
          <p:grpSpPr>
            <a:xfrm>
              <a:off x="2355288" y="1743074"/>
              <a:ext cx="7345925" cy="4471989"/>
              <a:chOff x="5191921" y="1621740"/>
              <a:chExt cx="6508600" cy="4471989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191921" y="1621740"/>
                <a:ext cx="6508600" cy="447198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54255" y="2735885"/>
                <a:ext cx="6318715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kiểu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Blank Presentation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Thoát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khỏi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3851640" y="1500817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98152" y="1529390"/>
            <a:ext cx="7160187" cy="4714246"/>
            <a:chOff x="2355288" y="1500817"/>
            <a:chExt cx="7160187" cy="4714246"/>
          </a:xfrm>
        </p:grpSpPr>
        <p:grpSp>
          <p:nvGrpSpPr>
            <p:cNvPr id="10" name="Group 9"/>
            <p:cNvGrpSpPr/>
            <p:nvPr/>
          </p:nvGrpSpPr>
          <p:grpSpPr>
            <a:xfrm>
              <a:off x="2355288" y="1743074"/>
              <a:ext cx="7160187" cy="4471989"/>
              <a:chOff x="5191921" y="1621740"/>
              <a:chExt cx="6344033" cy="4471989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191921" y="1621740"/>
                <a:ext cx="6344033" cy="4471989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317548" y="2764460"/>
                <a:ext cx="6091815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Em hãy cùng bạn thực hiện các việc dưới đây: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Kích </a:t>
                </a:r>
                <a:r>
                  <a:rPr lang="vi-VN" sz="2400" dirty="0">
                    <a:solidFill>
                      <a:srgbClr val="3333CC"/>
                    </a:solidFill>
                  </a:rPr>
                  <a:t>hoạt phần mềm trình chiếu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PowerPoint;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Chọn </a:t>
                </a:r>
                <a:r>
                  <a:rPr lang="vi-VN" sz="2400" dirty="0">
                    <a:solidFill>
                      <a:srgbClr val="3333CC"/>
                    </a:solidFill>
                  </a:rPr>
                  <a:t>một kiểu trang trình chiếu nào đó;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Thoát </a:t>
                </a:r>
                <a:r>
                  <a:rPr lang="vi-VN" sz="2400" dirty="0">
                    <a:solidFill>
                      <a:srgbClr val="3333CC"/>
                    </a:solidFill>
                  </a:rPr>
                  <a:t>khỏi phần mềm trình chiếu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PowerPoint.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794488" y="1500817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0164" y="1913117"/>
            <a:ext cx="10072686" cy="3423157"/>
            <a:chOff x="1300164" y="1913117"/>
            <a:chExt cx="10072686" cy="3423157"/>
          </a:xfrm>
        </p:grpSpPr>
        <p:sp>
          <p:nvSpPr>
            <p:cNvPr id="3" name="Horizontal Scroll 2"/>
            <p:cNvSpPr/>
            <p:nvPr/>
          </p:nvSpPr>
          <p:spPr>
            <a:xfrm>
              <a:off x="1300164" y="1913117"/>
              <a:ext cx="10072686" cy="3423157"/>
            </a:xfrm>
            <a:prstGeom prst="horizontalScroll">
              <a:avLst/>
            </a:prstGeom>
            <a:solidFill>
              <a:srgbClr val="3333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vi-VN" sz="2800" dirty="0"/>
                <a:t>Để kích hoạt phần mềm trình chiếu PowerPoint, em nháy đúp chuột vào biểu tượng của nó. Để thoát khỏi phần mềm này, em nháy chuột vào nút lệnh </a:t>
              </a:r>
              <a:r>
                <a:rPr lang="en-US" sz="2800" dirty="0" smtClean="0"/>
                <a:t>       </a:t>
              </a:r>
              <a:r>
                <a:rPr lang="vi-VN" sz="2800" dirty="0" smtClean="0"/>
                <a:t>ở </a:t>
              </a:r>
              <a:r>
                <a:rPr lang="vi-VN" sz="2800" dirty="0"/>
                <a:t>góc trên bên phải cửa sổ PowerPoint.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1887" y="3624695"/>
              <a:ext cx="574710" cy="473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45460" y="451184"/>
            <a:ext cx="3457933" cy="5959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65597" y="2257922"/>
            <a:ext cx="6817658" cy="2515783"/>
            <a:chOff x="6313463" y="2784139"/>
            <a:chExt cx="7093904" cy="4134847"/>
          </a:xfrm>
        </p:grpSpPr>
        <p:sp>
          <p:nvSpPr>
            <p:cNvPr id="7" name="Rectangle 6"/>
            <p:cNvSpPr/>
            <p:nvPr/>
          </p:nvSpPr>
          <p:spPr>
            <a:xfrm>
              <a:off x="6334407" y="3543736"/>
              <a:ext cx="7072959" cy="2256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ở ổ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13463" y="2784139"/>
              <a:ext cx="7093904" cy="413484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1217799"/>
            <a:ext cx="5610225" cy="477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1379" y="537883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CÁO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00" y="1392331"/>
            <a:ext cx="5572125" cy="4476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06075" y="551330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GẤU TRÚC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60" y="1567134"/>
            <a:ext cx="5702112" cy="4087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6075" y="551330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MÈO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0617" y="524436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NGỰA VẰN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32" y="1496127"/>
            <a:ext cx="5576328" cy="42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92" y="1452562"/>
            <a:ext cx="6467475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7814" y="524436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GÀ CON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50670" y="1564603"/>
            <a:ext cx="8431305" cy="2834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PHẦN MỀM TRÌNH CHIẾU</a:t>
            </a:r>
            <a:endParaRPr lang="vi-VN" sz="48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5609" y="1248915"/>
            <a:ext cx="9769200" cy="553998"/>
            <a:chOff x="689904" y="1379897"/>
            <a:chExt cx="976920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93586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Nhận biết biểu tượng của phần mềm trình chiếu PowerPoint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9" name="Rectangle 28"/>
          <p:cNvSpPr/>
          <p:nvPr/>
        </p:nvSpPr>
        <p:spPr>
          <a:xfrm>
            <a:off x="1099054" y="1985170"/>
            <a:ext cx="1035141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3333CC"/>
                </a:solidFill>
              </a:rPr>
              <a:t>Em hãy trao đổi với bạn để chỉ ra biểu tượng của phần mềm trình chiếu trên màn hình máy tính em đang thực hành.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54" y="3324951"/>
            <a:ext cx="1751677" cy="1561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686" y="3295979"/>
            <a:ext cx="1678908" cy="1590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425" y="3295979"/>
            <a:ext cx="1553287" cy="16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346</Words>
  <Application>Microsoft Office PowerPoint</Application>
  <PresentationFormat>Custom</PresentationFormat>
  <Paragraphs>61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436</cp:revision>
  <dcterms:created xsi:type="dcterms:W3CDTF">2022-01-27T15:18:21Z</dcterms:created>
  <dcterms:modified xsi:type="dcterms:W3CDTF">2022-09-23T03:29:23Z</dcterms:modified>
</cp:coreProperties>
</file>