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80" r:id="rId4"/>
    <p:sldId id="257" r:id="rId5"/>
    <p:sldId id="258" r:id="rId6"/>
    <p:sldId id="281" r:id="rId7"/>
    <p:sldId id="270" r:id="rId8"/>
    <p:sldId id="267" r:id="rId9"/>
    <p:sldId id="282" r:id="rId10"/>
    <p:sldId id="277" r:id="rId11"/>
    <p:sldId id="265" r:id="rId12"/>
    <p:sldId id="264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CC"/>
    <a:srgbClr val="FFCCFF"/>
    <a:srgbClr val="9900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155585" y="2097741"/>
            <a:ext cx="8037286" cy="3160059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65174" y="334358"/>
            <a:ext cx="4353220" cy="687617"/>
          </a:xfrm>
          <a:prstGeom prst="roundRect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</a:t>
            </a:r>
            <a:r>
              <a:rPr lang="en-US" sz="3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05216" y="4217156"/>
            <a:ext cx="4394581" cy="191068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63550" indent="-176213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1" y="4466488"/>
            <a:ext cx="482678" cy="4762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5216" y="1467814"/>
            <a:ext cx="4394581" cy="2481644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>
                <a:solidFill>
                  <a:schemeClr val="bg1"/>
                </a:solidFill>
              </a:rPr>
              <a:t>Hùng đến nhà Nam chơi, nhìn thấy Nam đang sử dụng máy tính, bên cạnh bàn phím có cốc nước cam.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06587" y="2104580"/>
            <a:ext cx="5600700" cy="3343275"/>
            <a:chOff x="5506587" y="2104580"/>
            <a:chExt cx="5600700" cy="3343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6587" y="2104580"/>
              <a:ext cx="5600700" cy="33432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2704" b="98980" l="30275" r="89450"/>
                      </a14:imgEffect>
                    </a14:imgLayer>
                  </a14:imgProps>
                </a:ext>
              </a:extLst>
            </a:blip>
            <a:srcRect l="23880" t="23607" r="10393"/>
            <a:stretch/>
          </p:blipFill>
          <p:spPr>
            <a:xfrm>
              <a:off x="9662615" y="2347415"/>
              <a:ext cx="955344" cy="1509898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1856096" y="1246376"/>
            <a:ext cx="2238232" cy="52783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389324"/>
            <a:ext cx="3657995" cy="7612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05216" y="4067028"/>
            <a:ext cx="5854891" cy="216999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216" y="1790926"/>
            <a:ext cx="5854891" cy="1953813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/>
              <a:t>Mận và em ở nhà, em của Mận đang xem phim hoạt hình trên máy tính. Một lúc sau trời chuyển mưa, có sấm chớp.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3544" y="1554306"/>
            <a:ext cx="2238232" cy="527831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4157563"/>
            <a:ext cx="482678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5238237"/>
            <a:ext cx="482678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68" y="3764086"/>
            <a:ext cx="3587542" cy="1998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093" y="3276262"/>
            <a:ext cx="1093015" cy="249832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607597" y="1415677"/>
            <a:ext cx="2193885" cy="1529118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05719" y="3094380"/>
            <a:ext cx="9184943" cy="2169789"/>
          </a:xfrm>
          <a:prstGeom prst="horizontalScroll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4584" y="1788059"/>
            <a:ext cx="5674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 ĐIỆN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623322" y="2251881"/>
            <a:ext cx="8776272" cy="306051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</a:t>
            </a:r>
            <a:r>
              <a:rPr lang="en-US" sz="36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lang="vi-VN" sz="36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738440" y="1763048"/>
            <a:ext cx="6564618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TOÀN VỀ ĐIỆN </a:t>
            </a: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SỬ DỤNG MÁY TÍNH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82388"/>
            <a:ext cx="3582456" cy="6913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40993" y="995749"/>
            <a:ext cx="6178143" cy="572494"/>
            <a:chOff x="676256" y="1379897"/>
            <a:chExt cx="6178143" cy="572494"/>
          </a:xfrm>
        </p:grpSpPr>
        <p:grpSp>
          <p:nvGrpSpPr>
            <p:cNvPr id="7" name="Group 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071" y="1793136"/>
            <a:ext cx="6964979" cy="43971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1316" y="1929178"/>
            <a:ext cx="3255812" cy="3988123"/>
            <a:chOff x="961316" y="2133898"/>
            <a:chExt cx="3255812" cy="3988123"/>
          </a:xfrm>
        </p:grpSpPr>
        <p:sp>
          <p:nvSpPr>
            <p:cNvPr id="16" name="Rounded Rectangle 15"/>
            <p:cNvSpPr/>
            <p:nvPr/>
          </p:nvSpPr>
          <p:spPr>
            <a:xfrm>
              <a:off x="961316" y="2333766"/>
              <a:ext cx="3255812" cy="3788255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86111" y="2133898"/>
              <a:ext cx="2006221" cy="464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1254" y="532263"/>
            <a:ext cx="8898340" cy="58821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8794" y="259307"/>
            <a:ext cx="3985146" cy="57320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732" y="967306"/>
            <a:ext cx="8679975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các câu hỏi để rút ra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 an toàn điện khi sử dụng máy tính: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37617"/>
              </p:ext>
            </p:extLst>
          </p:nvPr>
        </p:nvGraphicFramePr>
        <p:xfrm>
          <a:off x="1705967" y="1446659"/>
          <a:ext cx="8529851" cy="45447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30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9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27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 LỜI</a:t>
                      </a:r>
                    </a:p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(QUY TẮC AN TOÀN ĐIỆN KHI SỬ DỤNG MÁY TÍNH)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1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sấm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3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2924" y="1632935"/>
            <a:ext cx="10317297" cy="349862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630237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FF0000"/>
                </a:solidFill>
              </a:rPr>
              <a:t>Quy tắc an toàn điện: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Để </a:t>
            </a:r>
            <a:r>
              <a:rPr lang="vi-VN" sz="2400" dirty="0">
                <a:solidFill>
                  <a:srgbClr val="3333CC"/>
                </a:solidFill>
              </a:rPr>
              <a:t>máy tính ở nơi sạch sẽ, khô, thoáng, đủ ánh sáng;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Không </a:t>
            </a:r>
            <a:r>
              <a:rPr lang="vi-VN" sz="2400" dirty="0">
                <a:solidFill>
                  <a:srgbClr val="3333CC"/>
                </a:solidFill>
              </a:rPr>
              <a:t>để máy tính ở tình trạng ẩm ướt;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Không </a:t>
            </a:r>
            <a:r>
              <a:rPr lang="vi-VN" sz="2400" dirty="0">
                <a:solidFill>
                  <a:srgbClr val="3333CC"/>
                </a:solidFill>
              </a:rPr>
              <a:t>sử dụng máy tính khi tay ướt;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Tránh </a:t>
            </a:r>
            <a:r>
              <a:rPr lang="vi-VN" sz="2400" dirty="0">
                <a:solidFill>
                  <a:srgbClr val="3333CC"/>
                </a:solidFill>
              </a:rPr>
              <a:t>để vật dụng chứa nước dễ đổ ở gần máy tính;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Tránh </a:t>
            </a:r>
            <a:r>
              <a:rPr lang="vi-VN" sz="2400" dirty="0">
                <a:solidFill>
                  <a:srgbClr val="3333CC"/>
                </a:solidFill>
              </a:rPr>
              <a:t>để máy tính bị rò điện gây nguy hiểm cho người dùng.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0993" y="1050341"/>
            <a:ext cx="6178143" cy="572494"/>
            <a:chOff x="676256" y="1379897"/>
            <a:chExt cx="6178143" cy="572494"/>
          </a:xfrm>
        </p:grpSpPr>
        <p:grpSp>
          <p:nvGrpSpPr>
            <p:cNvPr id="15" name="Group 14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26" y="2455760"/>
            <a:ext cx="1708789" cy="3525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99" y="2612709"/>
            <a:ext cx="1793553" cy="3211983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7225048" y="1716534"/>
            <a:ext cx="4075297" cy="1436099"/>
          </a:xfrm>
          <a:prstGeom prst="wedgeEllipseCallout">
            <a:avLst>
              <a:gd name="adj1" fmla="val -37398"/>
              <a:gd name="adj2" fmla="val 560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45910" y="1781454"/>
            <a:ext cx="3521123" cy="1287556"/>
          </a:xfrm>
          <a:prstGeom prst="wedgeEllipseCallout">
            <a:avLst>
              <a:gd name="adj1" fmla="val 45570"/>
              <a:gd name="adj2" fmla="val 578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362107" y="2453835"/>
            <a:ext cx="9419624" cy="215018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04863" indent="-517525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14" y="2770210"/>
            <a:ext cx="652672" cy="6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451</Words>
  <Application>Microsoft Office PowerPoint</Application>
  <PresentationFormat>Custom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102</cp:revision>
  <dcterms:created xsi:type="dcterms:W3CDTF">2022-01-27T15:18:21Z</dcterms:created>
  <dcterms:modified xsi:type="dcterms:W3CDTF">2022-09-23T03:23:59Z</dcterms:modified>
</cp:coreProperties>
</file>