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89" r:id="rId3"/>
    <p:sldId id="258" r:id="rId4"/>
    <p:sldId id="259" r:id="rId5"/>
    <p:sldId id="260" r:id="rId6"/>
    <p:sldId id="290" r:id="rId7"/>
    <p:sldId id="291" r:id="rId8"/>
    <p:sldId id="292" r:id="rId9"/>
    <p:sldId id="263" r:id="rId10"/>
    <p:sldId id="264" r:id="rId11"/>
    <p:sldId id="265" r:id="rId12"/>
    <p:sldId id="266" r:id="rId13"/>
    <p:sldId id="267" r:id="rId14"/>
    <p:sldId id="293" r:id="rId15"/>
    <p:sldId id="27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274" r:id="rId27"/>
    <p:sldId id="304" r:id="rId28"/>
    <p:sldId id="276" r:id="rId29"/>
    <p:sldId id="277" r:id="rId30"/>
    <p:sldId id="278" r:id="rId31"/>
    <p:sldId id="28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18D1-6D80-462F-9258-153A1C75F9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92DDF-B047-4EB7-9FD9-7086E49F1FB0}">
      <dgm:prSet phldrT="[Text]"/>
      <dgm:spPr>
        <a:solidFill>
          <a:srgbClr val="BD0981"/>
        </a:solidFill>
      </dgm:spPr>
      <dgm:t>
        <a:bodyPr/>
        <a:lstStyle/>
        <a:p>
          <a:r>
            <a:rPr lang="en-US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u="none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2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B20CF00B-10C4-42B1-8A10-20FD33847EF7}" type="parTrans" cxnId="{529614F2-F358-4655-A3F9-FC186086572F}">
      <dgm:prSet/>
      <dgm:spPr/>
      <dgm:t>
        <a:bodyPr/>
        <a:lstStyle/>
        <a:p>
          <a:endParaRPr lang="en-US"/>
        </a:p>
      </dgm:t>
    </dgm:pt>
    <dgm:pt modelId="{60F2B3A5-0B3E-4E5C-9619-46C4D5863C81}" type="sibTrans" cxnId="{529614F2-F358-4655-A3F9-FC186086572F}">
      <dgm:prSet/>
      <dgm:spPr/>
      <dgm:t>
        <a:bodyPr/>
        <a:lstStyle/>
        <a:p>
          <a:endParaRPr lang="en-US"/>
        </a:p>
      </dgm:t>
    </dgm:pt>
    <dgm:pt modelId="{4A76D6B5-4C21-4C05-B559-908CB46279CD}">
      <dgm:prSet phldrT="[Text]"/>
      <dgm:spPr>
        <a:solidFill>
          <a:srgbClr val="0000FF"/>
        </a:solidFill>
      </dgm:spPr>
      <dgm:t>
        <a:bodyPr/>
        <a:lstStyle/>
        <a:p>
          <a:r>
            <a:rPr lang="en-US" u="none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6C4383D0-D5D7-423A-94A6-E42ABEB37748}" type="parTrans" cxnId="{417AEAB8-3888-4865-9821-334064415E60}">
      <dgm:prSet/>
      <dgm:spPr/>
      <dgm:t>
        <a:bodyPr/>
        <a:lstStyle/>
        <a:p>
          <a:endParaRPr lang="en-US"/>
        </a:p>
      </dgm:t>
    </dgm:pt>
    <dgm:pt modelId="{EF3DD078-EF7E-42EE-951A-B479242CE706}" type="sibTrans" cxnId="{417AEAB8-3888-4865-9821-334064415E60}">
      <dgm:prSet/>
      <dgm:spPr/>
      <dgm:t>
        <a:bodyPr/>
        <a:lstStyle/>
        <a:p>
          <a:endParaRPr lang="en-US"/>
        </a:p>
      </dgm:t>
    </dgm:pt>
    <dgm:pt modelId="{8B010EF1-2F40-4EAB-937C-BBF79A64EEAA}">
      <dgm:prSet phldrT="[Text]" phldr="1"/>
      <dgm:spPr/>
      <dgm:t>
        <a:bodyPr/>
        <a:lstStyle/>
        <a:p>
          <a:endParaRPr lang="en-US" u="none">
            <a:latin typeface="Times New Roman" pitchFamily="18" charset="0"/>
            <a:cs typeface="Times New Roman" pitchFamily="18" charset="0"/>
          </a:endParaRPr>
        </a:p>
      </dgm:t>
    </dgm:pt>
    <dgm:pt modelId="{60A27669-2043-4081-9E66-A054D16D5E5A}" type="parTrans" cxnId="{F7E4BE42-62BD-44CC-A800-D6E0BFDF91DA}">
      <dgm:prSet/>
      <dgm:spPr/>
      <dgm:t>
        <a:bodyPr/>
        <a:lstStyle/>
        <a:p>
          <a:endParaRPr lang="en-US"/>
        </a:p>
      </dgm:t>
    </dgm:pt>
    <dgm:pt modelId="{C794501A-3BDB-4C3E-AE0B-07851BF657B7}" type="sibTrans" cxnId="{F7E4BE42-62BD-44CC-A800-D6E0BFDF91DA}">
      <dgm:prSet/>
      <dgm:spPr/>
      <dgm:t>
        <a:bodyPr/>
        <a:lstStyle/>
        <a:p>
          <a:endParaRPr lang="en-US"/>
        </a:p>
      </dgm:t>
    </dgm:pt>
    <dgm:pt modelId="{4F3CFBAD-2D61-4E76-8051-69B971B9B30F}" type="pres">
      <dgm:prSet presAssocID="{5E1618D1-6D80-462F-9258-153A1C75F9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7FC7B-4614-4E7B-ACEB-1E1666E48ABA}" type="pres">
      <dgm:prSet presAssocID="{5E1618D1-6D80-462F-9258-153A1C75F9DB}" presName="ellipse" presStyleLbl="trBgShp" presStyleIdx="0" presStyleCnt="1"/>
      <dgm:spPr/>
    </dgm:pt>
    <dgm:pt modelId="{1DC49CB9-A3A1-4F18-9609-7457C732769A}" type="pres">
      <dgm:prSet presAssocID="{5E1618D1-6D80-462F-9258-153A1C75F9DB}" presName="arrow1" presStyleLbl="fgShp" presStyleIdx="0" presStyleCnt="1"/>
      <dgm:spPr/>
    </dgm:pt>
    <dgm:pt modelId="{B4A1341A-CD48-4458-A4FA-A0CD0A25DE91}" type="pres">
      <dgm:prSet presAssocID="{5E1618D1-6D80-462F-9258-153A1C75F9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2360E-E35F-472A-9314-1EF4C5272E5F}" type="pres">
      <dgm:prSet presAssocID="{4A76D6B5-4C21-4C05-B559-908CB46279CD}" presName="item1" presStyleLbl="node1" presStyleIdx="0" presStyleCnt="2" custLinFactNeighborX="-53778" custLinFactNeighborY="-35022">
        <dgm:presLayoutVars>
          <dgm:bulletEnabled val="1"/>
        </dgm:presLayoutVars>
      </dgm:prSet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B62E0E2-BB3D-4C51-8591-D72049A05090}" type="pres">
      <dgm:prSet presAssocID="{8B010EF1-2F40-4EAB-937C-BBF79A64EEAA}" presName="item2" presStyleLbl="node1" presStyleIdx="1" presStyleCnt="2" custLinFactX="31111" custLinFactNeighborX="100000" custLinFactNeighborY="4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8A4F-D640-452E-BCE2-B12C0F704ACB}" type="pres">
      <dgm:prSet presAssocID="{5E1618D1-6D80-462F-9258-153A1C75F9DB}" presName="funnel" presStyleLbl="trAlignAcc1" presStyleIdx="0" presStyleCnt="1" custLinFactNeighborX="714" custLinFactNeighborY="33036"/>
      <dgm:spPr/>
    </dgm:pt>
  </dgm:ptLst>
  <dgm:cxnLst>
    <dgm:cxn modelId="{529614F2-F358-4655-A3F9-FC186086572F}" srcId="{5E1618D1-6D80-462F-9258-153A1C75F9DB}" destId="{7FA92DDF-B047-4EB7-9FD9-7086E49F1FB0}" srcOrd="0" destOrd="0" parTransId="{B20CF00B-10C4-42B1-8A10-20FD33847EF7}" sibTransId="{60F2B3A5-0B3E-4E5C-9619-46C4D5863C81}"/>
    <dgm:cxn modelId="{E9EA9DAD-9A2C-4E58-A432-5A483F6D3FFC}" type="presOf" srcId="{5E1618D1-6D80-462F-9258-153A1C75F9DB}" destId="{4F3CFBAD-2D61-4E76-8051-69B971B9B30F}" srcOrd="0" destOrd="0" presId="urn:microsoft.com/office/officeart/2005/8/layout/funnel1"/>
    <dgm:cxn modelId="{DCE8F06E-A11E-476D-98EE-A786CE3EDFE1}" type="presOf" srcId="{8B010EF1-2F40-4EAB-937C-BBF79A64EEAA}" destId="{B4A1341A-CD48-4458-A4FA-A0CD0A25DE91}" srcOrd="0" destOrd="0" presId="urn:microsoft.com/office/officeart/2005/8/layout/funnel1"/>
    <dgm:cxn modelId="{417AEAB8-3888-4865-9821-334064415E60}" srcId="{5E1618D1-6D80-462F-9258-153A1C75F9DB}" destId="{4A76D6B5-4C21-4C05-B559-908CB46279CD}" srcOrd="1" destOrd="0" parTransId="{6C4383D0-D5D7-423A-94A6-E42ABEB37748}" sibTransId="{EF3DD078-EF7E-42EE-951A-B479242CE706}"/>
    <dgm:cxn modelId="{F7CB8123-7261-4C80-9F24-C6941B0140B2}" type="presOf" srcId="{4A76D6B5-4C21-4C05-B559-908CB46279CD}" destId="{AEE2360E-E35F-472A-9314-1EF4C5272E5F}" srcOrd="0" destOrd="0" presId="urn:microsoft.com/office/officeart/2005/8/layout/funnel1"/>
    <dgm:cxn modelId="{77B625D0-AC9E-4065-82A8-BB05474E0421}" type="presOf" srcId="{7FA92DDF-B047-4EB7-9FD9-7086E49F1FB0}" destId="{1B62E0E2-BB3D-4C51-8591-D72049A05090}" srcOrd="0" destOrd="0" presId="urn:microsoft.com/office/officeart/2005/8/layout/funnel1"/>
    <dgm:cxn modelId="{F7E4BE42-62BD-44CC-A800-D6E0BFDF91DA}" srcId="{5E1618D1-6D80-462F-9258-153A1C75F9DB}" destId="{8B010EF1-2F40-4EAB-937C-BBF79A64EEAA}" srcOrd="2" destOrd="0" parTransId="{60A27669-2043-4081-9E66-A054D16D5E5A}" sibTransId="{C794501A-3BDB-4C3E-AE0B-07851BF657B7}"/>
    <dgm:cxn modelId="{83A36EC4-D129-4ACF-AC5B-AD8CD10FC920}" type="presParOf" srcId="{4F3CFBAD-2D61-4E76-8051-69B971B9B30F}" destId="{2DA7FC7B-4614-4E7B-ACEB-1E1666E48ABA}" srcOrd="0" destOrd="0" presId="urn:microsoft.com/office/officeart/2005/8/layout/funnel1"/>
    <dgm:cxn modelId="{DFCB57F7-2C5B-4D1C-B80C-B00126B6EE5D}" type="presParOf" srcId="{4F3CFBAD-2D61-4E76-8051-69B971B9B30F}" destId="{1DC49CB9-A3A1-4F18-9609-7457C732769A}" srcOrd="1" destOrd="0" presId="urn:microsoft.com/office/officeart/2005/8/layout/funnel1"/>
    <dgm:cxn modelId="{A5187CD3-80E9-4276-A4E9-B267BC524C6B}" type="presParOf" srcId="{4F3CFBAD-2D61-4E76-8051-69B971B9B30F}" destId="{B4A1341A-CD48-4458-A4FA-A0CD0A25DE91}" srcOrd="2" destOrd="0" presId="urn:microsoft.com/office/officeart/2005/8/layout/funnel1"/>
    <dgm:cxn modelId="{5C339C6F-14E8-4829-9956-6D9AD6408FBD}" type="presParOf" srcId="{4F3CFBAD-2D61-4E76-8051-69B971B9B30F}" destId="{AEE2360E-E35F-472A-9314-1EF4C5272E5F}" srcOrd="3" destOrd="0" presId="urn:microsoft.com/office/officeart/2005/8/layout/funnel1"/>
    <dgm:cxn modelId="{B213807C-411F-499C-9AF7-F3DC3C53F45E}" type="presParOf" srcId="{4F3CFBAD-2D61-4E76-8051-69B971B9B30F}" destId="{1B62E0E2-BB3D-4C51-8591-D72049A05090}" srcOrd="4" destOrd="0" presId="urn:microsoft.com/office/officeart/2005/8/layout/funnel1"/>
    <dgm:cxn modelId="{48195B16-7992-4A99-9E99-06E2038A6948}" type="presParOf" srcId="{4F3CFBAD-2D61-4E76-8051-69B971B9B30F}" destId="{3A438A4F-D640-452E-BCE2-B12C0F704AC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7FC7B-4614-4E7B-ACEB-1E1666E48AB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49CB9-A3A1-4F18-9609-7457C732769A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341A-CD48-4458-A4FA-A0CD0A25DE91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u="none" kern="1200">
            <a:latin typeface="Times New Roman" pitchFamily="18" charset="0"/>
            <a:cs typeface="Times New Roman" pitchFamily="18" charset="0"/>
          </a:endParaRPr>
        </a:p>
      </dsp:txBody>
      <dsp:txXfrm>
        <a:off x="1524000" y="3276600"/>
        <a:ext cx="3048000" cy="762000"/>
      </dsp:txXfrm>
    </dsp:sp>
    <dsp:sp modelId="{AEE2360E-E35F-472A-9314-1EF4C5272E5F}">
      <dsp:nvSpPr>
        <dsp:cNvPr id="0" name=""/>
        <dsp:cNvSpPr/>
      </dsp:nvSpPr>
      <dsp:spPr>
        <a:xfrm>
          <a:off x="1981197" y="990602"/>
          <a:ext cx="1143000" cy="1143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u="none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8585" y="1157990"/>
        <a:ext cx="808224" cy="808224"/>
      </dsp:txXfrm>
    </dsp:sp>
    <dsp:sp modelId="{1B62E0E2-BB3D-4C51-8591-D72049A05090}">
      <dsp:nvSpPr>
        <dsp:cNvPr id="0" name=""/>
        <dsp:cNvSpPr/>
      </dsp:nvSpPr>
      <dsp:spPr>
        <a:xfrm>
          <a:off x="3276598" y="990599"/>
          <a:ext cx="1143000" cy="1143000"/>
        </a:xfrm>
        <a:prstGeom prst="ellipse">
          <a:avLst/>
        </a:prstGeom>
        <a:solidFill>
          <a:srgbClr val="BD09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100" u="none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3986" y="1157987"/>
        <a:ext cx="808224" cy="808224"/>
      </dsp:txXfrm>
    </dsp:sp>
    <dsp:sp modelId="{3A438A4F-D640-452E-BCE2-B12C0F704ACB}">
      <dsp:nvSpPr>
        <dsp:cNvPr id="0" name=""/>
        <dsp:cNvSpPr/>
      </dsp:nvSpPr>
      <dsp:spPr>
        <a:xfrm>
          <a:off x="1295389" y="965208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4C5A7-23C3-4457-92D5-F35C54DF1698}" type="datetimeFigureOut">
              <a:rPr lang="en-US" smtClean="0"/>
              <a:t>06/10/2021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5E1CF-F5BF-4E77-A54A-43F2C6E3B7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Cho HS </a:t>
            </a:r>
            <a:r>
              <a:rPr lang="en-US" dirty="0" err="1" smtClean="0"/>
              <a:t>chọn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Click next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Click next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Click next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chiều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Si-le, </a:t>
            </a:r>
            <a:r>
              <a:rPr lang="en-US" baseline="0" dirty="0" err="1" smtClean="0"/>
              <a:t>Sĩ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Hít</a:t>
            </a:r>
            <a:r>
              <a:rPr lang="en-US" baseline="0" dirty="0" smtClean="0"/>
              <a:t>-le </a:t>
            </a:r>
            <a:r>
              <a:rPr lang="en-US" baseline="0" dirty="0" err="1" smtClean="0"/>
              <a:t>đều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link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. Click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 Click </a:t>
            </a:r>
            <a:r>
              <a:rPr lang="en-US" dirty="0" err="1" smtClean="0"/>
              <a:t>vào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5E1CF-F5BF-4E77-A54A-43F2C6E3B73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6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5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9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75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5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6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5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4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21B5-DF35-40DC-8C2B-C8AF2B34C16D}" type="datetimeFigureOut">
              <a:rPr lang="en-US" smtClean="0"/>
              <a:pPr/>
              <a:t>06/10/2021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436F-1828-4BC9-9EC4-877DF7D27A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4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sFrame_png_ydh_0009_2291x1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55650" y="-531813"/>
            <a:ext cx="1095851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kern="1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2000" b="1" kern="1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" y="1295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76200" y="1981200"/>
            <a:ext cx="9067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ĐẾN VỚI TIẾT HỌC HÔM NAY!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990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93725" y="381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1752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flipV="1">
            <a:off x="838200" y="126117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914400" y="1946970"/>
            <a:ext cx="320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Vin-hem Ten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I-ta-li-a 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67300" y="156597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126117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67400" y="2099370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Si-le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867400" y="28956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quan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867400" y="3810000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Hít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-le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18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20" grpId="0"/>
      <p:bldP spid="2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(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1759- 1805)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0" name="Picture 22" descr="30_bian8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65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7926388" cy="754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2008062812543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000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4777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f-iIA_rMm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890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4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0" y="1066800"/>
            <a:ext cx="3581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Hit-le (1889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-1945)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1934 - 1945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(1939-1945)</a:t>
            </a:r>
          </a:p>
        </p:txBody>
      </p:sp>
      <p:pic>
        <p:nvPicPr>
          <p:cNvPr id="53257" name="Picture 9" descr="thumbnai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0" y="14478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0" y="22860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PA-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7239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7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19050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to: “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229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1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212318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212318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21231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2133600" y="2286000"/>
            <a:ext cx="48768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KHỞI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ĐỘNG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AGOldFace-Outlin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2123182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buFontTx/>
              <a:buChar char="-"/>
            </a:pP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3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3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0" y="2123182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chửi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229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229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u="sng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u="sng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400" b="1" u="sng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cay.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1676400" y="2286000"/>
            <a:ext cx="57912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 xem Si-le đã dành những tác phẩm của mình cho ai nào? Nhà văn đã viết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Vim-hen Ten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Thuỵ Sĩ,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 dâu ở Mét-xi-na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I-ta-li-a,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gái Oóc-lê-ăng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Pháp,...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già mỉm cười trả lời: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chứ. Si-le đã dành cho các ngài vở Những tên cướp!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0" y="0"/>
            <a:ext cx="579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8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47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1676400" y="2286000"/>
            <a:ext cx="57912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nan_nhanDu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3429000" cy="2895600"/>
          </a:xfrm>
          <a:noFill/>
        </p:spPr>
      </p:pic>
      <p:pic>
        <p:nvPicPr>
          <p:cNvPr id="150533" name="Picture 5" descr="Holocau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xhdanch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holocaus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 flipV="1">
            <a:off x="2362200" y="627856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 descr="xhdan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3347357" cy="24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images126175_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"/>
            <a:ext cx="3200400" cy="23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7" descr="chf_1236582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399"/>
            <a:ext cx="3347356" cy="28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7" name="Picture 19" descr="3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799"/>
            <a:ext cx="3124200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flipV="1">
            <a:off x="2705100" y="282616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0"/>
            <a:ext cx="8610600" cy="3810000"/>
            <a:chOff x="192" y="2019"/>
            <a:chExt cx="5424" cy="2526"/>
          </a:xfrm>
        </p:grpSpPr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192" y="2019"/>
              <a:ext cx="5424" cy="2526"/>
              <a:chOff x="0" y="1210"/>
              <a:chExt cx="5424" cy="2526"/>
            </a:xfrm>
          </p:grpSpPr>
          <p:pic>
            <p:nvPicPr>
              <p:cNvPr id="3083" name="Picture 4" descr="hinh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10"/>
                <a:ext cx="5424" cy="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Text Box 5"/>
              <p:cNvSpPr txBox="1">
                <a:spLocks noChangeArrowheads="1"/>
              </p:cNvSpPr>
              <p:nvPr/>
            </p:nvSpPr>
            <p:spPr bwMode="auto">
              <a:xfrm>
                <a:off x="1421" y="1831"/>
                <a:ext cx="328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800">
                  <a:solidFill>
                    <a:srgbClr val="FF0000"/>
                  </a:solidFill>
                  <a:latin typeface=".VnTime" pitchFamily="34" charset="0"/>
                </a:endParaRPr>
              </a:p>
            </p:txBody>
          </p:sp>
          <p:pic>
            <p:nvPicPr>
              <p:cNvPr id="3085" name="Picture 7" descr="139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230"/>
                <a:ext cx="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" name="Picture 8" descr="dau hoi movi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20"/>
              <a:ext cx="489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879725" y="42275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819400" y="4151313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971800" y="4114800"/>
            <a:ext cx="443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524000" y="1187450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4167618985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7-Point Star 13">
            <a:hlinkClick r:id="rId10" action="ppaction://hlinksldjump"/>
          </p:cNvPr>
          <p:cNvSpPr/>
          <p:nvPr/>
        </p:nvSpPr>
        <p:spPr>
          <a:xfrm>
            <a:off x="7848600" y="6172200"/>
            <a:ext cx="685800" cy="3810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75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Graphic spid="1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-le ?</a:t>
            </a:r>
          </a:p>
        </p:txBody>
      </p:sp>
    </p:spTree>
    <p:extLst>
      <p:ext uri="{BB962C8B-B14F-4D97-AF65-F5344CB8AC3E}">
        <p14:creationId xmlns:p14="http://schemas.microsoft.com/office/powerpoint/2010/main" xmlns="" val="22776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nen cop cua ho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4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928688" y="2438400"/>
            <a:ext cx="72866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BIỆT,</a:t>
            </a:r>
          </a:p>
          <a:p>
            <a:pPr algn="ctr"/>
            <a:r>
              <a:rPr lang="en-US" sz="3600" kern="10" dirty="0" err="1" smtClean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 smtClean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EM HỌC GIỎI, CHĂM NGOAN</a:t>
            </a:r>
          </a:p>
        </p:txBody>
      </p:sp>
    </p:spTree>
    <p:extLst>
      <p:ext uri="{BB962C8B-B14F-4D97-AF65-F5344CB8AC3E}">
        <p14:creationId xmlns:p14="http://schemas.microsoft.com/office/powerpoint/2010/main" xmlns="" val="23376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467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2819400"/>
            <a:ext cx="746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1/7 hay 1/10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trắng.Họ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sống,chữa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838200" y="304800"/>
            <a:ext cx="180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>
            <a:hlinkClick r:id="rId3" action="ppaction://hlinksldjump"/>
          </p:cNvPr>
          <p:cNvSpPr/>
          <p:nvPr/>
        </p:nvSpPr>
        <p:spPr>
          <a:xfrm>
            <a:off x="7772400" y="5791200"/>
            <a:ext cx="5334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4400" y="28194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Phản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chế độ phân biệt chủng tộc a-pác-thai và ca ngợi cuộc đấu tranh của những người da đen ở Nam Phi.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941504" y="228600"/>
            <a:ext cx="1268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Quad Arrow 7">
            <a:hlinkClick r:id="rId3" action="ppaction://hlinksldjump"/>
          </p:cNvPr>
          <p:cNvSpPr/>
          <p:nvPr/>
        </p:nvSpPr>
        <p:spPr>
          <a:xfrm>
            <a:off x="7620000" y="5562600"/>
            <a:ext cx="838200" cy="5334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20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Tác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phẩm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Si-le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xít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609600" y="381000"/>
            <a:ext cx="5410200" cy="838200"/>
          </a:xfrm>
          <a:prstGeom prst="cloudCallout">
            <a:avLst>
              <a:gd name="adj1" fmla="val 29347"/>
              <a:gd name="adj2" fmla="val 1340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8382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algn="just">
              <a:buFontTx/>
              <a:buAutoNum type="arabicPeriod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Tx/>
              <a:buAutoNum type="arabicPeriod"/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Tx/>
              <a:buAutoNum type="arabicPeriod"/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/>
          <p:cNvSpPr>
            <a:spLocks noChangeArrowheads="1"/>
          </p:cNvSpPr>
          <p:nvPr/>
        </p:nvSpPr>
        <p:spPr bwMode="auto">
          <a:xfrm>
            <a:off x="2133600" y="2286000"/>
            <a:ext cx="48768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93725" y="18288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039034"/>
            <a:ext cx="807720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 “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-228600" y="4205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3048000"/>
            <a:ext cx="80772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BD09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3400" y="4191000"/>
            <a:ext cx="80772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20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9" grpId="0" animBg="1"/>
      <p:bldP spid="1128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15&quot;&gt;&lt;/object&gt;&lt;object type=&quot;2&quot; unique_id=&quot;11216&quot;&gt;&lt;object type=&quot;3&quot; unique_id=&quot;11218&quot;&gt;&lt;property id=&quot;20148&quot; value=&quot;5&quot;/&gt;&lt;property id=&quot;20300&quot; value=&quot;Slide 2&quot;/&gt;&lt;property id=&quot;20307&quot; value=&quot;258&quot;/&gt;&lt;/object&gt;&lt;object type=&quot;3&quot; unique_id=&quot;11219&quot;&gt;&lt;property id=&quot;20148&quot; value=&quot;5&quot;/&gt;&lt;property id=&quot;20300&quot; value=&quot;Slide 3&quot;/&gt;&lt;property id=&quot;20307&quot; value=&quot;259&quot;/&gt;&lt;/object&gt;&lt;object type=&quot;3&quot; unique_id=&quot;11220&quot;&gt;&lt;property id=&quot;20148&quot; value=&quot;5&quot;/&gt;&lt;property id=&quot;20300&quot; value=&quot;Slide 4&quot;/&gt;&lt;property id=&quot;20307&quot; value=&quot;260&quot;/&gt;&lt;/object&gt;&lt;object type=&quot;3&quot; unique_id=&quot;11221&quot;&gt;&lt;property id=&quot;20148&quot; value=&quot;5&quot;/&gt;&lt;property id=&quot;20300&quot; value=&quot;Slide 5&quot;/&gt;&lt;property id=&quot;20307&quot; value=&quot;261&quot;/&gt;&lt;/object&gt;&lt;object type=&quot;3&quot; unique_id=&quot;11222&quot;&gt;&lt;property id=&quot;20148&quot; value=&quot;5&quot;/&gt;&lt;property id=&quot;20300&quot; value=&quot;Slide 6&quot;/&gt;&lt;property id=&quot;20307&quot; value=&quot;262&quot;/&gt;&lt;/object&gt;&lt;object type=&quot;3&quot; unique_id=&quot;11223&quot;&gt;&lt;property id=&quot;20148&quot; value=&quot;5&quot;/&gt;&lt;property id=&quot;20300&quot; value=&quot;Slide 7&quot;/&gt;&lt;property id=&quot;20307&quot; value=&quot;263&quot;/&gt;&lt;/object&gt;&lt;object type=&quot;3&quot; unique_id=&quot;11224&quot;&gt;&lt;property id=&quot;20148&quot; value=&quot;5&quot;/&gt;&lt;property id=&quot;20300&quot; value=&quot;Slide 8&quot;/&gt;&lt;property id=&quot;20307&quot; value=&quot;264&quot;/&gt;&lt;/object&gt;&lt;object type=&quot;3&quot; unique_id=&quot;11225&quot;&gt;&lt;property id=&quot;20148&quot; value=&quot;5&quot;/&gt;&lt;property id=&quot;20300&quot; value=&quot;Slide 9&quot;/&gt;&lt;property id=&quot;20307&quot; value=&quot;265&quot;/&gt;&lt;/object&gt;&lt;object type=&quot;3&quot; unique_id=&quot;11226&quot;&gt;&lt;property id=&quot;20148&quot; value=&quot;5&quot;/&gt;&lt;property id=&quot;20300&quot; value=&quot;Slide 10&quot;/&gt;&lt;property id=&quot;20307&quot; value=&quot;266&quot;/&gt;&lt;/object&gt;&lt;object type=&quot;3&quot; unique_id=&quot;11227&quot;&gt;&lt;property id=&quot;20148&quot; value=&quot;5&quot;/&gt;&lt;property id=&quot;20300&quot; value=&quot;Slide 11&quot;/&gt;&lt;property id=&quot;20307&quot; value=&quot;267&quot;/&gt;&lt;/object&gt;&lt;object type=&quot;3&quot; unique_id=&quot;11228&quot;&gt;&lt;property id=&quot;20148&quot; value=&quot;5&quot;/&gt;&lt;property id=&quot;20300&quot; value=&quot;Slide 12&quot;/&gt;&lt;property id=&quot;20307&quot; value=&quot;268&quot;/&gt;&lt;/object&gt;&lt;object type=&quot;3&quot; unique_id=&quot;11229&quot;&gt;&lt;property id=&quot;20148&quot; value=&quot;5&quot;/&gt;&lt;property id=&quot;20300&quot; value=&quot;Slide 13&quot;/&gt;&lt;property id=&quot;20307&quot; value=&quot;269&quot;/&gt;&lt;/object&gt;&lt;object type=&quot;3&quot; unique_id=&quot;11230&quot;&gt;&lt;property id=&quot;20148&quot; value=&quot;5&quot;/&gt;&lt;property id=&quot;20300&quot; value=&quot;Slide 14&quot;/&gt;&lt;property id=&quot;20307&quot; value=&quot;270&quot;/&gt;&lt;/object&gt;&lt;object type=&quot;3&quot; unique_id=&quot;11231&quot;&gt;&lt;property id=&quot;20148&quot; value=&quot;5&quot;/&gt;&lt;property id=&quot;20300&quot; value=&quot;Slide 15&quot;/&gt;&lt;property id=&quot;20307&quot; value=&quot;271&quot;/&gt;&lt;/object&gt;&lt;object type=&quot;3&quot; unique_id=&quot;11232&quot;&gt;&lt;property id=&quot;20148&quot; value=&quot;5&quot;/&gt;&lt;property id=&quot;20300&quot; value=&quot;Slide 16&quot;/&gt;&lt;property id=&quot;20307&quot; value=&quot;272&quot;/&gt;&lt;/object&gt;&lt;object type=&quot;3&quot; unique_id=&quot;11233&quot;&gt;&lt;property id=&quot;20148&quot; value=&quot;5&quot;/&gt;&lt;property id=&quot;20300&quot; value=&quot;Slide 17&quot;/&gt;&lt;property id=&quot;20307&quot; value=&quot;283&quot;/&gt;&lt;/object&gt;&lt;object type=&quot;3&quot; unique_id=&quot;11234&quot;&gt;&lt;property id=&quot;20148&quot; value=&quot;5&quot;/&gt;&lt;property id=&quot;20300&quot; value=&quot;Slide 18&quot;/&gt;&lt;property id=&quot;20307&quot; value=&quot;274&quot;/&gt;&lt;/object&gt;&lt;object type=&quot;3&quot; unique_id=&quot;11235&quot;&gt;&lt;property id=&quot;20148&quot; value=&quot;5&quot;/&gt;&lt;property id=&quot;20300&quot; value=&quot;Slide 19&quot;/&gt;&lt;property id=&quot;20307&quot; value=&quot;284&quot;/&gt;&lt;/object&gt;&lt;object type=&quot;3&quot; unique_id=&quot;11236&quot;&gt;&lt;property id=&quot;20148&quot; value=&quot;5&quot;/&gt;&lt;property id=&quot;20300&quot; value=&quot;Slide 20&quot;/&gt;&lt;property id=&quot;20307&quot; value=&quot;276&quot;/&gt;&lt;/object&gt;&lt;object type=&quot;3&quot; unique_id=&quot;11237&quot;&gt;&lt;property id=&quot;20148&quot; value=&quot;5&quot;/&gt;&lt;property id=&quot;20300&quot; value=&quot;Slide 21&quot;/&gt;&lt;property id=&quot;20307&quot; value=&quot;277&quot;/&gt;&lt;/object&gt;&lt;object type=&quot;3&quot; unique_id=&quot;11238&quot;&gt;&lt;property id=&quot;20148&quot; value=&quot;5&quot;/&gt;&lt;property id=&quot;20300&quot; value=&quot;Slide 22&quot;/&gt;&lt;property id=&quot;20307&quot; value=&quot;278&quot;/&gt;&lt;/object&gt;&lt;object type=&quot;3&quot; unique_id=&quot;11239&quot;&gt;&lt;property id=&quot;20148&quot; value=&quot;5&quot;/&gt;&lt;property id=&quot;20300&quot; value=&quot;Slide 23&quot;/&gt;&lt;property id=&quot;20307&quot; value=&quot;279&quot;/&gt;&lt;/object&gt;&lt;object type=&quot;3&quot; unique_id=&quot;32606&quot;&gt;&lt;property id=&quot;20148&quot; value=&quot;5&quot;/&gt;&lt;property id=&quot;20300&quot; value=&quot;Slide 24&quot;/&gt;&lt;property id=&quot;20307&quot; value=&quot;286&quot;/&gt;&lt;/object&gt;&lt;object type=&quot;3&quot; unique_id=&quot;32607&quot;&gt;&lt;property id=&quot;20148&quot; value=&quot;5&quot;/&gt;&lt;property id=&quot;20300&quot; value=&quot;Slide 1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991</Words>
  <Application>Microsoft Office PowerPoint</Application>
  <PresentationFormat>On-screen Show (4:3)</PresentationFormat>
  <Paragraphs>102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ADMIN</cp:lastModifiedBy>
  <cp:revision>12</cp:revision>
  <dcterms:created xsi:type="dcterms:W3CDTF">2016-10-06T04:59:05Z</dcterms:created>
  <dcterms:modified xsi:type="dcterms:W3CDTF">2021-10-06T16:59:45Z</dcterms:modified>
</cp:coreProperties>
</file>