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sldIdLst>
    <p:sldId id="377" r:id="rId2"/>
    <p:sldId id="306" r:id="rId3"/>
    <p:sldId id="302" r:id="rId4"/>
    <p:sldId id="258" r:id="rId5"/>
    <p:sldId id="335" r:id="rId6"/>
    <p:sldId id="333" r:id="rId7"/>
    <p:sldId id="263" r:id="rId8"/>
    <p:sldId id="308" r:id="rId9"/>
    <p:sldId id="262" r:id="rId10"/>
    <p:sldId id="264" r:id="rId11"/>
    <p:sldId id="265" r:id="rId12"/>
    <p:sldId id="266" r:id="rId13"/>
    <p:sldId id="267" r:id="rId14"/>
    <p:sldId id="268" r:id="rId15"/>
    <p:sldId id="269" r:id="rId16"/>
    <p:sldId id="270" r:id="rId17"/>
    <p:sldId id="271" r:id="rId18"/>
    <p:sldId id="317" r:id="rId19"/>
    <p:sldId id="272" r:id="rId20"/>
    <p:sldId id="336" r:id="rId21"/>
    <p:sldId id="337" r:id="rId22"/>
  </p:sldIdLst>
  <p:sldSz cx="11887200" cy="6858000"/>
  <p:notesSz cx="6858000" cy="9144000"/>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64" y="-96"/>
      </p:cViewPr>
      <p:guideLst>
        <p:guide orient="horz" pos="2160"/>
        <p:guide pos="374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pPr/>
              <a:t>21/11/2021</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pPr/>
              <a:t>‹#›</a:t>
            </a:fld>
            <a:endParaRPr lang="en-US"/>
          </a:p>
        </p:txBody>
      </p:sp>
    </p:spTree>
    <p:extLst>
      <p:ext uri="{BB962C8B-B14F-4D97-AF65-F5344CB8AC3E}">
        <p14:creationId xmlns:p14="http://schemas.microsoft.com/office/powerpoint/2010/main" xmlns=""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pPr/>
              <a:t>17</a:t>
            </a:fld>
            <a:endParaRPr lang="en-US"/>
          </a:p>
        </p:txBody>
      </p:sp>
    </p:spTree>
    <p:extLst>
      <p:ext uri="{BB962C8B-B14F-4D97-AF65-F5344CB8AC3E}">
        <p14:creationId xmlns:p14="http://schemas.microsoft.com/office/powerpoint/2010/main" xmlns=""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xmlns=""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xmlns="" val="12629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xmlns="" val="10621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xmlns="" val="36545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xmlns="" val="5680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xmlns="" val="3729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xmlns="" val="29588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xmlns="" val="15323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xmlns="" val="17978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xmlns="" val="41966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xmlns="" val="38314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xmlns="" id="{4454C4AA-45B9-4D43-8588-B0BA500D1A5E}"/>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
            <a:extLst>
              <a:ext uri="{FF2B5EF4-FFF2-40B4-BE49-F238E27FC236}">
                <a16:creationId xmlns:a16="http://schemas.microsoft.com/office/drawing/2014/main" xmlns="" id="{1142916D-AC43-4BFC-8DD0-567957B67798}"/>
              </a:ext>
            </a:extLst>
          </p:cNvPr>
          <p:cNvSpPr>
            <a:spLocks noChangeArrowheads="1"/>
          </p:cNvSpPr>
          <p:nvPr/>
        </p:nvSpPr>
        <p:spPr bwMode="auto">
          <a:xfrm>
            <a:off x="4876800" y="723107"/>
            <a:ext cx="6524625" cy="1608133"/>
          </a:xfrm>
          <a:prstGeom prst="rect">
            <a:avLst/>
          </a:prstGeom>
          <a:noFill/>
          <a:ln>
            <a:noFill/>
          </a:ln>
          <a:effectLst/>
        </p:spPr>
        <p:txBody>
          <a:bodyPr lIns="68580" tIns="34290" rIns="68580" bIns="34290" anchor="ctr">
            <a:spAutoFit/>
          </a:bodyPr>
          <a:lstStyle/>
          <a:p>
            <a:pPr algn="ctr" defTabSz="685800">
              <a:defRPr/>
            </a:pPr>
            <a:r>
              <a:rPr lang="en-US" altLang="en-US" sz="2000" dirty="0">
                <a:solidFill>
                  <a:srgbClr val="0070C0"/>
                </a:solidFill>
                <a:cs typeface="Times New Roman" panose="02020603050405020304" pitchFamily="18" charset="0"/>
              </a:rPr>
              <a:t>PHÒNG GIÁO DỤC &amp; ĐÀO TẠO QUẬN LONG BIÊN</a:t>
            </a:r>
          </a:p>
          <a:p>
            <a:pPr algn="ctr" defTabSz="685800">
              <a:defRPr/>
            </a:pPr>
            <a:r>
              <a:rPr lang="en-US" altLang="en-US" sz="2000" dirty="0">
                <a:solidFill>
                  <a:srgbClr val="0070C0"/>
                </a:solidFill>
                <a:cs typeface="Times New Roman" panose="02020603050405020304" pitchFamily="18" charset="0"/>
              </a:rPr>
              <a:t>TRƯỜNG TIỂU HỌC PHÚC LỢI</a:t>
            </a:r>
          </a:p>
          <a:p>
            <a:pPr algn="ctr" defTabSz="685800">
              <a:defRPr/>
            </a:pPr>
            <a:r>
              <a:rPr lang="en-US" altLang="en-US" sz="2000" dirty="0">
                <a:solidFill>
                  <a:srgbClr val="0070C0"/>
                </a:solidFill>
                <a:cs typeface="Times New Roman" panose="02020603050405020304" pitchFamily="18" charset="0"/>
              </a:rPr>
              <a:t>                                                                                                                                                                                                                                                                                 </a:t>
            </a:r>
          </a:p>
        </p:txBody>
      </p:sp>
      <p:sp>
        <p:nvSpPr>
          <p:cNvPr id="7" name="Rectangle 1">
            <a:extLst>
              <a:ext uri="{FF2B5EF4-FFF2-40B4-BE49-F238E27FC236}">
                <a16:creationId xmlns:a16="http://schemas.microsoft.com/office/drawing/2014/main" xmlns="" id="{7A208D0C-92E3-42A8-94DB-8FC4743B5610}"/>
              </a:ext>
            </a:extLst>
          </p:cNvPr>
          <p:cNvSpPr>
            <a:spLocks noChangeArrowheads="1"/>
          </p:cNvSpPr>
          <p:nvPr/>
        </p:nvSpPr>
        <p:spPr bwMode="auto">
          <a:xfrm>
            <a:off x="1828800" y="2032971"/>
            <a:ext cx="8686800" cy="2531462"/>
          </a:xfrm>
          <a:prstGeom prst="rect">
            <a:avLst/>
          </a:prstGeom>
          <a:noFill/>
          <a:ln>
            <a:noFill/>
          </a:ln>
          <a:effectLst/>
        </p:spPr>
        <p:txBody>
          <a:bodyPr wrap="square" lIns="68580" tIns="34290" rIns="68580" bIns="34290" anchor="ctr">
            <a:spAutoFit/>
          </a:bodyPr>
          <a:lstStyle/>
          <a:p>
            <a:pPr algn="ctr" defTabSz="685800">
              <a:defRPr/>
            </a:pPr>
            <a:r>
              <a:rPr lang="en-US" altLang="en-US" sz="4000" b="1" dirty="0">
                <a:solidFill>
                  <a:srgbClr val="0070C0"/>
                </a:solidFill>
                <a:cs typeface="Times New Roman" panose="02020603050405020304" pitchFamily="18" charset="0"/>
              </a:rPr>
              <a:t>                                        </a:t>
            </a:r>
          </a:p>
          <a:p>
            <a:pPr algn="ctr" defTabSz="685800">
              <a:defRPr/>
            </a:pPr>
            <a:r>
              <a:rPr lang="en-US" altLang="en-US" sz="4000" b="1" dirty="0">
                <a:solidFill>
                  <a:srgbClr val="0070C0"/>
                </a:solidFill>
                <a:cs typeface="Times New Roman" panose="02020603050405020304" pitchFamily="18" charset="0"/>
              </a:rPr>
              <a:t>CHÀO ĐÓN CÁC EM HỌC SINH</a:t>
            </a:r>
          </a:p>
          <a:p>
            <a:pPr algn="ctr" defTabSz="685800">
              <a:defRPr/>
            </a:pPr>
            <a:r>
              <a:rPr lang="en-US" altLang="en-US" sz="4000" b="1" dirty="0">
                <a:solidFill>
                  <a:srgbClr val="0070C0"/>
                </a:solidFill>
                <a:cs typeface="Times New Roman" panose="02020603050405020304" pitchFamily="18" charset="0"/>
              </a:rPr>
              <a:t>ĐẾN VỚI TIẾT HỌC HÔM NAY</a:t>
            </a:r>
          </a:p>
          <a:p>
            <a:pPr algn="ctr" defTabSz="685800">
              <a:defRPr/>
            </a:pPr>
            <a:r>
              <a:rPr lang="en-US" altLang="en-US" sz="4000" b="1" dirty="0">
                <a:solidFill>
                  <a:srgbClr val="0070C0"/>
                </a:solidFill>
                <a:cs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xmlns=""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xmlns=""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xmlns=""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xmlns=""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xmlns=""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xmlns=""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xmlns=""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xmlns=""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xmlns=""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xmlns=""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xmlns=""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xmlns=""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xmlns=""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cs typeface="Arial" panose="020B0604020202020204" pitchFamily="34" charset="0"/>
              </a:rPr>
              <a:t>b) </a:t>
            </a:r>
            <a:r>
              <a:rPr lang="en-US" sz="4000" dirty="0" err="1">
                <a:solidFill>
                  <a:srgbClr val="800000"/>
                </a:solidFill>
                <a:effectLst/>
                <a:cs typeface="Arial" panose="020B0604020202020204" pitchFamily="34" charset="0"/>
              </a:rPr>
              <a:t>Nối</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các</a:t>
            </a:r>
            <a:r>
              <a:rPr lang="en-US" sz="4000" dirty="0">
                <a:solidFill>
                  <a:srgbClr val="800000"/>
                </a:solidFill>
                <a:effectLst/>
                <a:cs typeface="Arial" panose="020B0604020202020204" pitchFamily="34" charset="0"/>
              </a:rPr>
              <a:t> t</a:t>
            </a:r>
            <a:r>
              <a:rPr lang="vi-VN" sz="4000" dirty="0">
                <a:solidFill>
                  <a:srgbClr val="800000"/>
                </a:solidFill>
                <a:effectLst/>
                <a:cs typeface="Arial" panose="020B0604020202020204" pitchFamily="34" charset="0"/>
              </a:rPr>
              <a:t>ừ</a:t>
            </a:r>
            <a:r>
              <a:rPr lang="en-US" sz="4000" dirty="0">
                <a:solidFill>
                  <a:srgbClr val="800000"/>
                </a:solidFill>
                <a:effectLst/>
                <a:cs typeface="Arial" panose="020B0604020202020204" pitchFamily="34" charset="0"/>
              </a:rPr>
              <a:t> ở </a:t>
            </a:r>
            <a:r>
              <a:rPr lang="en-US" sz="4000" dirty="0" err="1">
                <a:solidFill>
                  <a:srgbClr val="800000"/>
                </a:solidFill>
                <a:effectLst/>
                <a:cs typeface="Arial" panose="020B0604020202020204" pitchFamily="34" charset="0"/>
              </a:rPr>
              <a:t>cột</a:t>
            </a:r>
            <a:r>
              <a:rPr lang="en-US" sz="4000" dirty="0">
                <a:solidFill>
                  <a:srgbClr val="800000"/>
                </a:solidFill>
                <a:effectLst/>
                <a:cs typeface="Arial" panose="020B0604020202020204" pitchFamily="34" charset="0"/>
              </a:rPr>
              <a:t> </a:t>
            </a:r>
            <a:r>
              <a:rPr lang="en-US" sz="4000" dirty="0">
                <a:solidFill>
                  <a:schemeClr val="hlink"/>
                </a:solidFill>
                <a:effectLst/>
                <a:cs typeface="Arial" panose="020B0604020202020204" pitchFamily="34" charset="0"/>
              </a:rPr>
              <a:t>A</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ứng</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với</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nghĩa</a:t>
            </a:r>
            <a:r>
              <a:rPr lang="en-US" sz="4000" dirty="0">
                <a:solidFill>
                  <a:srgbClr val="800000"/>
                </a:solidFill>
                <a:effectLst/>
                <a:cs typeface="Arial" panose="020B0604020202020204" pitchFamily="34" charset="0"/>
              </a:rPr>
              <a:t> ở </a:t>
            </a:r>
            <a:r>
              <a:rPr lang="en-US" sz="4000" dirty="0" err="1">
                <a:solidFill>
                  <a:srgbClr val="800000"/>
                </a:solidFill>
                <a:effectLst/>
                <a:cs typeface="Arial" panose="020B0604020202020204" pitchFamily="34" charset="0"/>
              </a:rPr>
              <a:t>cột</a:t>
            </a:r>
            <a:r>
              <a:rPr lang="en-US" sz="4000" dirty="0">
                <a:solidFill>
                  <a:srgbClr val="800000"/>
                </a:solidFill>
                <a:effectLst/>
                <a:cs typeface="Arial" panose="020B0604020202020204" pitchFamily="34" charset="0"/>
              </a:rPr>
              <a:t> </a:t>
            </a:r>
            <a:r>
              <a:rPr lang="en-US" sz="4000" dirty="0">
                <a:solidFill>
                  <a:schemeClr val="hlink"/>
                </a:solidFill>
                <a:effectLst/>
                <a:cs typeface="Arial" panose="020B0604020202020204" pitchFamily="34" charset="0"/>
              </a:rPr>
              <a:t>B</a:t>
            </a:r>
            <a:r>
              <a:rPr lang="en-US" sz="4000" dirty="0">
                <a:solidFill>
                  <a:srgbClr val="800000"/>
                </a:solidFill>
                <a:effectLst/>
                <a:cs typeface="Arial" panose="020B0604020202020204" pitchFamily="34" charset="0"/>
              </a:rPr>
              <a:t>.</a:t>
            </a:r>
            <a:endParaRPr lang="en-US" sz="4000" b="0" dirty="0">
              <a:solidFill>
                <a:srgbClr val="800000"/>
              </a:solidFill>
              <a:effectLst/>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mj-lt"/>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mj-lt"/>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Sinh</a:t>
            </a:r>
            <a:endParaRPr lang="en-US" sz="4000" dirty="0">
              <a:solidFill>
                <a:srgbClr val="130BAF"/>
              </a:solidFill>
              <a:latin typeface="+mj-lt"/>
            </a:endParaRPr>
          </a:p>
          <a:p>
            <a:pPr algn="ctr"/>
            <a:r>
              <a:rPr lang="en-US" sz="4000" dirty="0">
                <a:solidFill>
                  <a:srgbClr val="130BAF"/>
                </a:solidFill>
                <a:latin typeface="+mj-lt"/>
              </a:rPr>
              <a:t> </a:t>
            </a:r>
            <a:r>
              <a:rPr lang="en-US" sz="4000" dirty="0" err="1">
                <a:solidFill>
                  <a:srgbClr val="130BAF"/>
                </a:solidFill>
                <a:latin typeface="+mj-lt"/>
              </a:rPr>
              <a:t>vật</a:t>
            </a:r>
            <a:endParaRPr lang="en-US" sz="4000" dirty="0">
              <a:solidFill>
                <a:srgbClr val="130BAF"/>
              </a:solidFill>
              <a:latin typeface="+mj-lt"/>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sinh</a:t>
            </a:r>
            <a:r>
              <a:rPr lang="en-US" sz="4000" dirty="0">
                <a:solidFill>
                  <a:srgbClr val="130BAF"/>
                </a:solidFill>
                <a:latin typeface="+mj-lt"/>
              </a:rPr>
              <a:t> </a:t>
            </a:r>
          </a:p>
          <a:p>
            <a:pPr algn="ctr"/>
            <a:r>
              <a:rPr lang="en-US" sz="4000" dirty="0" err="1">
                <a:solidFill>
                  <a:srgbClr val="130BAF"/>
                </a:solidFill>
                <a:latin typeface="+mj-lt"/>
              </a:rPr>
              <a:t>thái</a:t>
            </a:r>
            <a:endParaRPr lang="en-US" sz="4000" dirty="0">
              <a:solidFill>
                <a:srgbClr val="130BAF"/>
              </a:solidFill>
              <a:latin typeface="+mj-lt"/>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Hình</a:t>
            </a:r>
            <a:endParaRPr lang="en-US" sz="4000" dirty="0">
              <a:solidFill>
                <a:srgbClr val="130BAF"/>
              </a:solidFill>
              <a:latin typeface="+mj-lt"/>
            </a:endParaRPr>
          </a:p>
          <a:p>
            <a:pPr algn="ctr"/>
            <a:r>
              <a:rPr lang="en-US" sz="4000" dirty="0">
                <a:solidFill>
                  <a:srgbClr val="130BAF"/>
                </a:solidFill>
                <a:latin typeface="+mj-lt"/>
              </a:rPr>
              <a:t> </a:t>
            </a:r>
            <a:r>
              <a:rPr lang="en-US" sz="4000" dirty="0" err="1">
                <a:solidFill>
                  <a:srgbClr val="130BAF"/>
                </a:solidFill>
                <a:latin typeface="+mj-lt"/>
              </a:rPr>
              <a:t>thái</a:t>
            </a:r>
            <a:endParaRPr lang="en-US" sz="4000" dirty="0">
              <a:solidFill>
                <a:srgbClr val="130BAF"/>
              </a:solidFill>
              <a:latin typeface="+mj-lt"/>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quan</a:t>
            </a:r>
            <a:r>
              <a:rPr lang="en-US" sz="4000" dirty="0">
                <a:solidFill>
                  <a:schemeClr val="hlink"/>
                </a:solidFill>
                <a:latin typeface="+mj-lt"/>
              </a:rPr>
              <a:t> </a:t>
            </a:r>
            <a:r>
              <a:rPr lang="en-US" sz="4000" dirty="0" err="1">
                <a:solidFill>
                  <a:schemeClr val="hlink"/>
                </a:solidFill>
                <a:latin typeface="+mj-lt"/>
              </a:rPr>
              <a:t>hê</a:t>
            </a:r>
            <a:r>
              <a:rPr lang="en-US" sz="4000" dirty="0">
                <a:solidFill>
                  <a:schemeClr val="hlink"/>
                </a:solidFill>
                <a:latin typeface="+mj-lt"/>
              </a:rPr>
              <a:t>̣ </a:t>
            </a:r>
            <a:r>
              <a:rPr lang="en-US" sz="4000" dirty="0" err="1">
                <a:solidFill>
                  <a:schemeClr val="hlink"/>
                </a:solidFill>
                <a:latin typeface="+mj-lt"/>
              </a:rPr>
              <a:t>giữa</a:t>
            </a:r>
            <a:r>
              <a:rPr lang="en-US" sz="4000" dirty="0">
                <a:solidFill>
                  <a:schemeClr val="hlink"/>
                </a:solidFill>
                <a:latin typeface="+mj-lt"/>
              </a:rPr>
              <a:t> </a:t>
            </a:r>
            <a:r>
              <a:rPr lang="en-US" sz="4000" dirty="0" err="1">
                <a:solidFill>
                  <a:schemeClr val="hlink"/>
                </a:solidFill>
                <a:latin typeface="+mj-lt"/>
              </a:rPr>
              <a:t>sinh</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kê</a:t>
            </a:r>
            <a:r>
              <a:rPr lang="en-US" sz="4000" dirty="0">
                <a:solidFill>
                  <a:schemeClr val="hlink"/>
                </a:solidFill>
                <a:latin typeface="+mj-lt"/>
              </a:rPr>
              <a:t>̉ cả </a:t>
            </a:r>
            <a:r>
              <a:rPr lang="en-US" sz="4000" dirty="0" err="1">
                <a:solidFill>
                  <a:schemeClr val="hlink"/>
                </a:solidFill>
                <a:latin typeface="+mj-lt"/>
              </a:rPr>
              <a:t>người</a:t>
            </a:r>
            <a:r>
              <a:rPr lang="en-US" sz="4000" dirty="0">
                <a:solidFill>
                  <a:schemeClr val="hlink"/>
                </a:solidFill>
                <a:latin typeface="+mj-lt"/>
              </a:rPr>
              <a:t>) </a:t>
            </a:r>
          </a:p>
          <a:p>
            <a:pPr algn="ctr">
              <a:defRPr/>
            </a:pPr>
            <a:r>
              <a:rPr lang="en-US" sz="4000" dirty="0" err="1">
                <a:solidFill>
                  <a:schemeClr val="hlink"/>
                </a:solidFill>
                <a:latin typeface="+mj-lt"/>
              </a:rPr>
              <a:t>với</a:t>
            </a:r>
            <a:r>
              <a:rPr lang="en-US" sz="4000" dirty="0">
                <a:solidFill>
                  <a:schemeClr val="hlink"/>
                </a:solidFill>
                <a:latin typeface="+mj-lt"/>
              </a:rPr>
              <a:t> </a:t>
            </a:r>
            <a:r>
              <a:rPr lang="en-US" sz="4000" dirty="0" err="1">
                <a:solidFill>
                  <a:schemeClr val="hlink"/>
                </a:solidFill>
                <a:latin typeface="+mj-lt"/>
              </a:rPr>
              <a:t>môi</a:t>
            </a:r>
            <a:r>
              <a:rPr lang="en-US" sz="4000" dirty="0">
                <a:solidFill>
                  <a:schemeClr val="hlink"/>
                </a:solidFill>
                <a:latin typeface="+mj-lt"/>
              </a:rPr>
              <a:t> </a:t>
            </a:r>
            <a:r>
              <a:rPr lang="en-US" sz="4000" dirty="0" err="1">
                <a:solidFill>
                  <a:schemeClr val="hlink"/>
                </a:solidFill>
                <a:latin typeface="+mj-lt"/>
              </a:rPr>
              <a:t>trường</a:t>
            </a:r>
            <a:r>
              <a:rPr lang="en-US" sz="4000" dirty="0">
                <a:solidFill>
                  <a:schemeClr val="hlink"/>
                </a:solidFill>
                <a:latin typeface="+mj-lt"/>
              </a:rPr>
              <a:t> </a:t>
            </a:r>
            <a:r>
              <a:rPr lang="en-US" sz="4000" dirty="0" err="1">
                <a:solidFill>
                  <a:schemeClr val="hlink"/>
                </a:solidFill>
                <a:latin typeface="+mj-lt"/>
              </a:rPr>
              <a:t>xung</a:t>
            </a:r>
            <a:r>
              <a:rPr lang="en-US" sz="4000" dirty="0">
                <a:solidFill>
                  <a:schemeClr val="hlink"/>
                </a:solidFill>
                <a:latin typeface="+mj-lt"/>
              </a:rPr>
              <a:t> </a:t>
            </a:r>
            <a:r>
              <a:rPr lang="en-US" sz="4000" dirty="0" err="1">
                <a:solidFill>
                  <a:schemeClr val="hlink"/>
                </a:solidFill>
                <a:latin typeface="+mj-lt"/>
              </a:rPr>
              <a:t>quanh</a:t>
            </a:r>
            <a:r>
              <a:rPr lang="en-US" sz="4000" dirty="0">
                <a:solidFill>
                  <a:schemeClr val="hlink"/>
                </a:solidFill>
                <a:latin typeface="+mj-lt"/>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tên</a:t>
            </a:r>
            <a:r>
              <a:rPr lang="en-US" sz="4000" dirty="0">
                <a:solidFill>
                  <a:schemeClr val="hlink"/>
                </a:solidFill>
                <a:latin typeface="+mj-lt"/>
              </a:rPr>
              <a:t> </a:t>
            </a:r>
            <a:r>
              <a:rPr lang="en-US" sz="4000" dirty="0" err="1">
                <a:solidFill>
                  <a:schemeClr val="hlink"/>
                </a:solidFill>
                <a:latin typeface="+mj-lt"/>
              </a:rPr>
              <a:t>gọi</a:t>
            </a:r>
            <a:r>
              <a:rPr lang="en-US" sz="4000" dirty="0">
                <a:solidFill>
                  <a:schemeClr val="hlink"/>
                </a:solidFill>
                <a:latin typeface="+mj-lt"/>
              </a:rPr>
              <a:t> </a:t>
            </a:r>
            <a:r>
              <a:rPr lang="en-US" sz="4000" dirty="0" err="1">
                <a:solidFill>
                  <a:schemeClr val="hlink"/>
                </a:solidFill>
                <a:latin typeface="+mj-lt"/>
              </a:rPr>
              <a:t>chung</a:t>
            </a:r>
            <a:r>
              <a:rPr lang="en-US" sz="4000" dirty="0">
                <a:solidFill>
                  <a:schemeClr val="hlink"/>
                </a:solidFill>
                <a:latin typeface="+mj-lt"/>
              </a:rPr>
              <a:t> </a:t>
            </a:r>
            <a:r>
              <a:rPr lang="en-US" sz="4000" dirty="0" err="1">
                <a:solidFill>
                  <a:schemeClr val="hlink"/>
                </a:solidFill>
                <a:latin typeface="+mj-lt"/>
              </a:rPr>
              <a:t>các</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sống</a:t>
            </a:r>
            <a:r>
              <a:rPr lang="en-US" sz="4000" dirty="0">
                <a:solidFill>
                  <a:schemeClr val="hlink"/>
                </a:solidFill>
                <a:latin typeface="+mj-lt"/>
              </a:rPr>
              <a:t>, bao </a:t>
            </a:r>
            <a:r>
              <a:rPr lang="en-US" sz="4000" dirty="0" err="1">
                <a:solidFill>
                  <a:schemeClr val="hlink"/>
                </a:solidFill>
                <a:latin typeface="+mj-lt"/>
              </a:rPr>
              <a:t>gồm</a:t>
            </a:r>
            <a:r>
              <a:rPr lang="en-US" sz="4000" dirty="0">
                <a:solidFill>
                  <a:schemeClr val="hlink"/>
                </a:solidFill>
                <a:latin typeface="+mj-lt"/>
              </a:rPr>
              <a:t> </a:t>
            </a:r>
          </a:p>
          <a:p>
            <a:pPr algn="ctr">
              <a:defRPr/>
            </a:pPr>
            <a:r>
              <a:rPr lang="en-US" sz="4000" dirty="0" err="1">
                <a:solidFill>
                  <a:schemeClr val="hlink"/>
                </a:solidFill>
                <a:latin typeface="+mj-lt"/>
              </a:rPr>
              <a:t>động</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thực</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va</a:t>
            </a:r>
            <a:r>
              <a:rPr lang="en-US" sz="4000" dirty="0">
                <a:solidFill>
                  <a:schemeClr val="hlink"/>
                </a:solidFill>
                <a:latin typeface="+mj-lt"/>
              </a:rPr>
              <a:t>̀ vi </a:t>
            </a:r>
            <a:r>
              <a:rPr lang="en-US" sz="4000" dirty="0" err="1">
                <a:solidFill>
                  <a:schemeClr val="hlink"/>
                </a:solidFill>
                <a:latin typeface="+mj-lt"/>
              </a:rPr>
              <a:t>sinh</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có </a:t>
            </a:r>
          </a:p>
          <a:p>
            <a:pPr algn="ctr">
              <a:defRPr/>
            </a:pPr>
            <a:r>
              <a:rPr lang="en-US" sz="4000" dirty="0" err="1">
                <a:solidFill>
                  <a:schemeClr val="hlink"/>
                </a:solidFill>
                <a:latin typeface="+mj-lt"/>
              </a:rPr>
              <a:t>Sinh</a:t>
            </a:r>
            <a:r>
              <a:rPr lang="en-US" sz="4000" dirty="0">
                <a:solidFill>
                  <a:schemeClr val="hlink"/>
                </a:solidFill>
                <a:latin typeface="+mj-lt"/>
              </a:rPr>
              <a:t> ra </a:t>
            </a:r>
            <a:r>
              <a:rPr lang="en-US" sz="4000" dirty="0" err="1">
                <a:solidFill>
                  <a:schemeClr val="hlink"/>
                </a:solidFill>
                <a:latin typeface="+mj-lt"/>
              </a:rPr>
              <a:t>lớn</a:t>
            </a:r>
            <a:r>
              <a:rPr lang="en-US" sz="4000" dirty="0">
                <a:solidFill>
                  <a:schemeClr val="hlink"/>
                </a:solidFill>
                <a:latin typeface="+mj-lt"/>
              </a:rPr>
              <a:t> </a:t>
            </a:r>
            <a:r>
              <a:rPr lang="en-US" sz="4000" dirty="0" err="1">
                <a:solidFill>
                  <a:schemeClr val="hlink"/>
                </a:solidFill>
                <a:latin typeface="+mj-lt"/>
              </a:rPr>
              <a:t>lên</a:t>
            </a:r>
            <a:r>
              <a:rPr lang="en-US" sz="4000" dirty="0">
                <a:solidFill>
                  <a:schemeClr val="hlink"/>
                </a:solidFill>
                <a:latin typeface="+mj-lt"/>
              </a:rPr>
              <a:t> </a:t>
            </a:r>
            <a:r>
              <a:rPr lang="en-US" sz="4000" dirty="0" err="1">
                <a:solidFill>
                  <a:schemeClr val="hlink"/>
                </a:solidFill>
                <a:latin typeface="+mj-lt"/>
              </a:rPr>
              <a:t>va</a:t>
            </a:r>
            <a:r>
              <a:rPr lang="en-US" sz="4000" dirty="0">
                <a:solidFill>
                  <a:schemeClr val="hlink"/>
                </a:solidFill>
                <a:latin typeface="+mj-lt"/>
              </a:rPr>
              <a:t>̀ </a:t>
            </a:r>
            <a:r>
              <a:rPr lang="en-US" sz="4000" dirty="0" err="1">
                <a:solidFill>
                  <a:schemeClr val="hlink"/>
                </a:solidFill>
                <a:latin typeface="+mj-lt"/>
              </a:rPr>
              <a:t>chết</a:t>
            </a:r>
            <a:r>
              <a:rPr lang="en-US" sz="4000" dirty="0">
                <a:solidFill>
                  <a:schemeClr val="hlink"/>
                </a:solidFill>
                <a:latin typeface="+mj-lt"/>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hình</a:t>
            </a:r>
            <a:r>
              <a:rPr lang="en-US" sz="4000" dirty="0">
                <a:solidFill>
                  <a:schemeClr val="hlink"/>
                </a:solidFill>
                <a:latin typeface="+mj-lt"/>
              </a:rPr>
              <a:t> </a:t>
            </a:r>
            <a:r>
              <a:rPr lang="en-US" sz="4000" dirty="0" err="1">
                <a:solidFill>
                  <a:schemeClr val="hlink"/>
                </a:solidFill>
                <a:latin typeface="+mj-lt"/>
              </a:rPr>
              <a:t>thức</a:t>
            </a:r>
            <a:r>
              <a:rPr lang="en-US" sz="4000" dirty="0">
                <a:solidFill>
                  <a:schemeClr val="hlink"/>
                </a:solidFill>
                <a:latin typeface="+mj-lt"/>
              </a:rPr>
              <a:t> </a:t>
            </a:r>
            <a:r>
              <a:rPr lang="en-US" sz="4000" dirty="0" err="1">
                <a:solidFill>
                  <a:schemeClr val="hlink"/>
                </a:solidFill>
                <a:latin typeface="+mj-lt"/>
              </a:rPr>
              <a:t>biểu</a:t>
            </a:r>
            <a:r>
              <a:rPr lang="en-US" sz="4000" dirty="0">
                <a:solidFill>
                  <a:schemeClr val="hlink"/>
                </a:solidFill>
                <a:latin typeface="+mj-lt"/>
              </a:rPr>
              <a:t> </a:t>
            </a:r>
            <a:r>
              <a:rPr lang="en-US" sz="4000" dirty="0" err="1">
                <a:solidFill>
                  <a:schemeClr val="hlink"/>
                </a:solidFill>
                <a:latin typeface="+mj-lt"/>
              </a:rPr>
              <a:t>hiện</a:t>
            </a:r>
            <a:r>
              <a:rPr lang="en-US" sz="4000" dirty="0">
                <a:solidFill>
                  <a:schemeClr val="hlink"/>
                </a:solidFill>
                <a:latin typeface="+mj-lt"/>
              </a:rPr>
              <a:t> ra </a:t>
            </a:r>
            <a:r>
              <a:rPr lang="en-US" sz="4000" dirty="0" err="1">
                <a:solidFill>
                  <a:schemeClr val="hlink"/>
                </a:solidFill>
                <a:latin typeface="+mj-lt"/>
              </a:rPr>
              <a:t>bên</a:t>
            </a:r>
            <a:r>
              <a:rPr lang="en-US" sz="4000" dirty="0">
                <a:solidFill>
                  <a:schemeClr val="hlink"/>
                </a:solidFill>
                <a:latin typeface="+mj-lt"/>
              </a:rPr>
              <a:t> </a:t>
            </a:r>
            <a:r>
              <a:rPr lang="en-US" sz="4000" dirty="0" err="1">
                <a:solidFill>
                  <a:schemeClr val="hlink"/>
                </a:solidFill>
                <a:latin typeface="+mj-lt"/>
              </a:rPr>
              <a:t>ngoài</a:t>
            </a:r>
            <a:r>
              <a:rPr lang="en-US" sz="4000" dirty="0">
                <a:solidFill>
                  <a:schemeClr val="hlink"/>
                </a:solidFill>
                <a:latin typeface="+mj-lt"/>
              </a:rPr>
              <a:t> </a:t>
            </a:r>
            <a:r>
              <a:rPr lang="en-US" sz="4000" dirty="0" err="1">
                <a:solidFill>
                  <a:schemeClr val="hlink"/>
                </a:solidFill>
                <a:latin typeface="+mj-lt"/>
              </a:rPr>
              <a:t>của</a:t>
            </a:r>
            <a:r>
              <a:rPr lang="en-US" sz="4000" dirty="0">
                <a:solidFill>
                  <a:schemeClr val="hlink"/>
                </a:solidFill>
                <a:latin typeface="+mj-lt"/>
              </a:rPr>
              <a:t> </a:t>
            </a:r>
          </a:p>
          <a:p>
            <a:pPr algn="ctr">
              <a:defRPr/>
            </a:pPr>
            <a:r>
              <a:rPr lang="en-US" sz="4000" dirty="0" err="1">
                <a:solidFill>
                  <a:schemeClr val="hlink"/>
                </a:solidFill>
                <a:latin typeface="+mj-lt"/>
              </a:rPr>
              <a:t>sư</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có </a:t>
            </a:r>
            <a:r>
              <a:rPr lang="en-US" sz="4000" dirty="0" err="1">
                <a:solidFill>
                  <a:schemeClr val="hlink"/>
                </a:solidFill>
                <a:latin typeface="+mj-lt"/>
              </a:rPr>
              <a:t>thê</a:t>
            </a:r>
            <a:r>
              <a:rPr lang="en-US" sz="4000" dirty="0">
                <a:solidFill>
                  <a:schemeClr val="hlink"/>
                </a:solidFill>
                <a:latin typeface="+mj-lt"/>
              </a:rPr>
              <a:t>̉ </a:t>
            </a:r>
            <a:r>
              <a:rPr lang="en-US" sz="4000" dirty="0" err="1">
                <a:solidFill>
                  <a:schemeClr val="hlink"/>
                </a:solidFill>
                <a:latin typeface="+mj-lt"/>
              </a:rPr>
              <a:t>quan</a:t>
            </a:r>
            <a:r>
              <a:rPr lang="en-US" sz="4000" dirty="0">
                <a:solidFill>
                  <a:schemeClr val="hlink"/>
                </a:solidFill>
                <a:latin typeface="+mj-lt"/>
              </a:rPr>
              <a:t> </a:t>
            </a:r>
            <a:r>
              <a:rPr lang="en-US" sz="4000" dirty="0" err="1">
                <a:solidFill>
                  <a:schemeClr val="hlink"/>
                </a:solidFill>
                <a:latin typeface="+mj-lt"/>
              </a:rPr>
              <a:t>sát</a:t>
            </a:r>
            <a:r>
              <a:rPr lang="en-US" sz="4000" dirty="0">
                <a:solidFill>
                  <a:schemeClr val="hlink"/>
                </a:solidFill>
                <a:latin typeface="+mj-lt"/>
              </a:rPr>
              <a:t> </a:t>
            </a:r>
            <a:r>
              <a:rPr lang="en-US" sz="4000" dirty="0" err="1">
                <a:solidFill>
                  <a:schemeClr val="hlink"/>
                </a:solidFill>
                <a:latin typeface="+mj-lt"/>
              </a:rPr>
              <a:t>được</a:t>
            </a:r>
            <a:r>
              <a:rPr lang="en-US" sz="4000" dirty="0">
                <a:solidFill>
                  <a:schemeClr val="hlink"/>
                </a:solidFill>
                <a:latin typeface="+mj-lt"/>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vi-VN" sz="4000">
              <a:latin typeface="+mj-lt"/>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vi-VN" sz="4000">
              <a:latin typeface="+mj-lt"/>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vi-VN" sz="400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xmlns=""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xmlns=""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xmlns=""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xmlns=""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WordArt 30">
            <a:extLst>
              <a:ext uri="{FF2B5EF4-FFF2-40B4-BE49-F238E27FC236}">
                <a16:creationId xmlns:a16="http://schemas.microsoft.com/office/drawing/2014/main" xmlns=""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xmlns=""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latin typeface="+mj-l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latin typeface="+mj-lt"/>
                    <a:cs typeface="Arial" charset="0"/>
                  </a:rPr>
                  <a:t>Ờ</a:t>
                </a:r>
                <a:endParaRPr lang="en-US" sz="2800" b="1">
                  <a:solidFill>
                    <a:srgbClr val="FF0000"/>
                  </a:solidFill>
                  <a:effectLst>
                    <a:outerShdw blurRad="38100" dist="38100" dir="2700000" algn="tl">
                      <a:srgbClr val="000000"/>
                    </a:outerShdw>
                  </a:effectLst>
                  <a:latin typeface="+mj-l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Ồ</a:t>
                </a:r>
                <a:endParaRPr lang="en-US" sz="2800" b="1">
                  <a:solidFill>
                    <a:srgbClr val="000099"/>
                  </a:solidFill>
                  <a:latin typeface="+mj-lt"/>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latin typeface="+mj-lt"/>
                  </a:rPr>
                  <a:t>Ổ</a:t>
                </a:r>
                <a:endParaRPr lang="en-US" sz="2800" b="1">
                  <a:solidFill>
                    <a:srgbClr val="FF0000"/>
                  </a:solidFill>
                  <a:latin typeface="+mj-lt"/>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latin typeface="+mj-lt"/>
                    <a:cs typeface="Arial" charset="0"/>
                  </a:rPr>
                  <a:t>Ê</a:t>
                </a:r>
                <a:endParaRPr lang="en-US" sz="2800" b="1">
                  <a:solidFill>
                    <a:srgbClr val="FF0000"/>
                  </a:solidFill>
                  <a:effectLst>
                    <a:outerShdw blurRad="38100" dist="38100" dir="2700000" algn="tl">
                      <a:srgbClr val="000000"/>
                    </a:outerShdw>
                  </a:effectLst>
                  <a:latin typeface="+mj-l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Ờ</a:t>
                </a:r>
                <a:endParaRPr lang="en-US" sz="2800" b="1">
                  <a:solidFill>
                    <a:srgbClr val="000099"/>
                  </a:solidFill>
                  <a:latin typeface="+mj-lt"/>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latin typeface="+mj-lt"/>
                  </a:rPr>
                  <a:t>Ớ</a:t>
                </a:r>
                <a:endParaRPr lang="en-US" sz="2800" b="1">
                  <a:solidFill>
                    <a:srgbClr val="FF0000"/>
                  </a:solidFill>
                  <a:latin typeface="+mj-lt"/>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latin typeface="+mj-lt"/>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latin typeface="+mj-lt"/>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mj-lt"/>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latin typeface="+mj-lt"/>
                  <a:cs typeface="Arial" charset="0"/>
                </a:rPr>
                <a:t>Ệ</a:t>
              </a:r>
              <a:endParaRPr lang="en-US" sz="2800" b="1">
                <a:solidFill>
                  <a:schemeClr val="hlink"/>
                </a:solidFill>
                <a:effectLst>
                  <a:outerShdw blurRad="38100" dist="38100" dir="2700000" algn="tl">
                    <a:srgbClr val="000000"/>
                  </a:outerShdw>
                </a:effectLst>
                <a:latin typeface="+mj-l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latin typeface="+mj-lt"/>
                  <a:cs typeface="Arial" charset="0"/>
                </a:rPr>
                <a:t>Ờ</a:t>
              </a:r>
              <a:endParaRPr lang="en-US" sz="2800" b="1">
                <a:solidFill>
                  <a:schemeClr val="hlink"/>
                </a:solidFill>
                <a:effectLst>
                  <a:outerShdw blurRad="38100" dist="38100" dir="2700000" algn="tl">
                    <a:srgbClr val="000000"/>
                  </a:outerShdw>
                </a:effectLst>
                <a:latin typeface="+mj-l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latin typeface="+mj-lt"/>
              </a:rPr>
              <a:t>Người ta thường ví rừng với hình ảnh này.</a:t>
            </a:r>
            <a:endParaRPr lang="en-US" sz="4000" b="1" dirty="0">
              <a:solidFill>
                <a:srgbClr val="0000FF"/>
              </a:solidFill>
              <a:latin typeface="+mj-lt"/>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latin typeface="+mj-lt"/>
                <a:cs typeface="Arial" charset="0"/>
              </a:rPr>
              <a:t>Một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phong</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trào</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được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tô</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chức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vào</a:t>
            </a:r>
            <a:r>
              <a:rPr lang="en-US" sz="4000" b="1" i="1" dirty="0">
                <a:solidFill>
                  <a:srgbClr val="0000FF"/>
                </a:solidFill>
                <a:latin typeface="+mj-lt"/>
                <a:cs typeface="Arial" charset="0"/>
              </a:rPr>
              <a:t> </a:t>
            </a:r>
          </a:p>
          <a:p>
            <a:pPr algn="ctr">
              <a:defRPr/>
            </a:pPr>
            <a:r>
              <a:rPr lang="en-US" sz="4000" b="1" i="1" dirty="0" err="1">
                <a:solidFill>
                  <a:srgbClr val="0000FF"/>
                </a:solidFill>
                <a:latin typeface="+mj-lt"/>
                <a:cs typeface="Arial" charset="0"/>
              </a:rPr>
              <a:t>mùa</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xuân</a:t>
            </a:r>
            <a:r>
              <a:rPr lang="en-US" sz="4000" b="1" i="1" dirty="0">
                <a:solidFill>
                  <a:srgbClr val="0000FF"/>
                </a:solidFill>
                <a:latin typeface="+mj-lt"/>
                <a:cs typeface="Arial" charset="0"/>
              </a:rPr>
              <a:t>, do </a:t>
            </a:r>
            <a:r>
              <a:rPr lang="en-US" sz="4000" b="1" i="1" dirty="0" err="1">
                <a:solidFill>
                  <a:srgbClr val="0000FF"/>
                </a:solidFill>
                <a:latin typeface="+mj-lt"/>
                <a:cs typeface="Arial" charset="0"/>
              </a:rPr>
              <a:t>Bác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Hô</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khởi</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xướng</a:t>
            </a:r>
            <a:r>
              <a:rPr lang="en-US" sz="4000" b="1" i="1" dirty="0">
                <a:solidFill>
                  <a:srgbClr val="0000FF"/>
                </a:solidFill>
                <a:latin typeface="+mj-lt"/>
                <a:cs typeface="Arial" charset="0"/>
              </a:rPr>
              <a:t>. </a:t>
            </a:r>
            <a:endParaRPr lang="en-US" sz="4000" b="1" i="1" dirty="0">
              <a:solidFill>
                <a:srgbClr val="0000FF"/>
              </a:solidFill>
              <a:effectLst>
                <a:outerShdw blurRad="38100" dist="38100" dir="2700000" algn="tl">
                  <a:srgbClr val="000000"/>
                </a:outerShdw>
              </a:effectLst>
              <a:latin typeface="+mj-l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latin typeface="+mj-lt"/>
              </a:rPr>
              <a:t>Vì </a:t>
            </a:r>
            <a:r>
              <a:rPr lang="en-US" sz="4000" b="1" dirty="0" err="1">
                <a:solidFill>
                  <a:srgbClr val="0000FF"/>
                </a:solidFill>
                <a:latin typeface="+mj-lt"/>
              </a:rPr>
              <a:t>lợi</a:t>
            </a:r>
            <a:r>
              <a:rPr lang="en-US" sz="4000" b="1" dirty="0">
                <a:solidFill>
                  <a:srgbClr val="0000FF"/>
                </a:solidFill>
                <a:latin typeface="+mj-lt"/>
              </a:rPr>
              <a:t> </a:t>
            </a:r>
            <a:r>
              <a:rPr lang="en-US" sz="4000" b="1" dirty="0" err="1">
                <a:solidFill>
                  <a:srgbClr val="0000FF"/>
                </a:solidFill>
                <a:latin typeface="+mj-lt"/>
              </a:rPr>
              <a:t>ích</a:t>
            </a:r>
            <a:r>
              <a:rPr lang="en-US" sz="4000" b="1" dirty="0">
                <a:solidFill>
                  <a:srgbClr val="0000FF"/>
                </a:solidFill>
                <a:latin typeface="+mj-lt"/>
              </a:rPr>
              <a:t> … </a:t>
            </a:r>
            <a:r>
              <a:rPr lang="en-US" sz="4000" b="1" dirty="0" err="1">
                <a:solidFill>
                  <a:srgbClr val="0000FF"/>
                </a:solidFill>
                <a:latin typeface="+mj-lt"/>
              </a:rPr>
              <a:t>trồng</a:t>
            </a:r>
            <a:r>
              <a:rPr lang="en-US" sz="4000" b="1" dirty="0">
                <a:solidFill>
                  <a:srgbClr val="0000FF"/>
                </a:solidFill>
                <a:latin typeface="+mj-lt"/>
              </a:rPr>
              <a:t> </a:t>
            </a:r>
            <a:r>
              <a:rPr lang="en-US" sz="4000" b="1" dirty="0" err="1">
                <a:solidFill>
                  <a:srgbClr val="0000FF"/>
                </a:solidFill>
                <a:latin typeface="+mj-lt"/>
              </a:rPr>
              <a:t>cây</a:t>
            </a:r>
            <a:endParaRPr lang="en-US" sz="4000" b="1" dirty="0">
              <a:solidFill>
                <a:srgbClr val="0000FF"/>
              </a:solidFill>
              <a:latin typeface="+mj-lt"/>
            </a:endParaRPr>
          </a:p>
          <a:p>
            <a:pPr algn="ctr" eaLnBrk="1" hangingPunct="1"/>
            <a:r>
              <a:rPr lang="en-US" sz="4000" b="1" dirty="0">
                <a:solidFill>
                  <a:srgbClr val="0000FF"/>
                </a:solidFill>
                <a:latin typeface="+mj-lt"/>
              </a:rPr>
              <a:t>Vì </a:t>
            </a:r>
            <a:r>
              <a:rPr lang="en-US" sz="4000" b="1" dirty="0" err="1">
                <a:solidFill>
                  <a:srgbClr val="0000FF"/>
                </a:solidFill>
                <a:latin typeface="+mj-lt"/>
              </a:rPr>
              <a:t>lợi</a:t>
            </a:r>
            <a:r>
              <a:rPr lang="en-US" sz="4000" b="1" dirty="0">
                <a:solidFill>
                  <a:srgbClr val="0000FF"/>
                </a:solidFill>
                <a:latin typeface="+mj-lt"/>
              </a:rPr>
              <a:t> </a:t>
            </a:r>
            <a:r>
              <a:rPr lang="en-US" sz="4000" b="1" dirty="0" err="1">
                <a:solidFill>
                  <a:srgbClr val="0000FF"/>
                </a:solidFill>
                <a:latin typeface="+mj-lt"/>
              </a:rPr>
              <a:t>ích</a:t>
            </a:r>
            <a:r>
              <a:rPr lang="en-US" sz="4000" b="1" dirty="0">
                <a:solidFill>
                  <a:srgbClr val="0000FF"/>
                </a:solidFill>
                <a:latin typeface="+mj-lt"/>
              </a:rPr>
              <a:t> </a:t>
            </a:r>
            <a:r>
              <a:rPr lang="en-US" sz="4000" b="1" dirty="0" err="1">
                <a:solidFill>
                  <a:srgbClr val="0000FF"/>
                </a:solidFill>
                <a:latin typeface="+mj-lt"/>
              </a:rPr>
              <a:t>trăm</a:t>
            </a:r>
            <a:r>
              <a:rPr lang="en-US" sz="4000" b="1" dirty="0">
                <a:solidFill>
                  <a:srgbClr val="0000FF"/>
                </a:solidFill>
                <a:latin typeface="+mj-lt"/>
              </a:rPr>
              <a:t> </a:t>
            </a:r>
            <a:r>
              <a:rPr lang="en-US" sz="4000" b="1" dirty="0" err="1">
                <a:solidFill>
                  <a:srgbClr val="0000FF"/>
                </a:solidFill>
                <a:latin typeface="+mj-lt"/>
              </a:rPr>
              <a:t>năm</a:t>
            </a:r>
            <a:r>
              <a:rPr lang="en-US" sz="4000" b="1" dirty="0">
                <a:solidFill>
                  <a:srgbClr val="0000FF"/>
                </a:solidFill>
                <a:latin typeface="+mj-lt"/>
              </a:rPr>
              <a:t> </a:t>
            </a:r>
            <a:r>
              <a:rPr lang="en-US" sz="4000" b="1" dirty="0" err="1">
                <a:solidFill>
                  <a:srgbClr val="0000FF"/>
                </a:solidFill>
                <a:latin typeface="+mj-lt"/>
              </a:rPr>
              <a:t>trồng</a:t>
            </a:r>
            <a:r>
              <a:rPr lang="en-US" sz="4000" b="1" dirty="0">
                <a:solidFill>
                  <a:srgbClr val="0000FF"/>
                </a:solidFill>
                <a:latin typeface="+mj-lt"/>
              </a:rPr>
              <a:t> </a:t>
            </a:r>
            <a:r>
              <a:rPr lang="en-US" sz="4000" b="1" dirty="0" err="1">
                <a:solidFill>
                  <a:srgbClr val="0000FF"/>
                </a:solidFill>
                <a:latin typeface="+mj-lt"/>
              </a:rPr>
              <a:t>người</a:t>
            </a:r>
            <a:r>
              <a:rPr lang="en-US" sz="4000" b="1" dirty="0">
                <a:solidFill>
                  <a:srgbClr val="0000FF"/>
                </a:solidFill>
                <a:latin typeface="+mj-lt"/>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latin typeface="+mj-lt"/>
                <a:cs typeface="Arial" charset="0"/>
              </a:rPr>
              <a:t>Trẻ </a:t>
            </a:r>
            <a:r>
              <a:rPr lang="en-US" sz="4000" b="1" i="1" dirty="0" err="1">
                <a:solidFill>
                  <a:srgbClr val="0000FF"/>
                </a:solidFill>
                <a:latin typeface="+mj-lt"/>
                <a:cs typeface="Arial" charset="0"/>
              </a:rPr>
              <a:t>em</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như</a:t>
            </a:r>
            <a:r>
              <a:rPr lang="en-US" sz="4000" b="1" i="1" dirty="0">
                <a:solidFill>
                  <a:srgbClr val="0000FF"/>
                </a:solidFill>
                <a:latin typeface="+mj-lt"/>
                <a:cs typeface="Arial" charset="0"/>
              </a:rPr>
              <a:t> ….</a:t>
            </a:r>
          </a:p>
          <a:p>
            <a:pPr algn="ctr">
              <a:defRPr/>
            </a:pPr>
            <a:r>
              <a:rPr lang="en-US" sz="4000" b="1" i="1" dirty="0" err="1">
                <a:solidFill>
                  <a:srgbClr val="0000FF"/>
                </a:solidFill>
                <a:latin typeface="+mj-lt"/>
                <a:cs typeface="Arial" charset="0"/>
              </a:rPr>
              <a:t>Biết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ăn</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ngu</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biết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học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hành</a:t>
            </a:r>
            <a:r>
              <a:rPr lang="en-US" sz="4000" b="1" i="1" dirty="0">
                <a:solidFill>
                  <a:srgbClr val="0000FF"/>
                </a:solidFill>
                <a:latin typeface="+mj-lt"/>
                <a:cs typeface="Arial" charset="0"/>
              </a:rPr>
              <a:t> là </a:t>
            </a:r>
            <a:r>
              <a:rPr lang="en-US" sz="4000" b="1" i="1" dirty="0" err="1">
                <a:solidFill>
                  <a:srgbClr val="0000FF"/>
                </a:solidFill>
                <a:latin typeface="+mj-lt"/>
                <a:cs typeface="Arial" charset="0"/>
              </a:rPr>
              <a:t>ngoan</a:t>
            </a:r>
            <a:r>
              <a:rPr lang="en-US" sz="4000" b="1" i="1" dirty="0">
                <a:solidFill>
                  <a:srgbClr val="0000FF"/>
                </a:solidFill>
                <a:latin typeface="+mj-lt"/>
                <a:cs typeface="Arial" charset="0"/>
              </a:rPr>
              <a:t>.</a:t>
            </a:r>
            <a:endParaRPr lang="en-US" sz="4000" b="1" i="1" dirty="0">
              <a:solidFill>
                <a:srgbClr val="0000FF"/>
              </a:solidFill>
              <a:effectLst>
                <a:outerShdw blurRad="38100" dist="38100" dir="2700000" algn="tl">
                  <a:srgbClr val="000000"/>
                </a:outerShdw>
              </a:effectLst>
              <a:latin typeface="+mj-l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trong</a:t>
            </a:r>
            <a:r>
              <a:rPr lang="en-US" sz="4000" b="1" dirty="0">
                <a:solidFill>
                  <a:srgbClr val="0000FF"/>
                </a:solidFill>
                <a:latin typeface="+mj-lt"/>
                <a:cs typeface="Arial" charset="0"/>
              </a:rPr>
              <a:t> </a:t>
            </a:r>
            <a:r>
              <a:rPr lang="en-US" sz="4000" b="1" dirty="0" err="1">
                <a:solidFill>
                  <a:srgbClr val="0000FF"/>
                </a:solidFill>
                <a:latin typeface="+mj-lt"/>
                <a:cs typeface="Arial" charset="0"/>
              </a:rPr>
              <a:t>những</a:t>
            </a:r>
            <a:r>
              <a:rPr lang="en-US" sz="4000" b="1" dirty="0">
                <a:solidFill>
                  <a:srgbClr val="0000FF"/>
                </a:solidFill>
                <a:latin typeface="+mj-lt"/>
                <a:cs typeface="Arial" charset="0"/>
              </a:rPr>
              <a:t> </a:t>
            </a:r>
            <a:r>
              <a:rPr lang="en-US" sz="4000" b="1" dirty="0" err="1">
                <a:solidFill>
                  <a:srgbClr val="0000FF"/>
                </a:solidFill>
                <a:latin typeface="+mj-lt"/>
                <a:cs typeface="Arial" charset="0"/>
              </a:rPr>
              <a:t>việc</a:t>
            </a:r>
            <a:r>
              <a:rPr lang="en-US" sz="4000" b="1" dirty="0">
                <a:solidFill>
                  <a:srgbClr val="0000FF"/>
                </a:solidFill>
                <a:latin typeface="+mj-lt"/>
                <a:cs typeface="Arial" charset="0"/>
              </a:rPr>
              <a:t> </a:t>
            </a:r>
            <a:r>
              <a:rPr lang="en-US" sz="4000" b="1" dirty="0" err="1">
                <a:solidFill>
                  <a:srgbClr val="0000FF"/>
                </a:solidFill>
                <a:latin typeface="+mj-lt"/>
                <a:cs typeface="Arial" charset="0"/>
              </a:rPr>
              <a:t>làm</a:t>
            </a:r>
            <a:r>
              <a:rPr lang="en-US" sz="4000" b="1" dirty="0">
                <a:solidFill>
                  <a:srgbClr val="0000FF"/>
                </a:solidFill>
                <a:latin typeface="+mj-lt"/>
                <a:cs typeface="Arial" charset="0"/>
              </a:rPr>
              <a:t> </a:t>
            </a:r>
          </a:p>
          <a:p>
            <a:pPr algn="ctr">
              <a:defRPr/>
            </a:pPr>
            <a:r>
              <a:rPr lang="en-US" sz="4000" b="1" dirty="0" err="1">
                <a:solidFill>
                  <a:srgbClr val="0000FF"/>
                </a:solidFill>
                <a:latin typeface="+mj-lt"/>
                <a:cs typeface="Arial" charset="0"/>
              </a:rPr>
              <a:t>hàng</a:t>
            </a:r>
            <a:r>
              <a:rPr lang="en-US" sz="4000" b="1" dirty="0">
                <a:solidFill>
                  <a:srgbClr val="0000FF"/>
                </a:solidFill>
                <a:latin typeface="+mj-lt"/>
                <a:cs typeface="Arial" charset="0"/>
              </a:rPr>
              <a:t> </a:t>
            </a:r>
            <a:r>
              <a:rPr lang="en-US" sz="4000" b="1" dirty="0" err="1">
                <a:solidFill>
                  <a:srgbClr val="0000FF"/>
                </a:solidFill>
                <a:latin typeface="+mj-lt"/>
                <a:cs typeface="Arial" charset="0"/>
              </a:rPr>
              <a:t>ngày</a:t>
            </a:r>
            <a:r>
              <a:rPr lang="en-US" sz="4000" b="1" dirty="0">
                <a:solidFill>
                  <a:srgbClr val="0000FF"/>
                </a:solidFill>
                <a:latin typeface="+mj-lt"/>
                <a:cs typeface="Arial" charset="0"/>
              </a:rPr>
              <a:t> ở </a:t>
            </a:r>
            <a:r>
              <a:rPr lang="en-US" sz="4000" b="1" dirty="0" err="1">
                <a:solidFill>
                  <a:srgbClr val="0000FF"/>
                </a:solidFill>
                <a:latin typeface="+mj-lt"/>
                <a:cs typeface="Arial" charset="0"/>
              </a:rPr>
              <a:t>lớp</a:t>
            </a:r>
            <a:r>
              <a:rPr lang="en-US" sz="4000" b="1" dirty="0">
                <a:solidFill>
                  <a:srgbClr val="0000FF"/>
                </a:solidFill>
                <a:latin typeface="+mj-lt"/>
                <a:cs typeface="Arial" charset="0"/>
              </a:rPr>
              <a:t> </a:t>
            </a:r>
            <a:r>
              <a:rPr lang="en-US" sz="4000" b="1" dirty="0" err="1">
                <a:solidFill>
                  <a:srgbClr val="0000FF"/>
                </a:solidFill>
                <a:latin typeface="+mj-lt"/>
                <a:cs typeface="Arial" charset="0"/>
              </a:rPr>
              <a:t>của</a:t>
            </a:r>
            <a:r>
              <a:rPr lang="en-US" sz="4000" b="1" dirty="0">
                <a:solidFill>
                  <a:srgbClr val="0000FF"/>
                </a:solidFill>
                <a:latin typeface="+mj-lt"/>
                <a:cs typeface="Arial" charset="0"/>
              </a:rPr>
              <a:t> </a:t>
            </a:r>
            <a:r>
              <a:rPr lang="en-US" sz="4000" b="1" dirty="0" err="1">
                <a:solidFill>
                  <a:srgbClr val="0000FF"/>
                </a:solidFill>
                <a:latin typeface="+mj-lt"/>
                <a:cs typeface="Arial" charset="0"/>
              </a:rPr>
              <a:t>các</a:t>
            </a:r>
            <a:r>
              <a:rPr lang="en-US" sz="4000" b="1" dirty="0">
                <a:solidFill>
                  <a:srgbClr val="0000FF"/>
                </a:solidFill>
                <a:latin typeface="+mj-lt"/>
                <a:cs typeface="Arial" charset="0"/>
              </a:rPr>
              <a:t> </a:t>
            </a:r>
            <a:r>
              <a:rPr lang="en-US" sz="4000" b="1" dirty="0" err="1">
                <a:solidFill>
                  <a:srgbClr val="0000FF"/>
                </a:solidFill>
                <a:latin typeface="+mj-lt"/>
                <a:cs typeface="Arial" charset="0"/>
              </a:rPr>
              <a:t>bạn</a:t>
            </a:r>
            <a:r>
              <a:rPr lang="en-US" sz="4000" b="1" dirty="0">
                <a:solidFill>
                  <a:srgbClr val="0000FF"/>
                </a:solidFill>
                <a:latin typeface="+mj-lt"/>
                <a:cs typeface="Arial" charset="0"/>
              </a:rPr>
              <a:t> </a:t>
            </a:r>
            <a:r>
              <a:rPr lang="en-US" sz="4000" b="1" dirty="0" err="1">
                <a:solidFill>
                  <a:srgbClr val="0000FF"/>
                </a:solidFill>
                <a:latin typeface="+mj-lt"/>
                <a:cs typeface="Arial" charset="0"/>
              </a:rPr>
              <a:t>học</a:t>
            </a:r>
            <a:r>
              <a:rPr lang="en-US" sz="4000" b="1" dirty="0">
                <a:solidFill>
                  <a:srgbClr val="0000FF"/>
                </a:solidFill>
                <a:latin typeface="+mj-lt"/>
                <a:cs typeface="Arial" charset="0"/>
              </a:rPr>
              <a:t> </a:t>
            </a:r>
            <a:r>
              <a:rPr lang="en-US" sz="4000" b="1" dirty="0" err="1">
                <a:solidFill>
                  <a:srgbClr val="0000FF"/>
                </a:solidFill>
                <a:latin typeface="+mj-lt"/>
                <a:cs typeface="Arial" charset="0"/>
              </a:rPr>
              <a:t>sinh</a:t>
            </a:r>
            <a:r>
              <a:rPr lang="en-US" sz="4000" b="1" dirty="0">
                <a:solidFill>
                  <a:srgbClr val="0000FF"/>
                </a:solidFill>
                <a:latin typeface="+mj-lt"/>
                <a:cs typeface="Arial" charset="0"/>
              </a:rPr>
              <a:t>.</a:t>
            </a:r>
            <a:endParaRPr lang="en-US" sz="4000" b="1" dirty="0">
              <a:solidFill>
                <a:srgbClr val="0000FF"/>
              </a:solidFill>
              <a:effectLst>
                <a:outerShdw blurRad="38100" dist="38100" dir="2700000" algn="tl">
                  <a:srgbClr val="000000"/>
                </a:outerShdw>
              </a:effectLst>
              <a:latin typeface="+mj-l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latin typeface="+mj-lt"/>
                <a:cs typeface="Arial" charset="0"/>
              </a:rPr>
              <a:t>      </a:t>
            </a: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trong</a:t>
            </a:r>
            <a:r>
              <a:rPr lang="en-US" sz="4000" b="1" dirty="0">
                <a:solidFill>
                  <a:srgbClr val="0000FF"/>
                </a:solidFill>
                <a:latin typeface="+mj-lt"/>
                <a:cs typeface="Arial" charset="0"/>
              </a:rPr>
              <a:t> </a:t>
            </a:r>
            <a:r>
              <a:rPr lang="en-US" sz="4000" b="1" dirty="0" err="1">
                <a:solidFill>
                  <a:srgbClr val="0000FF"/>
                </a:solidFill>
                <a:latin typeface="+mj-lt"/>
                <a:cs typeface="Arial" charset="0"/>
              </a:rPr>
              <a:t>những</a:t>
            </a:r>
            <a:r>
              <a:rPr lang="en-US" sz="4000" b="1" dirty="0">
                <a:solidFill>
                  <a:srgbClr val="0000FF"/>
                </a:solidFill>
                <a:latin typeface="+mj-lt"/>
                <a:cs typeface="Arial" charset="0"/>
              </a:rPr>
              <a:t> </a:t>
            </a:r>
            <a:r>
              <a:rPr lang="en-US" sz="4000" b="1" dirty="0" err="1">
                <a:solidFill>
                  <a:srgbClr val="0000FF"/>
                </a:solidFill>
                <a:latin typeface="+mj-lt"/>
                <a:cs typeface="Arial" charset="0"/>
              </a:rPr>
              <a:t>hành</a:t>
            </a:r>
            <a:r>
              <a:rPr lang="en-US" sz="4000" b="1" dirty="0">
                <a:solidFill>
                  <a:srgbClr val="0000FF"/>
                </a:solidFill>
                <a:latin typeface="+mj-lt"/>
                <a:cs typeface="Arial" charset="0"/>
              </a:rPr>
              <a:t> </a:t>
            </a:r>
            <a:r>
              <a:rPr lang="en-US" sz="4000" b="1" dirty="0" err="1">
                <a:solidFill>
                  <a:srgbClr val="0000FF"/>
                </a:solidFill>
                <a:latin typeface="+mj-lt"/>
                <a:cs typeface="Arial" charset="0"/>
              </a:rPr>
              <a:t>động</a:t>
            </a:r>
            <a:r>
              <a:rPr lang="en-US" sz="4000" b="1" dirty="0">
                <a:solidFill>
                  <a:srgbClr val="0000FF"/>
                </a:solidFill>
                <a:latin typeface="+mj-lt"/>
                <a:cs typeface="Arial" charset="0"/>
              </a:rPr>
              <a:t> </a:t>
            </a:r>
            <a:r>
              <a:rPr lang="en-US" sz="4000" b="1" dirty="0" err="1">
                <a:solidFill>
                  <a:srgbClr val="0000FF"/>
                </a:solidFill>
                <a:latin typeface="+mj-lt"/>
                <a:cs typeface="Arial" charset="0"/>
              </a:rPr>
              <a:t>của</a:t>
            </a:r>
            <a:r>
              <a:rPr lang="en-US" sz="4000" b="1" dirty="0">
                <a:solidFill>
                  <a:srgbClr val="0000FF"/>
                </a:solidFill>
                <a:latin typeface="+mj-lt"/>
                <a:cs typeface="Arial" charset="0"/>
              </a:rPr>
              <a:t> </a:t>
            </a:r>
            <a:r>
              <a:rPr lang="en-US" sz="4000" b="1" dirty="0" err="1">
                <a:solidFill>
                  <a:srgbClr val="0000FF"/>
                </a:solidFill>
                <a:latin typeface="+mj-lt"/>
                <a:cs typeface="Arial" charset="0"/>
              </a:rPr>
              <a:t>chúng</a:t>
            </a:r>
            <a:r>
              <a:rPr lang="en-US" sz="4000" b="1" dirty="0">
                <a:solidFill>
                  <a:srgbClr val="0000FF"/>
                </a:solidFill>
                <a:latin typeface="+mj-lt"/>
                <a:cs typeface="Arial" charset="0"/>
              </a:rPr>
              <a:t> ta </a:t>
            </a:r>
          </a:p>
          <a:p>
            <a:pPr algn="ctr">
              <a:defRPr/>
            </a:pPr>
            <a:r>
              <a:rPr lang="en-US" sz="4000" b="1" dirty="0" err="1">
                <a:solidFill>
                  <a:srgbClr val="0000FF"/>
                </a:solidFill>
                <a:latin typeface="+mj-lt"/>
                <a:cs typeface="Arial" charset="0"/>
              </a:rPr>
              <a:t>đê</a:t>
            </a:r>
            <a:r>
              <a:rPr lang="en-US" sz="4000" b="1" dirty="0">
                <a:solidFill>
                  <a:srgbClr val="0000FF"/>
                </a:solidFill>
                <a:latin typeface="+mj-lt"/>
                <a:cs typeface="Arial" charset="0"/>
              </a:rPr>
              <a:t>̉ </a:t>
            </a:r>
            <a:r>
              <a:rPr lang="en-US" sz="4000" b="1" dirty="0" err="1">
                <a:solidFill>
                  <a:srgbClr val="0000FF"/>
                </a:solidFill>
                <a:latin typeface="+mj-lt"/>
                <a:cs typeface="Arial" charset="0"/>
              </a:rPr>
              <a:t>giúp</a:t>
            </a:r>
            <a:r>
              <a:rPr lang="en-US" sz="4000" b="1" dirty="0">
                <a:solidFill>
                  <a:srgbClr val="0000FF"/>
                </a:solidFill>
                <a:latin typeface="+mj-lt"/>
                <a:cs typeface="Arial" charset="0"/>
              </a:rPr>
              <a:t> </a:t>
            </a:r>
            <a:r>
              <a:rPr lang="en-US" sz="4000" b="1" dirty="0" err="1">
                <a:solidFill>
                  <a:srgbClr val="0000FF"/>
                </a:solidFill>
                <a:latin typeface="+mj-lt"/>
                <a:cs typeface="Arial" charset="0"/>
              </a:rPr>
              <a:t>mọi</a:t>
            </a:r>
            <a:r>
              <a:rPr lang="en-US" sz="4000" b="1" dirty="0">
                <a:solidFill>
                  <a:srgbClr val="0000FF"/>
                </a:solidFill>
                <a:latin typeface="+mj-lt"/>
                <a:cs typeface="Arial" charset="0"/>
              </a:rPr>
              <a:t> </a:t>
            </a:r>
            <a:r>
              <a:rPr lang="en-US" sz="4000" b="1" dirty="0" err="1">
                <a:solidFill>
                  <a:srgbClr val="0000FF"/>
                </a:solidFill>
                <a:latin typeface="+mj-lt"/>
                <a:cs typeface="Arial" charset="0"/>
              </a:rPr>
              <a:t>người</a:t>
            </a:r>
            <a:r>
              <a:rPr lang="en-US" sz="4000" b="1" dirty="0">
                <a:solidFill>
                  <a:srgbClr val="0000FF"/>
                </a:solidFill>
                <a:latin typeface="+mj-lt"/>
                <a:cs typeface="Arial" charset="0"/>
              </a:rPr>
              <a:t> </a:t>
            </a:r>
            <a:r>
              <a:rPr lang="en-US" sz="4000" b="1" dirty="0" err="1">
                <a:solidFill>
                  <a:srgbClr val="0000FF"/>
                </a:solidFill>
                <a:latin typeface="+mj-lt"/>
                <a:cs typeface="Arial" charset="0"/>
              </a:rPr>
              <a:t>hiểu</a:t>
            </a:r>
            <a:r>
              <a:rPr lang="en-US" sz="4000" b="1" dirty="0">
                <a:solidFill>
                  <a:srgbClr val="0000FF"/>
                </a:solidFill>
                <a:latin typeface="+mj-lt"/>
                <a:cs typeface="Arial" charset="0"/>
              </a:rPr>
              <a:t> r</a:t>
            </a:r>
            <a:r>
              <a:rPr lang="vi-VN" sz="4000" b="1" dirty="0">
                <a:solidFill>
                  <a:srgbClr val="0000FF"/>
                </a:solidFill>
                <a:latin typeface="+mj-lt"/>
                <a:cs typeface="Arial" charset="0"/>
              </a:rPr>
              <a:t>õ</a:t>
            </a:r>
            <a:r>
              <a:rPr lang="en-US" sz="4000" b="1" dirty="0">
                <a:solidFill>
                  <a:srgbClr val="0000FF"/>
                </a:solidFill>
                <a:latin typeface="+mj-lt"/>
                <a:cs typeface="Arial" charset="0"/>
              </a:rPr>
              <a:t> </a:t>
            </a:r>
            <a:r>
              <a:rPr lang="en-US" sz="4000" b="1" dirty="0" err="1">
                <a:solidFill>
                  <a:srgbClr val="0000FF"/>
                </a:solidFill>
                <a:latin typeface="+mj-lt"/>
                <a:cs typeface="Arial" charset="0"/>
              </a:rPr>
              <a:t>hơn</a:t>
            </a:r>
            <a:r>
              <a:rPr lang="en-US" sz="4000" b="1" dirty="0">
                <a:solidFill>
                  <a:srgbClr val="0000FF"/>
                </a:solidFill>
                <a:latin typeface="+mj-lt"/>
                <a:cs typeface="Arial" charset="0"/>
              </a:rPr>
              <a:t> </a:t>
            </a: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phong</a:t>
            </a:r>
            <a:r>
              <a:rPr lang="en-US" sz="4000" b="1" dirty="0">
                <a:solidFill>
                  <a:srgbClr val="0000FF"/>
                </a:solidFill>
                <a:latin typeface="+mj-lt"/>
                <a:cs typeface="Arial" charset="0"/>
              </a:rPr>
              <a:t> </a:t>
            </a:r>
            <a:r>
              <a:rPr lang="en-US" sz="4000" b="1" dirty="0" err="1">
                <a:solidFill>
                  <a:srgbClr val="0000FF"/>
                </a:solidFill>
                <a:latin typeface="+mj-lt"/>
                <a:cs typeface="Arial" charset="0"/>
              </a:rPr>
              <a:t>trào</a:t>
            </a:r>
            <a:r>
              <a:rPr lang="en-US" sz="4000" b="1" dirty="0">
                <a:solidFill>
                  <a:srgbClr val="0000FF"/>
                </a:solidFill>
                <a:latin typeface="+mj-lt"/>
                <a:cs typeface="Arial" charset="0"/>
              </a:rPr>
              <a:t> </a:t>
            </a:r>
          </a:p>
          <a:p>
            <a:pPr algn="ctr">
              <a:defRPr/>
            </a:pPr>
            <a:r>
              <a:rPr lang="en-US" sz="4000" b="1" dirty="0">
                <a:solidFill>
                  <a:srgbClr val="0000FF"/>
                </a:solidFill>
                <a:latin typeface="+mj-lt"/>
                <a:cs typeface="Arial" charset="0"/>
              </a:rPr>
              <a:t>hay </a:t>
            </a:r>
            <a:r>
              <a:rPr lang="en-US" sz="4000" b="1" dirty="0" err="1">
                <a:solidFill>
                  <a:srgbClr val="0000FF"/>
                </a:solidFill>
                <a:latin typeface="+mj-lt"/>
                <a:cs typeface="Arial" charset="0"/>
              </a:rPr>
              <a:t>ch</a:t>
            </a:r>
            <a:r>
              <a:rPr lang="vi-VN" sz="4000" b="1" dirty="0">
                <a:solidFill>
                  <a:srgbClr val="0000FF"/>
                </a:solidFill>
                <a:latin typeface="+mj-lt"/>
                <a:cs typeface="Arial" charset="0"/>
              </a:rPr>
              <a:t>ủ</a:t>
            </a:r>
            <a:r>
              <a:rPr lang="en-US" sz="4000" b="1" dirty="0">
                <a:solidFill>
                  <a:srgbClr val="0000FF"/>
                </a:solidFill>
                <a:latin typeface="+mj-lt"/>
                <a:cs typeface="Arial" charset="0"/>
              </a:rPr>
              <a:t> </a:t>
            </a:r>
            <a:r>
              <a:rPr lang="en-US" sz="4000" b="1" dirty="0" err="1">
                <a:solidFill>
                  <a:srgbClr val="0000FF"/>
                </a:solidFill>
                <a:latin typeface="+mj-lt"/>
                <a:cs typeface="Arial" charset="0"/>
              </a:rPr>
              <a:t>trương</a:t>
            </a:r>
            <a:r>
              <a:rPr lang="en-US" sz="4000" b="1" dirty="0">
                <a:solidFill>
                  <a:srgbClr val="0000FF"/>
                </a:solidFill>
                <a:latin typeface="+mj-lt"/>
                <a:cs typeface="Arial" charset="0"/>
              </a:rPr>
              <a:t> </a:t>
            </a:r>
            <a:r>
              <a:rPr lang="en-US" sz="4000" b="1" dirty="0" err="1">
                <a:solidFill>
                  <a:srgbClr val="0000FF"/>
                </a:solidFill>
                <a:latin typeface="+mj-lt"/>
                <a:cs typeface="Arial" charset="0"/>
              </a:rPr>
              <a:t>nào</a:t>
            </a:r>
            <a:r>
              <a:rPr lang="en-US" sz="4000" b="1" dirty="0">
                <a:solidFill>
                  <a:srgbClr val="0000FF"/>
                </a:solidFill>
                <a:latin typeface="+mj-lt"/>
                <a:cs typeface="Arial" charset="0"/>
              </a:rPr>
              <a:t> </a:t>
            </a:r>
            <a:r>
              <a:rPr lang="en-US" sz="4000" b="1" dirty="0" err="1">
                <a:solidFill>
                  <a:srgbClr val="0000FF"/>
                </a:solidFill>
                <a:latin typeface="+mj-lt"/>
                <a:cs typeface="Arial" charset="0"/>
              </a:rPr>
              <a:t>đo</a:t>
            </a:r>
            <a:r>
              <a:rPr lang="en-US" sz="4000" b="1" dirty="0">
                <a:solidFill>
                  <a:srgbClr val="0000FF"/>
                </a:solidFill>
                <a:latin typeface="+mj-lt"/>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latin typeface="+mj-l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xmlns=""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xmlns=""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xmlns=""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xmlns=""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WordArt 4">
            <a:extLst>
              <a:ext uri="{FF2B5EF4-FFF2-40B4-BE49-F238E27FC236}">
                <a16:creationId xmlns:a16="http://schemas.microsoft.com/office/drawing/2014/main" xmlns=""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KẾT NỐI</a:t>
            </a:r>
          </a:p>
        </p:txBody>
      </p:sp>
      <p:sp>
        <p:nvSpPr>
          <p:cNvPr id="33797" name="Text Box 5">
            <a:extLst>
              <a:ext uri="{FF2B5EF4-FFF2-40B4-BE49-F238E27FC236}">
                <a16:creationId xmlns:a16="http://schemas.microsoft.com/office/drawing/2014/main" xmlns=""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xmlns=""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xmlns=""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xmlns=""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6" name="WordArt 2">
            <a:extLst>
              <a:ext uri="{FF2B5EF4-FFF2-40B4-BE49-F238E27FC236}">
                <a16:creationId xmlns:a16="http://schemas.microsoft.com/office/drawing/2014/main" xmlns=""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xmlns=""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Box 1">
            <a:extLst>
              <a:ext uri="{FF2B5EF4-FFF2-40B4-BE49-F238E27FC236}">
                <a16:creationId xmlns:a16="http://schemas.microsoft.com/office/drawing/2014/main" xmlns=""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xmlns=""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 name="Rectangle 14">
            <a:extLst>
              <a:ext uri="{FF2B5EF4-FFF2-40B4-BE49-F238E27FC236}">
                <a16:creationId xmlns:a16="http://schemas.microsoft.com/office/drawing/2014/main" xmlns=""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xmlns=""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4">
            <a:extLst>
              <a:ext uri="{FF2B5EF4-FFF2-40B4-BE49-F238E27FC236}">
                <a16:creationId xmlns:a16="http://schemas.microsoft.com/office/drawing/2014/main" xmlns=""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xmlns="" val="192911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xmlns=""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xmlns="" id="{C5083A50-4173-4CA1-AE07-B8265DB1AC41}"/>
              </a:ext>
            </a:extLst>
          </p:cNvPr>
          <p:cNvGraphicFramePr>
            <a:graphicFrameLocks noGrp="1"/>
          </p:cNvGraphicFramePr>
          <p:nvPr>
            <p:extLst>
              <p:ext uri="{D42A27DB-BD31-4B8C-83A1-F6EECF244321}">
                <p14:modId xmlns:p14="http://schemas.microsoft.com/office/powerpoint/2010/main" xmlns=""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xmlns=""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55874537"/>
                  </a:ext>
                </a:extLst>
              </a:tr>
            </a:tbl>
          </a:graphicData>
        </a:graphic>
      </p:graphicFrame>
      <p:graphicFrame>
        <p:nvGraphicFramePr>
          <p:cNvPr id="10" name="Bảng 9">
            <a:extLst>
              <a:ext uri="{FF2B5EF4-FFF2-40B4-BE49-F238E27FC236}">
                <a16:creationId xmlns:a16="http://schemas.microsoft.com/office/drawing/2014/main" xmlns="" id="{A73B5ECA-4ED7-4F62-8154-D3024FB9B953}"/>
              </a:ext>
            </a:extLst>
          </p:cNvPr>
          <p:cNvGraphicFramePr>
            <a:graphicFrameLocks noGrp="1"/>
          </p:cNvGraphicFramePr>
          <p:nvPr>
            <p:extLst>
              <p:ext uri="{D42A27DB-BD31-4B8C-83A1-F6EECF244321}">
                <p14:modId xmlns:p14="http://schemas.microsoft.com/office/powerpoint/2010/main" xmlns=""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xmlns=""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55874537"/>
                  </a:ext>
                </a:extLst>
              </a:tr>
            </a:tbl>
          </a:graphicData>
        </a:graphic>
      </p:graphicFrame>
      <p:graphicFrame>
        <p:nvGraphicFramePr>
          <p:cNvPr id="11" name="Bảng 10">
            <a:extLst>
              <a:ext uri="{FF2B5EF4-FFF2-40B4-BE49-F238E27FC236}">
                <a16:creationId xmlns:a16="http://schemas.microsoft.com/office/drawing/2014/main" xmlns="" id="{F0832838-8654-482B-8A04-A8D9D4209D67}"/>
              </a:ext>
            </a:extLst>
          </p:cNvPr>
          <p:cNvGraphicFramePr>
            <a:graphicFrameLocks noGrp="1"/>
          </p:cNvGraphicFramePr>
          <p:nvPr>
            <p:extLst>
              <p:ext uri="{D42A27DB-BD31-4B8C-83A1-F6EECF244321}">
                <p14:modId xmlns:p14="http://schemas.microsoft.com/office/powerpoint/2010/main" xmlns=""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xmlns=""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55874537"/>
                  </a:ext>
                </a:extLst>
              </a:tr>
            </a:tbl>
          </a:graphicData>
        </a:graphic>
      </p:graphicFrame>
    </p:spTree>
    <p:extLst>
      <p:ext uri="{BB962C8B-B14F-4D97-AF65-F5344CB8AC3E}">
        <p14:creationId xmlns:p14="http://schemas.microsoft.com/office/powerpoint/2010/main" xmlns=""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xmlns=""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309475"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2">
            <a:extLst>
              <a:ext uri="{FF2B5EF4-FFF2-40B4-BE49-F238E27FC236}">
                <a16:creationId xmlns:a16="http://schemas.microsoft.com/office/drawing/2014/main" xmlns=""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Yêu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xmlns=""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1">
            <a:extLst>
              <a:ext uri="{FF2B5EF4-FFF2-40B4-BE49-F238E27FC236}">
                <a16:creationId xmlns:a16="http://schemas.microsoft.com/office/drawing/2014/main" xmlns=""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xmlns=""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456</TotalTime>
  <Words>1014</Words>
  <Application>Microsoft Office PowerPoint</Application>
  <PresentationFormat>Custom</PresentationFormat>
  <Paragraphs>189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Maple</vt:lpstr>
      <vt:lpstr>Slide 1</vt:lpstr>
      <vt:lpstr>Slide 2</vt:lpstr>
      <vt:lpstr>Slide 3</vt:lpstr>
      <vt:lpstr>Slide 4</vt:lpstr>
      <vt:lpstr>Slide 5</vt:lpstr>
      <vt:lpstr>Slide 6</vt:lpstr>
      <vt:lpstr>Slide 7</vt:lpstr>
      <vt:lpstr>Slide 8</vt:lpstr>
      <vt:lpstr>Slide 9</vt:lpstr>
      <vt:lpstr>a) Phân biệt nghĩa của các cụm từ: </vt:lpstr>
      <vt:lpstr>KHU DÂN CƯ</vt:lpstr>
      <vt:lpstr>KHU SẢN XUẤT</vt:lpstr>
      <vt:lpstr>KHU BẢO TỒN THIÊN NHIÊN</vt:lpstr>
      <vt:lpstr>b) Nối các từ ở cột A ứng với nghĩa ở cột B.</vt:lpstr>
      <vt:lpstr>2. Ghép tiếng bảo (có nghĩa “giữ, chịu trách nhiệm”) với mỗi tiếng sau để tạo thành từ phức và tìm hiểu nghĩa của mỗi từ đó (có thể dùng Từ điển tiếng Việt).</vt:lpstr>
      <vt:lpstr>Slide 16</vt:lpstr>
      <vt:lpstr>3. Thay từ bảo vệ trong câu sau bằng một từ đồng nghĩa với nó:  </vt:lpstr>
      <vt:lpstr>Slide 18</vt:lpstr>
      <vt:lpstr>Slide 19</vt:lpstr>
      <vt:lpstr>Slide 20</vt:lpstr>
      <vt:lpstr>Slide 21</vt:lpstr>
    </vt:vector>
  </TitlesOfParts>
  <Company>THPT Núi Thành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ADMIN</cp:lastModifiedBy>
  <cp:revision>35</cp:revision>
  <dcterms:created xsi:type="dcterms:W3CDTF">2009-11-21T14:28:50Z</dcterms:created>
  <dcterms:modified xsi:type="dcterms:W3CDTF">2021-11-20T17:05:20Z</dcterms:modified>
</cp:coreProperties>
</file>