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8" r:id="rId3"/>
    <p:sldId id="259" r:id="rId4"/>
    <p:sldId id="260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49863-6B61-48BD-8CDA-0322F1C3346D}" type="datetimeFigureOut">
              <a:rPr lang="en-US" smtClean="0"/>
              <a:pPr/>
              <a:t>25/08/2021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0B393-9385-440C-8D95-E66F9A4AE4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3" name="WordArt 15"/>
          <p:cNvSpPr>
            <a:spLocks noChangeArrowheads="1" noChangeShapeType="1" noTextEdit="1"/>
          </p:cNvSpPr>
          <p:nvPr/>
        </p:nvSpPr>
        <p:spPr bwMode="auto">
          <a:xfrm>
            <a:off x="2743200" y="2514600"/>
            <a:ext cx="3733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itchFamily="18" charset="0"/>
                <a:cs typeface="Times New Roman" pitchFamily="18" charset="0"/>
              </a:rPr>
              <a:t>ghi</a:t>
            </a:r>
            <a:endParaRPr 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1371600" y="3505200"/>
            <a:ext cx="6648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11"/>
              </a:avLst>
            </a:prstTxWarp>
          </a:bodyPr>
          <a:lstStyle/>
          <a:p>
            <a:pPr algn="ctr"/>
            <a:r>
              <a:rPr lang="en-US" sz="4400" b="1" i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4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4400" b="1" i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4400" b="1" i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4400" b="1" i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2" descr="Corner 0110.wmf"/>
          <p:cNvPicPr>
            <a:picLocks noGrp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71800" cy="260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orner 0110.wmf"/>
          <p:cNvPicPr>
            <a:picLocks noGrp="1"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248400" y="4256088"/>
            <a:ext cx="2971800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Corner 0224.wmf"/>
          <p:cNvPicPr>
            <a:picLocks noGrp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3813" y="4000500"/>
            <a:ext cx="299561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Corner 0224.wmf"/>
          <p:cNvPicPr>
            <a:picLocks noGrp="1"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148388" y="26988"/>
            <a:ext cx="2995612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1"/>
          <p:cNvSpPr txBox="1">
            <a:spLocks noChangeArrowheads="1"/>
          </p:cNvSpPr>
          <p:nvPr/>
        </p:nvSpPr>
        <p:spPr bwMode="auto">
          <a:xfrm>
            <a:off x="1473200" y="465138"/>
            <a:ext cx="58451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3" grpId="0" animBg="1"/>
      <p:bldP spid="225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25" y="276046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dờn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nhuộm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bùn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gươm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vút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     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814668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8312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1........ 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</a:t>
            </a:r>
            <a:endParaRPr lang="en-US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2........ 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</a:t>
            </a:r>
            <a:endParaRPr lang="en-US" sz="2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3........ :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1945 –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tưng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bừng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1..........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1..........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1..........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búa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ngừng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2........ ,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1........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3.......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3..........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3..........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3............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3..........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do,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180969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1777224"/>
            <a:ext cx="513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5536" y="211016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ngát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08202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gữ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0" y="2412560"/>
            <a:ext cx="71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ghỉ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271736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7289" y="2996424"/>
            <a:ext cx="107751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61449" y="3023350"/>
            <a:ext cx="5741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ủa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3364468"/>
            <a:ext cx="68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ết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86550" y="3364468"/>
            <a:ext cx="933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ủa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36692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kiên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48768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ỉ</a:t>
            </a:r>
            <a:endParaRPr lang="en-US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081108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48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Viết chữ thích hợp với mỗi chỗ trống: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6177297"/>
              </p:ext>
            </p:extLst>
          </p:nvPr>
        </p:nvGraphicFramePr>
        <p:xfrm>
          <a:off x="0" y="1828800"/>
          <a:ext cx="9144000" cy="2928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  <a:gridCol w="3048000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i,e,ê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Đứng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trước các âm còn lại 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“cờ”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là.....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là......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“gờ”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là.....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là.....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194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Âm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“ngờ”</a:t>
                      </a:r>
                      <a:endParaRPr lang="en-US" sz="2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smtClean="0">
                          <a:latin typeface="Times New Roman" pitchFamily="18" charset="0"/>
                          <a:cs typeface="Times New Roman" pitchFamily="18" charset="0"/>
                        </a:rPr>
                        <a:t> là.....</a:t>
                      </a:r>
                      <a:endParaRPr lang="en-US" sz="280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Viết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.....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27432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3439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4068708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2743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3429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48600" y="406870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735006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-24"/>
            <a:chExt cx="5760" cy="4368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0" y="-24"/>
              <a:ext cx="5760" cy="4368"/>
              <a:chOff x="0" y="-24"/>
              <a:chExt cx="5760" cy="4368"/>
            </a:xfrm>
          </p:grpSpPr>
          <p:pic>
            <p:nvPicPr>
              <p:cNvPr id="10254" name="Picture 12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-24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5" name="Picture 13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3504" y="2064"/>
                <a:ext cx="432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6" name="Picture 14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-5400000">
                <a:off x="-2088" y="2088"/>
                <a:ext cx="432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7" name="Picture 15" descr="ttrtrtr1151380670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4200"/>
                <a:ext cx="5760" cy="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10246" name="Picture 17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47" name="Picture 18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42"/>
                <a:ext cx="576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48" name="Picture 19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-197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49" name="Picture 20" descr="flower[1][1][1][1]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rot="-5400000">
                <a:off x="3411" y="1971"/>
                <a:ext cx="4320" cy="3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0" name="Picture 21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1" name="Picture 22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0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2" name="Picture 23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0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53" name="Picture 24" descr="012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rot="10800000">
                <a:off x="4944" y="3597"/>
                <a:ext cx="816" cy="7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1143000" y="2667000"/>
            <a:ext cx="7339013" cy="1962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vi-VN" sz="4000" b="1" kern="10">
                <a:ln w="18034">
                  <a:solidFill>
                    <a:srgbClr val="FF0000"/>
                  </a:solidFill>
                  <a:miter lim="800000"/>
                  <a:headEnd/>
                  <a:tailEnd/>
                </a:ln>
                <a:solidFill>
                  <a:srgbClr val="0000FF"/>
                </a:solidFill>
                <a:effectLst>
                  <a:outerShdw dist="23000" dir="7020039" algn="tl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Chúc các em chăm ngoan, học giỏi</a:t>
            </a:r>
            <a:endParaRPr lang="en-US" sz="4000" b="1" kern="10">
              <a:ln w="18034">
                <a:solidFill>
                  <a:srgbClr val="FF0000"/>
                </a:solidFill>
                <a:miter lim="800000"/>
                <a:headEnd/>
                <a:tailEnd/>
              </a:ln>
              <a:solidFill>
                <a:srgbClr val="0000FF"/>
              </a:solidFill>
              <a:effectLst>
                <a:outerShdw dist="23000" dir="7020039" algn="tl" rotWithShape="0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478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19</cp:revision>
  <dcterms:created xsi:type="dcterms:W3CDTF">2016-09-25T07:09:33Z</dcterms:created>
  <dcterms:modified xsi:type="dcterms:W3CDTF">2021-08-25T09:23:39Z</dcterms:modified>
</cp:coreProperties>
</file>