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8" r:id="rId2"/>
    <p:sldId id="269" r:id="rId3"/>
    <p:sldId id="266" r:id="rId4"/>
    <p:sldId id="265" r:id="rId5"/>
    <p:sldId id="293" r:id="rId6"/>
    <p:sldId id="282" r:id="rId7"/>
    <p:sldId id="287" r:id="rId8"/>
    <p:sldId id="288" r:id="rId9"/>
    <p:sldId id="289" r:id="rId10"/>
    <p:sldId id="286" r:id="rId11"/>
    <p:sldId id="271" r:id="rId12"/>
    <p:sldId id="277" r:id="rId13"/>
    <p:sldId id="272" r:id="rId14"/>
    <p:sldId id="278" r:id="rId15"/>
    <p:sldId id="273" r:id="rId16"/>
    <p:sldId id="279" r:id="rId17"/>
    <p:sldId id="291" r:id="rId18"/>
    <p:sldId id="274" r:id="rId19"/>
    <p:sldId id="292" r:id="rId20"/>
    <p:sldId id="294" r:id="rId21"/>
    <p:sldId id="263" r:id="rId22"/>
    <p:sldId id="260" r:id="rId23"/>
  </p:sldIdLst>
  <p:sldSz cx="12192000" cy="6858000"/>
  <p:notesSz cx="6858000" cy="9144000"/>
  <p:embeddedFontLst>
    <p:embeddedFont>
      <p:font typeface="Microsoft YaHei" panose="020B0503020204020204" pitchFamily="34" charset="-122"/>
      <p:regular r:id="rId25"/>
      <p:bold r:id="rId26"/>
    </p:embeddedFont>
    <p:embeddedFont>
      <p:font typeface="#9Slide03 AllRoundGothic" panose="020B0703020202020104" pitchFamily="34" charset="0"/>
      <p:regular r:id="rId27"/>
    </p:embeddedFont>
    <p:embeddedFont>
      <p:font typeface="#9Slide03 AmpleSoft Bold" panose="02000000000000000000" pitchFamily="2" charset="0"/>
      <p:regular r:id="rId28"/>
    </p:embeddedFont>
    <p:embeddedFont>
      <p:font typeface="#9Slide03 AmpleSoft Thin" panose="02000000000000000000" pitchFamily="2" charset="0"/>
      <p:regular r:id="rId29"/>
    </p:embeddedFont>
    <p:embeddedFont>
      <p:font typeface="#9Slide03 BoosterNextFYBlack" panose="02000A03000000020004" pitchFamily="2" charset="0"/>
      <p:regular r:id="rId30"/>
    </p:embeddedFont>
    <p:embeddedFont>
      <p:font typeface="#9Slide03 Sofia Pro Soft" panose="020B00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B"/>
    <a:srgbClr val="DA3B90"/>
    <a:srgbClr val="FC83BD"/>
    <a:srgbClr val="FF8EDE"/>
    <a:srgbClr val="E8FAFE"/>
    <a:srgbClr val="942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>
      <p:cViewPr>
        <p:scale>
          <a:sx n="50" d="100"/>
          <a:sy n="50" d="100"/>
        </p:scale>
        <p:origin x="121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2D2-4866-4C16-B0EE-44E5ADB5258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F11E-32BE-4237-A2DF-640D96AA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5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4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5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9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9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1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5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4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8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20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4317683" y="296322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294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37.png"/><Relationship Id="rId4" Type="http://schemas.openxmlformats.org/officeDocument/2006/relationships/image" Target="../media/image5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slide" Target="slide9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2466340" y="-45212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3683000" cy="23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3"/>
          <a:srcRect l="82560" t="-2190" r="-280" b="67083"/>
          <a:stretch>
            <a:fillRect/>
          </a:stretch>
        </p:blipFill>
        <p:spPr>
          <a:xfrm>
            <a:off x="8411845" y="-334645"/>
            <a:ext cx="3790315" cy="27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506730" y="1083945"/>
            <a:ext cx="3056890" cy="4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3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3"/>
          <a:srcRect l="76345" t="42079" r="15599" b="-2919"/>
          <a:stretch>
            <a:fillRect/>
          </a:stretch>
        </p:blipFill>
        <p:spPr>
          <a:xfrm>
            <a:off x="8604885" y="147320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3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3CBB7605-F65F-4342-A377-8529F0800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158" y="344960"/>
            <a:ext cx="665911" cy="15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18387-1EE7-42F6-910F-4C1E44A983CE}"/>
              </a:ext>
            </a:extLst>
          </p:cNvPr>
          <p:cNvSpPr txBox="1"/>
          <p:nvPr/>
        </p:nvSpPr>
        <p:spPr>
          <a:xfrm>
            <a:off x="3457518" y="862011"/>
            <a:ext cx="141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A5E1-D34B-4064-B105-FCDB05EA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82" y="4683909"/>
            <a:ext cx="625204" cy="625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AF2B7-8CA4-491D-8A8A-2828557196B0}"/>
              </a:ext>
            </a:extLst>
          </p:cNvPr>
          <p:cNvSpPr txBox="1"/>
          <p:nvPr/>
        </p:nvSpPr>
        <p:spPr>
          <a:xfrm>
            <a:off x="7983086" y="481184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 -100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60151-6CA0-4938-899E-89B87275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261" y="1282526"/>
            <a:ext cx="5553937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9163874-E3ED-4222-8C70-FADFAE7D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A3B29-4BBD-4196-9870-5E9953D6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572434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03C512-2149-4229-BFBD-6F8EBAD933A2}"/>
              </a:ext>
            </a:extLst>
          </p:cNvPr>
          <p:cNvSpPr/>
          <p:nvPr/>
        </p:nvSpPr>
        <p:spPr>
          <a:xfrm>
            <a:off x="1410072" y="250651"/>
            <a:ext cx="10342685" cy="621323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5C00D1-38E9-4CE2-9452-7CF0A4A0F36A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C1BEFE-8B96-4B39-94F2-721AEEEC6243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1C70E5-104E-406D-ABC3-4D1479FD9454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7C4863B-0EAC-4981-BCA4-A785A79A7BB7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7FA73D-22CC-4A0A-B90E-030B0FD7F72B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F2FD16-141A-4666-A405-E236F4136C34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23116D-47CB-4FA8-AD5C-28A4E617235B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71F3AC-BA22-46BB-8ED3-46EE892673E1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0113C-3009-4FE4-BAB6-6E1CEA9FDFCE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135401-F5D1-4049-8CA4-7DBFCC706E38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10" descr="66918-OCOV0T-254">
            <a:extLst>
              <a:ext uri="{FF2B5EF4-FFF2-40B4-BE49-F238E27FC236}">
                <a16:creationId xmlns:a16="http://schemas.microsoft.com/office/drawing/2014/main" id="{5C093685-8E12-4195-B12A-3F3950C9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164202" y="-361705"/>
            <a:ext cx="3297929" cy="288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0AE321-DFBE-4015-977A-39E451F9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4" y="136083"/>
            <a:ext cx="850458" cy="8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167B86-D770-4914-AA64-6B90F326BAE1}"/>
              </a:ext>
            </a:extLst>
          </p:cNvPr>
          <p:cNvGrpSpPr/>
          <p:nvPr/>
        </p:nvGrpSpPr>
        <p:grpSpPr>
          <a:xfrm>
            <a:off x="1033104" y="1342799"/>
            <a:ext cx="7150300" cy="861351"/>
            <a:chOff x="1426944" y="1232669"/>
            <a:chExt cx="7150300" cy="86135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DCA1A-A768-48EE-A14F-4AE674029B74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9D45B5-BAF0-49DD-931A-C03B4904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0A62D6-A69D-4A04-8702-12DF0D8C66E4}"/>
              </a:ext>
            </a:extLst>
          </p:cNvPr>
          <p:cNvGrpSpPr/>
          <p:nvPr/>
        </p:nvGrpSpPr>
        <p:grpSpPr>
          <a:xfrm>
            <a:off x="280100" y="2400779"/>
            <a:ext cx="7975805" cy="1543721"/>
            <a:chOff x="1458947" y="3113551"/>
            <a:chExt cx="7975805" cy="154372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7A008F1-4011-400B-A4C7-9375D9AD263A}"/>
                </a:ext>
              </a:extLst>
            </p:cNvPr>
            <p:cNvSpPr/>
            <p:nvPr/>
          </p:nvSpPr>
          <p:spPr>
            <a:xfrm>
              <a:off x="1813640" y="3234685"/>
              <a:ext cx="7621112" cy="14225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d x 3,14 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(d: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 </a:t>
              </a: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r x 2 x 3,14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(r: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 </a:t>
              </a:r>
            </a:p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84ACC5-1034-4A69-9EE9-F200DA5B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8947" y="3113551"/>
              <a:ext cx="979539" cy="97953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21DD06-7E55-4EFC-ABD5-D59411C10F29}"/>
              </a:ext>
            </a:extLst>
          </p:cNvPr>
          <p:cNvGrpSpPr/>
          <p:nvPr/>
        </p:nvGrpSpPr>
        <p:grpSpPr>
          <a:xfrm>
            <a:off x="-8149" y="4995100"/>
            <a:ext cx="8433888" cy="1254946"/>
            <a:chOff x="413896" y="3429689"/>
            <a:chExt cx="8433888" cy="125494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0CA4500-E918-4883-B8D0-A113E9645868}"/>
                </a:ext>
              </a:extLst>
            </p:cNvPr>
            <p:cNvSpPr/>
            <p:nvPr/>
          </p:nvSpPr>
          <p:spPr>
            <a:xfrm>
              <a:off x="815009" y="3751886"/>
              <a:ext cx="8032775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Độ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7 cm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10 cm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EA71990-907F-4253-BBF0-712DD3BE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1844" flipH="1">
              <a:off x="413896" y="3429689"/>
              <a:ext cx="855903" cy="85590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2710B1E-91F0-449A-A8C7-A362BADC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5713" y="406563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7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5EFD4-5CAA-476D-A393-910F63F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" y="0"/>
            <a:ext cx="8161211" cy="6680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2D44EA-D1B2-4614-B6F1-F795DE611989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62893-59B7-42AC-AC64-2981E76704A6}"/>
              </a:ext>
            </a:extLst>
          </p:cNvPr>
          <p:cNvCxnSpPr>
            <a:cxnSpLocks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B9926-5239-4604-9753-9716F5459994}"/>
              </a:ext>
            </a:extLst>
          </p:cNvPr>
          <p:cNvCxnSpPr>
            <a:cxnSpLocks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9C17344-9D55-4115-8588-BFE23E0E7566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AF62CB-F21E-48FF-9016-867A8731D020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448B2-70F0-494F-96E8-2CB9C7C16DA0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1115F8-DA5C-4990-9787-1D4DC64B18D8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8746D4-2728-49C6-B3FE-F3FAA72E1986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37C587-9F91-4DE9-9B82-6882FE753544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15315-B41A-4A9B-A4CB-6763A005CFCE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2787F-3877-4A22-8D01-27B98C09D4A1}"/>
              </a:ext>
            </a:extLst>
          </p:cNvPr>
          <p:cNvSpPr txBox="1"/>
          <p:nvPr/>
        </p:nvSpPr>
        <p:spPr>
          <a:xfrm>
            <a:off x="3262259" y="1372901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05998-F0A8-4CEE-BE1B-34C2F366267C}"/>
              </a:ext>
            </a:extLst>
          </p:cNvPr>
          <p:cNvSpPr txBox="1"/>
          <p:nvPr/>
        </p:nvSpPr>
        <p:spPr>
          <a:xfrm>
            <a:off x="1105272" y="1975934"/>
            <a:ext cx="6309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0B95C3-F23C-4830-9EBF-1F139999C92D}"/>
              </a:ext>
            </a:extLst>
          </p:cNvPr>
          <p:cNvSpPr txBox="1"/>
          <p:nvPr/>
        </p:nvSpPr>
        <p:spPr>
          <a:xfrm>
            <a:off x="1591348" y="2636349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x 3,14 = 43,96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8AE1A-1526-480C-8EB5-4278704B52D3}"/>
              </a:ext>
            </a:extLst>
          </p:cNvPr>
          <p:cNvSpPr txBox="1"/>
          <p:nvPr/>
        </p:nvSpPr>
        <p:spPr>
          <a:xfrm>
            <a:off x="1105272" y="3183132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0009D-3033-49B8-9650-406F71E26488}"/>
              </a:ext>
            </a:extLst>
          </p:cNvPr>
          <p:cNvSpPr txBox="1"/>
          <p:nvPr/>
        </p:nvSpPr>
        <p:spPr>
          <a:xfrm>
            <a:off x="1598561" y="3752753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x 3,14 = 62,8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52DD4C-864C-470D-9A57-2D1EAEE3727A}"/>
              </a:ext>
            </a:extLst>
          </p:cNvPr>
          <p:cNvSpPr txBox="1"/>
          <p:nvPr/>
        </p:nvSpPr>
        <p:spPr>
          <a:xfrm>
            <a:off x="1105272" y="433836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0D005-78CC-41AC-ABAC-B729475487F1}"/>
              </a:ext>
            </a:extLst>
          </p:cNvPr>
          <p:cNvSpPr txBox="1"/>
          <p:nvPr/>
        </p:nvSpPr>
        <p:spPr>
          <a:xfrm>
            <a:off x="1591348" y="4878378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43,96 + 62,8 = 106,76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3268D-6B86-4518-BB79-177DFE705713}"/>
              </a:ext>
            </a:extLst>
          </p:cNvPr>
          <p:cNvSpPr txBox="1"/>
          <p:nvPr/>
        </p:nvSpPr>
        <p:spPr>
          <a:xfrm>
            <a:off x="2920316" y="5474676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106,76 cm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0DE160-66BD-44A6-AEA9-D1BA63CA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463548-6629-434E-B34C-EA3E2E21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45" y="135872"/>
            <a:ext cx="1666706" cy="16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6A037D-1233-419C-A47F-E8D18A8C8CDC}"/>
              </a:ext>
            </a:extLst>
          </p:cNvPr>
          <p:cNvSpPr/>
          <p:nvPr/>
        </p:nvSpPr>
        <p:spPr>
          <a:xfrm>
            <a:off x="1402052" y="288865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CAEC7C-7A19-4405-9FD6-62B013145614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03A5E3-6345-4175-B61D-990AB8C13BD5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AE813-488D-4636-8B6A-E78CD3ADD93B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842DBE-82AA-43A4-8DA0-25425FDD1666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E0A6A3-FF37-4873-9A0A-A26EEF03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E7590-49B3-45A1-90CD-E5CEE1D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10" descr="66918-OCOV0T-254">
            <a:extLst>
              <a:ext uri="{FF2B5EF4-FFF2-40B4-BE49-F238E27FC236}">
                <a16:creationId xmlns:a16="http://schemas.microsoft.com/office/drawing/2014/main" id="{BFC5C445-B24D-4647-B7DB-DE7130B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68" t="-4044" r="15545" b="55211"/>
          <a:stretch>
            <a:fillRect/>
          </a:stretch>
        </p:blipFill>
        <p:spPr>
          <a:xfrm>
            <a:off x="-164202" y="-361706"/>
            <a:ext cx="3458052" cy="302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BD4A99-769C-4441-9D23-2BE1C623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7" y="218661"/>
            <a:ext cx="876165" cy="8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7F4CB-5473-46C3-A665-22CF5214D6DF}"/>
              </a:ext>
            </a:extLst>
          </p:cNvPr>
          <p:cNvGrpSpPr/>
          <p:nvPr/>
        </p:nvGrpSpPr>
        <p:grpSpPr>
          <a:xfrm>
            <a:off x="762792" y="1337318"/>
            <a:ext cx="7028319" cy="739370"/>
            <a:chOff x="1548925" y="1232670"/>
            <a:chExt cx="7028319" cy="73937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93C7357-E192-4650-9DB1-C52654304FB6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1FCE88-C0F4-42C1-AF27-A7092891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5" y="1232670"/>
              <a:ext cx="739370" cy="73937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8F17B-8C50-444F-9516-94D887FBF681}"/>
              </a:ext>
            </a:extLst>
          </p:cNvPr>
          <p:cNvGrpSpPr/>
          <p:nvPr/>
        </p:nvGrpSpPr>
        <p:grpSpPr>
          <a:xfrm>
            <a:off x="117839" y="2290861"/>
            <a:ext cx="7028318" cy="739370"/>
            <a:chOff x="1548926" y="1232669"/>
            <a:chExt cx="7028318" cy="73937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F06FB7E-EB0A-4205-BAD2-B0C6B3D47BD9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D66493-4413-417A-89F1-D832469B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6" y="1232669"/>
              <a:ext cx="739370" cy="73937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55D656-91D9-4223-8E50-021D83DE4377}"/>
              </a:ext>
            </a:extLst>
          </p:cNvPr>
          <p:cNvGrpSpPr/>
          <p:nvPr/>
        </p:nvGrpSpPr>
        <p:grpSpPr>
          <a:xfrm>
            <a:off x="1190257" y="3213272"/>
            <a:ext cx="4757756" cy="1161824"/>
            <a:chOff x="1571811" y="3215264"/>
            <a:chExt cx="4757756" cy="116182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C15FEDE-B6BB-45BE-A0CA-F33AF467A75F}"/>
                </a:ext>
              </a:extLst>
            </p:cNvPr>
            <p:cNvSpPr/>
            <p:nvPr/>
          </p:nvSpPr>
          <p:spPr>
            <a:xfrm>
              <a:off x="1813640" y="3444339"/>
              <a:ext cx="4515927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 = 60 + 15 = 75 cm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46F98E-38A4-486B-B131-C3CFA9A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9AE105A-FEAD-4A21-88B5-03A117AED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21711" y="4362195"/>
            <a:ext cx="1175969" cy="11759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D5476B0-46BF-46D0-A3A9-4AA00AEA6341}"/>
              </a:ext>
            </a:extLst>
          </p:cNvPr>
          <p:cNvGrpSpPr/>
          <p:nvPr/>
        </p:nvGrpSpPr>
        <p:grpSpPr>
          <a:xfrm>
            <a:off x="109208" y="5171907"/>
            <a:ext cx="8178379" cy="1324143"/>
            <a:chOff x="520773" y="3360492"/>
            <a:chExt cx="8178379" cy="132414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CBE842-1877-4ABB-B1EC-28E6DC1957CF}"/>
                </a:ext>
              </a:extLst>
            </p:cNvPr>
            <p:cNvSpPr/>
            <p:nvPr/>
          </p:nvSpPr>
          <p:spPr>
            <a:xfrm>
              <a:off x="815010" y="3751886"/>
              <a:ext cx="7884142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-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4000" b="1" baseline="30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?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just"/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E105AE-A5FC-44D9-B95E-4C4FC771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91844" flipH="1">
              <a:off x="520773" y="3360492"/>
              <a:ext cx="1052471" cy="10524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97D1FC-A776-4295-84D5-BDFA413E902C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73D275-0D3A-4364-B019-2BA0054327A8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9C84426-4384-4B54-B55D-CB92E24840D4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0304481-7D56-42DE-8BD0-4E77E834D844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E85B13-D88B-419A-B05C-4C5E3DD6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3418FB-5C36-449F-811C-1E575CBD06C0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0F6C22E-9868-4C5D-9138-6CD865ADCC59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4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2AB476-9EDE-4A2D-BEE9-87B9ED055958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60D267-75CA-4059-BF6E-7C30CE2F19C3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BC13D6-EDE7-4A0C-8D60-A9D2BE4B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EDF495-AB9E-428A-A36A-AED6AAA9566A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41AAA1-787D-46EA-BA78-19053F937BA6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55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+ 15 = 75 (cm)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x 2 x 3,14 = 471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2 x 3,14 = 376,8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 – 376,8 = 94,2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94,2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46CD6-62D1-4D93-B24E-F92456F9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810" y="-91554"/>
            <a:ext cx="1695025" cy="1695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C325592-048F-4210-AEA8-3D80430E148F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AD011-0D19-4DB7-9E45-95AF041FFBD4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225DC-A14A-4339-8675-C5A9FC88844F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77770F3-0569-4E24-B714-4020DF4E1DFD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90BCA-7834-4F86-97D3-6B57A99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C51BAB58-1C79-4E60-9FD0-EE1B431CF307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824D-4EE0-4CF2-808E-566E7199D6FD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81420-F3FE-45BE-895B-A4821C84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0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CAC551-CE84-450F-A99F-A91EEE34EEFF}"/>
              </a:ext>
            </a:extLst>
          </p:cNvPr>
          <p:cNvSpPr/>
          <p:nvPr/>
        </p:nvSpPr>
        <p:spPr>
          <a:xfrm>
            <a:off x="1419412" y="293642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).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91D92A-E065-40B2-BA08-A91D49729D51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77A8FC-AF5B-42B5-A598-343940B20E7F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2034F4-47D3-47E2-94E1-692016A5A5DD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016FE540-0AC2-4794-9080-7D10A88F88A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FAFE07D5-E12C-4A0D-A599-72DFCBD55D59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60C94B-A877-491E-A470-A0EB7F7358E1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351ED5-8F54-4687-AEF0-E5CDC5828F7E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254E9EC-5B2D-4EDA-BF31-99CD47C0E5D2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26F10091-72E0-4E91-958C-AC501A68FA62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48A9C68-A601-4C99-AF47-E9A1982C5613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AC8B13-E4AC-4ABA-AEDD-795BB30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06058E6-AF7C-4AA9-A550-4045E15C8570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99D7EAD-8D57-4BF5-B960-34C89005E4F8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pic>
        <p:nvPicPr>
          <p:cNvPr id="42" name="图片 10" descr="66918-OCOV0T-254">
            <a:extLst>
              <a:ext uri="{FF2B5EF4-FFF2-40B4-BE49-F238E27FC236}">
                <a16:creationId xmlns:a16="http://schemas.microsoft.com/office/drawing/2014/main" id="{FBBF94FA-AA8F-4446-849A-EE69BE77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236382" y="-366118"/>
            <a:ext cx="3213882" cy="281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310C96-091E-4D46-AB65-0F67F914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7" y="196535"/>
            <a:ext cx="893965" cy="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5246DD-50A5-4A70-A9BF-81C230EA3E4C}"/>
              </a:ext>
            </a:extLst>
          </p:cNvPr>
          <p:cNvGrpSpPr/>
          <p:nvPr/>
        </p:nvGrpSpPr>
        <p:grpSpPr>
          <a:xfrm>
            <a:off x="416541" y="1483998"/>
            <a:ext cx="7055603" cy="861351"/>
            <a:chOff x="1426944" y="1232669"/>
            <a:chExt cx="6866762" cy="86135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844BA3-297A-43FF-9A38-DE00C8856B39}"/>
                </a:ext>
              </a:extLst>
            </p:cNvPr>
            <p:cNvSpPr/>
            <p:nvPr/>
          </p:nvSpPr>
          <p:spPr>
            <a:xfrm>
              <a:off x="2077053" y="1365237"/>
              <a:ext cx="621665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6773E37-3D70-4BE5-9AE9-7336EC4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sp>
        <p:nvSpPr>
          <p:cNvPr id="47" name="Left Brace 46">
            <a:extLst>
              <a:ext uri="{FF2B5EF4-FFF2-40B4-BE49-F238E27FC236}">
                <a16:creationId xmlns:a16="http://schemas.microsoft.com/office/drawing/2014/main" id="{A4E2271D-355A-4814-8568-32CB377CFC75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149F0-252D-4F83-A8F9-BB62E483EE81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50247D-B0E7-4D72-A1F2-A2A2F7A74652}"/>
              </a:ext>
            </a:extLst>
          </p:cNvPr>
          <p:cNvGrpSpPr/>
          <p:nvPr/>
        </p:nvGrpSpPr>
        <p:grpSpPr>
          <a:xfrm>
            <a:off x="426934" y="2749503"/>
            <a:ext cx="6805675" cy="861351"/>
            <a:chOff x="1426944" y="1232669"/>
            <a:chExt cx="6695412" cy="8613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D25A806-B841-4B66-8591-AD2E76B86EFB}"/>
                </a:ext>
              </a:extLst>
            </p:cNvPr>
            <p:cNvSpPr/>
            <p:nvPr/>
          </p:nvSpPr>
          <p:spPr>
            <a:xfrm>
              <a:off x="2077053" y="1365237"/>
              <a:ext cx="604530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965528B-D64D-4D2E-91E0-E31EFD06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A985B70-6B5B-41C7-8B14-430D2CCE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5952" y="3436123"/>
            <a:ext cx="875536" cy="875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B9BAF58-7BDD-4B31-AC70-AB3755FF9FAF}"/>
              </a:ext>
            </a:extLst>
          </p:cNvPr>
          <p:cNvGrpSpPr/>
          <p:nvPr/>
        </p:nvGrpSpPr>
        <p:grpSpPr>
          <a:xfrm>
            <a:off x="1370251" y="4092601"/>
            <a:ext cx="4931157" cy="1161824"/>
            <a:chOff x="1571811" y="3215264"/>
            <a:chExt cx="493115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CB5857-B362-4AAA-83FD-DF7F1EE02DCE}"/>
                </a:ext>
              </a:extLst>
            </p:cNvPr>
            <p:cNvSpPr/>
            <p:nvPr/>
          </p:nvSpPr>
          <p:spPr>
            <a:xfrm>
              <a:off x="1813639" y="3444339"/>
              <a:ext cx="46893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hcn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DÀI x RỘNG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A2A411-A982-4880-9A62-55B71E7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85846-4CD2-488E-A783-981503F3AA34}"/>
              </a:ext>
            </a:extLst>
          </p:cNvPr>
          <p:cNvGrpSpPr/>
          <p:nvPr/>
        </p:nvGrpSpPr>
        <p:grpSpPr>
          <a:xfrm>
            <a:off x="1353671" y="5377632"/>
            <a:ext cx="6309713" cy="1161824"/>
            <a:chOff x="1571811" y="3215264"/>
            <a:chExt cx="6309713" cy="1161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1C66F3C-80AB-4761-84AC-F6F2C3BFD6A7}"/>
                </a:ext>
              </a:extLst>
            </p:cNvPr>
            <p:cNvSpPr/>
            <p:nvPr/>
          </p:nvSpPr>
          <p:spPr>
            <a:xfrm>
              <a:off x="1813640" y="3444339"/>
              <a:ext cx="6067884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hai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nửa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F6E7E79-3968-4A32-99E5-1E2A057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sp>
        <p:nvSpPr>
          <p:cNvPr id="62" name="Left Brace 61">
            <a:extLst>
              <a:ext uri="{FF2B5EF4-FFF2-40B4-BE49-F238E27FC236}">
                <a16:creationId xmlns:a16="http://schemas.microsoft.com/office/drawing/2014/main" id="{5C1A4B1B-AE34-44C1-A8F3-10405B0FDF86}"/>
              </a:ext>
            </a:extLst>
          </p:cNvPr>
          <p:cNvSpPr/>
          <p:nvPr/>
        </p:nvSpPr>
        <p:spPr>
          <a:xfrm>
            <a:off x="1063505" y="4145798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1EF1197-E03B-4091-BFF4-62FDB3DC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" y="5047903"/>
            <a:ext cx="786069" cy="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7" grpId="0" animBg="1"/>
      <p:bldP spid="48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AABED-690E-49CC-941F-0F7826A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0"/>
            <a:ext cx="7134483" cy="6819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E063D6-74F3-48E5-AEB7-A4E845442730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0DF4C1-8A43-4384-878C-2A14E8FC1922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84F83C-85B9-432C-86A4-9092912FAD72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78D7A72-8A47-4B60-88D0-1892016E2DF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1121D465-3041-4403-955A-34C86DC2D6F6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D3CA0-3995-45A4-9956-BF454E37BDBA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945473-9D0C-4DD6-BBFA-65C15CD5C118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164761C-FF0B-4E7F-8B96-7C07E21BB466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A3B46BE4-4AAC-4D35-8643-404A6B05442C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8CFFF-BE64-4C6E-BF81-15C5977C055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A4FBA6-C27C-480F-99DF-2ADABB20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0F55CB-24F3-469C-B41C-9AAFB10A4754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D29F53-7B2A-43B3-AF25-11CB45145AEA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8CD497F-3FDF-4CBB-99E1-D8A580DC435F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E64012-C259-418B-B1C7-A9D78DC8F929}"/>
              </a:ext>
            </a:extLst>
          </p:cNvPr>
          <p:cNvSpPr txBox="1"/>
          <p:nvPr/>
        </p:nvSpPr>
        <p:spPr>
          <a:xfrm>
            <a:off x="2865781" y="9913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B8792-2A00-4650-B3D0-F1DD479736D1}"/>
              </a:ext>
            </a:extLst>
          </p:cNvPr>
          <p:cNvSpPr txBox="1"/>
          <p:nvPr/>
        </p:nvSpPr>
        <p:spPr>
          <a:xfrm>
            <a:off x="941504" y="150596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4D68B5-A92A-41FE-A1C9-FB6519005872}"/>
              </a:ext>
            </a:extLst>
          </p:cNvPr>
          <p:cNvSpPr txBox="1"/>
          <p:nvPr/>
        </p:nvSpPr>
        <p:spPr>
          <a:xfrm>
            <a:off x="1334166" y="206744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 (cm)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B581C-6F8B-466C-A585-B510B2B95DB4}"/>
              </a:ext>
            </a:extLst>
          </p:cNvPr>
          <p:cNvSpPr txBox="1"/>
          <p:nvPr/>
        </p:nvSpPr>
        <p:spPr>
          <a:xfrm>
            <a:off x="935604" y="2573895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75A4C-36C9-45F6-9260-EDE7AD517D72}"/>
              </a:ext>
            </a:extLst>
          </p:cNvPr>
          <p:cNvSpPr txBox="1"/>
          <p:nvPr/>
        </p:nvSpPr>
        <p:spPr>
          <a:xfrm>
            <a:off x="1402052" y="30554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x 10 = 140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39402-341D-428D-AAAB-2F7E86554FA2}"/>
              </a:ext>
            </a:extLst>
          </p:cNvPr>
          <p:cNvSpPr txBox="1"/>
          <p:nvPr/>
        </p:nvSpPr>
        <p:spPr>
          <a:xfrm>
            <a:off x="917591" y="3569693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A62A64-F3DF-4FA5-A680-60D2907830DC}"/>
              </a:ext>
            </a:extLst>
          </p:cNvPr>
          <p:cNvSpPr txBox="1"/>
          <p:nvPr/>
        </p:nvSpPr>
        <p:spPr>
          <a:xfrm>
            <a:off x="1333057" y="4114183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7 x 3,14 = 153,86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B5D0D3-3001-4598-AA6A-04D60202F4A7}"/>
              </a:ext>
            </a:extLst>
          </p:cNvPr>
          <p:cNvSpPr txBox="1"/>
          <p:nvPr/>
        </p:nvSpPr>
        <p:spPr>
          <a:xfrm>
            <a:off x="971936" y="4694162"/>
            <a:ext cx="63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835E50-24BD-43ED-9960-3EB79E9BD725}"/>
              </a:ext>
            </a:extLst>
          </p:cNvPr>
          <p:cNvSpPr txBox="1"/>
          <p:nvPr/>
        </p:nvSpPr>
        <p:spPr>
          <a:xfrm>
            <a:off x="1329173" y="5315270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+ 153,86 = 293,86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FD6FA6-90E5-4273-873D-60D4C3DB29DA}"/>
              </a:ext>
            </a:extLst>
          </p:cNvPr>
          <p:cNvSpPr txBox="1"/>
          <p:nvPr/>
        </p:nvSpPr>
        <p:spPr>
          <a:xfrm>
            <a:off x="2706497" y="5885877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293,86 cm</a:t>
            </a:r>
            <a:r>
              <a:rPr lang="en-US" sz="2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C682A3-E337-4684-AFDE-C5B416323D56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354E8E-0C56-48F0-8777-C7739F1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7AEB34-A0CB-4119-8B1B-237AB185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" y="-5708"/>
            <a:ext cx="1493507" cy="14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F17FEE5-FC63-45EF-AF0D-0C2BA49A3F17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2C99E2-B90D-492D-A24A-AA758A1F4100}"/>
                </a:ext>
              </a:extLst>
            </p:cNvPr>
            <p:cNvGrpSpPr/>
            <p:nvPr/>
          </p:nvGrpSpPr>
          <p:grpSpPr>
            <a:xfrm>
              <a:off x="8360226" y="2408143"/>
              <a:ext cx="3554458" cy="3554458"/>
              <a:chOff x="8306616" y="2055223"/>
              <a:chExt cx="3554458" cy="35544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54FFB7-E643-4AEA-B9D0-ACAED40EBB18}"/>
                  </a:ext>
                </a:extLst>
              </p:cNvPr>
              <p:cNvSpPr/>
              <p:nvPr/>
            </p:nvSpPr>
            <p:spPr>
              <a:xfrm>
                <a:off x="8306616" y="2055223"/>
                <a:ext cx="3554458" cy="3554458"/>
              </a:xfrm>
              <a:prstGeom prst="rect">
                <a:avLst/>
              </a:prstGeom>
              <a:solidFill>
                <a:srgbClr val="C0000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42FD7946-6167-4DF1-A9E0-B7C07486B6F6}"/>
                  </a:ext>
                </a:extLst>
              </p:cNvPr>
              <p:cNvSpPr/>
              <p:nvPr/>
            </p:nvSpPr>
            <p:spPr>
              <a:xfrm>
                <a:off x="8341452" y="2085282"/>
                <a:ext cx="3476081" cy="3476081"/>
              </a:xfrm>
              <a:prstGeom prst="flowChartConnector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75C840D-715D-45CD-9CD3-1D0E79EE1FF0}"/>
                  </a:ext>
                </a:extLst>
              </p:cNvPr>
              <p:cNvCxnSpPr>
                <a:stCxn id="36" idx="1"/>
                <a:endCxn id="37" idx="6"/>
              </p:cNvCxnSpPr>
              <p:nvPr/>
            </p:nvCxnSpPr>
            <p:spPr>
              <a:xfrm flipV="1">
                <a:off x="8306616" y="3823323"/>
                <a:ext cx="3510917" cy="91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5859E6E9-F89D-4540-ADEA-D6A3DC607466}"/>
                  </a:ext>
                </a:extLst>
              </p:cNvPr>
              <p:cNvSpPr/>
              <p:nvPr/>
            </p:nvSpPr>
            <p:spPr>
              <a:xfrm>
                <a:off x="10009822" y="3745236"/>
                <a:ext cx="144371" cy="174431"/>
              </a:xfrm>
              <a:prstGeom prst="flowChartConnector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B1B744-44D4-43B9-A490-DD1E0233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557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BAB8D9-C6D4-4663-A8B9-E617D464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2332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4AC21C-8797-4BEE-B16A-504453B2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845" y="6097504"/>
              <a:ext cx="513806" cy="513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75C4E3-38D2-4FCF-BA48-BEEBA27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2332" y="6106216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0B42B8-20FE-4A1A-BAB3-CBB2ED01BD86}"/>
              </a:ext>
            </a:extLst>
          </p:cNvPr>
          <p:cNvSpPr/>
          <p:nvPr/>
        </p:nvSpPr>
        <p:spPr>
          <a:xfrm>
            <a:off x="9612305" y="1750728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BF415DC5-BEEF-43AD-A44F-C680293EF7E7}"/>
              </a:ext>
            </a:extLst>
          </p:cNvPr>
          <p:cNvSpPr/>
          <p:nvPr/>
        </p:nvSpPr>
        <p:spPr>
          <a:xfrm rot="5400000" flipV="1">
            <a:off x="10842337" y="3047787"/>
            <a:ext cx="312093" cy="174552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45F3BA-F848-48A0-8DE4-8A779029B3E1}"/>
              </a:ext>
            </a:extLst>
          </p:cNvPr>
          <p:cNvSpPr/>
          <p:nvPr/>
        </p:nvSpPr>
        <p:spPr>
          <a:xfrm>
            <a:off x="10392101" y="3151974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DDE71BF-5252-4E3A-93D9-C80BA980CF23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4" name="图片 10" descr="66918-OCOV0T-254">
            <a:extLst>
              <a:ext uri="{FF2B5EF4-FFF2-40B4-BE49-F238E27FC236}">
                <a16:creationId xmlns:a16="http://schemas.microsoft.com/office/drawing/2014/main" id="{FC399EBD-0415-4577-BF77-07830FE9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087003-E8BD-4879-A6C3-CD82CE11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E107E67-8DEC-4749-877E-5F2DDB1CC32D}"/>
              </a:ext>
            </a:extLst>
          </p:cNvPr>
          <p:cNvGrpSpPr/>
          <p:nvPr/>
        </p:nvGrpSpPr>
        <p:grpSpPr>
          <a:xfrm>
            <a:off x="788470" y="1608132"/>
            <a:ext cx="6765672" cy="861351"/>
            <a:chOff x="1426944" y="1232669"/>
            <a:chExt cx="6765672" cy="86135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5749A3A-1BBB-4206-B3BB-6E978711212C}"/>
                </a:ext>
              </a:extLst>
            </p:cNvPr>
            <p:cNvSpPr/>
            <p:nvPr/>
          </p:nvSpPr>
          <p:spPr>
            <a:xfrm>
              <a:off x="2077053" y="1365237"/>
              <a:ext cx="611556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91EFB9-5A17-4A94-AC3C-5849FF89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71164C-05FA-4929-8B0B-68A4051C450B}"/>
              </a:ext>
            </a:extLst>
          </p:cNvPr>
          <p:cNvGrpSpPr/>
          <p:nvPr/>
        </p:nvGrpSpPr>
        <p:grpSpPr>
          <a:xfrm>
            <a:off x="1659195" y="2758723"/>
            <a:ext cx="5156258" cy="1161824"/>
            <a:chOff x="1571811" y="3215264"/>
            <a:chExt cx="5156258" cy="116182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B38BF6B-0ABD-4E34-A59D-B9F246444CC8}"/>
                </a:ext>
              </a:extLst>
            </p:cNvPr>
            <p:cNvSpPr/>
            <p:nvPr/>
          </p:nvSpPr>
          <p:spPr>
            <a:xfrm>
              <a:off x="1813640" y="3444339"/>
              <a:ext cx="49144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EDABFE-41AF-41C8-A71A-458FFBA4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B662A4B-B8D9-4824-A975-C2FDD2AE3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70680" y="3920547"/>
            <a:ext cx="1219200" cy="1219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BBE6ABF-418A-4D7C-A3C5-9EAF99BD64D4}"/>
              </a:ext>
            </a:extLst>
          </p:cNvPr>
          <p:cNvGrpSpPr/>
          <p:nvPr/>
        </p:nvGrpSpPr>
        <p:grpSpPr>
          <a:xfrm>
            <a:off x="978427" y="4944392"/>
            <a:ext cx="6542767" cy="1161824"/>
            <a:chOff x="1571811" y="3215264"/>
            <a:chExt cx="654276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FB71578-CF03-4574-AA18-D2BACE34118F}"/>
                </a:ext>
              </a:extLst>
            </p:cNvPr>
            <p:cNvSpPr/>
            <p:nvPr/>
          </p:nvSpPr>
          <p:spPr>
            <a:xfrm>
              <a:off x="1813640" y="3444339"/>
              <a:ext cx="6300938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phần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tô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hv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ABCD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3E60CFA-4633-4F1C-B449-5E902370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34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AAAB68-03CC-42E6-9AC0-47E01CCCBF2E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图片 10" descr="66918-OCOV0T-254">
            <a:extLst>
              <a:ext uri="{FF2B5EF4-FFF2-40B4-BE49-F238E27FC236}">
                <a16:creationId xmlns:a16="http://schemas.microsoft.com/office/drawing/2014/main" id="{27EA36A6-6A93-4D04-8705-027C5D24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38A0B7-07E5-4FDE-9E9E-F298A6B2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43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1784C-A0F4-475C-95B0-6AA57AB9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96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50A8A0-94BF-4720-A85B-BE5B614FA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50" y="4984761"/>
            <a:ext cx="759666" cy="7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985770-EC6E-45F2-A05D-0ABEBA55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603" y="5023642"/>
            <a:ext cx="639642" cy="63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9DFB6F-02AE-4708-AC7C-0127B873C06B}"/>
              </a:ext>
            </a:extLst>
          </p:cNvPr>
          <p:cNvSpPr/>
          <p:nvPr/>
        </p:nvSpPr>
        <p:spPr>
          <a:xfrm>
            <a:off x="1588844" y="3006180"/>
            <a:ext cx="180269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13,76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4D7D54-217D-4D8E-A8BE-2E18098FAE87}"/>
              </a:ext>
            </a:extLst>
          </p:cNvPr>
          <p:cNvSpPr/>
          <p:nvPr/>
        </p:nvSpPr>
        <p:spPr>
          <a:xfrm>
            <a:off x="5362210" y="2988325"/>
            <a:ext cx="198444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114,24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7CE515-CDE0-4D92-BCDA-E2B61A652747}"/>
              </a:ext>
            </a:extLst>
          </p:cNvPr>
          <p:cNvSpPr/>
          <p:nvPr/>
        </p:nvSpPr>
        <p:spPr>
          <a:xfrm>
            <a:off x="1588844" y="5185772"/>
            <a:ext cx="1947108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50,24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20F1B87-2E24-4988-93DA-33A16FD6C291}"/>
              </a:ext>
            </a:extLst>
          </p:cNvPr>
          <p:cNvSpPr/>
          <p:nvPr/>
        </p:nvSpPr>
        <p:spPr>
          <a:xfrm>
            <a:off x="5327374" y="5185772"/>
            <a:ext cx="2097156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136,96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EAA185-2774-40F7-95A0-6618148CA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B065AD-0112-4F6F-9C35-55BBA499D7DD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ED038-ABA9-4204-86BC-7A8DE3C4073C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5BE8DD-3D9E-4817-9109-FB1EC47B0126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CD6060E-6AFC-4BF4-A0BD-8182DCF6F9EA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F44BE4B-3C17-4107-B60C-E80EEDBCFA5E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523157F9-A343-4230-BB40-81D58B369A84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99C3CC-34DD-43EB-970E-0E3501E84EF0}"/>
                    </a:ext>
                  </a:extLst>
                </p:cNvPr>
                <p:cNvCxnSpPr>
                  <a:stCxn id="7" idx="1"/>
                  <a:endCxn id="11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0A34B15D-3835-4E74-839E-91AEFE5AEEE3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010E4D-C24C-48EE-9D17-8043CF60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63637F-2544-4488-BB42-D2E081C81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1FAD485-8A94-4615-BC4D-D4FED0B09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7D73635-3600-4476-ADC3-0D98395C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674D37-69A7-4861-B048-C0A99634BC0E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1" name="Left Brace 40">
                <a:extLst>
                  <a:ext uri="{FF2B5EF4-FFF2-40B4-BE49-F238E27FC236}">
                    <a16:creationId xmlns:a16="http://schemas.microsoft.com/office/drawing/2014/main" id="{D329304A-5A34-4E3D-9649-5B799A499B94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5626794-55F7-4545-A850-82482F6A940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E1498FF-C66F-4932-83F6-482D3F96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88" y="2444840"/>
            <a:ext cx="1358767" cy="13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4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72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3,14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57BF3-FF92-4157-9E63-66F6235DF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5" y="51050"/>
            <a:ext cx="1192608" cy="11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A502D-973A-4375-B594-924B08B0C119}"/>
              </a:ext>
            </a:extLst>
          </p:cNvPr>
          <p:cNvGrpSpPr/>
          <p:nvPr/>
        </p:nvGrpSpPr>
        <p:grpSpPr>
          <a:xfrm>
            <a:off x="7757885" y="1517048"/>
            <a:ext cx="4004581" cy="4860582"/>
            <a:chOff x="8072845" y="1750728"/>
            <a:chExt cx="4004581" cy="48605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1FE26D0-7353-4344-865F-039A3E389C3B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620830-AAF6-45EF-B2E9-6F180A83B25F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3AD04F1-B8E5-48F1-836E-D1BE03422B2F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C65D2DC-BD85-4FFF-AA07-7727BFA0473A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:a16="http://schemas.microsoft.com/office/drawing/2014/main" id="{E98AB1CD-063D-4F9F-87E5-FD0B87ADD345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B8560C0-8AC4-461B-9D31-013EA2A07685}"/>
                    </a:ext>
                  </a:extLst>
                </p:cNvPr>
                <p:cNvCxnSpPr>
                  <a:stCxn id="51" idx="1"/>
                  <a:endCxn id="52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:a16="http://schemas.microsoft.com/office/drawing/2014/main" id="{40D2684E-70FA-477C-8246-CCC419E5698E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FAABEFA-1213-406C-9751-8957D3F6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8EC9FA-653A-425F-A8B6-2C3771738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EB5F012-435B-492A-91CF-F776E5F9C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D7E6223-EA2E-4BEB-8F6F-B5751CC9B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C061C7-F5CB-49ED-A662-2D7FD9853D60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4" name="Left Brace 43">
                <a:extLst>
                  <a:ext uri="{FF2B5EF4-FFF2-40B4-BE49-F238E27FC236}">
                    <a16:creationId xmlns:a16="http://schemas.microsoft.com/office/drawing/2014/main" id="{042F242E-4FE0-4C16-9BA1-21206C26B82B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6423501-64C6-4F58-AFF5-0B353EBEB43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85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834991" y="-660267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D0C889-6146-44C2-B843-9C3CAB43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02" y="0"/>
            <a:ext cx="6784357" cy="578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EA373-E538-4C86-B003-2944EC344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57" y="105710"/>
            <a:ext cx="3065695" cy="12705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4F5B8-9B90-4366-9911-E2A12D504E4F}"/>
              </a:ext>
            </a:extLst>
          </p:cNvPr>
          <p:cNvGrpSpPr/>
          <p:nvPr/>
        </p:nvGrpSpPr>
        <p:grpSpPr>
          <a:xfrm>
            <a:off x="1717936" y="1713773"/>
            <a:ext cx="6063563" cy="773825"/>
            <a:chOff x="548361" y="3151962"/>
            <a:chExt cx="6063563" cy="7738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63B10E-E4FC-45C3-B231-98B47FDC6585}"/>
                </a:ext>
              </a:extLst>
            </p:cNvPr>
            <p:cNvSpPr txBox="1"/>
            <p:nvPr/>
          </p:nvSpPr>
          <p:spPr>
            <a:xfrm>
              <a:off x="1184223" y="3308043"/>
              <a:ext cx="5427701" cy="46166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2A589-7377-49B2-A4E5-AC3647E8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F0DD5-02B2-49AA-9BE1-08CA2531C890}"/>
              </a:ext>
            </a:extLst>
          </p:cNvPr>
          <p:cNvGrpSpPr/>
          <p:nvPr/>
        </p:nvGrpSpPr>
        <p:grpSpPr>
          <a:xfrm>
            <a:off x="2469924" y="2580175"/>
            <a:ext cx="4647718" cy="1179755"/>
            <a:chOff x="1668840" y="2748394"/>
            <a:chExt cx="4647718" cy="11797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C3C6BC-6A0F-4961-9BCB-9F4B68996A10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7AFD77-B111-4BB3-AF81-A082F9B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DC0D4-7D65-4929-890F-AC44D066AF07}"/>
              </a:ext>
            </a:extLst>
          </p:cNvPr>
          <p:cNvGrpSpPr/>
          <p:nvPr/>
        </p:nvGrpSpPr>
        <p:grpSpPr>
          <a:xfrm>
            <a:off x="2469924" y="4025422"/>
            <a:ext cx="4649255" cy="1176315"/>
            <a:chOff x="1667303" y="4376429"/>
            <a:chExt cx="4649255" cy="11763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71989D-C452-4A1F-9D49-073D819F57A2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EA9B92-E210-4505-8240-CAD6788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  <p:pic>
        <p:nvPicPr>
          <p:cNvPr id="9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8247"/>
            <a:ext cx="4181865" cy="594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4"/>
          <a:srcRect l="76345" t="42079" r="15599" b="-2919"/>
          <a:stretch>
            <a:fillRect/>
          </a:stretch>
        </p:blipFill>
        <p:spPr>
          <a:xfrm>
            <a:off x="-176105" y="-162178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10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6AA8042-798D-402A-9383-0336D07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A3591CD5-8629-475B-9A7C-F5D890844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CED4-2C9C-4A06-AA90-046F950D13E8}"/>
              </a:ext>
            </a:extLst>
          </p:cNvPr>
          <p:cNvSpPr txBox="1"/>
          <p:nvPr/>
        </p:nvSpPr>
        <p:spPr>
          <a:xfrm>
            <a:off x="621211" y="653143"/>
            <a:ext cx="705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bài học này, em đã: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09806-3328-4A12-B2BC-40D671511501}"/>
              </a:ext>
            </a:extLst>
          </p:cNvPr>
          <p:cNvCxnSpPr>
            <a:cxnSpLocks/>
          </p:cNvCxnSpPr>
          <p:nvPr/>
        </p:nvCxnSpPr>
        <p:spPr>
          <a:xfrm>
            <a:off x="188685" y="1553029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7B8C9-A4A3-4FBF-AD2F-4EAD7179274D}"/>
              </a:ext>
            </a:extLst>
          </p:cNvPr>
          <p:cNvCxnSpPr>
            <a:cxnSpLocks/>
          </p:cNvCxnSpPr>
          <p:nvPr/>
        </p:nvCxnSpPr>
        <p:spPr>
          <a:xfrm>
            <a:off x="154881" y="406400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027DD-D070-4B24-A417-35AA246456C2}"/>
              </a:ext>
            </a:extLst>
          </p:cNvPr>
          <p:cNvGrpSpPr/>
          <p:nvPr/>
        </p:nvGrpSpPr>
        <p:grpSpPr>
          <a:xfrm>
            <a:off x="1772860" y="2201566"/>
            <a:ext cx="8646280" cy="773825"/>
            <a:chOff x="548361" y="3151962"/>
            <a:chExt cx="8646280" cy="773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96CD89-C3F9-4031-AB2B-0C41BABB65A3}"/>
                </a:ext>
              </a:extLst>
            </p:cNvPr>
            <p:cNvSpPr txBox="1"/>
            <p:nvPr/>
          </p:nvSpPr>
          <p:spPr>
            <a:xfrm>
              <a:off x="1184223" y="3308043"/>
              <a:ext cx="8010418" cy="58477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09139F-0F84-461A-B391-EFC0FB25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189A0-2CB7-40CC-8DEF-E405F1FACB75}"/>
              </a:ext>
            </a:extLst>
          </p:cNvPr>
          <p:cNvGrpSpPr/>
          <p:nvPr/>
        </p:nvGrpSpPr>
        <p:grpSpPr>
          <a:xfrm>
            <a:off x="3088737" y="3320589"/>
            <a:ext cx="4647718" cy="1179755"/>
            <a:chOff x="1668840" y="2748394"/>
            <a:chExt cx="4647718" cy="11797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C7B668-23DB-4CC0-BAE7-A97C9DDE61ED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851967-F0D3-4531-86B3-6A725F72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26E2DF-C824-4260-977D-910C5CA62902}"/>
              </a:ext>
            </a:extLst>
          </p:cNvPr>
          <p:cNvGrpSpPr/>
          <p:nvPr/>
        </p:nvGrpSpPr>
        <p:grpSpPr>
          <a:xfrm>
            <a:off x="5203976" y="5028542"/>
            <a:ext cx="4649255" cy="1176315"/>
            <a:chOff x="1667303" y="4376429"/>
            <a:chExt cx="4649255" cy="11763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6357A4-9987-4E87-9005-F9353F0A4136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2FAD45-C280-45F6-B772-6A186F42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1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50FC18B-0C6A-4BEB-9FE0-E37D61B4D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28F41F-C874-4ABE-8174-08AD183FB75C}"/>
              </a:ext>
            </a:extLst>
          </p:cNvPr>
          <p:cNvGrpSpPr/>
          <p:nvPr/>
        </p:nvGrpSpPr>
        <p:grpSpPr>
          <a:xfrm>
            <a:off x="0" y="10794"/>
            <a:ext cx="3391567" cy="884419"/>
            <a:chOff x="0" y="239843"/>
            <a:chExt cx="9144000" cy="884419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6239F43E-C0EC-4382-AC71-84F151FDEB0F}"/>
                </a:ext>
              </a:extLst>
            </p:cNvPr>
            <p:cNvSpPr/>
            <p:nvPr/>
          </p:nvSpPr>
          <p:spPr>
            <a:xfrm>
              <a:off x="0" y="239843"/>
              <a:ext cx="9144000" cy="88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B49AD770-9F37-4E75-8497-3BF7BA10DD13}"/>
                </a:ext>
              </a:extLst>
            </p:cNvPr>
            <p:cNvSpPr/>
            <p:nvPr/>
          </p:nvSpPr>
          <p:spPr>
            <a:xfrm>
              <a:off x="104931" y="310733"/>
              <a:ext cx="8856189" cy="735271"/>
            </a:xfrm>
            <a:prstGeom prst="homePlate">
              <a:avLst/>
            </a:prstGeom>
            <a:noFill/>
            <a:ln w="28575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D1A0FE-AA5F-42BF-9B8B-917824D31A3C}"/>
              </a:ext>
            </a:extLst>
          </p:cNvPr>
          <p:cNvGrpSpPr/>
          <p:nvPr/>
        </p:nvGrpSpPr>
        <p:grpSpPr>
          <a:xfrm>
            <a:off x="1248246" y="1721000"/>
            <a:ext cx="9470554" cy="1219200"/>
            <a:chOff x="2449976" y="1696300"/>
            <a:chExt cx="7588104" cy="1219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4B788B-1D2E-48E9-B3BF-5291FF396DAA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 vi,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53FD8F-B751-4EEF-A5AC-54D68B98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07CB8C-F55A-47C3-9A77-855B10CD96F4}"/>
              </a:ext>
            </a:extLst>
          </p:cNvPr>
          <p:cNvGrpSpPr/>
          <p:nvPr/>
        </p:nvGrpSpPr>
        <p:grpSpPr>
          <a:xfrm>
            <a:off x="1248246" y="3492345"/>
            <a:ext cx="9470554" cy="1219200"/>
            <a:chOff x="2449976" y="1696300"/>
            <a:chExt cx="7588104" cy="1219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29D498-4DD7-4911-826B-3ED0DE01DD6B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1433F7-7834-48D3-94D1-BB75BED6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1583556" y="-32395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4124960" cy="261239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869449" y="649706"/>
            <a:ext cx="2894464" cy="3839644"/>
          </a:xfrm>
          <a:prstGeom prst="rect">
            <a:avLst/>
          </a:prstGeom>
        </p:spPr>
      </p:pic>
      <p:pic>
        <p:nvPicPr>
          <p:cNvPr id="11" name="图片 10" descr="66918-OCOV0T-254"/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9180095" y="-519130"/>
            <a:ext cx="3772334" cy="329842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7439" y="492520"/>
            <a:ext cx="2957121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377CB-F995-485B-A583-45E573416021}"/>
              </a:ext>
            </a:extLst>
          </p:cNvPr>
          <p:cNvSpPr txBox="1"/>
          <p:nvPr/>
        </p:nvSpPr>
        <p:spPr>
          <a:xfrm>
            <a:off x="2701512" y="3541551"/>
            <a:ext cx="678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LUÔN CHĂM NGOAN – HỌC GIỎI NHÉ!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B1A2-0BF8-42AD-B7F5-FBA9CB46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4" y="2208890"/>
            <a:ext cx="811276" cy="8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75774-F865-4C27-A691-DBB15B54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112" y="2144755"/>
            <a:ext cx="811276" cy="811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0C1FB1-317F-4DF4-B560-E8D223F9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1" y="4845842"/>
            <a:ext cx="811276" cy="811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460F5-965C-4A7A-AF84-8D8FF598B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848" y="4891728"/>
            <a:ext cx="811276" cy="81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3CE3E7A-D0EF-407A-B794-995A1BD0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99090-9642-4916-9A5B-307CCF5B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827385"/>
            <a:ext cx="3609145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5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5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5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pic>
        <p:nvPicPr>
          <p:cNvPr id="9" name="hoa 1">
            <a:hlinkClick r:id="rId7" action="ppaction://hlinksldjump"/>
            <a:extLst>
              <a:ext uri="{FF2B5EF4-FFF2-40B4-BE49-F238E27FC236}">
                <a16:creationId xmlns:a16="http://schemas.microsoft.com/office/drawing/2014/main" id="{9149BD1C-9BFC-43AE-BA5B-B295B9FA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oa4">
            <a:hlinkClick r:id="rId9" action="ppaction://hlinksldjump"/>
            <a:extLst>
              <a:ext uri="{FF2B5EF4-FFF2-40B4-BE49-F238E27FC236}">
                <a16:creationId xmlns:a16="http://schemas.microsoft.com/office/drawing/2014/main" id="{B4B49A8C-2201-4408-AD1E-7AED3F943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12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a 2">
            <a:hlinkClick r:id="rId11" action="ppaction://hlinksldjump"/>
            <a:extLst>
              <a:ext uri="{FF2B5EF4-FFF2-40B4-BE49-F238E27FC236}">
                <a16:creationId xmlns:a16="http://schemas.microsoft.com/office/drawing/2014/main" id="{A4126F23-B273-4705-AA51-51B7B13A6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482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hoa 3">
            <a:hlinkClick r:id="rId13" action="ppaction://hlinksldjump"/>
            <a:extLst>
              <a:ext uri="{FF2B5EF4-FFF2-40B4-BE49-F238E27FC236}">
                <a16:creationId xmlns:a16="http://schemas.microsoft.com/office/drawing/2014/main" id="{AC9FAD3B-3ECB-4746-A922-E13E32F46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183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EB2B10-EC4B-4A4D-8A5D-7C776465265E}"/>
              </a:ext>
            </a:extLst>
          </p:cNvPr>
          <p:cNvSpPr/>
          <p:nvPr/>
        </p:nvSpPr>
        <p:spPr>
          <a:xfrm>
            <a:off x="3258808" y="104330"/>
            <a:ext cx="5454870" cy="1906803"/>
          </a:xfrm>
          <a:prstGeom prst="roundRect">
            <a:avLst>
              <a:gd name="adj" fmla="val 25881"/>
            </a:avLst>
          </a:prstGeom>
          <a:solidFill>
            <a:srgbClr val="E8FAFE"/>
          </a:solidFill>
          <a:ln w="38100" cap="flat" cmpd="sng" algn="ctr">
            <a:solidFill>
              <a:srgbClr val="0070C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27FB2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7314;p45">
            <a:extLst>
              <a:ext uri="{FF2B5EF4-FFF2-40B4-BE49-F238E27FC236}">
                <a16:creationId xmlns:a16="http://schemas.microsoft.com/office/drawing/2014/main" id="{4F734791-75E8-4002-BFCA-8C91701B79ED}"/>
              </a:ext>
            </a:extLst>
          </p:cNvPr>
          <p:cNvSpPr/>
          <p:nvPr/>
        </p:nvSpPr>
        <p:spPr>
          <a:xfrm rot="-2878151" flipH="1">
            <a:off x="2701920" y="30617"/>
            <a:ext cx="1334636" cy="76300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315;p45">
            <a:extLst>
              <a:ext uri="{FF2B5EF4-FFF2-40B4-BE49-F238E27FC236}">
                <a16:creationId xmlns:a16="http://schemas.microsoft.com/office/drawing/2014/main" id="{273B0B6A-5A85-42B4-A8DB-BAFB15CB67A5}"/>
              </a:ext>
            </a:extLst>
          </p:cNvPr>
          <p:cNvSpPr/>
          <p:nvPr/>
        </p:nvSpPr>
        <p:spPr>
          <a:xfrm rot="1800019" flipH="1">
            <a:off x="7782165" y="150788"/>
            <a:ext cx="1334657" cy="762997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05C7-4A1E-444A-8579-3EA7CAD58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9255" y="631347"/>
            <a:ext cx="1587138" cy="158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543ABC-9FBA-455D-A910-556DF09BADA4}"/>
              </a:ext>
            </a:extLst>
          </p:cNvPr>
          <p:cNvSpPr txBox="1"/>
          <p:nvPr/>
        </p:nvSpPr>
        <p:spPr>
          <a:xfrm>
            <a:off x="3196033" y="584003"/>
            <a:ext cx="5553529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Thin" panose="02000000000000000000" pitchFamily="2" charset="0"/>
              </a:rPr>
              <a:t>MUA HOA TẾT</a:t>
            </a:r>
          </a:p>
        </p:txBody>
      </p:sp>
      <p:pic>
        <p:nvPicPr>
          <p:cNvPr id="27" name="tay 1">
            <a:extLst>
              <a:ext uri="{FF2B5EF4-FFF2-40B4-BE49-F238E27FC236}">
                <a16:creationId xmlns:a16="http://schemas.microsoft.com/office/drawing/2014/main" id="{9ABB94E6-B243-45ED-84D4-B0C08E589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5642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tay 2">
            <a:extLst>
              <a:ext uri="{FF2B5EF4-FFF2-40B4-BE49-F238E27FC236}">
                <a16:creationId xmlns:a16="http://schemas.microsoft.com/office/drawing/2014/main" id="{220B43A7-F85C-48A3-BA0A-B2CACD1F9F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6505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tay 3">
            <a:extLst>
              <a:ext uri="{FF2B5EF4-FFF2-40B4-BE49-F238E27FC236}">
                <a16:creationId xmlns:a16="http://schemas.microsoft.com/office/drawing/2014/main" id="{785ACF0A-AAD3-4DE4-84F2-F38187EC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498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tay 4">
            <a:extLst>
              <a:ext uri="{FF2B5EF4-FFF2-40B4-BE49-F238E27FC236}">
                <a16:creationId xmlns:a16="http://schemas.microsoft.com/office/drawing/2014/main" id="{9E01F484-04C5-4C4B-9725-7B3243A24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5513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FF6CFBD2-1CD9-4458-BDCF-A1DF87EC4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2256" y="5642066"/>
            <a:ext cx="1219200" cy="1219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BD7541-1C81-4275-8050-F583DC480441}"/>
              </a:ext>
            </a:extLst>
          </p:cNvPr>
          <p:cNvSpPr/>
          <p:nvPr/>
        </p:nvSpPr>
        <p:spPr>
          <a:xfrm>
            <a:off x="4976446" y="2324644"/>
            <a:ext cx="2239108" cy="716007"/>
          </a:xfrm>
          <a:prstGeom prst="roundRect">
            <a:avLst/>
          </a:prstGeom>
          <a:solidFill>
            <a:srgbClr val="FC83B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500542132">
            <a:extLst>
              <a:ext uri="{FF2B5EF4-FFF2-40B4-BE49-F238E27FC236}">
                <a16:creationId xmlns:a16="http://schemas.microsoft.com/office/drawing/2014/main" id="{217435EE-DDBB-46D8-8307-CEAB532A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AD3"/>
              </a:clrFrom>
              <a:clrTo>
                <a:srgbClr val="F2EAD3">
                  <a:alpha val="0"/>
                </a:srgbClr>
              </a:clrTo>
            </a:clrChange>
          </a:blip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C7615-4311-4D8A-8A6B-8A27909E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947" y="4318200"/>
            <a:ext cx="1292859" cy="129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4547B-91DC-4ADE-B51C-79781D03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85" y="4156165"/>
            <a:ext cx="1292861" cy="129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8EAC5-3988-4080-96FC-55275CEDA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194" y="4059126"/>
            <a:ext cx="1368627" cy="136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A21A2-1A89-474A-8705-E5EF46D2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633" y="4059126"/>
            <a:ext cx="1368625" cy="1368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90FCD-F998-438D-A533-423AB7C604F8}"/>
              </a:ext>
            </a:extLst>
          </p:cNvPr>
          <p:cNvSpPr/>
          <p:nvPr/>
        </p:nvSpPr>
        <p:spPr>
          <a:xfrm>
            <a:off x="3310287" y="343745"/>
            <a:ext cx="4303162" cy="990179"/>
          </a:xfrm>
          <a:prstGeom prst="roundRect">
            <a:avLst/>
          </a:prstGeom>
          <a:solidFill>
            <a:srgbClr val="FC83B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10" name="图片 7" descr="66918-OCOV0T-254">
            <a:extLst>
              <a:ext uri="{FF2B5EF4-FFF2-40B4-BE49-F238E27FC236}">
                <a16:creationId xmlns:a16="http://schemas.microsoft.com/office/drawing/2014/main" id="{60EA9E2C-B1F4-4795-AB1D-6E4725F113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1" name="图片 9" descr="66918-OCOV0T-254">
            <a:extLst>
              <a:ext uri="{FF2B5EF4-FFF2-40B4-BE49-F238E27FC236}">
                <a16:creationId xmlns:a16="http://schemas.microsoft.com/office/drawing/2014/main" id="{7634684A-B42A-4295-852E-B1DD054A7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2" name="图片 13" descr="66918-OCOV0T-254">
            <a:extLst>
              <a:ext uri="{FF2B5EF4-FFF2-40B4-BE49-F238E27FC236}">
                <a16:creationId xmlns:a16="http://schemas.microsoft.com/office/drawing/2014/main" id="{6BEB637E-5FC8-4CCC-8904-8D5AFE88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E695E6B3-A23B-40D2-8BBE-B756CD5F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10A9F-0C45-4999-A5BC-BC34A6CC031C}"/>
              </a:ext>
            </a:extLst>
          </p:cNvPr>
          <p:cNvSpPr txBox="1"/>
          <p:nvPr/>
        </p:nvSpPr>
        <p:spPr>
          <a:xfrm>
            <a:off x="929005" y="2118681"/>
            <a:ext cx="95408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Chọn 1 chậu hoa mà em thích.</a:t>
            </a:r>
          </a:p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chậu hoa chứa 1 câu hỏi, em dùng bàn tay ra kí hiệu tương ứng với câu trả lời em chọn.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280C9-5272-4BF1-8735-96545B97CD93}"/>
              </a:ext>
            </a:extLst>
          </p:cNvPr>
          <p:cNvGrpSpPr/>
          <p:nvPr/>
        </p:nvGrpSpPr>
        <p:grpSpPr>
          <a:xfrm>
            <a:off x="9006205" y="5018405"/>
            <a:ext cx="3255963" cy="1792288"/>
            <a:chOff x="9006205" y="5018405"/>
            <a:chExt cx="3255963" cy="1792288"/>
          </a:xfrm>
        </p:grpSpPr>
        <p:pic>
          <p:nvPicPr>
            <p:cNvPr id="16" name="Picture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D6CD78B-5DE4-48EA-B6B1-D8B3D351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80" y="5018405"/>
              <a:ext cx="1792288" cy="1792288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A5B6C1C-22A5-4BFB-9BD7-68E744CE467C}"/>
                </a:ext>
              </a:extLst>
            </p:cNvPr>
            <p:cNvSpPr/>
            <p:nvPr/>
          </p:nvSpPr>
          <p:spPr>
            <a:xfrm>
              <a:off x="9006205" y="6061481"/>
              <a:ext cx="1792287" cy="538480"/>
            </a:xfrm>
            <a:prstGeom prst="roundRect">
              <a:avLst/>
            </a:prstGeom>
            <a:solidFill>
              <a:srgbClr val="494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28,26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27,36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25,27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24,56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9" y="1291693"/>
            <a:ext cx="762111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3 cm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683576" y="2548007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8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,04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30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,14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314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  <p:sp>
        <p:nvSpPr>
          <p:cNvPr id="26" name="Rectangle: Rounded Corners 29">
            <a:extLst>
              <a:ext uri="{FF2B5EF4-FFF2-40B4-BE49-F238E27FC236}">
                <a16:creationId xmlns:a16="http://schemas.microsoft.com/office/drawing/2014/main" id="{3F4FB9CC-49FC-44DA-8229-005841041ABB}"/>
              </a:ext>
            </a:extLst>
          </p:cNvPr>
          <p:cNvSpPr/>
          <p:nvPr/>
        </p:nvSpPr>
        <p:spPr>
          <a:xfrm>
            <a:off x="6270588" y="4662660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,56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,36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,57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,45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0,5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334917" y="4641644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28,26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56,52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4"/>
            <a:chOff x="275066" y="3504326"/>
            <a:chExt cx="3484133" cy="8604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25,434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254,34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820876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18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6829251" y="4710295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834</Words>
  <Application>Microsoft Office PowerPoint</Application>
  <PresentationFormat>Widescreen</PresentationFormat>
  <Paragraphs>144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Microsoft YaHei</vt:lpstr>
      <vt:lpstr>#9Slide03 BoosterNextFYBlack</vt:lpstr>
      <vt:lpstr>Calibri</vt:lpstr>
      <vt:lpstr>#9Slide03 AmpleSoft Thin</vt:lpstr>
      <vt:lpstr>Calibri Light</vt:lpstr>
      <vt:lpstr>#9Slide03 AmpleSoft Bold</vt:lpstr>
      <vt:lpstr>#9Slide03 AllRoundGothic</vt:lpstr>
      <vt:lpstr>#9Slide03 Sofia Pro Soft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Tiên Trần</cp:lastModifiedBy>
  <cp:revision>66</cp:revision>
  <dcterms:created xsi:type="dcterms:W3CDTF">2022-01-02T07:41:14Z</dcterms:created>
  <dcterms:modified xsi:type="dcterms:W3CDTF">2022-01-05T15:20:33Z</dcterms:modified>
</cp:coreProperties>
</file>