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0"/>
  </p:notesMasterIdLst>
  <p:sldIdLst>
    <p:sldId id="340" r:id="rId3"/>
    <p:sldId id="383" r:id="rId4"/>
    <p:sldId id="384" r:id="rId5"/>
    <p:sldId id="344" r:id="rId6"/>
    <p:sldId id="343" r:id="rId7"/>
    <p:sldId id="265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 Nguyen" userId="7e36c6dd258c56d1" providerId="LiveId" clId="{EEDC3013-3318-43ED-B2F2-72DB7182DB43}"/>
    <pc:docChg chg="delSld">
      <pc:chgData name="Ha Nguyen" userId="7e36c6dd258c56d1" providerId="LiveId" clId="{EEDC3013-3318-43ED-B2F2-72DB7182DB43}" dt="2022-02-11T04:14:28.043" v="1" actId="47"/>
      <pc:docMkLst>
        <pc:docMk/>
      </pc:docMkLst>
      <pc:sldChg chg="del">
        <pc:chgData name="Ha Nguyen" userId="7e36c6dd258c56d1" providerId="LiveId" clId="{EEDC3013-3318-43ED-B2F2-72DB7182DB43}" dt="2022-02-11T04:14:27.408" v="0" actId="47"/>
        <pc:sldMkLst>
          <pc:docMk/>
          <pc:sldMk cId="0" sldId="261"/>
        </pc:sldMkLst>
      </pc:sldChg>
      <pc:sldChg chg="del">
        <pc:chgData name="Ha Nguyen" userId="7e36c6dd258c56d1" providerId="LiveId" clId="{EEDC3013-3318-43ED-B2F2-72DB7182DB43}" dt="2022-02-11T04:14:28.043" v="1" actId="47"/>
        <pc:sldMkLst>
          <pc:docMk/>
          <pc:sldMk cId="0" sldId="2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12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11717" y="273050"/>
            <a:ext cx="10968567" cy="5854700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endParaRPr sz="1400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1" fontAlgn="base" hangingPunct="1"/>
            <a:endParaRPr sz="1400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en-US" sz="1400" strike="noStrike" noProof="1" dirty="0">
                <a:latin typeface="Arial" pitchFamily="34" charset="0"/>
                <a:ea typeface="Arial" charset="0"/>
                <a:cs typeface="+mn-ea"/>
              </a:rPr>
              <a:pPr lvl="0" algn="r" eaLnBrk="1" fontAlgn="base" hangingPunct="1"/>
              <a:t>‹#›</a:t>
            </a:fld>
            <a:endParaRPr lang="en-US" altLang="en-US" sz="1400" strike="noStrike" noProof="1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C234884A-744C-42B8-8E46-32F9C543E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924DC702-5F4E-4896-B8CD-7AF01D947170}" type="datetimeFigureOut">
              <a:rPr lang="en-US"/>
              <a:pPr>
                <a:defRPr/>
              </a:pPr>
              <a:t>2/11/2022</a:t>
            </a:fld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3F5F8BB3-24BA-44D0-B44B-629D4FB6F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4748F25C-C068-441B-AC3F-CA22BA05C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0B2B25EE-15C2-4229-AD0D-D3EE8EC5B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04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B204540C-CD0B-4023-8E2B-13E68582A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E79EF130-63D5-4889-BDF7-83773C884BD0}" type="datetimeFigureOut">
              <a:rPr lang="en-US"/>
              <a:pPr>
                <a:defRPr/>
              </a:pPr>
              <a:t>2/11/2022</a:t>
            </a:fld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9F044694-9F08-49D1-BB98-081B53DFB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6C9589BE-D83D-4A21-8BA8-08FC9E3BB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A8C42495-988C-4A83-897D-D00037313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83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D5D0922D-34E3-4502-898D-57E46BBAD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CB878F4A-28EC-44DB-8176-078A9D49A9A8}" type="datetimeFigureOut">
              <a:rPr lang="en-US"/>
              <a:pPr>
                <a:defRPr/>
              </a:pPr>
              <a:t>2/11/2022</a:t>
            </a:fld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02C87C8D-DB0A-443C-8359-904F60B67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C736F90B-C072-41DD-88BB-E10C8700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C652AF53-8885-4EE6-AEF0-4A7678349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53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>
            <a:extLst>
              <a:ext uri="{FF2B5EF4-FFF2-40B4-BE49-F238E27FC236}">
                <a16:creationId xmlns:a16="http://schemas.microsoft.com/office/drawing/2014/main" id="{1555608B-19BF-4FA1-A4F7-F6C0B1A5F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3306B46C-2519-4F81-A536-F299FF80D278}" type="datetimeFigureOut">
              <a:rPr lang="en-US"/>
              <a:pPr>
                <a:defRPr/>
              </a:pPr>
              <a:t>2/11/2022</a:t>
            </a:fld>
            <a:endParaRPr lang="en-US"/>
          </a:p>
        </p:txBody>
      </p:sp>
      <p:sp>
        <p:nvSpPr>
          <p:cNvPr id="6" name="Nơi giữ chỗ cho Chân trang 5">
            <a:extLst>
              <a:ext uri="{FF2B5EF4-FFF2-40B4-BE49-F238E27FC236}">
                <a16:creationId xmlns:a16="http://schemas.microsoft.com/office/drawing/2014/main" id="{89CBA84B-C07E-43D2-8AC4-A34723892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6">
            <a:extLst>
              <a:ext uri="{FF2B5EF4-FFF2-40B4-BE49-F238E27FC236}">
                <a16:creationId xmlns:a16="http://schemas.microsoft.com/office/drawing/2014/main" id="{47E88C62-6F86-4D1E-AED9-67918C089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802B9EF2-78A3-433B-BA56-672FC55E6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64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>
            <a:extLst>
              <a:ext uri="{FF2B5EF4-FFF2-40B4-BE49-F238E27FC236}">
                <a16:creationId xmlns:a16="http://schemas.microsoft.com/office/drawing/2014/main" id="{8027C42F-9F0E-402E-8AB6-FD75BB013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CB96ECD5-B22F-438F-89EE-3AABE7D3595A}" type="datetimeFigureOut">
              <a:rPr lang="en-US"/>
              <a:pPr>
                <a:defRPr/>
              </a:pPr>
              <a:t>2/11/2022</a:t>
            </a:fld>
            <a:endParaRPr lang="en-US"/>
          </a:p>
        </p:txBody>
      </p:sp>
      <p:sp>
        <p:nvSpPr>
          <p:cNvPr id="8" name="Nơi giữ chỗ cho Chân trang 7">
            <a:extLst>
              <a:ext uri="{FF2B5EF4-FFF2-40B4-BE49-F238E27FC236}">
                <a16:creationId xmlns:a16="http://schemas.microsoft.com/office/drawing/2014/main" id="{3DC688C4-5F30-4E66-89CC-8ED1471A5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8">
            <a:extLst>
              <a:ext uri="{FF2B5EF4-FFF2-40B4-BE49-F238E27FC236}">
                <a16:creationId xmlns:a16="http://schemas.microsoft.com/office/drawing/2014/main" id="{17FC862F-5035-42F0-836D-C051A09B1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92395EED-C692-4464-8514-8B65ADC72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236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Nơi giữ chỗ cho Ngày tháng 2">
            <a:extLst>
              <a:ext uri="{FF2B5EF4-FFF2-40B4-BE49-F238E27FC236}">
                <a16:creationId xmlns:a16="http://schemas.microsoft.com/office/drawing/2014/main" id="{29994B14-E7C8-486F-809F-BE0C2EF5E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55899909-55E6-4A06-B9C5-E35B893DBE09}" type="datetimeFigureOut">
              <a:rPr lang="en-US"/>
              <a:pPr>
                <a:defRPr/>
              </a:pPr>
              <a:t>2/11/2022</a:t>
            </a:fld>
            <a:endParaRPr lang="en-US"/>
          </a:p>
        </p:txBody>
      </p:sp>
      <p:sp>
        <p:nvSpPr>
          <p:cNvPr id="4" name="Nơi giữ chỗ cho Chân trang 3">
            <a:extLst>
              <a:ext uri="{FF2B5EF4-FFF2-40B4-BE49-F238E27FC236}">
                <a16:creationId xmlns:a16="http://schemas.microsoft.com/office/drawing/2014/main" id="{0F4BE9C6-66E0-4A63-A79C-838BC8877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4">
            <a:extLst>
              <a:ext uri="{FF2B5EF4-FFF2-40B4-BE49-F238E27FC236}">
                <a16:creationId xmlns:a16="http://schemas.microsoft.com/office/drawing/2014/main" id="{AAC2A9B7-CCBA-4F1E-AF7E-BE2D7D794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3F3AE041-E729-4120-AAEC-BE122C205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780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>
            <a:extLst>
              <a:ext uri="{FF2B5EF4-FFF2-40B4-BE49-F238E27FC236}">
                <a16:creationId xmlns:a16="http://schemas.microsoft.com/office/drawing/2014/main" id="{6C63E9E6-B13B-43E5-9ACE-2E892A08A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845513EF-1545-45BE-B1EC-E8D7C239A2B8}" type="datetimeFigureOut">
              <a:rPr lang="en-US"/>
              <a:pPr>
                <a:defRPr/>
              </a:pPr>
              <a:t>2/11/2022</a:t>
            </a:fld>
            <a:endParaRPr lang="en-US"/>
          </a:p>
        </p:txBody>
      </p:sp>
      <p:sp>
        <p:nvSpPr>
          <p:cNvPr id="3" name="Nơi giữ chỗ cho Chân trang 2">
            <a:extLst>
              <a:ext uri="{FF2B5EF4-FFF2-40B4-BE49-F238E27FC236}">
                <a16:creationId xmlns:a16="http://schemas.microsoft.com/office/drawing/2014/main" id="{FE2D9CAB-B4E4-487B-AF36-EBCD854BF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3">
            <a:extLst>
              <a:ext uri="{FF2B5EF4-FFF2-40B4-BE49-F238E27FC236}">
                <a16:creationId xmlns:a16="http://schemas.microsoft.com/office/drawing/2014/main" id="{15B361CC-3774-47F0-A397-7A7790441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F637A585-B501-4AAD-ACDF-93BEBCF11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6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Nơi giữ chỗ cho Ngày tháng 4">
            <a:extLst>
              <a:ext uri="{FF2B5EF4-FFF2-40B4-BE49-F238E27FC236}">
                <a16:creationId xmlns:a16="http://schemas.microsoft.com/office/drawing/2014/main" id="{3C0453B2-2748-4FD9-9BAB-DBD71197C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B3E1892B-DE86-4FC2-9CC0-1F962EC0AB40}" type="datetimeFigureOut">
              <a:rPr lang="en-US"/>
              <a:pPr>
                <a:defRPr/>
              </a:pPr>
              <a:t>2/11/2022</a:t>
            </a:fld>
            <a:endParaRPr lang="en-US"/>
          </a:p>
        </p:txBody>
      </p:sp>
      <p:sp>
        <p:nvSpPr>
          <p:cNvPr id="6" name="Nơi giữ chỗ cho Chân trang 5">
            <a:extLst>
              <a:ext uri="{FF2B5EF4-FFF2-40B4-BE49-F238E27FC236}">
                <a16:creationId xmlns:a16="http://schemas.microsoft.com/office/drawing/2014/main" id="{443C89EE-1DE1-44AF-B67E-E98FE19D9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6">
            <a:extLst>
              <a:ext uri="{FF2B5EF4-FFF2-40B4-BE49-F238E27FC236}">
                <a16:creationId xmlns:a16="http://schemas.microsoft.com/office/drawing/2014/main" id="{F073734B-A538-4853-8351-090EC0358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9E418DED-5835-4BD7-A4A9-AD77F6E15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631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Nơi giữ chỗ cho Ngày tháng 4">
            <a:extLst>
              <a:ext uri="{FF2B5EF4-FFF2-40B4-BE49-F238E27FC236}">
                <a16:creationId xmlns:a16="http://schemas.microsoft.com/office/drawing/2014/main" id="{D5BE677C-70C1-47A6-B745-6F5BF215B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4B831B03-528A-490E-A632-6CA9C8920BBF}" type="datetimeFigureOut">
              <a:rPr lang="en-US"/>
              <a:pPr>
                <a:defRPr/>
              </a:pPr>
              <a:t>2/11/2022</a:t>
            </a:fld>
            <a:endParaRPr lang="en-US"/>
          </a:p>
        </p:txBody>
      </p:sp>
      <p:sp>
        <p:nvSpPr>
          <p:cNvPr id="6" name="Nơi giữ chỗ cho Chân trang 5">
            <a:extLst>
              <a:ext uri="{FF2B5EF4-FFF2-40B4-BE49-F238E27FC236}">
                <a16:creationId xmlns:a16="http://schemas.microsoft.com/office/drawing/2014/main" id="{8DD6E66C-44FB-4E44-88F7-84FBA3252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6">
            <a:extLst>
              <a:ext uri="{FF2B5EF4-FFF2-40B4-BE49-F238E27FC236}">
                <a16:creationId xmlns:a16="http://schemas.microsoft.com/office/drawing/2014/main" id="{E4881367-F31A-4DC4-A152-A07D81267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792DD0D6-55A5-44F0-AE14-A0BB97B35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18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FFD02E36-0F6E-4B17-956C-99121938A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CFF96C02-7A57-4D1D-BD5A-B6D2BB4B4B54}" type="datetimeFigureOut">
              <a:rPr lang="en-US"/>
              <a:pPr>
                <a:defRPr/>
              </a:pPr>
              <a:t>2/11/2022</a:t>
            </a:fld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922316FE-A3BA-4AFF-96CA-5E73A71F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B52C22A7-F8C7-4054-A03C-51DF2F743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3FDBD98C-454C-498E-90B6-E77BD6B5E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67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2698DB5C-6B22-440B-9C54-AECB453EF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0735AD3E-90E5-45DD-A7D6-B974F01D2BBA}" type="datetimeFigureOut">
              <a:rPr lang="en-US"/>
              <a:pPr>
                <a:defRPr/>
              </a:pPr>
              <a:t>2/11/2022</a:t>
            </a:fld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B66E39F5-A788-4C68-9358-3B4116EF6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71AC9859-A753-4B59-B27E-CF0F7BA6D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87D4EA22-C00E-4ABE-B5BB-C14BF18A5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8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ơi giữ chỗ cho Tiêu đề 1">
            <a:extLst>
              <a:ext uri="{FF2B5EF4-FFF2-40B4-BE49-F238E27FC236}">
                <a16:creationId xmlns:a16="http://schemas.microsoft.com/office/drawing/2014/main" id="{6C58ECFE-F369-4076-8942-6E8342684D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  <a:endParaRPr lang="en-US" altLang="en-US"/>
          </a:p>
        </p:txBody>
      </p:sp>
      <p:sp>
        <p:nvSpPr>
          <p:cNvPr id="3075" name="Nơi giữ chỗ cho Văn bản 2">
            <a:extLst>
              <a:ext uri="{FF2B5EF4-FFF2-40B4-BE49-F238E27FC236}">
                <a16:creationId xmlns:a16="http://schemas.microsoft.com/office/drawing/2014/main" id="{D0871E67-3B4E-4DC3-831A-D8D4FA24CE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</a:p>
          <a:p>
            <a:pPr lvl="1"/>
            <a:r>
              <a:rPr lang="vi-VN" altLang="en-US"/>
              <a:t>Mức hai</a:t>
            </a:r>
          </a:p>
          <a:p>
            <a:pPr lvl="2"/>
            <a:r>
              <a:rPr lang="vi-VN" altLang="en-US"/>
              <a:t>Mức ba</a:t>
            </a:r>
          </a:p>
          <a:p>
            <a:pPr lvl="3"/>
            <a:r>
              <a:rPr lang="vi-VN" altLang="en-US"/>
              <a:t>Mức bốn</a:t>
            </a:r>
          </a:p>
          <a:p>
            <a:pPr lvl="4"/>
            <a:r>
              <a:rPr lang="vi-VN" altLang="en-US"/>
              <a:t>Mức năm</a:t>
            </a:r>
            <a:endParaRPr lang="en-US" alt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CBB5B5EB-6E57-4FFA-933F-12FC9D3F7D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356D0A-A887-48BC-A723-3EC976DFCE17}" type="datetimeFigureOut">
              <a:rPr lang="en-US"/>
              <a:pPr>
                <a:defRPr/>
              </a:pPr>
              <a:t>2/11/2022</a:t>
            </a:fld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FBA864AC-F3A0-4310-80EA-9D7280CFD4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AB13C22F-1CD1-4E4E-B884-A6C41A9A0D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2CD70D-5F33-464B-9969-6F1885306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4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5E218AF-5E4C-45AF-A0D3-9FE27AC25B0D}"/>
              </a:ext>
            </a:extLst>
          </p:cNvPr>
          <p:cNvSpPr/>
          <p:nvPr/>
        </p:nvSpPr>
        <p:spPr>
          <a:xfrm>
            <a:off x="1752600" y="1066801"/>
            <a:ext cx="89154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TOÁN</a:t>
            </a:r>
          </a:p>
        </p:txBody>
      </p:sp>
      <p:sp>
        <p:nvSpPr>
          <p:cNvPr id="16387" name="WordArt 3">
            <a:extLst>
              <a:ext uri="{FF2B5EF4-FFF2-40B4-BE49-F238E27FC236}">
                <a16:creationId xmlns:a16="http://schemas.microsoft.com/office/drawing/2014/main" id="{86BE0254-E8A5-4569-BCC3-A74D724A9CB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705600" y="4876800"/>
            <a:ext cx="2895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kern="10">
              <a:ln w="19050">
                <a:solidFill>
                  <a:srgbClr val="0033CC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TextBox 1">
            <a:extLst>
              <a:ext uri="{FF2B5EF4-FFF2-40B4-BE49-F238E27FC236}">
                <a16:creationId xmlns:a16="http://schemas.microsoft.com/office/drawing/2014/main" id="{883D122D-59EB-4528-96FD-510AEDE3C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113" y="304801"/>
            <a:ext cx="853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PHÚC LỢI</a:t>
            </a:r>
            <a:endParaRPr lang="en-GB" altLang="en-US" sz="36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3FB0351-2EF2-4D92-935D-9E03908F047E}"/>
              </a:ext>
            </a:extLst>
          </p:cNvPr>
          <p:cNvSpPr/>
          <p:nvPr/>
        </p:nvSpPr>
        <p:spPr>
          <a:xfrm>
            <a:off x="1752600" y="1066801"/>
            <a:ext cx="89154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</a:p>
        </p:txBody>
      </p:sp>
      <p:sp>
        <p:nvSpPr>
          <p:cNvPr id="17411" name="WordArt 3">
            <a:extLst>
              <a:ext uri="{FF2B5EF4-FFF2-40B4-BE49-F238E27FC236}">
                <a16:creationId xmlns:a16="http://schemas.microsoft.com/office/drawing/2014/main" id="{85604CD3-902E-4C7A-BFE9-4E511B7582B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705600" y="4876800"/>
            <a:ext cx="2895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kern="10">
              <a:ln w="19050">
                <a:solidFill>
                  <a:srgbClr val="0033CC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27D115F-E169-4EF0-A2CA-A392973CF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2A7265A8-525D-4DA4-B758-355295964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HHCN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HHCN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21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52A3455-11EE-4EF6-96E6-9D8B831FCA9E}"/>
              </a:ext>
            </a:extLst>
          </p:cNvPr>
          <p:cNvSpPr/>
          <p:nvPr/>
        </p:nvSpPr>
        <p:spPr>
          <a:xfrm>
            <a:off x="1752600" y="1066801"/>
            <a:ext cx="89154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 TIÊU</a:t>
            </a:r>
          </a:p>
        </p:txBody>
      </p:sp>
      <p:sp>
        <p:nvSpPr>
          <p:cNvPr id="23555" name="WordArt 3">
            <a:extLst>
              <a:ext uri="{FF2B5EF4-FFF2-40B4-BE49-F238E27FC236}">
                <a16:creationId xmlns:a16="http://schemas.microsoft.com/office/drawing/2014/main" id="{B68BB356-1007-4CC2-A5C4-57A02C84089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705600" y="4876800"/>
            <a:ext cx="2895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kern="10">
              <a:ln w="19050">
                <a:solidFill>
                  <a:srgbClr val="0033CC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6" name="TextBox 2">
            <a:extLst>
              <a:ext uri="{FF2B5EF4-FFF2-40B4-BE49-F238E27FC236}">
                <a16:creationId xmlns:a16="http://schemas.microsoft.com/office/drawing/2014/main" id="{FD3784AC-0799-4C7E-937C-F678923A3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76" y="2438400"/>
            <a:ext cx="65627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tính diện tích xung quanh, diện tích toàn phần của HHCN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vào giải toán.</a:t>
            </a:r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AE8F27C-3D49-4451-A485-8871B8A694AA}"/>
              </a:ext>
            </a:extLst>
          </p:cNvPr>
          <p:cNvSpPr/>
          <p:nvPr/>
        </p:nvSpPr>
        <p:spPr>
          <a:xfrm>
            <a:off x="1752600" y="1066801"/>
            <a:ext cx="89154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sp>
        <p:nvSpPr>
          <p:cNvPr id="24579" name="WordArt 3">
            <a:extLst>
              <a:ext uri="{FF2B5EF4-FFF2-40B4-BE49-F238E27FC236}">
                <a16:creationId xmlns:a16="http://schemas.microsoft.com/office/drawing/2014/main" id="{EEF5A0DE-17C6-4B9A-9BF8-BB80A55C3F2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705600" y="4876800"/>
            <a:ext cx="2895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kern="10">
              <a:ln w="19050">
                <a:solidFill>
                  <a:srgbClr val="0033CC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2" descr="Parchment"/>
          <p:cNvSpPr txBox="1"/>
          <p:nvPr/>
        </p:nvSpPr>
        <p:spPr>
          <a:xfrm>
            <a:off x="24130" y="13335"/>
            <a:ext cx="12246610" cy="6949440"/>
          </a:xfrm>
          <a:prstGeom prst="rect">
            <a:avLst/>
          </a:prstGeom>
          <a:blipFill rotWithShape="1">
            <a:blip r:embed="rId2"/>
          </a:blipFill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endParaRPr dirty="0"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</p:txBody>
      </p:sp>
      <p:sp>
        <p:nvSpPr>
          <p:cNvPr id="92164" name="Text Box 4"/>
          <p:cNvSpPr txBox="1"/>
          <p:nvPr/>
        </p:nvSpPr>
        <p:spPr>
          <a:xfrm>
            <a:off x="906145" y="4596130"/>
            <a:ext cx="110045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1,5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92165" name="Text Box 5"/>
          <p:cNvSpPr txBox="1"/>
          <p:nvPr/>
        </p:nvSpPr>
        <p:spPr>
          <a:xfrm>
            <a:off x="3551555" y="4025900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0,6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92166" name="Text Box 6"/>
          <p:cNvSpPr txBox="1"/>
          <p:nvPr/>
        </p:nvSpPr>
        <p:spPr>
          <a:xfrm>
            <a:off x="4191000" y="2743200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8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dm</a:t>
            </a:r>
          </a:p>
        </p:txBody>
      </p:sp>
      <p:sp>
        <p:nvSpPr>
          <p:cNvPr id="92167" name="Text Box 7"/>
          <p:cNvSpPr txBox="1"/>
          <p:nvPr/>
        </p:nvSpPr>
        <p:spPr>
          <a:xfrm>
            <a:off x="4808855" y="2156460"/>
            <a:ext cx="6911975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  </a:t>
            </a:r>
            <a:r>
              <a:rPr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Diện tích xung quanh của thùn</a:t>
            </a:r>
            <a:r>
              <a:rPr lang="vi-VN"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g</a:t>
            </a:r>
            <a:r>
              <a:rPr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là:</a:t>
            </a:r>
          </a:p>
        </p:txBody>
      </p:sp>
      <p:sp>
        <p:nvSpPr>
          <p:cNvPr id="92168" name="Text Box 8"/>
          <p:cNvSpPr txBox="1"/>
          <p:nvPr/>
        </p:nvSpPr>
        <p:spPr>
          <a:xfrm>
            <a:off x="5388610" y="2807970"/>
            <a:ext cx="530225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(</a:t>
            </a:r>
            <a:r>
              <a:rPr lang="vi-VN"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1,5</a:t>
            </a:r>
            <a:r>
              <a:rPr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+ </a:t>
            </a:r>
            <a:r>
              <a:rPr lang="vi-VN"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0,6</a:t>
            </a:r>
            <a:r>
              <a:rPr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) x 2 </a:t>
            </a:r>
            <a:r>
              <a:rPr lang="vi-VN"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x 0,8</a:t>
            </a:r>
            <a:r>
              <a:rPr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 = </a:t>
            </a:r>
            <a:r>
              <a:rPr lang="vi-VN"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3,36</a:t>
            </a:r>
            <a:r>
              <a:rPr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(m</a:t>
            </a:r>
            <a:r>
              <a:rPr sz="2800" b="1" baseline="30000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2 </a:t>
            </a:r>
            <a:r>
              <a:rPr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2169" name="Text Box 9"/>
          <p:cNvSpPr txBox="1"/>
          <p:nvPr/>
        </p:nvSpPr>
        <p:spPr>
          <a:xfrm>
            <a:off x="4572000" y="3515995"/>
            <a:ext cx="609600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   </a:t>
            </a:r>
            <a:r>
              <a:rPr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Diện tích mặt đáy của thùng là:</a:t>
            </a:r>
          </a:p>
        </p:txBody>
      </p:sp>
      <p:sp>
        <p:nvSpPr>
          <p:cNvPr id="92170" name="Text Box 10"/>
          <p:cNvSpPr txBox="1"/>
          <p:nvPr/>
        </p:nvSpPr>
        <p:spPr>
          <a:xfrm>
            <a:off x="5410200" y="4114800"/>
            <a:ext cx="312420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1,5 </a:t>
            </a:r>
            <a:r>
              <a:rPr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x </a:t>
            </a:r>
            <a:r>
              <a:rPr lang="vi-VN"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0,6</a:t>
            </a:r>
            <a:r>
              <a:rPr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= </a:t>
            </a:r>
            <a:r>
              <a:rPr lang="vi-VN"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0,9</a:t>
            </a:r>
            <a:r>
              <a:rPr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(m</a:t>
            </a:r>
            <a:r>
              <a:rPr sz="2800" b="1" baseline="30000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2</a:t>
            </a:r>
            <a:r>
              <a:rPr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2171" name="Text Box 11"/>
          <p:cNvSpPr txBox="1"/>
          <p:nvPr/>
        </p:nvSpPr>
        <p:spPr>
          <a:xfrm>
            <a:off x="4567555" y="4702810"/>
            <a:ext cx="6101715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   </a:t>
            </a:r>
            <a:r>
              <a:rPr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Diện tích </a:t>
            </a:r>
            <a:r>
              <a:rPr lang="vi-VN"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quét sơn là </a:t>
            </a:r>
            <a:r>
              <a:rPr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2172" name="Text Box 12"/>
          <p:cNvSpPr txBox="1"/>
          <p:nvPr/>
        </p:nvSpPr>
        <p:spPr>
          <a:xfrm>
            <a:off x="5105400" y="5191125"/>
            <a:ext cx="381000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3,36</a:t>
            </a:r>
            <a:r>
              <a:rPr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+ </a:t>
            </a:r>
            <a:r>
              <a:rPr lang="vi-VN"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0,9</a:t>
            </a:r>
            <a:r>
              <a:rPr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= </a:t>
            </a:r>
            <a:r>
              <a:rPr lang="vi-VN"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4,26</a:t>
            </a:r>
            <a:r>
              <a:rPr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(m</a:t>
            </a:r>
            <a:r>
              <a:rPr sz="2800" b="1" baseline="30000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2</a:t>
            </a:r>
            <a:r>
              <a:rPr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)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</p:txBody>
      </p:sp>
      <p:sp>
        <p:nvSpPr>
          <p:cNvPr id="92173" name="Text Box 13"/>
          <p:cNvSpPr txBox="1"/>
          <p:nvPr/>
        </p:nvSpPr>
        <p:spPr>
          <a:xfrm>
            <a:off x="6629400" y="5715000"/>
            <a:ext cx="312420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Đáp số: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4,26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m</a:t>
            </a:r>
            <a:r>
              <a:rPr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2</a:t>
            </a:r>
          </a:p>
        </p:txBody>
      </p:sp>
      <p:grpSp>
        <p:nvGrpSpPr>
          <p:cNvPr id="2" name="Group 14"/>
          <p:cNvGrpSpPr/>
          <p:nvPr/>
        </p:nvGrpSpPr>
        <p:grpSpPr>
          <a:xfrm>
            <a:off x="450766" y="2136733"/>
            <a:ext cx="3364948" cy="2398436"/>
            <a:chOff x="370" y="949"/>
            <a:chExt cx="1310" cy="1883"/>
          </a:xfrm>
        </p:grpSpPr>
        <p:grpSp>
          <p:nvGrpSpPr>
            <p:cNvPr id="57357" name="Group 15"/>
            <p:cNvGrpSpPr/>
            <p:nvPr/>
          </p:nvGrpSpPr>
          <p:grpSpPr>
            <a:xfrm>
              <a:off x="370" y="949"/>
              <a:ext cx="1308" cy="1883"/>
              <a:chOff x="423" y="804"/>
              <a:chExt cx="1353" cy="2076"/>
            </a:xfrm>
          </p:grpSpPr>
          <p:sp>
            <p:nvSpPr>
              <p:cNvPr id="57358" name="AutoShape 16"/>
              <p:cNvSpPr/>
              <p:nvPr/>
            </p:nvSpPr>
            <p:spPr>
              <a:xfrm>
                <a:off x="424" y="804"/>
                <a:ext cx="1352" cy="2076"/>
              </a:xfrm>
              <a:prstGeom prst="cube">
                <a:avLst>
                  <a:gd name="adj" fmla="val 25000"/>
                </a:avLst>
              </a:prstGeom>
              <a:solidFill>
                <a:srgbClr val="8FCCD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vl="0" algn="ctr" eaLnBrk="1" hangingPunct="1"/>
                <a:endParaRPr lang="vi-VN" altLang="x-none" dirty="0">
                  <a:latin typeface="Times New Roman" panose="02020603050405020304" pitchFamily="18" charset="0"/>
                  <a:ea typeface="Arial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359" name="AutoShape 17"/>
              <p:cNvSpPr/>
              <p:nvPr/>
            </p:nvSpPr>
            <p:spPr>
              <a:xfrm>
                <a:off x="423" y="816"/>
                <a:ext cx="1353" cy="513"/>
              </a:xfrm>
              <a:prstGeom prst="parallelogram">
                <a:avLst>
                  <a:gd name="adj" fmla="val 97123"/>
                </a:avLst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vl="0" algn="ctr" eaLnBrk="1" hangingPunct="1"/>
                <a:endParaRPr lang="vi-VN" altLang="x-none" dirty="0">
                  <a:latin typeface="Times New Roman" panose="02020603050405020304" pitchFamily="18" charset="0"/>
                  <a:ea typeface="Arial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7360" name="Line 18"/>
            <p:cNvSpPr/>
            <p:nvPr/>
          </p:nvSpPr>
          <p:spPr>
            <a:xfrm flipH="1">
              <a:off x="370" y="2356"/>
              <a:ext cx="254" cy="47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7361" name="Line 19"/>
            <p:cNvSpPr/>
            <p:nvPr/>
          </p:nvSpPr>
          <p:spPr>
            <a:xfrm>
              <a:off x="624" y="960"/>
              <a:ext cx="0" cy="13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7362" name="Line 20"/>
            <p:cNvSpPr/>
            <p:nvPr/>
          </p:nvSpPr>
          <p:spPr>
            <a:xfrm>
              <a:off x="624" y="2356"/>
              <a:ext cx="105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2181" name="Text Box 21"/>
          <p:cNvSpPr txBox="1"/>
          <p:nvPr/>
        </p:nvSpPr>
        <p:spPr>
          <a:xfrm>
            <a:off x="384810" y="223520"/>
            <a:ext cx="8839200" cy="16764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sz="2600" b="1" u="sng" dirty="0">
                <a:solidFill>
                  <a:srgbClr val="FF00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2</a:t>
            </a:r>
            <a:r>
              <a:rPr sz="2600" b="1" dirty="0">
                <a:solidFill>
                  <a:srgbClr val="FF00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sz="2600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 </a:t>
            </a:r>
            <a:r>
              <a:rPr lang="vi-VN" sz="26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cái thùng không nắp hình hộp chữ nhật có chiều dài 1,5 m, chiều rộng 0,6 m chiều cao 8 dm người ta đặt sơn mặt ngoài của thùng. Hỏi diện tích quét sơn là bao nhiêu mét vuông?</a:t>
            </a:r>
          </a:p>
        </p:txBody>
      </p:sp>
      <p:sp>
        <p:nvSpPr>
          <p:cNvPr id="4" name="Text Box 7"/>
          <p:cNvSpPr txBox="1"/>
          <p:nvPr/>
        </p:nvSpPr>
        <p:spPr>
          <a:xfrm>
            <a:off x="4725670" y="1698625"/>
            <a:ext cx="579120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  </a:t>
            </a:r>
            <a:r>
              <a:rPr lang="vi-VN" sz="2800" b="1" dirty="0">
                <a:solidFill>
                  <a:srgbClr val="92D05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Đổi 8dm = 0,8 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/>
      <p:bldP spid="92166" grpId="0"/>
      <p:bldP spid="92167" grpId="0"/>
      <p:bldP spid="92168" grpId="0"/>
      <p:bldP spid="92169" grpId="0"/>
      <p:bldP spid="92170" grpId="0"/>
      <p:bldP spid="92171" grpId="0"/>
      <p:bldP spid="92172" grpId="0"/>
      <p:bldP spid="92173" grpId="0"/>
      <p:bldP spid="92181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2" descr="Parchment"/>
          <p:cNvSpPr txBox="1"/>
          <p:nvPr/>
        </p:nvSpPr>
        <p:spPr>
          <a:xfrm>
            <a:off x="358140" y="5697220"/>
            <a:ext cx="12246610" cy="518160"/>
          </a:xfrm>
          <a:prstGeom prst="rect">
            <a:avLst/>
          </a:prstGeom>
          <a:blipFill rotWithShape="1">
            <a:blip r:embed="rId2"/>
          </a:blipFill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  <a:sym typeface="+mn-ea"/>
              </a:rPr>
              <a:t>d. Diện tích xung quanh của 2 hình hộp chữ nhật không bằng nhau</a:t>
            </a:r>
          </a:p>
        </p:txBody>
      </p:sp>
      <p:sp>
        <p:nvSpPr>
          <p:cNvPr id="92164" name="Text Box 4"/>
          <p:cNvSpPr txBox="1"/>
          <p:nvPr/>
        </p:nvSpPr>
        <p:spPr>
          <a:xfrm>
            <a:off x="717550" y="3194685"/>
            <a:ext cx="146748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2,5 d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92165" name="Text Box 5"/>
          <p:cNvSpPr txBox="1"/>
          <p:nvPr/>
        </p:nvSpPr>
        <p:spPr>
          <a:xfrm>
            <a:off x="3440430" y="2657475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1,5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d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92166" name="Text Box 6"/>
          <p:cNvSpPr txBox="1"/>
          <p:nvPr/>
        </p:nvSpPr>
        <p:spPr>
          <a:xfrm>
            <a:off x="3820795" y="1475105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1,2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d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92167" name="Text Box 7"/>
          <p:cNvSpPr txBox="1"/>
          <p:nvPr/>
        </p:nvSpPr>
        <p:spPr>
          <a:xfrm>
            <a:off x="238760" y="4453255"/>
            <a:ext cx="1085088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b. Diện tích toàn phần của 2 hình hộp chữ nhật không bằng nhau</a:t>
            </a:r>
          </a:p>
        </p:txBody>
      </p:sp>
      <p:sp>
        <p:nvSpPr>
          <p:cNvPr id="92168" name="Text Box 8"/>
          <p:cNvSpPr txBox="1"/>
          <p:nvPr/>
        </p:nvSpPr>
        <p:spPr>
          <a:xfrm>
            <a:off x="304800" y="5066665"/>
            <a:ext cx="1100836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c. Diện tích xung quanh của 2 hình hộp chữ nhật bằng nhau</a:t>
            </a:r>
          </a:p>
        </p:txBody>
      </p:sp>
      <p:sp>
        <p:nvSpPr>
          <p:cNvPr id="92169" name="Text Box 9"/>
          <p:cNvSpPr txBox="1"/>
          <p:nvPr/>
        </p:nvSpPr>
        <p:spPr>
          <a:xfrm>
            <a:off x="10883900" y="5746115"/>
            <a:ext cx="89090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itchFamily="18" charset="0"/>
              </a:rPr>
              <a:t>Đ</a:t>
            </a:r>
          </a:p>
        </p:txBody>
      </p:sp>
      <p:grpSp>
        <p:nvGrpSpPr>
          <p:cNvPr id="2" name="Group 14"/>
          <p:cNvGrpSpPr/>
          <p:nvPr/>
        </p:nvGrpSpPr>
        <p:grpSpPr>
          <a:xfrm>
            <a:off x="458320" y="900907"/>
            <a:ext cx="3267340" cy="2221387"/>
            <a:chOff x="412" y="1088"/>
            <a:chExt cx="1272" cy="1744"/>
          </a:xfrm>
        </p:grpSpPr>
        <p:sp>
          <p:nvSpPr>
            <p:cNvPr id="57358" name="AutoShape 16"/>
            <p:cNvSpPr/>
            <p:nvPr/>
          </p:nvSpPr>
          <p:spPr>
            <a:xfrm>
              <a:off x="412" y="1097"/>
              <a:ext cx="1268" cy="1735"/>
            </a:xfrm>
            <a:prstGeom prst="cube">
              <a:avLst>
                <a:gd name="adj" fmla="val 25000"/>
              </a:avLst>
            </a:prstGeom>
            <a:solidFill>
              <a:srgbClr val="8FCCD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algn="ctr" eaLnBrk="1" hangingPunct="1"/>
              <a:endParaRPr lang="vi-VN" altLang="x-none" dirty="0"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7360" name="Line 18"/>
            <p:cNvSpPr/>
            <p:nvPr/>
          </p:nvSpPr>
          <p:spPr>
            <a:xfrm flipH="1">
              <a:off x="412" y="2366"/>
              <a:ext cx="212" cy="46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7361" name="Line 19"/>
            <p:cNvSpPr/>
            <p:nvPr/>
          </p:nvSpPr>
          <p:spPr>
            <a:xfrm flipH="1">
              <a:off x="624" y="1088"/>
              <a:ext cx="4" cy="136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7362" name="Line 20"/>
            <p:cNvSpPr/>
            <p:nvPr/>
          </p:nvSpPr>
          <p:spPr>
            <a:xfrm>
              <a:off x="628" y="2366"/>
              <a:ext cx="105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2181" name="Text Box 21"/>
          <p:cNvSpPr txBox="1"/>
          <p:nvPr/>
        </p:nvSpPr>
        <p:spPr>
          <a:xfrm>
            <a:off x="384810" y="223520"/>
            <a:ext cx="8839200" cy="48768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sz="2600" b="1" u="sng" dirty="0">
                <a:solidFill>
                  <a:srgbClr val="FF00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vi-VN" sz="2600" b="1" u="sng" dirty="0">
                <a:solidFill>
                  <a:srgbClr val="FF0066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3: </a:t>
            </a:r>
          </a:p>
        </p:txBody>
      </p:sp>
      <p:sp>
        <p:nvSpPr>
          <p:cNvPr id="4" name="Text Box 7"/>
          <p:cNvSpPr txBox="1"/>
          <p:nvPr/>
        </p:nvSpPr>
        <p:spPr>
          <a:xfrm>
            <a:off x="165100" y="3734435"/>
            <a:ext cx="10151745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 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a. Diện tích toàn phần của 2 hình hộp chữ nhật bằng nhau</a:t>
            </a:r>
          </a:p>
        </p:txBody>
      </p:sp>
      <p:sp>
        <p:nvSpPr>
          <p:cNvPr id="3" name="Text Box 9"/>
          <p:cNvSpPr txBox="1"/>
          <p:nvPr/>
        </p:nvSpPr>
        <p:spPr>
          <a:xfrm>
            <a:off x="10574655" y="3787775"/>
            <a:ext cx="89090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itchFamily="18" charset="0"/>
              </a:rPr>
              <a:t>Đ</a:t>
            </a:r>
          </a:p>
        </p:txBody>
      </p:sp>
      <p:sp>
        <p:nvSpPr>
          <p:cNvPr id="5" name="Text Box 9"/>
          <p:cNvSpPr txBox="1"/>
          <p:nvPr/>
        </p:nvSpPr>
        <p:spPr>
          <a:xfrm>
            <a:off x="10549255" y="4471035"/>
            <a:ext cx="890905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6" name="Text Box 9"/>
          <p:cNvSpPr txBox="1"/>
          <p:nvPr/>
        </p:nvSpPr>
        <p:spPr>
          <a:xfrm>
            <a:off x="10645775" y="5078095"/>
            <a:ext cx="890905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rgbClr val="0033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s</a:t>
            </a:r>
          </a:p>
        </p:txBody>
      </p:sp>
      <p:grpSp>
        <p:nvGrpSpPr>
          <p:cNvPr id="7" name="Group 14"/>
          <p:cNvGrpSpPr/>
          <p:nvPr/>
        </p:nvGrpSpPr>
        <p:grpSpPr>
          <a:xfrm>
            <a:off x="5431790" y="972185"/>
            <a:ext cx="2145030" cy="2384425"/>
            <a:chOff x="240" y="960"/>
            <a:chExt cx="1440" cy="1872"/>
          </a:xfrm>
        </p:grpSpPr>
        <p:sp>
          <p:nvSpPr>
            <p:cNvPr id="8" name="AutoShape 16"/>
            <p:cNvSpPr/>
            <p:nvPr/>
          </p:nvSpPr>
          <p:spPr>
            <a:xfrm>
              <a:off x="240" y="960"/>
              <a:ext cx="1440" cy="1872"/>
            </a:xfrm>
            <a:prstGeom prst="cube">
              <a:avLst>
                <a:gd name="adj" fmla="val 25000"/>
              </a:avLst>
            </a:prstGeom>
            <a:solidFill>
              <a:srgbClr val="8FCCD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algn="ctr" eaLnBrk="1" hangingPunct="1"/>
              <a:endParaRPr lang="vi-VN" altLang="x-none" dirty="0"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Line 18"/>
            <p:cNvSpPr/>
            <p:nvPr/>
          </p:nvSpPr>
          <p:spPr>
            <a:xfrm flipH="1">
              <a:off x="240" y="2448"/>
              <a:ext cx="384" cy="3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Line 19"/>
            <p:cNvSpPr/>
            <p:nvPr/>
          </p:nvSpPr>
          <p:spPr>
            <a:xfrm>
              <a:off x="624" y="960"/>
              <a:ext cx="0" cy="14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Line 20"/>
            <p:cNvSpPr/>
            <p:nvPr/>
          </p:nvSpPr>
          <p:spPr>
            <a:xfrm>
              <a:off x="624" y="2448"/>
              <a:ext cx="105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 Box 4"/>
          <p:cNvSpPr txBox="1"/>
          <p:nvPr/>
        </p:nvSpPr>
        <p:spPr>
          <a:xfrm>
            <a:off x="7588250" y="1561465"/>
            <a:ext cx="146748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2,5 d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23" name="Text Box 5"/>
          <p:cNvSpPr txBox="1"/>
          <p:nvPr/>
        </p:nvSpPr>
        <p:spPr>
          <a:xfrm>
            <a:off x="5708650" y="3348355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1,5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d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m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 Box 6"/>
          <p:cNvSpPr txBox="1"/>
          <p:nvPr/>
        </p:nvSpPr>
        <p:spPr>
          <a:xfrm>
            <a:off x="7262495" y="2958465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1,2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d</a:t>
            </a:r>
            <a:r>
              <a:rPr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m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5" grpId="0" animBg="1"/>
      <p:bldP spid="92164" grpId="0"/>
      <p:bldP spid="92165" grpId="0"/>
      <p:bldP spid="92166" grpId="0"/>
      <p:bldP spid="92167" grpId="0"/>
      <p:bldP spid="92168" grpId="0"/>
      <p:bldP spid="92169" grpId="0"/>
      <p:bldP spid="92181" grpId="0"/>
      <p:bldP spid="4" grpId="0"/>
      <p:bldP spid="3" grpId="0"/>
      <p:bldP spid="5" grpId="0"/>
      <p:bldP spid="6" grpId="0"/>
      <p:bldP spid="1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254</Words>
  <Application>Microsoft Office PowerPoint</Application>
  <PresentationFormat>Màn hình rộng</PresentationFormat>
  <Paragraphs>52</Paragraphs>
  <Slides>7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Chủ đề của Office</vt:lpstr>
      <vt:lpstr>Bản trình bày PowerPoint</vt:lpstr>
      <vt:lpstr>Bản trình bày PowerPoint</vt:lpstr>
      <vt:lpstr>Nêu quy tắc và công thức tính 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ASUS PC</dc:creator>
  <cp:lastModifiedBy>Ha Nguyen</cp:lastModifiedBy>
  <cp:revision>22</cp:revision>
  <dcterms:created xsi:type="dcterms:W3CDTF">2018-01-28T21:55:00Z</dcterms:created>
  <dcterms:modified xsi:type="dcterms:W3CDTF">2022-02-11T04:14:32Z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1033-10.1.0.5644</vt:lpwstr>
  </property>
</Properties>
</file>