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70" r:id="rId6"/>
    <p:sldId id="271" r:id="rId7"/>
    <p:sldId id="272" r:id="rId8"/>
    <p:sldId id="269" r:id="rId9"/>
    <p:sldId id="296" r:id="rId10"/>
    <p:sldId id="273" r:id="rId11"/>
    <p:sldId id="274" r:id="rId12"/>
    <p:sldId id="275" r:id="rId13"/>
    <p:sldId id="277" r:id="rId14"/>
    <p:sldId id="278" r:id="rId15"/>
    <p:sldId id="276" r:id="rId16"/>
    <p:sldId id="295" r:id="rId17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Life Savers" panose="020B0604020202020204" charset="0"/>
      <p:regular r:id="rId24"/>
      <p:bold r:id="rId25"/>
    </p:embeddedFont>
    <p:embeddedFont>
      <p:font typeface="Patrick Hand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Ubuntu" panose="020B060402020202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5.xml"/><Relationship Id="rId4" Type="http://schemas.openxmlformats.org/officeDocument/2006/relationships/slide" Target="../slides/slide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14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42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82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51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1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5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93" r:id="rId4"/>
    <p:sldLayoutId id="2147483653" r:id="rId5"/>
    <p:sldLayoutId id="2147483690" r:id="rId6"/>
    <p:sldLayoutId id="2147483659" r:id="rId7"/>
    <p:sldLayoutId id="2147483660" r:id="rId8"/>
    <p:sldLayoutId id="2147483665" r:id="rId9"/>
    <p:sldLayoutId id="2147483691" r:id="rId10"/>
    <p:sldLayoutId id="2147483666" r:id="rId11"/>
    <p:sldLayoutId id="2147483668" r:id="rId12"/>
    <p:sldLayoutId id="2147483670" r:id="rId13"/>
    <p:sldLayoutId id="2147483671" r:id="rId14"/>
    <p:sldLayoutId id="2147483672" r:id="rId15"/>
    <p:sldLayoutId id="2147483676" r:id="rId16"/>
    <p:sldLayoutId id="2147483692" r:id="rId17"/>
    <p:sldLayoutId id="2147483683" r:id="rId18"/>
    <p:sldLayoutId id="2147483695" r:id="rId19"/>
    <p:sldLayoutId id="2147483694" r:id="rId20"/>
    <p:sldLayoutId id="2147483686" r:id="rId21"/>
    <p:sldLayoutId id="214748368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trang 119)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>
            <a:extLst>
              <a:ext uri="{FF2B5EF4-FFF2-40B4-BE49-F238E27FC236}">
                <a16:creationId xmlns:a16="http://schemas.microsoft.com/office/drawing/2014/main" id="{DF86B74B-F490-4045-B98D-2A446DB164B2}"/>
              </a:ext>
            </a:extLst>
          </p:cNvPr>
          <p:cNvSpPr/>
          <p:nvPr/>
        </p:nvSpPr>
        <p:spPr>
          <a:xfrm>
            <a:off x="2084089" y="3919625"/>
            <a:ext cx="7809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sz="2700">
              <a:solidFill>
                <a:srgbClr val="0000FF"/>
              </a:solidFill>
            </a:endParaRPr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id="{CE490B01-913D-46D6-A2B4-BA868FFA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607" y="357406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0,109dm</a:t>
            </a:r>
            <a:r>
              <a:rPr lang="en-US" altLang="en-US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700"/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4A22C296-D3A8-41C0-8EA1-B12A38F2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319" y="492920"/>
            <a:ext cx="154305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</a:rPr>
              <a:t>2010 cm</a:t>
            </a:r>
            <a:r>
              <a:rPr lang="en-US" altLang="en-US" sz="2700" b="1" baseline="30000">
                <a:solidFill>
                  <a:srgbClr val="0000FF"/>
                </a:solidFill>
              </a:rPr>
              <a:t>3</a:t>
            </a:r>
            <a:endParaRPr lang="en-US" altLang="en-US" sz="2700" b="1">
              <a:solidFill>
                <a:srgbClr val="0000FF"/>
              </a:solidFill>
            </a:endParaRPr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CABDDB0C-B426-49CC-B696-1042DE04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844" y="199596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</a:rPr>
              <a:t>10,125m</a:t>
            </a:r>
            <a:r>
              <a:rPr lang="en-US" altLang="en-US" sz="2700" b="1" baseline="30000">
                <a:solidFill>
                  <a:srgbClr val="0000FF"/>
                </a:solidFill>
              </a:rPr>
              <a:t>3</a:t>
            </a:r>
            <a:endParaRPr lang="en-US" altLang="en-US" sz="2700" b="1">
              <a:solidFill>
                <a:srgbClr val="0000FF"/>
              </a:solidFill>
            </a:endParaRP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949C9833-2A6E-4E3B-B8F7-5194C42C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319" y="2005490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5A20532B-F405-4E8C-A577-7F4923EC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928" y="2064292"/>
            <a:ext cx="1543050" cy="11925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  0,015m</a:t>
            </a:r>
            <a:r>
              <a:rPr lang="en-US" altLang="en-US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700"/>
          </a:p>
        </p:txBody>
      </p:sp>
      <p:sp>
        <p:nvSpPr>
          <p:cNvPr id="32" name="Rectangle 43">
            <a:extLst>
              <a:ext uri="{FF2B5EF4-FFF2-40B4-BE49-F238E27FC236}">
                <a16:creationId xmlns:a16="http://schemas.microsoft.com/office/drawing/2014/main" id="{7DBE2682-314F-4650-BAF9-64A1FC3A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259" y="470298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0000FF"/>
                </a:solidFill>
              </a:rPr>
              <a:t>2005 dm</a:t>
            </a:r>
            <a:r>
              <a:rPr lang="en-US" altLang="en-US" sz="2700" b="1" baseline="30000">
                <a:solidFill>
                  <a:srgbClr val="0000FF"/>
                </a:solidFill>
              </a:rPr>
              <a:t>3</a:t>
            </a:r>
            <a:endParaRPr lang="en-US" altLang="en-US" sz="2700"/>
          </a:p>
        </p:txBody>
      </p:sp>
      <p:sp>
        <p:nvSpPr>
          <p:cNvPr id="33" name="Rectangle 43">
            <a:extLst>
              <a:ext uri="{FF2B5EF4-FFF2-40B4-BE49-F238E27FC236}">
                <a16:creationId xmlns:a16="http://schemas.microsoft.com/office/drawing/2014/main" id="{6B171F38-DF1C-4355-BA96-8FE2332B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3550445"/>
            <a:ext cx="1421606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id="{5D962F40-9349-4DCA-9535-1C73AD7E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172" y="360759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35" name="Rectangle 43">
            <a:extLst>
              <a:ext uri="{FF2B5EF4-FFF2-40B4-BE49-F238E27FC236}">
                <a16:creationId xmlns:a16="http://schemas.microsoft.com/office/drawing/2014/main" id="{CCE58F09-BE84-4B50-A976-5F5A7949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794" y="46434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0912C840-7D40-4B22-BE2B-40812F0B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666" y="689373"/>
            <a:ext cx="1345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37" name="Rectangle 54">
            <a:extLst>
              <a:ext uri="{FF2B5EF4-FFF2-40B4-BE49-F238E27FC236}">
                <a16:creationId xmlns:a16="http://schemas.microsoft.com/office/drawing/2014/main" id="{9DF46BE9-2342-4912-AFA7-5B1D831ED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697" y="2001025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6</a:t>
            </a:r>
          </a:p>
        </p:txBody>
      </p:sp>
      <p:sp>
        <p:nvSpPr>
          <p:cNvPr id="38" name="Rectangle 54">
            <a:extLst>
              <a:ext uri="{FF2B5EF4-FFF2-40B4-BE49-F238E27FC236}">
                <a16:creationId xmlns:a16="http://schemas.microsoft.com/office/drawing/2014/main" id="{FD573B84-AC91-48B0-A7C7-25D029E6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952" y="455117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2</a:t>
            </a:r>
          </a:p>
        </p:txBody>
      </p:sp>
      <p:sp>
        <p:nvSpPr>
          <p:cNvPr id="39" name="Rectangle 54">
            <a:extLst>
              <a:ext uri="{FF2B5EF4-FFF2-40B4-BE49-F238E27FC236}">
                <a16:creationId xmlns:a16="http://schemas.microsoft.com/office/drawing/2014/main" id="{593C3B9E-C127-4CD7-9034-A1475C85F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215" y="484882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3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4EB5D7D-6389-492E-8A09-AF0D8495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534" y="3709989"/>
            <a:ext cx="3786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75FC4034-E2DC-4CDC-9529-9CD1020F0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465" y="4187429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A823F02C-4E56-45C8-82F6-B9323A12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341" y="4173142"/>
            <a:ext cx="4321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0DE2412A-084E-4150-8E93-B787FD5B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697" y="3894223"/>
            <a:ext cx="11096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7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ABB3FB23-0666-486E-9B49-3EB60F8F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3743326"/>
            <a:ext cx="7024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95</a:t>
            </a:r>
          </a:p>
        </p:txBody>
      </p:sp>
      <p:sp>
        <p:nvSpPr>
          <p:cNvPr id="45" name="Line 15">
            <a:extLst>
              <a:ext uri="{FF2B5EF4-FFF2-40B4-BE49-F238E27FC236}">
                <a16:creationId xmlns:a16="http://schemas.microsoft.com/office/drawing/2014/main" id="{F2AF59BE-0AC3-45DC-977E-8543638D1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472" y="4207670"/>
            <a:ext cx="48696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8CC66FAB-8DFF-4F7D-8294-39B343A95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260" y="4207670"/>
            <a:ext cx="10200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122F158C-E719-41FB-8775-A6CE6E2C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169" y="2244806"/>
            <a:ext cx="1485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CC0000"/>
                </a:solidFill>
              </a:rPr>
              <a:t>Bạn được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CC0000"/>
                </a:solidFill>
              </a:rPr>
              <a:t> nhận một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CC0000"/>
                </a:solidFill>
              </a:rPr>
              <a:t>phần quà</a:t>
            </a:r>
            <a:endParaRPr lang="en-US" altLang="en-US" sz="1050" b="1">
              <a:solidFill>
                <a:srgbClr val="CC0000"/>
              </a:solidFill>
            </a:endParaRPr>
          </a:p>
        </p:txBody>
      </p:sp>
      <p:sp>
        <p:nvSpPr>
          <p:cNvPr id="48" name="Rectangle 54">
            <a:extLst>
              <a:ext uri="{FF2B5EF4-FFF2-40B4-BE49-F238E27FC236}">
                <a16:creationId xmlns:a16="http://schemas.microsoft.com/office/drawing/2014/main" id="{5E9B7DA1-675D-432F-8196-9BBBCEBD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375" y="2026028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4</a:t>
            </a: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4EDA7716-2EEB-4B19-9EF4-BEACB0987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779" y="3492402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8</a:t>
            </a: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id="{56353A9D-C01A-48F7-A8A7-2BEFAB15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285" y="3530125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9</a:t>
            </a:r>
          </a:p>
        </p:txBody>
      </p:sp>
      <p:sp>
        <p:nvSpPr>
          <p:cNvPr id="51" name="Rectangle 54">
            <a:extLst>
              <a:ext uri="{FF2B5EF4-FFF2-40B4-BE49-F238E27FC236}">
                <a16:creationId xmlns:a16="http://schemas.microsoft.com/office/drawing/2014/main" id="{B3E88C82-ED2C-4F7F-811C-0EB2AE66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941" y="427434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1</a:t>
            </a:r>
          </a:p>
        </p:txBody>
      </p:sp>
      <p:sp>
        <p:nvSpPr>
          <p:cNvPr id="52" name="Rectangle 56">
            <a:extLst>
              <a:ext uri="{FF2B5EF4-FFF2-40B4-BE49-F238E27FC236}">
                <a16:creationId xmlns:a16="http://schemas.microsoft.com/office/drawing/2014/main" id="{D85CDBE1-E7BE-4FF1-AC84-D0F32EB32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5" y="1589923"/>
            <a:ext cx="9987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Rectangle 54">
            <a:extLst>
              <a:ext uri="{FF2B5EF4-FFF2-40B4-BE49-F238E27FC236}">
                <a16:creationId xmlns:a16="http://schemas.microsoft.com/office/drawing/2014/main" id="{51613DB7-D843-4A64-8B45-EE95DA9F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794" y="3545490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A84909-136B-4993-B924-CB319309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111" y="2001025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CDF4E-3FDF-4448-B792-586C93A6A425}"/>
              </a:ext>
            </a:extLst>
          </p:cNvPr>
          <p:cNvSpPr txBox="1"/>
          <p:nvPr/>
        </p:nvSpPr>
        <p:spPr>
          <a:xfrm>
            <a:off x="2065929" y="385927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/>
      <p:bldP spid="44" grpId="0"/>
      <p:bldP spid="46" grpId="0"/>
      <p:bldP spid="48" grpId="0" animBg="1"/>
      <p:bldP spid="49" grpId="0" animBg="1"/>
      <p:bldP spid="50" grpId="0" animBg="1"/>
      <p:bldP spid="51" grpId="0" animBg="1"/>
      <p:bldP spid="53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92067123-3C3A-4F33-B72B-46676EA8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4" y="722838"/>
            <a:ext cx="771493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xăng-ti-mét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-xi-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B4FA8-B961-4055-B87D-BFC7BC6998B9}"/>
              </a:ext>
            </a:extLst>
          </p:cNvPr>
          <p:cNvSpPr txBox="1"/>
          <p:nvPr/>
        </p:nvSpPr>
        <p:spPr>
          <a:xfrm>
            <a:off x="1729563" y="1757916"/>
            <a:ext cx="23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1952 cm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094C-A956-42D6-9FAE-093256306BC8}"/>
              </a:ext>
            </a:extLst>
          </p:cNvPr>
          <p:cNvSpPr txBox="1"/>
          <p:nvPr/>
        </p:nvSpPr>
        <p:spPr>
          <a:xfrm>
            <a:off x="7245707" y="2362581"/>
            <a:ext cx="23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2015m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5D1C5-10E3-4A9F-8145-E6D272CDA8C8}"/>
              </a:ext>
            </a:extLst>
          </p:cNvPr>
          <p:cNvSpPr txBox="1"/>
          <p:nvPr/>
        </p:nvSpPr>
        <p:spPr>
          <a:xfrm>
            <a:off x="7389628" y="3677493"/>
            <a:ext cx="23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0,919m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1FEAA7-998B-43B7-93D6-420E36A57C65}"/>
                  </a:ext>
                </a:extLst>
              </p:cNvPr>
              <p:cNvSpPr txBox="1"/>
              <p:nvPr/>
            </p:nvSpPr>
            <p:spPr>
              <a:xfrm>
                <a:off x="5337544" y="2911576"/>
                <a:ext cx="1375144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dm</a:t>
                </a:r>
                <a:r>
                  <a:rPr lang="en-US" altLang="en-US" sz="32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1FEAA7-998B-43B7-93D6-420E36A57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44" y="2911576"/>
                <a:ext cx="1375144" cy="803810"/>
              </a:xfrm>
              <a:prstGeom prst="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>
            <a:extLst>
              <a:ext uri="{FF2B5EF4-FFF2-40B4-BE49-F238E27FC236}">
                <a16:creationId xmlns:a16="http://schemas.microsoft.com/office/drawing/2014/main" id="{BC9A115A-1853-4415-8088-A58E8474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50" y="665116"/>
            <a:ext cx="1143000" cy="531812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E1379FA-4206-4609-A3C7-A499E62A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250" y="712183"/>
            <a:ext cx="612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C418AAA-554D-4F2B-9A5A-D6ECCFBF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628" y="1161084"/>
            <a:ext cx="255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0,25m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04104CF-986F-4CD5-878A-04B148F20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277" y="2426249"/>
            <a:ext cx="61980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B754CCF-BA8C-4142-94B4-EF5F28D6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760" y="2475635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07EC970-9E18-45CD-8696-B4C37AC7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761" y="2537547"/>
            <a:ext cx="439764" cy="39975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C633FAE-1023-485C-A3A8-094C958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348" y="2937324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E2FEDC58-FC9B-4EB6-AE41-0365AB0E0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347" y="3043389"/>
            <a:ext cx="438178" cy="417512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2AB32CF-FB1F-4B02-AA9A-5542763C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760" y="3566966"/>
            <a:ext cx="442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2391D1DC-C010-4F95-90A7-FAD5C59F5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760" y="3575326"/>
            <a:ext cx="441326" cy="39816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6036EE8-C868-4314-8DA0-BBFB84A4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510" y="1648460"/>
            <a:ext cx="3598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0,25m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0,250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33475ABB-0EA1-4303-A1B0-36DE1772B200}"/>
              </a:ext>
            </a:extLst>
          </p:cNvPr>
          <p:cNvGrpSpPr>
            <a:grpSpLocks/>
          </p:cNvGrpSpPr>
          <p:nvPr/>
        </p:nvGrpSpPr>
        <p:grpSpPr bwMode="auto">
          <a:xfrm>
            <a:off x="4629560" y="1549079"/>
            <a:ext cx="2362200" cy="877172"/>
            <a:chOff x="4328858" y="4207531"/>
            <a:chExt cx="2362137" cy="877364"/>
          </a:xfrm>
        </p:grpSpPr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2440DD64-2179-425A-BFC6-FE1D058F4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8858" y="4297373"/>
              <a:ext cx="2362137" cy="787522"/>
              <a:chOff x="5702726" y="4539605"/>
              <a:chExt cx="2361512" cy="787892"/>
            </a:xfrm>
          </p:grpSpPr>
          <p:sp>
            <p:nvSpPr>
              <p:cNvPr id="19" name="Text Box 9">
                <a:extLst>
                  <a:ext uri="{FF2B5EF4-FFF2-40B4-BE49-F238E27FC236}">
                    <a16:creationId xmlns:a16="http://schemas.microsoft.com/office/drawing/2014/main" id="{3929E2DC-7B86-40EE-A592-54F42B1CD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2221" y="4539605"/>
                <a:ext cx="822017" cy="461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24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F0EA920E-94DC-48B6-BF86-990597E218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260" y="4865512"/>
                <a:ext cx="854104" cy="461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100</a:t>
                </a:r>
                <a:endPara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10">
                <a:extLst>
                  <a:ext uri="{FF2B5EF4-FFF2-40B4-BE49-F238E27FC236}">
                    <a16:creationId xmlns:a16="http://schemas.microsoft.com/office/drawing/2014/main" id="{A927E09A-1117-42AA-9DCB-4C0EEA110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726" y="4610572"/>
                <a:ext cx="854104" cy="461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  =</a:t>
                </a:r>
                <a:endPara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F9765B72-F0FC-4E68-A536-CF46E5A93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3188" y="4207531"/>
              <a:ext cx="741217" cy="461766"/>
              <a:chOff x="7205663" y="4453280"/>
              <a:chExt cx="741217" cy="462104"/>
            </a:xfrm>
          </p:grpSpPr>
          <p:sp>
            <p:nvSpPr>
              <p:cNvPr id="17" name="Text Box 8">
                <a:extLst>
                  <a:ext uri="{FF2B5EF4-FFF2-40B4-BE49-F238E27FC236}">
                    <a16:creationId xmlns:a16="http://schemas.microsoft.com/office/drawing/2014/main" id="{7B93D5D9-E589-41B4-8B14-FEE83001DF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007" y="4453280"/>
                <a:ext cx="647873" cy="462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25</a:t>
                </a:r>
                <a:endPara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B3D43CA-544E-4628-B9AD-C29D7FEAD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4900613"/>
                <a:ext cx="64928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</p:grpSp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17B5CA8F-F713-4209-8E12-A4B999CB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760" y="4070767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A8A00091-2BD1-47BC-936F-AE878C339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761" y="4132680"/>
            <a:ext cx="457202" cy="398166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E8511FA2-5ACD-43EA-9351-F06A5AB3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550565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DE7A279-EBBA-4A4C-B83D-506FB212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639986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420525D-F699-4F72-B1EA-84C2B721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961" y="1339776"/>
            <a:ext cx="694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913, 232 413 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913 232 413 cm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A90E854-6820-4BAC-87EE-196536AC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286" y="2207574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67B2845-B31C-4CC0-BE4C-0D6EC019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024" y="2013899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12 345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264B7E7B-C666-4B42-876B-8BCDCCDE8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1349" y="2598099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D688716-B968-4A6A-8BF4-18110176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349" y="2561587"/>
            <a:ext cx="122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1 000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712F87B-FE01-483D-B564-55B0B8E5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724" y="2252024"/>
            <a:ext cx="79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3149D6C1-812B-4FD6-929B-730ADDDE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286" y="2202812"/>
            <a:ext cx="302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12,345 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9D65242E-C4DB-4601-875F-CCCD9F60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112" y="3324747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8 372 361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827FF09C-7349-45A1-8B4E-2C75BDF90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899" y="3874022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E1A0916-9593-46FC-8DA7-EBBF0759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137" y="3874022"/>
            <a:ext cx="81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BFF7DE8-CF84-46CA-8CFF-12A66B9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099" y="342793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5780CA6A-CBAB-4973-8304-38CC4B47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762" y="3456510"/>
            <a:ext cx="50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FC3C0441-6587-4F6C-8A18-5D56D8F48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87" y="3427935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8 372 361dm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3F3D327-25B5-48C9-B8E7-FC23B861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286" y="1347564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CE868A93-5D0C-4810-BB88-85819C18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323901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28B34A11-BDC8-40E6-AB59-63483DA1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986" y="2218687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và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3E3126E3-DD2E-402D-8046-47EFD3D2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474" y="333427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và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6DA807F4-2BC4-402C-8B7F-AB98C07D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557848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B4B0A07-C112-4B33-A9EC-981089FD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619760"/>
            <a:ext cx="561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So sánh các số sau đây: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662A6C4-0F27-4CCE-8750-4C009D1F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48" y="1483360"/>
            <a:ext cx="6948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913,232413 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913232413 cm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E621AD4-0A14-4555-B0D5-69B248392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624" y="2469853"/>
            <a:ext cx="576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B9C63B9-32BD-41E1-BE79-7F953092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878" y="2257425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12345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AF379DE1-63A8-4C9F-A5D1-A1A82BB4B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03" y="2841625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CB9B9FE-0533-4426-A54B-12E3CEFA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203" y="2805113"/>
            <a:ext cx="122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6510EE9-99E3-4281-996A-1225A056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578" y="2495550"/>
            <a:ext cx="79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EAD6164A-24C7-4FD6-A07B-FCF9A19D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140" y="2446338"/>
            <a:ext cx="302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12,345 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8E06CD83-FF53-4F37-9536-BD1B184C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602" y="3467289"/>
            <a:ext cx="19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8372361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B4FA8BEA-A5B7-49E8-82B8-50967F950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0389" y="4016564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06E06AD0-0B75-43FC-BBE8-E042229B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627" y="4016564"/>
            <a:ext cx="81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8122A2A3-37D2-47AD-B1AD-7D599CCF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589" y="3570477"/>
            <a:ext cx="79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ED1E3D2D-387D-437E-A921-32153626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624" y="3702557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A6F5C5FB-2140-4F20-88A8-5351F594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077" y="3570477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8372361dm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4E0FA6D6-1A1A-48FF-80D5-B49B6641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508304"/>
            <a:ext cx="57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159D8E73-8E5C-404C-9559-59A29FC8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145931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0A1CD86-98FA-4FD3-A9AA-9F4B730C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390" y="248285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1742878-5FC9-4FE9-A4E9-CFCDC6BF1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14" y="346728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Ôn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tập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củng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-xi-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xăng-ti-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tượng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quan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hệ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giữa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đo).</a:t>
            </a:r>
            <a:br>
              <a:rPr lang="vi-VN" sz="2200" b="0" i="0" dirty="0">
                <a:solidFill>
                  <a:srgbClr val="333333"/>
                </a:solidFill>
                <a:effectLst/>
                <a:latin typeface="+mj-lt"/>
              </a:rPr>
            </a:br>
            <a:endParaRPr sz="2200"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Hộp Văn bản 114">
            <a:extLst>
              <a:ext uri="{FF2B5EF4-FFF2-40B4-BE49-F238E27FC236}">
                <a16:creationId xmlns:a16="http://schemas.microsoft.com/office/drawing/2014/main" id="{6488198E-4F51-4EE2-A641-D633F1085760}"/>
              </a:ext>
            </a:extLst>
          </p:cNvPr>
          <p:cNvSpPr txBox="1"/>
          <p:nvPr/>
        </p:nvSpPr>
        <p:spPr>
          <a:xfrm>
            <a:off x="2858606" y="3020031"/>
            <a:ext cx="5497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961886" y="2253953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975200" y="286497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6496137" y="2925640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Text Box 4">
            <a:extLst>
              <a:ext uri="{FF2B5EF4-FFF2-40B4-BE49-F238E27FC236}">
                <a16:creationId xmlns:a16="http://schemas.microsoft.com/office/drawing/2014/main" id="{D67415E3-7B1F-49D2-A970-182D58EB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33" y="678494"/>
            <a:ext cx="601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Box 5">
            <a:extLst>
              <a:ext uri="{FF2B5EF4-FFF2-40B4-BE49-F238E27FC236}">
                <a16:creationId xmlns:a16="http://schemas.microsoft.com/office/drawing/2014/main" id="{AB5F1539-2668-406E-9BAA-AE36EF9C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555" y="1450573"/>
            <a:ext cx="6781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89" name="Text Box 6">
            <a:extLst>
              <a:ext uri="{FF2B5EF4-FFF2-40B4-BE49-F238E27FC236}">
                <a16:creationId xmlns:a16="http://schemas.microsoft.com/office/drawing/2014/main" id="{8DE3AF08-C8BA-492B-9A2B-8584AE1B2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09" y="3561508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altLang="en-US" sz="3200" b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C5BEACA0-FF69-4334-B018-AA27024B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23" y="718783"/>
            <a:ext cx="6858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Mỗi đơn vị đo thể tích gấp bao nhiêu lần đơn vị bé tiếp liền?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8691DB6-C1A2-4248-9014-F57DDF00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360" y="2382520"/>
            <a:ext cx="6248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Mỗi đơn vị đo thể tích gấp 1000 lần đơn vị bé tiếp liền.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Text Box 4121">
            <a:extLst>
              <a:ext uri="{FF2B5EF4-FFF2-40B4-BE49-F238E27FC236}">
                <a16:creationId xmlns:a16="http://schemas.microsoft.com/office/drawing/2014/main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4" name="Text Box 8">
            <a:extLst>
              <a:ext uri="{FF2B5EF4-FFF2-40B4-BE49-F238E27FC236}">
                <a16:creationId xmlns:a16="http://schemas.microsoft.com/office/drawing/2014/main" id="{F681ABF2-B470-4625-A168-BD7ECDE0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6" y="844190"/>
            <a:ext cx="7916745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45" name="Group 2">
            <a:extLst>
              <a:ext uri="{FF2B5EF4-FFF2-40B4-BE49-F238E27FC236}">
                <a16:creationId xmlns:a16="http://schemas.microsoft.com/office/drawing/2014/main" id="{8E75C30E-15A9-48A3-8100-67AD93D89054}"/>
              </a:ext>
            </a:extLst>
          </p:cNvPr>
          <p:cNvGrpSpPr/>
          <p:nvPr/>
        </p:nvGrpSpPr>
        <p:grpSpPr>
          <a:xfrm>
            <a:off x="1162492" y="2444390"/>
            <a:ext cx="7627089" cy="1461220"/>
            <a:chOff x="1676399" y="2819400"/>
            <a:chExt cx="6928835" cy="1461220"/>
          </a:xfrm>
        </p:grpSpPr>
        <p:sp>
          <p:nvSpPr>
            <p:cNvPr id="4246" name="Text Box 8">
              <a:extLst>
                <a:ext uri="{FF2B5EF4-FFF2-40B4-BE49-F238E27FC236}">
                  <a16:creationId xmlns:a16="http://schemas.microsoft.com/office/drawing/2014/main" id="{64DE57DE-0ABB-4C0D-B133-B81810919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399" y="2971800"/>
              <a:ext cx="6928835" cy="130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47" name="Text Box 10">
              <a:extLst>
                <a:ext uri="{FF2B5EF4-FFF2-40B4-BE49-F238E27FC236}">
                  <a16:creationId xmlns:a16="http://schemas.microsoft.com/office/drawing/2014/main" id="{F7474554-4CF9-4EDB-8CA6-EEE7D47BE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738" y="3488813"/>
              <a:ext cx="1298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4248" name="Group 2">
              <a:extLst>
                <a:ext uri="{FF2B5EF4-FFF2-40B4-BE49-F238E27FC236}">
                  <a16:creationId xmlns:a16="http://schemas.microsoft.com/office/drawing/2014/main" id="{BDD1606C-CF72-428F-800E-4308C88E6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8313" y="2819400"/>
              <a:ext cx="649287" cy="609600"/>
              <a:chOff x="7205663" y="4290568"/>
              <a:chExt cx="649287" cy="610045"/>
            </a:xfrm>
          </p:grpSpPr>
          <p:sp>
            <p:nvSpPr>
              <p:cNvPr id="4249" name="Text Box 8">
                <a:extLst>
                  <a:ext uri="{FF2B5EF4-FFF2-40B4-BE49-F238E27FC236}">
                    <a16:creationId xmlns:a16="http://schemas.microsoft.com/office/drawing/2014/main" id="{A648E541-A152-45DB-AE87-2DBA91723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8687" y="4290568"/>
                <a:ext cx="49133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250" name="Line 11">
                <a:extLst>
                  <a:ext uri="{FF2B5EF4-FFF2-40B4-BE49-F238E27FC236}">
                    <a16:creationId xmlns:a16="http://schemas.microsoft.com/office/drawing/2014/main" id="{3ACCA60A-50E9-4343-B2D5-C58A53B19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4900613"/>
                <a:ext cx="64928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Box 8">
            <a:extLst>
              <a:ext uri="{FF2B5EF4-FFF2-40B4-BE49-F238E27FC236}">
                <a16:creationId xmlns:a16="http://schemas.microsoft.com/office/drawing/2014/main" id="{1B544764-26A4-46F2-B3D9-052CE0D9C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858000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4" name="Text Box 10">
            <a:extLst>
              <a:ext uri="{FF2B5EF4-FFF2-40B4-BE49-F238E27FC236}">
                <a16:creationId xmlns:a16="http://schemas.microsoft.com/office/drawing/2014/main" id="{1AC9FBBD-A070-4A03-9DD3-21FACEE1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" y="244772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5,216m</a:t>
            </a:r>
            <a:r>
              <a:rPr lang="en-US" altLang="en-US" sz="4000" b="1" baseline="30000">
                <a:latin typeface="Times New Roman" panose="02020603050405020304" pitchFamily="18" charset="0"/>
              </a:rPr>
              <a:t>3 </a:t>
            </a:r>
            <a:r>
              <a:rPr lang="en-US" altLang="en-US" sz="4000" b="1">
                <a:latin typeface="Times New Roman" panose="02020603050405020304" pitchFamily="18" charset="0"/>
              </a:rPr>
              <a:t> =…….  dm</a:t>
            </a:r>
            <a:r>
              <a:rPr lang="en-US" altLang="en-US" sz="4000" b="1" baseline="30000">
                <a:latin typeface="Times New Roman" panose="02020603050405020304" pitchFamily="18" charset="0"/>
              </a:rPr>
              <a:t>3 </a:t>
            </a:r>
            <a:r>
              <a:rPr lang="en-US" altLang="en-US" sz="4000" b="1"/>
              <a:t>=     .....     cm</a:t>
            </a:r>
            <a:r>
              <a:rPr lang="en-US" altLang="en-US" sz="4000" b="1" baseline="30000"/>
              <a:t>3</a:t>
            </a: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46097-AB67-4225-9514-21468C32A45D}"/>
              </a:ext>
            </a:extLst>
          </p:cNvPr>
          <p:cNvSpPr txBox="1"/>
          <p:nvPr/>
        </p:nvSpPr>
        <p:spPr>
          <a:xfrm>
            <a:off x="3076353" y="2388781"/>
            <a:ext cx="136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E352B-C3DB-4984-819D-517346BC32F4}"/>
              </a:ext>
            </a:extLst>
          </p:cNvPr>
          <p:cNvSpPr txBox="1"/>
          <p:nvPr/>
        </p:nvSpPr>
        <p:spPr>
          <a:xfrm>
            <a:off x="5747027" y="2388781"/>
            <a:ext cx="262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5 216 000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099" y="2700913"/>
            <a:ext cx="4546859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20000" y="71272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CON SỐ MAY MẮN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542448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462</Words>
  <Application>Microsoft Office PowerPoint</Application>
  <PresentationFormat>On-screen Show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Life Savers</vt:lpstr>
      <vt:lpstr>Patrick Hand</vt:lpstr>
      <vt:lpstr>.VnTime</vt:lpstr>
      <vt:lpstr>Arial</vt:lpstr>
      <vt:lpstr>Ubuntu</vt:lpstr>
      <vt:lpstr>Roboto</vt:lpstr>
      <vt:lpstr>Times New Roman</vt:lpstr>
      <vt:lpstr>Cambria Math</vt:lpstr>
      <vt:lpstr>Science Subject for Elementary - 2nd Grade: Physics by Slidego</vt:lpstr>
      <vt:lpstr>TOÁN 5 LUYỆN TẬP ( trang 119)</vt:lpstr>
      <vt:lpstr>YÊU CẦU CẦN ĐẠT</vt:lpstr>
      <vt:lpstr>KHỞI ĐỘNG</vt:lpstr>
      <vt:lpstr>PowerPoint Presentation</vt:lpstr>
      <vt:lpstr>PowerPoint Presentation</vt:lpstr>
      <vt:lpstr>PowerPoint Presentation</vt:lpstr>
      <vt:lpstr>PowerPoint Presentation</vt:lpstr>
      <vt:lpstr>LUYỆN TẬP</vt:lpstr>
      <vt:lpstr>TRÒ CHƠI: CON SỐ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CHÚC CÁC EM CHĂM NGOAN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ADMIN</cp:lastModifiedBy>
  <cp:revision>5</cp:revision>
  <dcterms:modified xsi:type="dcterms:W3CDTF">2022-02-16T07:08:04Z</dcterms:modified>
</cp:coreProperties>
</file>