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sldIdLst>
    <p:sldId id="308" r:id="rId2"/>
    <p:sldId id="257" r:id="rId3"/>
    <p:sldId id="261" r:id="rId4"/>
    <p:sldId id="262" r:id="rId5"/>
    <p:sldId id="258" r:id="rId6"/>
    <p:sldId id="287" r:id="rId7"/>
    <p:sldId id="288" r:id="rId8"/>
    <p:sldId id="289" r:id="rId9"/>
    <p:sldId id="290" r:id="rId10"/>
    <p:sldId id="291" r:id="rId11"/>
    <p:sldId id="260" r:id="rId12"/>
    <p:sldId id="292" r:id="rId13"/>
    <p:sldId id="264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73" r:id="rId27"/>
    <p:sldId id="305" r:id="rId28"/>
    <p:sldId id="306" r:id="rId29"/>
    <p:sldId id="275" r:id="rId30"/>
    <p:sldId id="283" r:id="rId31"/>
  </p:sldIdLst>
  <p:sldSz cx="12192000" cy="6858000"/>
  <p:notesSz cx="6858000" cy="9144000"/>
  <p:embeddedFontLst>
    <p:embeddedFont>
      <p:font typeface="Amatic SC" panose="00000500000000000000" pitchFamily="2" charset="-79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9D16-C927-42D1-9EAB-907B3215DAC5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03F3-EE02-4281-91ED-E4EBBBB8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52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67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95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73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79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65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5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83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50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421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6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61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3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610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377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833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7989b4430a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7989b4430a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34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7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71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989b4430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989b4430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25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7989b4430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7989b4430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61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b88de76cc8_2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b88de76cc8_2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0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6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09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27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37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8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7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3190649" y="2571407"/>
            <a:ext cx="5701817" cy="21368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10048241" y="1077087"/>
            <a:ext cx="686875" cy="66736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11265637" y="1606796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689336" y="4772951"/>
            <a:ext cx="2152389" cy="1938991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1106667" y="182800"/>
            <a:ext cx="1959229" cy="1637909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46374" y="4372213"/>
            <a:ext cx="1618860" cy="981127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3373599" y="726233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0487" y="3101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2605400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10800000">
            <a:off x="5061605" y="-4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246367" y="5424801"/>
            <a:ext cx="775192" cy="1244873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656133" y="2063734"/>
            <a:ext cx="589667" cy="604165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357899" y="1284725"/>
            <a:ext cx="410943" cy="57908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106680" y="5649981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96633" y="3833767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2023967" y="5510149"/>
            <a:ext cx="931643" cy="1244847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06667" y="3128307"/>
            <a:ext cx="624448" cy="595327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3335101" y="59677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150567" y="4140800"/>
            <a:ext cx="282787" cy="327272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1438897" y="4470800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596233" y="5967734"/>
            <a:ext cx="411000" cy="57913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5090204" y="6224400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497100" y="3389504"/>
            <a:ext cx="525736" cy="693777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10904379" y="96913"/>
            <a:ext cx="775175" cy="1244847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8550662" y="275221"/>
            <a:ext cx="931615" cy="888228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9879088" y="2614345"/>
            <a:ext cx="1554283" cy="975852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10026867" y="4060666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8849735" y="564636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8346747" y="6211948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531635" y="5545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898233" y="1845467"/>
            <a:ext cx="6338400" cy="28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3528800" y="4678233"/>
            <a:ext cx="50772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5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950967" y="4255800"/>
            <a:ext cx="3757200" cy="11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950967" y="1417200"/>
            <a:ext cx="4079600" cy="2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1045084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7438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24"/>
          <p:cNvSpPr/>
          <p:nvPr/>
        </p:nvSpPr>
        <p:spPr>
          <a:xfrm>
            <a:off x="683129" y="705181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24"/>
          <p:cNvSpPr/>
          <p:nvPr/>
        </p:nvSpPr>
        <p:spPr>
          <a:xfrm>
            <a:off x="10505739" y="321496"/>
            <a:ext cx="348260" cy="301168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24"/>
          <p:cNvSpPr/>
          <p:nvPr/>
        </p:nvSpPr>
        <p:spPr>
          <a:xfrm>
            <a:off x="10744811" y="5963214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24"/>
          <p:cNvSpPr/>
          <p:nvPr/>
        </p:nvSpPr>
        <p:spPr>
          <a:xfrm>
            <a:off x="11167883" y="5330532"/>
            <a:ext cx="423341" cy="364533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24"/>
          <p:cNvSpPr/>
          <p:nvPr/>
        </p:nvSpPr>
        <p:spPr>
          <a:xfrm>
            <a:off x="11347034" y="1147651"/>
            <a:ext cx="390393" cy="301172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24"/>
          <p:cNvSpPr/>
          <p:nvPr/>
        </p:nvSpPr>
        <p:spPr>
          <a:xfrm>
            <a:off x="11495900" y="2188462"/>
            <a:ext cx="520981" cy="73414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7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10456885" y="719332"/>
            <a:ext cx="1146843" cy="117504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10926667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7" name="Google Shape;977;p27"/>
          <p:cNvSpPr/>
          <p:nvPr/>
        </p:nvSpPr>
        <p:spPr>
          <a:xfrm rot="2209237">
            <a:off x="1169737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 rot="2209237">
            <a:off x="10001439" y="1400082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10047801" y="589684"/>
            <a:ext cx="357564" cy="259293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5846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1" name="Google Shape;981;p27"/>
          <p:cNvSpPr/>
          <p:nvPr/>
        </p:nvSpPr>
        <p:spPr>
          <a:xfrm flipH="1">
            <a:off x="511727" y="5086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2" name="Google Shape;982;p27"/>
          <p:cNvSpPr/>
          <p:nvPr/>
        </p:nvSpPr>
        <p:spPr>
          <a:xfrm flipH="1">
            <a:off x="837917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3" name="Google Shape;983;p27"/>
          <p:cNvSpPr/>
          <p:nvPr/>
        </p:nvSpPr>
        <p:spPr>
          <a:xfrm flipH="1">
            <a:off x="2210151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4" name="Google Shape;984;p27"/>
          <p:cNvSpPr/>
          <p:nvPr/>
        </p:nvSpPr>
        <p:spPr>
          <a:xfrm flipH="1">
            <a:off x="511727" y="3896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5" name="Google Shape;985;p27"/>
          <p:cNvSpPr/>
          <p:nvPr/>
        </p:nvSpPr>
        <p:spPr>
          <a:xfrm flipH="1">
            <a:off x="11697368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73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11265637" y="1606796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28"/>
          <p:cNvSpPr/>
          <p:nvPr/>
        </p:nvSpPr>
        <p:spPr>
          <a:xfrm>
            <a:off x="3373599" y="726233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28"/>
          <p:cNvSpPr/>
          <p:nvPr/>
        </p:nvSpPr>
        <p:spPr>
          <a:xfrm>
            <a:off x="300487" y="3101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28"/>
          <p:cNvSpPr/>
          <p:nvPr/>
        </p:nvSpPr>
        <p:spPr>
          <a:xfrm>
            <a:off x="0" y="1894200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28"/>
          <p:cNvSpPr/>
          <p:nvPr/>
        </p:nvSpPr>
        <p:spPr>
          <a:xfrm rot="10800000">
            <a:off x="7584639" y="-4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2" name="Google Shape;992;p28"/>
          <p:cNvGrpSpPr/>
          <p:nvPr/>
        </p:nvGrpSpPr>
        <p:grpSpPr>
          <a:xfrm>
            <a:off x="246367" y="5424801"/>
            <a:ext cx="775192" cy="1244873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11233684" y="6132567"/>
            <a:ext cx="589667" cy="604165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976766" y="429792"/>
            <a:ext cx="410943" cy="57908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28"/>
          <p:cNvSpPr/>
          <p:nvPr/>
        </p:nvSpPr>
        <p:spPr>
          <a:xfrm>
            <a:off x="772747" y="4516548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1114251" y="3128307"/>
            <a:ext cx="624448" cy="595327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2385104" y="6208500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11497100" y="3389504"/>
            <a:ext cx="525736" cy="693777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10904379" y="96913"/>
            <a:ext cx="775175" cy="1244847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9183213" y="936065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28"/>
          <p:cNvSpPr/>
          <p:nvPr/>
        </p:nvSpPr>
        <p:spPr>
          <a:xfrm>
            <a:off x="5674484" y="722629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0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11176929" y="476467"/>
            <a:ext cx="1015073" cy="15615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5846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2" name="Google Shape;1042;p29"/>
          <p:cNvSpPr/>
          <p:nvPr/>
        </p:nvSpPr>
        <p:spPr>
          <a:xfrm flipH="1">
            <a:off x="11582679" y="247098"/>
            <a:ext cx="396189" cy="3916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29"/>
          <p:cNvSpPr/>
          <p:nvPr/>
        </p:nvSpPr>
        <p:spPr>
          <a:xfrm flipH="1">
            <a:off x="10857971" y="1356484"/>
            <a:ext cx="254728" cy="25181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29"/>
          <p:cNvSpPr/>
          <p:nvPr/>
        </p:nvSpPr>
        <p:spPr>
          <a:xfrm flipH="1">
            <a:off x="11544573" y="1866288"/>
            <a:ext cx="254728" cy="25181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29"/>
          <p:cNvSpPr/>
          <p:nvPr/>
        </p:nvSpPr>
        <p:spPr>
          <a:xfrm flipH="1">
            <a:off x="511727" y="5086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29"/>
          <p:cNvSpPr/>
          <p:nvPr/>
        </p:nvSpPr>
        <p:spPr>
          <a:xfrm flipH="1">
            <a:off x="11605818" y="6304600"/>
            <a:ext cx="199900" cy="185733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10052784" y="493851"/>
            <a:ext cx="1528856" cy="926579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837917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29"/>
          <p:cNvSpPr/>
          <p:nvPr/>
        </p:nvSpPr>
        <p:spPr>
          <a:xfrm flipH="1">
            <a:off x="2210151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29"/>
          <p:cNvSpPr/>
          <p:nvPr/>
        </p:nvSpPr>
        <p:spPr>
          <a:xfrm flipH="1">
            <a:off x="1045084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7438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823803" y="978568"/>
            <a:ext cx="1205317" cy="1007643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950963" y="5019606"/>
            <a:ext cx="1302621" cy="817877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37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0200051" y="2662284"/>
            <a:ext cx="333475" cy="329617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 rot="-2401048">
            <a:off x="10152060" y="4177102"/>
            <a:ext cx="440539" cy="2554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9524416" y="1066526"/>
            <a:ext cx="1264205" cy="1205061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10095705" y="4438740"/>
            <a:ext cx="1541868" cy="2060097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573379" y="439601"/>
            <a:ext cx="1465440" cy="1484495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573437" y="4544289"/>
            <a:ext cx="242163" cy="239409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-5832" y="1562177"/>
            <a:ext cx="964973" cy="148447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1363175" y="2145570"/>
            <a:ext cx="376636" cy="37234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959131" y="2904803"/>
            <a:ext cx="376668" cy="32735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11174993" y="3939244"/>
            <a:ext cx="287159" cy="332331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1467769" y="4274337"/>
            <a:ext cx="182004" cy="21063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 rot="737986">
            <a:off x="1177416" y="3777392"/>
            <a:ext cx="498089" cy="657336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240699" y="295200"/>
            <a:ext cx="242165" cy="23937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10095802" y="357132"/>
            <a:ext cx="366708" cy="318696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11062033" y="2066493"/>
            <a:ext cx="593545" cy="953467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10839582" y="436465"/>
            <a:ext cx="242165" cy="23937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 rot="-2400990">
            <a:off x="11058295" y="1034009"/>
            <a:ext cx="365488" cy="21194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 rot="-1269684">
            <a:off x="10933863" y="3031561"/>
            <a:ext cx="534988" cy="753844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09920" y="5533665"/>
            <a:ext cx="333457" cy="301552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 rot="-2401089">
            <a:off x="386660" y="3784527"/>
            <a:ext cx="448376" cy="260015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8" name="Google Shape;198;p3"/>
          <p:cNvGrpSpPr/>
          <p:nvPr/>
        </p:nvGrpSpPr>
        <p:grpSpPr>
          <a:xfrm>
            <a:off x="779924" y="5022197"/>
            <a:ext cx="1175781" cy="1239515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662723" y="6350769"/>
            <a:ext cx="273703" cy="15872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5831" y="295200"/>
            <a:ext cx="11923833" cy="6283699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67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968833" y="1534900"/>
            <a:ext cx="10290000" cy="4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10214522" y="630554"/>
            <a:ext cx="730985" cy="689223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53573" y="5678572"/>
            <a:ext cx="1132620" cy="1010797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349235" y="47618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9869463" y="998198"/>
            <a:ext cx="210541" cy="20809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27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5932400" cy="24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426467" y="1530767"/>
            <a:ext cx="53772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11241050" y="1698551"/>
            <a:ext cx="390393" cy="301172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7"/>
          <p:cNvSpPr/>
          <p:nvPr/>
        </p:nvSpPr>
        <p:spPr>
          <a:xfrm rot="-891763">
            <a:off x="11175763" y="2585382"/>
            <a:ext cx="520988" cy="73415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11454068" y="3962934"/>
            <a:ext cx="390401" cy="38590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 rot="22">
            <a:off x="2681400" y="2329687"/>
            <a:ext cx="6720315" cy="178069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3697600" y="1644233"/>
            <a:ext cx="4796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11438904" y="10482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9"/>
          <p:cNvGrpSpPr/>
          <p:nvPr/>
        </p:nvGrpSpPr>
        <p:grpSpPr>
          <a:xfrm>
            <a:off x="950958" y="310179"/>
            <a:ext cx="1618860" cy="981127"/>
            <a:chOff x="478326" y="2825649"/>
            <a:chExt cx="1012293" cy="613511"/>
          </a:xfrm>
        </p:grpSpPr>
        <p:sp>
          <p:nvSpPr>
            <p:cNvPr id="462" name="Google Shape;462;p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9"/>
          <p:cNvSpPr/>
          <p:nvPr/>
        </p:nvSpPr>
        <p:spPr>
          <a:xfrm>
            <a:off x="637783" y="1291300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112020" y="6211829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0" y="510917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1040800" y="6370833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479201" y="55059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11438897" y="4470800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4" name="Google Shape;474;p9"/>
          <p:cNvGrpSpPr/>
          <p:nvPr/>
        </p:nvGrpSpPr>
        <p:grpSpPr>
          <a:xfrm>
            <a:off x="10360321" y="5769378"/>
            <a:ext cx="1554283" cy="975852"/>
            <a:chOff x="6925510" y="205316"/>
            <a:chExt cx="905688" cy="530354"/>
          </a:xfrm>
        </p:grpSpPr>
        <p:sp>
          <p:nvSpPr>
            <p:cNvPr id="475" name="Google Shape;475;p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9"/>
          <p:cNvSpPr/>
          <p:nvPr/>
        </p:nvSpPr>
        <p:spPr>
          <a:xfrm>
            <a:off x="10690867" y="880567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9533535" y="59677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11284668" y="3101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1463101" y="14920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84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"/>
          <p:cNvSpPr/>
          <p:nvPr/>
        </p:nvSpPr>
        <p:spPr>
          <a:xfrm>
            <a:off x="10505739" y="321496"/>
            <a:ext cx="348260" cy="301168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1365229" y="6014148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415672" y="5723467"/>
            <a:ext cx="680091" cy="585595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374729" y="4991226"/>
            <a:ext cx="413001" cy="36872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/>
          <p:nvPr/>
        </p:nvSpPr>
        <p:spPr>
          <a:xfrm>
            <a:off x="10943027" y="5742424"/>
            <a:ext cx="423312" cy="4184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10943034" y="705167"/>
            <a:ext cx="838325" cy="82870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10328570" y="1030100"/>
            <a:ext cx="520967" cy="755133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429933" y="693867"/>
            <a:ext cx="4056400" cy="4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6667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4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1197433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1203971" y="3869288"/>
            <a:ext cx="27260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4735587" y="3869288"/>
            <a:ext cx="27260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8272800" y="3869288"/>
            <a:ext cx="27312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4730496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8267229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637783" y="6226667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14"/>
          <p:cNvSpPr/>
          <p:nvPr/>
        </p:nvSpPr>
        <p:spPr>
          <a:xfrm>
            <a:off x="0" y="54462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 rot="10800000">
            <a:off x="11554234" y="253867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>
            <a:off x="11438897" y="199784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4" name="Google Shape;584;p14"/>
          <p:cNvSpPr/>
          <p:nvPr/>
        </p:nvSpPr>
        <p:spPr>
          <a:xfrm>
            <a:off x="491901" y="4072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5" name="Google Shape;585;p14"/>
          <p:cNvGrpSpPr/>
          <p:nvPr/>
        </p:nvGrpSpPr>
        <p:grpSpPr>
          <a:xfrm>
            <a:off x="11081297" y="1134643"/>
            <a:ext cx="894463" cy="542099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11802000" y="1752950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11618135" y="6284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3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"/>
          <p:cNvSpPr/>
          <p:nvPr/>
        </p:nvSpPr>
        <p:spPr>
          <a:xfrm rot="46">
            <a:off x="1640874" y="2189749"/>
            <a:ext cx="3178553" cy="119119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22"/>
          <p:cNvSpPr/>
          <p:nvPr/>
        </p:nvSpPr>
        <p:spPr>
          <a:xfrm>
            <a:off x="-5846" y="440157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22"/>
          <p:cNvSpPr/>
          <p:nvPr/>
        </p:nvSpPr>
        <p:spPr>
          <a:xfrm rot="10800000">
            <a:off x="11337671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22"/>
          <p:cNvSpPr/>
          <p:nvPr/>
        </p:nvSpPr>
        <p:spPr>
          <a:xfrm>
            <a:off x="173535" y="2471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6" name="Google Shape;836;p22"/>
          <p:cNvGrpSpPr/>
          <p:nvPr/>
        </p:nvGrpSpPr>
        <p:grpSpPr>
          <a:xfrm>
            <a:off x="324653" y="657135"/>
            <a:ext cx="1252628" cy="786480"/>
            <a:chOff x="6925510" y="205316"/>
            <a:chExt cx="905688" cy="530354"/>
          </a:xfrm>
        </p:grpSpPr>
        <p:sp>
          <p:nvSpPr>
            <p:cNvPr id="837" name="Google Shape;837;p2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22"/>
          <p:cNvSpPr/>
          <p:nvPr/>
        </p:nvSpPr>
        <p:spPr>
          <a:xfrm>
            <a:off x="1426467" y="364818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324667" y="1609884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22"/>
          <p:cNvSpPr/>
          <p:nvPr/>
        </p:nvSpPr>
        <p:spPr>
          <a:xfrm>
            <a:off x="11520335" y="49594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22"/>
          <p:cNvSpPr/>
          <p:nvPr/>
        </p:nvSpPr>
        <p:spPr>
          <a:xfrm>
            <a:off x="380434" y="6304600"/>
            <a:ext cx="199900" cy="185733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22"/>
          <p:cNvSpPr/>
          <p:nvPr/>
        </p:nvSpPr>
        <p:spPr>
          <a:xfrm>
            <a:off x="11133833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22"/>
          <p:cNvSpPr/>
          <p:nvPr/>
        </p:nvSpPr>
        <p:spPr>
          <a:xfrm>
            <a:off x="10658333" y="5530484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22"/>
          <p:cNvSpPr/>
          <p:nvPr/>
        </p:nvSpPr>
        <p:spPr>
          <a:xfrm flipH="1">
            <a:off x="9997500" y="16046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22"/>
          <p:cNvSpPr/>
          <p:nvPr/>
        </p:nvSpPr>
        <p:spPr>
          <a:xfrm rot="2209237">
            <a:off x="10984523" y="483282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22"/>
          <p:cNvSpPr/>
          <p:nvPr/>
        </p:nvSpPr>
        <p:spPr>
          <a:xfrm rot="2089191" flipH="1">
            <a:off x="10738275" y="5420931"/>
            <a:ext cx="983328" cy="89774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/>
          <p:nvPr/>
        </p:nvSpPr>
        <p:spPr>
          <a:xfrm flipH="1">
            <a:off x="9864340" y="657146"/>
            <a:ext cx="227757" cy="251589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22"/>
          <p:cNvSpPr/>
          <p:nvPr/>
        </p:nvSpPr>
        <p:spPr>
          <a:xfrm flipH="1">
            <a:off x="10200704" y="876921"/>
            <a:ext cx="144355" cy="15948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426467" y="2262300"/>
            <a:ext cx="3840400" cy="1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426467" y="3762633"/>
            <a:ext cx="3840400" cy="1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8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526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  <p:sldLayoutId id="2147483669" r:id="rId6"/>
    <p:sldLayoutId id="2147483671" r:id="rId7"/>
    <p:sldLayoutId id="2147483673" r:id="rId8"/>
    <p:sldLayoutId id="2147483681" r:id="rId9"/>
    <p:sldLayoutId id="2147483683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f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f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0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1620982" y="560001"/>
            <a:ext cx="757843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Đoán mệnh giá tiền đúng trong hình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8" y="1852952"/>
            <a:ext cx="5277394" cy="236635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8" y="4962184"/>
            <a:ext cx="3665002" cy="116659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973418" y="5286462"/>
            <a:ext cx="3775167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lang="en-US" sz="2800" kern="0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Amatic SC"/>
              </a:rPr>
              <a:t>00.000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Amatic SC"/>
              </a:rPr>
              <a:t>đồng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969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9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4816B68-2C9F-49F5-A9CD-B8840F2AC7BD}"/>
              </a:ext>
            </a:extLst>
          </p:cNvPr>
          <p:cNvSpPr/>
          <p:nvPr/>
        </p:nvSpPr>
        <p:spPr>
          <a:xfrm>
            <a:off x="284501" y="1695932"/>
            <a:ext cx="6892664" cy="29591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A4339B-3917-487F-81B6-9F909EDA1CC5}"/>
              </a:ext>
            </a:extLst>
          </p:cNvPr>
          <p:cNvSpPr/>
          <p:nvPr/>
        </p:nvSpPr>
        <p:spPr>
          <a:xfrm>
            <a:off x="490875" y="1900975"/>
            <a:ext cx="6485796" cy="25439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466978" y="781315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1293370" y="449801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800" u="sng" dirty="0">
                <a:latin typeface="+mn-lt"/>
              </a:rPr>
              <a:t>Kết luận:</a:t>
            </a:r>
            <a:endParaRPr sz="2800" u="sng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799840" y="2020420"/>
            <a:ext cx="5848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Khi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mua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hàng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chúng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ra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thật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chính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xác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nhanh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ghi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nhớ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tờ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mệnh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giá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nhầm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lẫn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A8BAAE-7E6D-463D-9258-CC70365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A179C-1104-4D91-8681-7C476CAAF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60"/>
            <a:ext cx="4194810" cy="4175482"/>
            <a:chOff x="1513658" y="1785660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60"/>
              <a:ext cx="4194810" cy="2094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1235" y="1785660"/>
            <a:ext cx="4194810" cy="4175482"/>
            <a:chOff x="1513658" y="1785660"/>
            <a:chExt cx="4194810" cy="41754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20864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4"/>
              <a:ext cx="4194810" cy="2080948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612646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8" name="Google Shape;1224;p40"/>
          <p:cNvSpPr/>
          <p:nvPr/>
        </p:nvSpPr>
        <p:spPr>
          <a:xfrm>
            <a:off x="7319555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757589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2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793758"/>
            <a:ext cx="4194810" cy="4167383"/>
          </a:xfrm>
          <a:prstGeom prst="rect">
            <a:avLst/>
          </a:prstGeom>
        </p:spPr>
      </p:pic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1235" y="1785660"/>
            <a:ext cx="4194810" cy="4175481"/>
            <a:chOff x="1513658" y="1785660"/>
            <a:chExt cx="4194810" cy="417548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8060"/>
              <a:ext cx="4194810" cy="20858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6121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534268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8" name="Google Shape;1224;p40"/>
          <p:cNvSpPr/>
          <p:nvPr/>
        </p:nvSpPr>
        <p:spPr>
          <a:xfrm>
            <a:off x="7319555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757589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4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59"/>
            <a:ext cx="4194810" cy="4175482"/>
            <a:chOff x="1513658" y="1785659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2108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3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436237" y="6053253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803436"/>
            <a:ext cx="4194810" cy="414802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83778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8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785660"/>
            <a:ext cx="4194810" cy="419016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720220" y="6039519"/>
            <a:ext cx="274312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803435"/>
            <a:ext cx="4194810" cy="414802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25" name="Rectangle 24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7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1189;p39"/>
          <p:cNvSpPr txBox="1">
            <a:spLocks/>
          </p:cNvSpPr>
          <p:nvPr/>
        </p:nvSpPr>
        <p:spPr>
          <a:xfrm>
            <a:off x="2390575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5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721967"/>
            <a:ext cx="4194810" cy="431755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661379" y="6053254"/>
            <a:ext cx="2795380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785659"/>
            <a:ext cx="4194810" cy="41754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25" name="Rectangle 24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7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1189;p39"/>
          <p:cNvSpPr txBox="1">
            <a:spLocks/>
          </p:cNvSpPr>
          <p:nvPr/>
        </p:nvSpPr>
        <p:spPr>
          <a:xfrm>
            <a:off x="2220756" y="6039519"/>
            <a:ext cx="278231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E0DD032-1259-4ED1-9C75-D4C3A5CB4F92}"/>
              </a:ext>
            </a:extLst>
          </p:cNvPr>
          <p:cNvSpPr/>
          <p:nvPr/>
        </p:nvSpPr>
        <p:spPr>
          <a:xfrm>
            <a:off x="151338" y="1310275"/>
            <a:ext cx="7203702" cy="42615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5A1CE4F-0C9F-47F8-B46C-6A940B8DDB8E}"/>
              </a:ext>
            </a:extLst>
          </p:cNvPr>
          <p:cNvSpPr/>
          <p:nvPr/>
        </p:nvSpPr>
        <p:spPr>
          <a:xfrm>
            <a:off x="339355" y="1625394"/>
            <a:ext cx="6778474" cy="36635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1348789" y="225864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u="sng" dirty="0">
                <a:latin typeface="+mn-lt"/>
              </a:rPr>
              <a:t>Kết luận:</a:t>
            </a:r>
            <a:endParaRPr sz="3200" u="sng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512338" y="1729675"/>
            <a:ext cx="6518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chemeClr val="bg1"/>
                </a:solidFill>
                <a:cs typeface="iCiel Cucho" pitchFamily="50" charset="0"/>
              </a:rPr>
              <a:t>	</a:t>
            </a:r>
            <a:r>
              <a:rPr lang="vi-VN" sz="2800" b="1">
                <a:solidFill>
                  <a:schemeClr val="bg1"/>
                </a:solidFill>
                <a:cs typeface="iCiel Cucho" pitchFamily="50" charset="0"/>
              </a:rPr>
              <a:t>Trên </a:t>
            </a:r>
            <a:r>
              <a:rPr lang="vi-VN" sz="2800" b="1" dirty="0">
                <a:solidFill>
                  <a:schemeClr val="bg1"/>
                </a:solidFill>
                <a:cs typeface="iCiel Cucho" pitchFamily="50" charset="0"/>
              </a:rPr>
              <a:t>các đồng tiền Việt Nam, có một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cs typeface="iCiel Cucho" pitchFamily="50" charset="0"/>
              </a:rPr>
              <a:t>mặt giống nhau: hình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cs typeface="iCiel Cucho" pitchFamily="50" charset="0"/>
              </a:rPr>
              <a:t>Bác Hồ, dòng chữ “Cộng hoà xã hội chủ nghĩa Việt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cs typeface="iCiel Cucho" pitchFamily="50" charset="0"/>
              </a:rPr>
              <a:t>Nam” và mệnh giá tiền (chữ và số).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tờ</a:t>
            </a:r>
            <a:r>
              <a:rPr lang="en-US" sz="2800" b="1" dirty="0">
                <a:solidFill>
                  <a:schemeClr val="bg1"/>
                </a:solidFill>
                <a:cs typeface="iCiel Cucho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iCiel Cucho" pitchFamily="50" charset="0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74915" y="1785660"/>
            <a:ext cx="3842114" cy="3543986"/>
            <a:chOff x="1513658" y="1785660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60"/>
              <a:ext cx="4194810" cy="2094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82492" y="1785660"/>
            <a:ext cx="3842114" cy="3543986"/>
            <a:chOff x="1513658" y="1785660"/>
            <a:chExt cx="4194810" cy="41754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20864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4"/>
              <a:ext cx="4194810" cy="2080948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774915" y="5268810"/>
            <a:ext cx="3842113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ảnh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khu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cảng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Hải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Phòng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với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tàu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thuyền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đông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đúc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6882491" y="5329645"/>
            <a:ext cx="3842115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Vườn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quốc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gia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Yok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Đôn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Đắk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Lắc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8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7E976F-010F-4124-AB73-B557183D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1223" y="1785660"/>
            <a:ext cx="4181748" cy="3687677"/>
            <a:chOff x="1513658" y="1785660"/>
            <a:chExt cx="4194810" cy="4175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416738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738800" y="1785660"/>
            <a:ext cx="4181748" cy="3687677"/>
            <a:chOff x="1513658" y="1785660"/>
            <a:chExt cx="4194810" cy="417548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8060"/>
              <a:ext cx="4194810" cy="20858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6121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631223" y="5498167"/>
            <a:ext cx="418174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Xưởng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dệt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Nam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Định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6738800" y="5498167"/>
            <a:ext cx="418174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Nhà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máy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thủy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điện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Trị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Đồng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Nai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3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1648691" y="619999"/>
            <a:ext cx="829654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96092" y="1694219"/>
            <a:ext cx="4220936" cy="3583175"/>
            <a:chOff x="1513658" y="1785659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2108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3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396092" y="5283213"/>
            <a:ext cx="422093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Mỏ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dầu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Bạch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Hổ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30241" y="1694221"/>
            <a:ext cx="4220936" cy="3583174"/>
            <a:chOff x="6947807" y="1785660"/>
            <a:chExt cx="4194810" cy="41754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803436"/>
              <a:ext cx="4194810" cy="414802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797642" y="5269479"/>
            <a:ext cx="422093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Chùa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Cầu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Hội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An, </a:t>
            </a:r>
          </a:p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Quảng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0620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1662545" y="619999"/>
            <a:ext cx="828269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77990" y="1759534"/>
            <a:ext cx="4273188" cy="3451579"/>
            <a:chOff x="6947807" y="1785660"/>
            <a:chExt cx="4194810" cy="41901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785660"/>
              <a:ext cx="4194810" cy="419016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777990" y="5230906"/>
            <a:ext cx="427318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Khuê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Miếu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Quốc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Tử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Giám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43841" y="1759534"/>
            <a:ext cx="4273188" cy="3439483"/>
            <a:chOff x="1513658" y="1785660"/>
            <a:chExt cx="4194810" cy="41754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3435"/>
              <a:ext cx="4194810" cy="414802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8" name="Google Shape;1189;p39"/>
          <p:cNvSpPr txBox="1">
            <a:spLocks/>
          </p:cNvSpPr>
          <p:nvPr/>
        </p:nvSpPr>
        <p:spPr>
          <a:xfrm>
            <a:off x="1343841" y="5230906"/>
            <a:ext cx="427318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Nghênh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Lương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Đình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Phú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Lâu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Huế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1928110" y="592403"/>
            <a:ext cx="871218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 hiểu về đồng tiền Việt Nam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47807" y="1721967"/>
            <a:ext cx="4181747" cy="3254982"/>
            <a:chOff x="6947807" y="1721967"/>
            <a:chExt cx="4194810" cy="43175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721967"/>
              <a:ext cx="4194810" cy="43175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954281" y="4944452"/>
            <a:ext cx="4201382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Quê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Hồ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ở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Sen, Nam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Đàn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Nghệ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658" y="1785659"/>
            <a:ext cx="4181747" cy="3147876"/>
            <a:chOff x="1513658" y="1785659"/>
            <a:chExt cx="4194810" cy="41754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4175481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8" name="Google Shape;1189;p39"/>
          <p:cNvSpPr txBox="1">
            <a:spLocks/>
          </p:cNvSpPr>
          <p:nvPr/>
        </p:nvSpPr>
        <p:spPr>
          <a:xfrm>
            <a:off x="1513657" y="4943780"/>
            <a:ext cx="418174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Vịnh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Hạ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Long, </a:t>
            </a:r>
          </a:p>
          <a:p>
            <a:pPr algn="ctr"/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Quảng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8835E-1B50-4B20-83A9-F2BC3EA9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92A8E-C419-4FDA-9234-000A6927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 trò: Đi chợ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887411" y="1660596"/>
            <a:ext cx="865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b="1" dirty="0" err="1">
                <a:latin typeface="+mj-lt"/>
              </a:rPr>
              <a:t>Sắm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vai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người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mua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hàng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người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bán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hàng</a:t>
            </a:r>
            <a:r>
              <a:rPr lang="en-US" sz="2800" b="1" dirty="0">
                <a:latin typeface="+mj-lt"/>
              </a:rPr>
              <a:t> ; </a:t>
            </a:r>
          </a:p>
          <a:p>
            <a:pPr algn="ctr"/>
            <a:r>
              <a:rPr lang="en-US" sz="2800" b="1" dirty="0" err="1">
                <a:latin typeface="+mj-lt"/>
              </a:rPr>
              <a:t>dùng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thẻ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ghi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tiền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để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mua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hàng</a:t>
            </a:r>
            <a:endParaRPr lang="en-US" sz="2800" b="1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2976699"/>
            <a:ext cx="961426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8" y="1750423"/>
            <a:ext cx="719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ysClr val="windowText" lastClr="000000"/>
                </a:solidFill>
                <a:latin typeface="+mj-lt"/>
                <a:cs typeface="#9Slide07 Baloo Tamma" panose="03080902040302020200" pitchFamily="66" charset="0"/>
              </a:rPr>
              <a:t>Em đã mua được món đồ nào</a:t>
            </a:r>
            <a:r>
              <a:rPr lang="vi-VN" sz="3600">
                <a:solidFill>
                  <a:sysClr val="windowText" lastClr="000000"/>
                </a:solidFill>
                <a:latin typeface="+mj-lt"/>
                <a:cs typeface="#9Slide07 Baloo Tamma" panose="03080902040302020200" pitchFamily="66" charset="0"/>
              </a:rPr>
              <a:t>? </a:t>
            </a:r>
            <a:endParaRPr lang="en-US" sz="3600">
              <a:solidFill>
                <a:sysClr val="windowText" lastClr="000000"/>
              </a:solidFill>
              <a:latin typeface="+mj-lt"/>
              <a:cs typeface="#9Slide07 Baloo Tamma" panose="03080902040302020200" pitchFamily="66" charset="0"/>
            </a:endParaRPr>
          </a:p>
          <a:p>
            <a:r>
              <a:rPr lang="vi-VN" sz="3600">
                <a:solidFill>
                  <a:sysClr val="windowText" lastClr="000000"/>
                </a:solidFill>
                <a:latin typeface="+mj-lt"/>
                <a:cs typeface="#9Slide07 Baloo Tamma" panose="03080902040302020200" pitchFamily="66" charset="0"/>
              </a:rPr>
              <a:t>Vì </a:t>
            </a:r>
            <a:r>
              <a:rPr lang="vi-VN" sz="3600" dirty="0">
                <a:solidFill>
                  <a:sysClr val="windowText" lastClr="000000"/>
                </a:solidFill>
                <a:latin typeface="+mj-lt"/>
                <a:cs typeface="#9Slide07 Baloo Tamma" panose="03080902040302020200" pitchFamily="66" charset="0"/>
              </a:rPr>
              <a:t>sao em chọn mua món đồ đó?</a:t>
            </a:r>
            <a:endParaRPr lang="en-US" sz="36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1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47860A-A5EE-48D5-BDD6-206FD5BA713C}"/>
              </a:ext>
            </a:extLst>
          </p:cNvPr>
          <p:cNvSpPr/>
          <p:nvPr/>
        </p:nvSpPr>
        <p:spPr>
          <a:xfrm>
            <a:off x="151338" y="1310275"/>
            <a:ext cx="7203702" cy="42615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91E6130-A4BD-46E1-A7A2-FDA2F4FFE129}"/>
              </a:ext>
            </a:extLst>
          </p:cNvPr>
          <p:cNvSpPr/>
          <p:nvPr/>
        </p:nvSpPr>
        <p:spPr>
          <a:xfrm>
            <a:off x="339355" y="1625394"/>
            <a:ext cx="6778474" cy="36635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2216992" y="320300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u="sng" dirty="0">
                <a:latin typeface="+mj-lt"/>
              </a:rPr>
              <a:t>Kết luận:</a:t>
            </a:r>
            <a:endParaRPr u="sng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989087" y="2350044"/>
            <a:ext cx="5382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Nhờ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sức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lao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động</a:t>
            </a:r>
            <a:endParaRPr lang="en-US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Mới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tiền</a:t>
            </a:r>
            <a:endParaRPr lang="en-US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giữ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gìn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quý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trọng</a:t>
            </a:r>
            <a:endParaRPr lang="en-US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tiền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minh!”</a:t>
            </a:r>
          </a:p>
        </p:txBody>
      </p:sp>
    </p:spTree>
    <p:extLst>
      <p:ext uri="{BB962C8B-B14F-4D97-AF65-F5344CB8AC3E}">
        <p14:creationId xmlns:p14="http://schemas.microsoft.com/office/powerpoint/2010/main" val="9655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E19845-C5B1-4B9C-8A3E-0B192CCB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4562C-910B-4025-AD0A-FE582C88C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71642-F013-49E6-A499-8BFBC17D6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D3D92-84D3-411D-B603-F1FD85F47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8566E-DA87-4A0A-B63B-9F6950E9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ACD2-3F6E-409C-ACC0-A33B023A8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2C4E9-7DF6-425D-8F02-59856D47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821093" y="560001"/>
            <a:ext cx="9124141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Đoán mệnh giá tiền đúng trong hình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2048429"/>
            <a:ext cx="4782840" cy="2170874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5331488" y="5383714"/>
            <a:ext cx="2496210" cy="64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Hết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giờ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8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830626" y="557432"/>
            <a:ext cx="8285584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1977142" y="690703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Đoán mệnh giá tiền đúng trong hình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711960"/>
            <a:ext cx="5108005" cy="256734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5482439" y="5436036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Hết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giờ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4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1162036" y="519066"/>
            <a:ext cx="8269347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Đoán mệnh giá tiền đúng trong hình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09" y="1931004"/>
            <a:ext cx="4994602" cy="2271315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5047659" y="5395689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50.000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đồng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Hết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giờ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4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1143375" y="688820"/>
            <a:ext cx="8288008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54999" y="774721"/>
            <a:ext cx="7698471" cy="7117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Đoán mệnh giá tiền đúng trong hình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1991002"/>
            <a:ext cx="5251269" cy="222830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5065319" y="5356949"/>
            <a:ext cx="3647607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Amatic SC"/>
              </a:rPr>
              <a:t>100.000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Amatic SC"/>
              </a:rPr>
              <a:t>đồng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969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4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574377" y="488382"/>
            <a:ext cx="8798082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1929524" y="541947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Đoán mệnh giá tiền đúng trong hình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1852952"/>
            <a:ext cx="5369261" cy="2379534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5141542" y="5436036"/>
            <a:ext cx="3749042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lang="en-US" sz="2800" kern="0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Amatic SC"/>
              </a:rPr>
              <a:t>00.000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Amatic SC"/>
              </a:rPr>
              <a:t>đồng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969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480</Words>
  <Application>Microsoft Office PowerPoint</Application>
  <PresentationFormat>Widescreen</PresentationFormat>
  <Paragraphs>124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Amatic SC</vt:lpstr>
      <vt:lpstr>Calibri</vt:lpstr>
      <vt:lpstr>Didact Gothic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Kết luận:</vt:lpstr>
      <vt:lpstr>PowerPoint Presentation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Kết luận: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PowerPoint Presentation</vt:lpstr>
      <vt:lpstr>Chơi trò: Đi chợ</vt:lpstr>
      <vt:lpstr>PowerPoint Presentation</vt:lpstr>
      <vt:lpstr>Kết luận: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QUÝ TRỌNG ĐỒNG TIỀN</dc:title>
  <dc:creator>Admin</dc:creator>
  <cp:lastModifiedBy>Ms Quyen</cp:lastModifiedBy>
  <cp:revision>25</cp:revision>
  <dcterms:created xsi:type="dcterms:W3CDTF">2021-08-14T12:41:34Z</dcterms:created>
  <dcterms:modified xsi:type="dcterms:W3CDTF">2021-10-23T15:20:15Z</dcterms:modified>
</cp:coreProperties>
</file>