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402" r:id="rId2"/>
    <p:sldId id="258" r:id="rId3"/>
    <p:sldId id="260" r:id="rId4"/>
    <p:sldId id="265" r:id="rId5"/>
    <p:sldId id="300" r:id="rId6"/>
    <p:sldId id="401" r:id="rId7"/>
    <p:sldId id="387" r:id="rId8"/>
    <p:sldId id="390" r:id="rId9"/>
    <p:sldId id="389" r:id="rId10"/>
    <p:sldId id="394" r:id="rId11"/>
    <p:sldId id="392" r:id="rId12"/>
    <p:sldId id="393" r:id="rId13"/>
    <p:sldId id="395" r:id="rId14"/>
    <p:sldId id="29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7656"/>
    <a:srgbClr val="5FBC98"/>
    <a:srgbClr val="146FDE"/>
    <a:srgbClr val="0DB8EC"/>
    <a:srgbClr val="21CDCD"/>
    <a:srgbClr val="168B88"/>
    <a:srgbClr val="007136"/>
    <a:srgbClr val="8C9ABE"/>
    <a:srgbClr val="047AAD"/>
    <a:srgbClr val="D5DA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1434" autoAdjust="0"/>
  </p:normalViewPr>
  <p:slideViewPr>
    <p:cSldViewPr snapToGrid="0" showGuides="1">
      <p:cViewPr varScale="1">
        <p:scale>
          <a:sx n="66" d="100"/>
          <a:sy n="66" d="100"/>
        </p:scale>
        <p:origin x="72" y="216"/>
      </p:cViewPr>
      <p:guideLst>
        <p:guide orient="horz" pos="223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295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BBE89D7-1A2A-467E-BE86-E932D018BD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3CD76D-289C-4FF7-83C1-CC244A1A13C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256421-EB73-45F3-8C2D-C852B4979E80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B6097A-CAF7-4085-BF1A-4499B9ADB5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13BAF6-6FF5-4F8D-B9E8-6B59AC54E8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B92B37-2D52-4389-95D5-70C0AB64E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7019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883A30-C69E-4D68-8B79-95E42E22B581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37BB68-276B-4922-86AD-775D6A2D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568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18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18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18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18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8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18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lang="en-US" sz="18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18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18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8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18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</a:t>
            </a:r>
            <a:r>
              <a:rPr lang="en-US" sz="18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18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8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18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18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dừng</a:t>
            </a:r>
            <a:r>
              <a:rPr lang="en-US" sz="18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18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8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18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18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18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18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18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18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18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đưòng</a:t>
            </a:r>
            <a:r>
              <a:rPr lang="en-US" sz="18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18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dọc</a:t>
            </a:r>
            <a:r>
              <a:rPr lang="en-US" sz="18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(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khuyết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khuyết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dừng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bút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7BB68-276B-4922-86AD-775D6A2DD3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26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12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12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12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12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2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12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lang="en-US" sz="12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12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12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2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2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12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</a:t>
            </a:r>
            <a:r>
              <a:rPr lang="en-US" sz="12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12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2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12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12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dừng</a:t>
            </a:r>
            <a:r>
              <a:rPr lang="en-US" sz="12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12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2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12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12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12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12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12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12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12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2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đưòng</a:t>
            </a:r>
            <a:r>
              <a:rPr lang="en-US" sz="12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12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dọc</a:t>
            </a:r>
            <a:r>
              <a:rPr lang="en-US" sz="12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thúc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(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khuyết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khuyết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dừng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bút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dọc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7BB68-276B-4922-86AD-775D6A2DD3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18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UTM Avo" panose="02040603050506020204" pitchFamily="18" charset="0"/>
              </a:rPr>
              <a:t>a.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được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viết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hoa</a:t>
            </a:r>
            <a:r>
              <a:rPr lang="en-US" sz="28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 </a:t>
            </a:r>
            <a:r>
              <a:rPr lang="en-US" sz="28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  </a:t>
            </a:r>
            <a:r>
              <a:rPr lang="en-US" sz="4000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G</a:t>
            </a:r>
            <a:endParaRPr lang="vi-VN" sz="4000" dirty="0">
              <a:solidFill>
                <a:srgbClr val="C00000"/>
              </a:solidFill>
              <a:latin typeface="HP001 4 hàng" panose="020B06030503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b. </a:t>
            </a:r>
            <a:r>
              <a:rPr lang="en-US" sz="2800" dirty="0" err="1">
                <a:latin typeface="UTM Avo" panose="02040603050506020204" pitchFamily="18" charset="0"/>
              </a:rPr>
              <a:t>Những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cao</a:t>
            </a:r>
            <a:r>
              <a:rPr lang="en-US" sz="2800" dirty="0">
                <a:latin typeface="UTM Avo" panose="02040603050506020204" pitchFamily="18" charset="0"/>
              </a:rPr>
              <a:t> 2.5 li ?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  </a:t>
            </a:r>
            <a:r>
              <a:rPr lang="en-US" sz="4000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g, h</a:t>
            </a:r>
            <a:endParaRPr lang="vi-VN" sz="4000" dirty="0">
              <a:solidFill>
                <a:srgbClr val="C00000"/>
              </a:solidFill>
              <a:latin typeface="HP001 4 hàng" panose="020B0603050302020204" pitchFamily="34" charset="0"/>
            </a:endParaRPr>
          </a:p>
          <a:p>
            <a:pPr algn="just">
              <a:lnSpc>
                <a:spcPct val="150000"/>
              </a:lnSpc>
            </a:pPr>
            <a:endParaRPr lang="vi-VN" sz="2800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7BB68-276B-4922-86AD-775D6A2DD3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97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7BB68-276B-4922-86AD-775D6A2DD3B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56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5AC13F-6629-4BDC-B98D-8F5215D18E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603" y="-27667"/>
            <a:ext cx="12113802" cy="6809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A8A455-46E7-42B6-A484-F75F73AC7D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51093" y="338509"/>
            <a:ext cx="5279594" cy="14875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6DE20E-B067-4FD9-B447-D2144FE5A7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"/>
          <a:stretch/>
        </p:blipFill>
        <p:spPr>
          <a:xfrm flipH="1">
            <a:off x="153909" y="4869656"/>
            <a:ext cx="11860040" cy="1818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306A92-D0C9-41B9-8B52-B21AB7B443C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80814" y="2793855"/>
            <a:ext cx="10620152" cy="20179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7A684C-4196-48DD-A7DA-3BB150A812E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961" y="630496"/>
            <a:ext cx="3212988" cy="213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0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E8ECD41-09DD-4EDA-B11C-5E001CF0FD48}"/>
              </a:ext>
            </a:extLst>
          </p:cNvPr>
          <p:cNvSpPr/>
          <p:nvPr userDrawn="1"/>
        </p:nvSpPr>
        <p:spPr>
          <a:xfrm>
            <a:off x="811354" y="1045668"/>
            <a:ext cx="10503190" cy="4958213"/>
          </a:xfrm>
          <a:prstGeom prst="rect">
            <a:avLst/>
          </a:prstGeom>
          <a:solidFill>
            <a:srgbClr val="007136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FA0187-6433-493F-B93D-D8E0A7CF6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9175" y="1145485"/>
            <a:ext cx="1753074" cy="99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6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hain&#10;&#10;Description automatically generated">
            <a:extLst>
              <a:ext uri="{FF2B5EF4-FFF2-40B4-BE49-F238E27FC236}">
                <a16:creationId xmlns:a16="http://schemas.microsoft.com/office/drawing/2014/main" id="{844EEC89-5265-4450-9A3B-43A9AC126D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1"/>
          <a:stretch/>
        </p:blipFill>
        <p:spPr>
          <a:xfrm>
            <a:off x="9283487" y="106201"/>
            <a:ext cx="2908513" cy="3210103"/>
          </a:xfrm>
          <a:prstGeom prst="rect">
            <a:avLst/>
          </a:prstGeom>
        </p:spPr>
      </p:pic>
      <p:pic>
        <p:nvPicPr>
          <p:cNvPr id="7" name="Picture 6" descr="A picture containing chain&#10;&#10;Description automatically generated">
            <a:extLst>
              <a:ext uri="{FF2B5EF4-FFF2-40B4-BE49-F238E27FC236}">
                <a16:creationId xmlns:a16="http://schemas.microsoft.com/office/drawing/2014/main" id="{9C5F4F3A-E646-4226-B515-BA5ADF5A88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08"/>
          <a:stretch/>
        </p:blipFill>
        <p:spPr>
          <a:xfrm>
            <a:off x="29169" y="106201"/>
            <a:ext cx="2791165" cy="3210103"/>
          </a:xfrm>
          <a:prstGeom prst="rect">
            <a:avLst/>
          </a:prstGeom>
        </p:spPr>
      </p:pic>
      <p:sp>
        <p:nvSpPr>
          <p:cNvPr id="8" name="PHẠM DUYÊN">
            <a:extLst>
              <a:ext uri="{FF2B5EF4-FFF2-40B4-BE49-F238E27FC236}">
                <a16:creationId xmlns:a16="http://schemas.microsoft.com/office/drawing/2014/main" id="{AE03FFD7-279A-49EC-90CB-ECFBFFF482FA}"/>
              </a:ext>
            </a:extLst>
          </p:cNvPr>
          <p:cNvSpPr/>
          <p:nvPr userDrawn="1"/>
        </p:nvSpPr>
        <p:spPr>
          <a:xfrm flipH="1">
            <a:off x="95841" y="6343750"/>
            <a:ext cx="12010433" cy="436724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5FB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ahoma" panose="020B0604030504040204" pitchFamily="34" charset="0"/>
              <a:ea typeface="思源黑体 CN Regular" panose="020B0500000000000000" pitchFamily="34" charset="-122"/>
              <a:cs typeface="Tahoma" panose="020B0604030504040204" pitchFamily="34" charset="0"/>
              <a:sym typeface="思源黑体 CN Regular" panose="020B0500000000000000" pitchFamily="34" charset="-122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B8FA8D5D-A848-438E-94D6-0682ADE388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73777" y="4159324"/>
            <a:ext cx="2393163" cy="239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26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818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9">
            <a:extLst>
              <a:ext uri="{FF2B5EF4-FFF2-40B4-BE49-F238E27FC236}">
                <a16:creationId xmlns:a16="http://schemas.microsoft.com/office/drawing/2014/main" id="{B8A93CC6-31C5-489D-97D8-85E830C390B1}"/>
              </a:ext>
            </a:extLst>
          </p:cNvPr>
          <p:cNvGrpSpPr/>
          <p:nvPr userDrawn="1"/>
        </p:nvGrpSpPr>
        <p:grpSpPr>
          <a:xfrm>
            <a:off x="2247900" y="257698"/>
            <a:ext cx="7620000" cy="404311"/>
            <a:chOff x="2286000" y="530480"/>
            <a:chExt cx="7620000" cy="404311"/>
          </a:xfrm>
        </p:grpSpPr>
        <p:sp>
          <p:nvSpPr>
            <p:cNvPr id="23" name="5">
              <a:extLst>
                <a:ext uri="{FF2B5EF4-FFF2-40B4-BE49-F238E27FC236}">
                  <a16:creationId xmlns:a16="http://schemas.microsoft.com/office/drawing/2014/main" id="{68C64716-182E-4B79-8968-660DFA366A14}"/>
                </a:ext>
              </a:extLst>
            </p:cNvPr>
            <p:cNvSpPr/>
            <p:nvPr/>
          </p:nvSpPr>
          <p:spPr>
            <a:xfrm>
              <a:off x="2286000" y="530480"/>
              <a:ext cx="7620000" cy="385730"/>
            </a:xfrm>
            <a:prstGeom prst="rect">
              <a:avLst/>
            </a:prstGeom>
            <a:solidFill>
              <a:srgbClr val="5FBC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6">
              <a:extLst>
                <a:ext uri="{FF2B5EF4-FFF2-40B4-BE49-F238E27FC236}">
                  <a16:creationId xmlns:a16="http://schemas.microsoft.com/office/drawing/2014/main" id="{956F3217-E817-4979-9390-4DD15D01ED3B}"/>
                </a:ext>
              </a:extLst>
            </p:cNvPr>
            <p:cNvSpPr txBox="1"/>
            <p:nvPr/>
          </p:nvSpPr>
          <p:spPr>
            <a:xfrm>
              <a:off x="4742748" y="534681"/>
              <a:ext cx="278270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 dirty="0">
                  <a:solidFill>
                    <a:schemeClr val="bg1"/>
                  </a:solidFill>
                  <a:latin typeface="HP-167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VIẾT CHỮ HOA</a:t>
              </a:r>
              <a:endParaRPr lang="zh-CN" altLang="en-US" sz="2000" dirty="0">
                <a:solidFill>
                  <a:schemeClr val="bg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A34C624-F057-47FE-BA12-4833CBECA4CE}"/>
              </a:ext>
            </a:extLst>
          </p:cNvPr>
          <p:cNvGrpSpPr/>
          <p:nvPr userDrawn="1"/>
        </p:nvGrpSpPr>
        <p:grpSpPr>
          <a:xfrm>
            <a:off x="253799" y="259752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26" name="51">
              <a:extLst>
                <a:ext uri="{FF2B5EF4-FFF2-40B4-BE49-F238E27FC236}">
                  <a16:creationId xmlns:a16="http://schemas.microsoft.com/office/drawing/2014/main" id="{966F2A24-6C51-4E00-84FE-A753F4FB0B20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B13B722-B0DE-49A4-A1DF-76B0EBFCB3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74474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A34C624-F057-47FE-BA12-4833CBECA4CE}"/>
              </a:ext>
            </a:extLst>
          </p:cNvPr>
          <p:cNvGrpSpPr/>
          <p:nvPr userDrawn="1"/>
        </p:nvGrpSpPr>
        <p:grpSpPr>
          <a:xfrm>
            <a:off x="253799" y="259752"/>
            <a:ext cx="880500" cy="1142233"/>
            <a:chOff x="253799" y="259752"/>
            <a:chExt cx="880500" cy="1142233"/>
          </a:xfrm>
        </p:grpSpPr>
        <p:sp>
          <p:nvSpPr>
            <p:cNvPr id="26" name="51">
              <a:extLst>
                <a:ext uri="{FF2B5EF4-FFF2-40B4-BE49-F238E27FC236}">
                  <a16:creationId xmlns:a16="http://schemas.microsoft.com/office/drawing/2014/main" id="{966F2A24-6C51-4E00-84FE-A753F4FB0B20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5FBC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B13B722-B0DE-49A4-A1DF-76B0EBFCB3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887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9">
            <a:extLst>
              <a:ext uri="{FF2B5EF4-FFF2-40B4-BE49-F238E27FC236}">
                <a16:creationId xmlns:a16="http://schemas.microsoft.com/office/drawing/2014/main" id="{D0E3C09F-4E5C-430B-ABCD-468A0837D7C5}"/>
              </a:ext>
            </a:extLst>
          </p:cNvPr>
          <p:cNvGrpSpPr/>
          <p:nvPr userDrawn="1"/>
        </p:nvGrpSpPr>
        <p:grpSpPr>
          <a:xfrm>
            <a:off x="2247900" y="257698"/>
            <a:ext cx="7620000" cy="404311"/>
            <a:chOff x="2286000" y="530480"/>
            <a:chExt cx="7620000" cy="404311"/>
          </a:xfrm>
        </p:grpSpPr>
        <p:sp>
          <p:nvSpPr>
            <p:cNvPr id="10" name="5">
              <a:extLst>
                <a:ext uri="{FF2B5EF4-FFF2-40B4-BE49-F238E27FC236}">
                  <a16:creationId xmlns:a16="http://schemas.microsoft.com/office/drawing/2014/main" id="{AB6D0691-70E0-4415-BE63-3E72CDDF226E}"/>
                </a:ext>
              </a:extLst>
            </p:cNvPr>
            <p:cNvSpPr/>
            <p:nvPr/>
          </p:nvSpPr>
          <p:spPr>
            <a:xfrm>
              <a:off x="2286000" y="530480"/>
              <a:ext cx="7620000" cy="385730"/>
            </a:xfrm>
            <a:prstGeom prst="rect">
              <a:avLst/>
            </a:prstGeom>
            <a:solidFill>
              <a:srgbClr val="5FBC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1" name="6">
              <a:extLst>
                <a:ext uri="{FF2B5EF4-FFF2-40B4-BE49-F238E27FC236}">
                  <a16:creationId xmlns:a16="http://schemas.microsoft.com/office/drawing/2014/main" id="{942E0B9E-90F5-4C32-9F95-0E6AA415DBD9}"/>
                </a:ext>
              </a:extLst>
            </p:cNvPr>
            <p:cNvSpPr txBox="1"/>
            <p:nvPr/>
          </p:nvSpPr>
          <p:spPr>
            <a:xfrm>
              <a:off x="4742748" y="534681"/>
              <a:ext cx="278270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 dirty="0">
                  <a:solidFill>
                    <a:schemeClr val="bg1"/>
                  </a:solidFill>
                  <a:latin typeface="HP-167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VIẾT ỨNG DỤNG</a:t>
              </a:r>
              <a:endParaRPr lang="zh-CN" altLang="en-US" sz="2000" dirty="0">
                <a:solidFill>
                  <a:schemeClr val="bg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7C42F21-6003-4C9B-BE76-0083C60BB671}"/>
              </a:ext>
            </a:extLst>
          </p:cNvPr>
          <p:cNvGrpSpPr/>
          <p:nvPr userDrawn="1"/>
        </p:nvGrpSpPr>
        <p:grpSpPr>
          <a:xfrm>
            <a:off x="253799" y="259752"/>
            <a:ext cx="880500" cy="1142233"/>
            <a:chOff x="253799" y="259752"/>
            <a:chExt cx="880500" cy="1142233"/>
          </a:xfrm>
        </p:grpSpPr>
        <p:sp>
          <p:nvSpPr>
            <p:cNvPr id="13" name="51">
              <a:extLst>
                <a:ext uri="{FF2B5EF4-FFF2-40B4-BE49-F238E27FC236}">
                  <a16:creationId xmlns:a16="http://schemas.microsoft.com/office/drawing/2014/main" id="{3D7DB561-8A52-40C7-8455-685553D952A0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5FBC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B6D1EE5-8A0E-42B4-AD01-BB4516B214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822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F487651-6FEC-4F7D-95D7-CC921DF215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30045" y="1606138"/>
            <a:ext cx="7643732" cy="3645724"/>
          </a:xfrm>
          <a:prstGeom prst="rect">
            <a:avLst/>
          </a:prstGeom>
        </p:spPr>
      </p:pic>
      <p:pic>
        <p:nvPicPr>
          <p:cNvPr id="9" name="Picture 8" descr="A picture containing chain&#10;&#10;Description automatically generated">
            <a:extLst>
              <a:ext uri="{FF2B5EF4-FFF2-40B4-BE49-F238E27FC236}">
                <a16:creationId xmlns:a16="http://schemas.microsoft.com/office/drawing/2014/main" id="{B5501835-360E-4B59-8ED2-3D1824AD84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1"/>
          <a:stretch/>
        </p:blipFill>
        <p:spPr>
          <a:xfrm>
            <a:off x="9283487" y="106201"/>
            <a:ext cx="2908513" cy="3210103"/>
          </a:xfrm>
          <a:prstGeom prst="rect">
            <a:avLst/>
          </a:prstGeom>
        </p:spPr>
      </p:pic>
      <p:pic>
        <p:nvPicPr>
          <p:cNvPr id="10" name="Picture 9" descr="A picture containing chain&#10;&#10;Description automatically generated">
            <a:extLst>
              <a:ext uri="{FF2B5EF4-FFF2-40B4-BE49-F238E27FC236}">
                <a16:creationId xmlns:a16="http://schemas.microsoft.com/office/drawing/2014/main" id="{0304B99E-4102-4656-9F41-4558FB941B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08"/>
          <a:stretch/>
        </p:blipFill>
        <p:spPr>
          <a:xfrm>
            <a:off x="29169" y="106201"/>
            <a:ext cx="2791165" cy="3210103"/>
          </a:xfrm>
          <a:prstGeom prst="rect">
            <a:avLst/>
          </a:prstGeom>
        </p:spPr>
      </p:pic>
      <p:sp>
        <p:nvSpPr>
          <p:cNvPr id="11" name="PHẠM DUYÊN">
            <a:extLst>
              <a:ext uri="{FF2B5EF4-FFF2-40B4-BE49-F238E27FC236}">
                <a16:creationId xmlns:a16="http://schemas.microsoft.com/office/drawing/2014/main" id="{ECF897CE-8AF5-47AD-B4FE-B7F2DC15764A}"/>
              </a:ext>
            </a:extLst>
          </p:cNvPr>
          <p:cNvSpPr/>
          <p:nvPr userDrawn="1"/>
        </p:nvSpPr>
        <p:spPr>
          <a:xfrm flipH="1">
            <a:off x="95841" y="6343750"/>
            <a:ext cx="12010433" cy="436724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5FB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29F5CC07-DA2C-46D5-8D23-5C43EBAF5F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73777" y="4159324"/>
            <a:ext cx="2393163" cy="239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946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295448F-E1AE-4A3F-95EF-1481BECBD89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2CCCAF-BEEF-49E2-9123-4CA6DB5F9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3223FA-853A-4C83-9428-974CE5D07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C41381-5CB5-485C-BDC0-E2E6648561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983D2-444E-48E6-8809-C00877EE43FD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7E0BD-D7C9-47CB-BD27-560AE5F809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19743-B998-4228-94D3-9A1AF11A7D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9BBDC-868E-4F39-A31A-71850A83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765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4" r:id="rId2"/>
    <p:sldLayoutId id="2147483665" r:id="rId3"/>
    <p:sldLayoutId id="2147483650" r:id="rId4"/>
    <p:sldLayoutId id="2147483666" r:id="rId5"/>
    <p:sldLayoutId id="2147483668" r:id="rId6"/>
    <p:sldLayoutId id="2147483667" r:id="rId7"/>
    <p:sldLayoutId id="2147483663" r:id="rId8"/>
    <p:sldLayoutId id="2147483662" r:id="rId9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840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3F1DB9-2DC1-4DB8-8047-5882DF558D87}"/>
              </a:ext>
            </a:extLst>
          </p:cNvPr>
          <p:cNvSpPr txBox="1"/>
          <p:nvPr/>
        </p:nvSpPr>
        <p:spPr>
          <a:xfrm>
            <a:off x="3379336" y="1146907"/>
            <a:ext cx="5454978" cy="1753177"/>
          </a:xfrm>
          <a:prstGeom prst="rect">
            <a:avLst/>
          </a:prstGeom>
          <a:noFill/>
        </p:spPr>
        <p:txBody>
          <a:bodyPr wrap="square" lIns="90299" tIns="45151" rIns="90299" bIns="45151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6350">
              <a:bevelT w="19050" h="31750"/>
              <a:contourClr>
                <a:srgbClr val="21CDCD"/>
              </a:contourClr>
            </a:sp3d>
          </a:bodyPr>
          <a:lstStyle/>
          <a:p>
            <a:pPr marL="0" marR="0" lvl="0" indent="0" algn="ctr" defTabSz="10594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287656"/>
                </a:solidFill>
                <a:effectLst>
                  <a:innerShdw blurRad="63500" dist="50800" dir="13500000">
                    <a:srgbClr val="146FDE">
                      <a:alpha val="50000"/>
                    </a:srgbClr>
                  </a:innerShdw>
                </a:effectLst>
                <a:uLnTx/>
                <a:uFillTx/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THỰC</a:t>
            </a:r>
            <a:r>
              <a:rPr kumimoji="0" lang="en-US" sz="5400" b="1" i="0" u="none" strike="noStrike" kern="1200" cap="none" spc="0" normalizeH="0" noProof="0" dirty="0">
                <a:ln w="11430"/>
                <a:solidFill>
                  <a:srgbClr val="287656"/>
                </a:solidFill>
                <a:effectLst>
                  <a:innerShdw blurRad="63500" dist="50800" dir="13500000">
                    <a:srgbClr val="146FDE">
                      <a:alpha val="50000"/>
                    </a:srgbClr>
                  </a:innerShdw>
                </a:effectLst>
                <a:uLnTx/>
                <a:uFillTx/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HÀNH VIẾT BÀI</a:t>
            </a:r>
            <a:endParaRPr kumimoji="0" lang="en-US" sz="5400" b="1" i="0" u="none" strike="noStrike" kern="1200" cap="none" spc="0" normalizeH="0" baseline="0" noProof="0" dirty="0">
              <a:ln w="11430"/>
              <a:solidFill>
                <a:srgbClr val="287656"/>
              </a:solidFill>
              <a:effectLst>
                <a:innerShdw blurRad="63500" dist="50800" dir="13500000">
                  <a:srgbClr val="146FDE">
                    <a:alpha val="50000"/>
                  </a:srgbClr>
                </a:innerShdw>
              </a:effectLst>
              <a:uLnTx/>
              <a:uFillTx/>
              <a:latin typeface="HP-167" panose="020B08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29606A-4E3B-426A-840C-6A93B965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344" y="2494817"/>
            <a:ext cx="3870369" cy="387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8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3">
            <a:extLst>
              <a:ext uri="{FF2B5EF4-FFF2-40B4-BE49-F238E27FC236}">
                <a16:creationId xmlns:a16="http://schemas.microsoft.com/office/drawing/2014/main" id="{D6A6BCA7-E082-47A1-84CD-304628A46125}"/>
              </a:ext>
            </a:extLst>
          </p:cNvPr>
          <p:cNvSpPr/>
          <p:nvPr/>
        </p:nvSpPr>
        <p:spPr>
          <a:xfrm rot="3274">
            <a:off x="1094478" y="321635"/>
            <a:ext cx="50015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168B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TƯ THẾ NGỒI VIẾT</a:t>
            </a:r>
            <a:endParaRPr lang="zh-CN" altLang="en-US" sz="4000" b="1" dirty="0">
              <a:solidFill>
                <a:srgbClr val="168B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167" panose="020B0803050302020204" pitchFamily="34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DA3EA2-23EA-4F59-80F5-1080C0484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93" y="2005705"/>
            <a:ext cx="4210019" cy="2797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0463CE-2D8D-477F-B85B-981956555B24}"/>
              </a:ext>
            </a:extLst>
          </p:cNvPr>
          <p:cNvSpPr txBox="1"/>
          <p:nvPr/>
        </p:nvSpPr>
        <p:spPr>
          <a:xfrm>
            <a:off x="4529813" y="1347295"/>
            <a:ext cx="751135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ngực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25cm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30cm.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mép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4010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3">
            <a:extLst>
              <a:ext uri="{FF2B5EF4-FFF2-40B4-BE49-F238E27FC236}">
                <a16:creationId xmlns:a16="http://schemas.microsoft.com/office/drawing/2014/main" id="{29503727-3FD7-4F9B-97BE-2E864ACAE631}"/>
              </a:ext>
            </a:extLst>
          </p:cNvPr>
          <p:cNvSpPr/>
          <p:nvPr/>
        </p:nvSpPr>
        <p:spPr>
          <a:xfrm rot="3274">
            <a:off x="1173752" y="308752"/>
            <a:ext cx="34099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168B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CÁCH ĐỂ VỞ</a:t>
            </a:r>
            <a:endParaRPr lang="zh-CN" altLang="en-US" sz="4000" b="1" dirty="0">
              <a:solidFill>
                <a:srgbClr val="168B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167" panose="020B0803050302020204" pitchFamily="34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BB2AF0-B686-4C41-B003-D6EC304512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0" t="2273" r="2155" b="2070"/>
          <a:stretch/>
        </p:blipFill>
        <p:spPr>
          <a:xfrm>
            <a:off x="348660" y="1354580"/>
            <a:ext cx="4578155" cy="43622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B5E4ED-7678-48FA-AACE-8F5F45C0F403}"/>
              </a:ext>
            </a:extLst>
          </p:cNvPr>
          <p:cNvSpPr txBox="1"/>
          <p:nvPr/>
        </p:nvSpPr>
        <p:spPr>
          <a:xfrm>
            <a:off x="5047395" y="1642873"/>
            <a:ext cx="66218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gập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solidFill>
                <a:srgbClr val="009AD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15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mép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846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6803C2-156A-4C16-A125-AF17C9DEE752}"/>
              </a:ext>
            </a:extLst>
          </p:cNvPr>
          <p:cNvSpPr/>
          <p:nvPr/>
        </p:nvSpPr>
        <p:spPr>
          <a:xfrm>
            <a:off x="169384" y="1442679"/>
            <a:ext cx="11732964" cy="2900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2255D7-1126-4605-9FF8-3D982E7DE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116" y="3949982"/>
            <a:ext cx="3241499" cy="324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D1EF6A-962D-4BE1-B84A-96AE8381A2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3" t="14919" r="1917" b="39599"/>
          <a:stretch/>
        </p:blipFill>
        <p:spPr>
          <a:xfrm>
            <a:off x="367846" y="1791256"/>
            <a:ext cx="11375924" cy="220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5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203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0BD54A-0343-4208-BB69-370771182DA7}"/>
              </a:ext>
            </a:extLst>
          </p:cNvPr>
          <p:cNvSpPr txBox="1"/>
          <p:nvPr/>
        </p:nvSpPr>
        <p:spPr>
          <a:xfrm>
            <a:off x="4966447" y="5131398"/>
            <a:ext cx="2259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HP-167" panose="020B0803050302020204" pitchFamily="34" charset="0"/>
              </a:rPr>
              <a:t>TIẾT 3</a:t>
            </a:r>
          </a:p>
        </p:txBody>
      </p:sp>
    </p:spTree>
    <p:extLst>
      <p:ext uri="{BB962C8B-B14F-4D97-AF65-F5344CB8AC3E}">
        <p14:creationId xmlns:p14="http://schemas.microsoft.com/office/powerpoint/2010/main" val="104396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94BC12-D8C3-48F4-B0EE-D9CE1C44FB1F}"/>
              </a:ext>
            </a:extLst>
          </p:cNvPr>
          <p:cNvSpPr txBox="1"/>
          <p:nvPr/>
        </p:nvSpPr>
        <p:spPr>
          <a:xfrm>
            <a:off x="3096247" y="3934150"/>
            <a:ext cx="59126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2876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</a:rPr>
              <a:t>VIẾT CHỮ HOA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77D4C7-37ED-4338-A8A9-208C34619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4575" y="1612970"/>
            <a:ext cx="1816030" cy="181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2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954879-F3EA-439C-95BB-35D675A77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790" y="1505114"/>
            <a:ext cx="8785097" cy="21886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9C7CA9-A583-47B7-A685-4819E8B52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790" y="3793746"/>
            <a:ext cx="868145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82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893003-D0D0-4B93-9133-4A24DAEE5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828" y="1067072"/>
            <a:ext cx="3796173" cy="50073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CE0ADB-B6BB-4822-921B-AC1FAC9BE7E9}"/>
              </a:ext>
            </a:extLst>
          </p:cNvPr>
          <p:cNvSpPr txBox="1"/>
          <p:nvPr/>
        </p:nvSpPr>
        <p:spPr>
          <a:xfrm>
            <a:off x="570171" y="5948656"/>
            <a:ext cx="108734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8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8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48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48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48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sz="48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8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8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B7337E5-AAD7-4BC6-8629-DEA00EAE9279}"/>
              </a:ext>
            </a:extLst>
          </p:cNvPr>
          <p:cNvGrpSpPr/>
          <p:nvPr/>
        </p:nvGrpSpPr>
        <p:grpSpPr>
          <a:xfrm>
            <a:off x="461842" y="1754422"/>
            <a:ext cx="2430641" cy="1788878"/>
            <a:chOff x="528868" y="2394018"/>
            <a:chExt cx="2430641" cy="1788878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5B5C5C42-6251-47A5-802D-B06688D6319E}"/>
                </a:ext>
              </a:extLst>
            </p:cNvPr>
            <p:cNvSpPr/>
            <p:nvPr/>
          </p:nvSpPr>
          <p:spPr>
            <a:xfrm>
              <a:off x="528868" y="2428570"/>
              <a:ext cx="2430641" cy="1754326"/>
            </a:xfrm>
            <a:prstGeom prst="wedgeRoundRectCallout">
              <a:avLst>
                <a:gd name="adj1" fmla="val 60340"/>
                <a:gd name="adj2" fmla="val 26130"/>
                <a:gd name="adj3" fmla="val 16667"/>
              </a:avLst>
            </a:prstGeom>
            <a:solidFill>
              <a:srgbClr val="2876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1C3F512-763C-4C12-80AB-A646E7624F20}"/>
                </a:ext>
              </a:extLst>
            </p:cNvPr>
            <p:cNvSpPr txBox="1"/>
            <p:nvPr/>
          </p:nvSpPr>
          <p:spPr>
            <a:xfrm>
              <a:off x="740185" y="2394018"/>
              <a:ext cx="200596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HP001" panose="020B0603050302020204" pitchFamily="34" charset="0"/>
                  <a:ea typeface="HP001" panose="020B0603050302020204" pitchFamily="34" charset="0"/>
                  <a:cs typeface="Arial-Rounded" panose="020B0500000000000000" pitchFamily="34" charset="0"/>
                </a:rPr>
                <a:t>G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cao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mấy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li ? </a:t>
              </a:r>
              <a:endPara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81C2510-2C0A-48A9-91A7-12C3C8B3FCBE}"/>
              </a:ext>
            </a:extLst>
          </p:cNvPr>
          <p:cNvGrpSpPr/>
          <p:nvPr/>
        </p:nvGrpSpPr>
        <p:grpSpPr>
          <a:xfrm>
            <a:off x="461842" y="1915875"/>
            <a:ext cx="2430641" cy="1788878"/>
            <a:chOff x="528868" y="2394018"/>
            <a:chExt cx="2430641" cy="1788878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74BFFDE7-4D35-4919-997E-A3F83A9AAC77}"/>
                </a:ext>
              </a:extLst>
            </p:cNvPr>
            <p:cNvSpPr/>
            <p:nvPr/>
          </p:nvSpPr>
          <p:spPr>
            <a:xfrm>
              <a:off x="528868" y="2428570"/>
              <a:ext cx="2430641" cy="1754326"/>
            </a:xfrm>
            <a:prstGeom prst="wedgeRoundRectCallout">
              <a:avLst>
                <a:gd name="adj1" fmla="val 60340"/>
                <a:gd name="adj2" fmla="val 26130"/>
                <a:gd name="adj3" fmla="val 16667"/>
              </a:avLst>
            </a:prstGeom>
            <a:solidFill>
              <a:srgbClr val="2876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7F3BE48-1550-4F22-825D-543D8C5922A9}"/>
                </a:ext>
              </a:extLst>
            </p:cNvPr>
            <p:cNvSpPr txBox="1"/>
            <p:nvPr/>
          </p:nvSpPr>
          <p:spPr>
            <a:xfrm>
              <a:off x="740185" y="2394018"/>
              <a:ext cx="200596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HP001" panose="020B0603050302020204" pitchFamily="34" charset="0"/>
                  <a:ea typeface="HP001" panose="020B0603050302020204" pitchFamily="34" charset="0"/>
                  <a:cs typeface="Arial-Rounded" panose="020B0500000000000000" pitchFamily="34" charset="0"/>
                </a:rPr>
                <a:t>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li ?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776339E-78D3-457A-9511-B61E364A3DCB}"/>
              </a:ext>
            </a:extLst>
          </p:cNvPr>
          <p:cNvGrpSpPr/>
          <p:nvPr/>
        </p:nvGrpSpPr>
        <p:grpSpPr>
          <a:xfrm>
            <a:off x="460819" y="2507088"/>
            <a:ext cx="2430641" cy="1788878"/>
            <a:chOff x="528868" y="2394018"/>
            <a:chExt cx="2430641" cy="1788878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E11972A0-A132-458D-8BB8-8B2CDAE97ADE}"/>
                </a:ext>
              </a:extLst>
            </p:cNvPr>
            <p:cNvSpPr/>
            <p:nvPr/>
          </p:nvSpPr>
          <p:spPr>
            <a:xfrm>
              <a:off x="528868" y="2428570"/>
              <a:ext cx="2430641" cy="1754326"/>
            </a:xfrm>
            <a:prstGeom prst="wedgeRoundRectCallout">
              <a:avLst>
                <a:gd name="adj1" fmla="val 60340"/>
                <a:gd name="adj2" fmla="val 26130"/>
                <a:gd name="adj3" fmla="val 16667"/>
              </a:avLst>
            </a:prstGeom>
            <a:solidFill>
              <a:srgbClr val="2876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5D2DA73-F238-4140-B5C7-F11CF97948D2}"/>
                </a:ext>
              </a:extLst>
            </p:cNvPr>
            <p:cNvSpPr txBox="1"/>
            <p:nvPr/>
          </p:nvSpPr>
          <p:spPr>
            <a:xfrm>
              <a:off x="740185" y="2394018"/>
              <a:ext cx="221932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HP001" panose="020B0603050302020204" pitchFamily="34" charset="0"/>
                  <a:ea typeface="HP001" panose="020B0603050302020204" pitchFamily="34" charset="0"/>
                  <a:cs typeface="Arial-Rounded" panose="020B0500000000000000" pitchFamily="34" charset="0"/>
                </a:rPr>
                <a:t>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gồm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mấy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nét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1D13857-57D4-4091-BF70-54CC4CB79F0C}"/>
              </a:ext>
            </a:extLst>
          </p:cNvPr>
          <p:cNvCxnSpPr>
            <a:cxnSpLocks/>
          </p:cNvCxnSpPr>
          <p:nvPr/>
        </p:nvCxnSpPr>
        <p:spPr>
          <a:xfrm>
            <a:off x="7214414" y="1204860"/>
            <a:ext cx="0" cy="4744122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566CCFC-2911-40BF-8B25-FCCDEF9DEE04}"/>
              </a:ext>
            </a:extLst>
          </p:cNvPr>
          <p:cNvCxnSpPr>
            <a:cxnSpLocks/>
          </p:cNvCxnSpPr>
          <p:nvPr/>
        </p:nvCxnSpPr>
        <p:spPr>
          <a:xfrm>
            <a:off x="4184724" y="927808"/>
            <a:ext cx="3008174" cy="1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07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_lNrnNiNP_7WKD">
            <a:hlinkClick r:id="" action="ppaction://media"/>
            <a:extLst>
              <a:ext uri="{FF2B5EF4-FFF2-40B4-BE49-F238E27FC236}">
                <a16:creationId xmlns:a16="http://schemas.microsoft.com/office/drawing/2014/main" id="{7746434B-4DFD-4C2E-95C1-D582EFCB47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8615" t="8313" r="9282" b="8235"/>
          <a:stretch/>
        </p:blipFill>
        <p:spPr>
          <a:xfrm>
            <a:off x="3890682" y="817580"/>
            <a:ext cx="4410635" cy="572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3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3">
            <a:extLst>
              <a:ext uri="{FF2B5EF4-FFF2-40B4-BE49-F238E27FC236}">
                <a16:creationId xmlns:a16="http://schemas.microsoft.com/office/drawing/2014/main" id="{40E1FEFF-7EDA-4A42-8C58-C857D50E92BC}"/>
              </a:ext>
            </a:extLst>
          </p:cNvPr>
          <p:cNvSpPr/>
          <p:nvPr/>
        </p:nvSpPr>
        <p:spPr>
          <a:xfrm rot="3274">
            <a:off x="2733903" y="354098"/>
            <a:ext cx="60591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464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 CHỮ HOA 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0"/>
                <a:sym typeface="+mn-lt"/>
              </a:rPr>
              <a:t>G</a:t>
            </a:r>
            <a:r>
              <a:rPr lang="en-US" altLang="zh-CN" sz="4000" b="1" dirty="0">
                <a:solidFill>
                  <a:srgbClr val="464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CỠ NHỎ</a:t>
            </a:r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9BD7008-5B91-4CE0-998B-6E47FEC5141E}"/>
              </a:ext>
            </a:extLst>
          </p:cNvPr>
          <p:cNvGrpSpPr/>
          <p:nvPr/>
        </p:nvGrpSpPr>
        <p:grpSpPr>
          <a:xfrm>
            <a:off x="5922237" y="1206507"/>
            <a:ext cx="4407468" cy="5207950"/>
            <a:chOff x="5861947" y="1192887"/>
            <a:chExt cx="4641102" cy="5484016"/>
          </a:xfrm>
        </p:grpSpPr>
        <p:pic>
          <p:nvPicPr>
            <p:cNvPr id="8" name="chu G">
              <a:hlinkClick r:id="" action="ppaction://media"/>
              <a:extLst>
                <a:ext uri="{FF2B5EF4-FFF2-40B4-BE49-F238E27FC236}">
                  <a16:creationId xmlns:a16="http://schemas.microsoft.com/office/drawing/2014/main" id="{D210C58C-5DB6-4F52-B5D2-1430D86D8D28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5861947" y="1192887"/>
              <a:ext cx="4641102" cy="5484016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4612D1D-646B-43C3-A883-6F504E3EF65C}"/>
                </a:ext>
              </a:extLst>
            </p:cNvPr>
            <p:cNvSpPr/>
            <p:nvPr/>
          </p:nvSpPr>
          <p:spPr>
            <a:xfrm>
              <a:off x="9438290" y="1764540"/>
              <a:ext cx="630411" cy="619145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5E9CDC0E-BD11-4F81-AE5B-A831855D09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9" t="14675" r="11085" b="14675"/>
          <a:stretch/>
        </p:blipFill>
        <p:spPr bwMode="auto">
          <a:xfrm>
            <a:off x="1688951" y="2020847"/>
            <a:ext cx="2764715" cy="351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17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94BC12-D8C3-48F4-B0EE-D9CE1C44FB1F}"/>
              </a:ext>
            </a:extLst>
          </p:cNvPr>
          <p:cNvSpPr txBox="1"/>
          <p:nvPr/>
        </p:nvSpPr>
        <p:spPr>
          <a:xfrm>
            <a:off x="3042948" y="3286518"/>
            <a:ext cx="59126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2876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</a:rPr>
              <a:t>VIẾT</a:t>
            </a:r>
          </a:p>
          <a:p>
            <a:pPr algn="ctr"/>
            <a:r>
              <a:rPr lang="en-US" sz="6000" dirty="0">
                <a:solidFill>
                  <a:srgbClr val="2876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</a:rPr>
              <a:t>ỨNG DỤNG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77D4C7-37ED-4338-A8A9-208C34619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7985" y="1289164"/>
            <a:ext cx="1816030" cy="181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5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F9B4B72-0974-4F92-9DFF-F5A11E23BCA1}"/>
              </a:ext>
            </a:extLst>
          </p:cNvPr>
          <p:cNvSpPr/>
          <p:nvPr/>
        </p:nvSpPr>
        <p:spPr>
          <a:xfrm>
            <a:off x="233932" y="1540649"/>
            <a:ext cx="11732964" cy="2998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F1C03B-5138-489A-9E40-BC87414390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3" t="14919" r="1917" b="39599"/>
          <a:stretch/>
        </p:blipFill>
        <p:spPr>
          <a:xfrm>
            <a:off x="408038" y="1940341"/>
            <a:ext cx="11375924" cy="220356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FEC8DEC-818D-46FC-B8C0-54DE2D3246CB}"/>
              </a:ext>
            </a:extLst>
          </p:cNvPr>
          <p:cNvCxnSpPr>
            <a:cxnSpLocks/>
          </p:cNvCxnSpPr>
          <p:nvPr/>
        </p:nvCxnSpPr>
        <p:spPr>
          <a:xfrm>
            <a:off x="1424872" y="3294349"/>
            <a:ext cx="468476" cy="0"/>
          </a:xfrm>
          <a:prstGeom prst="line">
            <a:avLst/>
          </a:prstGeom>
          <a:ln w="38100">
            <a:solidFill>
              <a:srgbClr val="FF703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E545B6D8-C2D6-4A13-AAD9-5056203D477F}"/>
              </a:ext>
            </a:extLst>
          </p:cNvPr>
          <p:cNvSpPr/>
          <p:nvPr/>
        </p:nvSpPr>
        <p:spPr>
          <a:xfrm>
            <a:off x="10584123" y="3039995"/>
            <a:ext cx="219517" cy="219517"/>
          </a:xfrm>
          <a:prstGeom prst="ellipse">
            <a:avLst/>
          </a:prstGeom>
          <a:noFill/>
          <a:ln w="28575">
            <a:solidFill>
              <a:srgbClr val="FF70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6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489</TotalTime>
  <Words>362</Words>
  <Application>Microsoft Office PowerPoint</Application>
  <PresentationFormat>Widescreen</PresentationFormat>
  <Paragraphs>35</Paragraphs>
  <Slides>14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</vt:lpstr>
      <vt:lpstr>Arial-Rounded</vt:lpstr>
      <vt:lpstr>Calibri</vt:lpstr>
      <vt:lpstr>Calibri Light</vt:lpstr>
      <vt:lpstr>HP001</vt:lpstr>
      <vt:lpstr>HP001 4 hàng</vt:lpstr>
      <vt:lpstr>HP-167</vt:lpstr>
      <vt:lpstr>Tahoma</vt:lpstr>
      <vt:lpstr>Times New Roman</vt:lpstr>
      <vt:lpstr>UTM Avo</vt:lpstr>
      <vt:lpstr>思源黑体 CN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Ms Quyen</cp:lastModifiedBy>
  <cp:revision>232</cp:revision>
  <dcterms:created xsi:type="dcterms:W3CDTF">2021-09-08T00:59:25Z</dcterms:created>
  <dcterms:modified xsi:type="dcterms:W3CDTF">2021-10-24T09:09:49Z</dcterms:modified>
  <cp:category>9Slide.vn</cp:category>
</cp:coreProperties>
</file>