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  <p:sldMasterId id="2147483740" r:id="rId3"/>
    <p:sldMasterId id="2147483752" r:id="rId4"/>
    <p:sldMasterId id="2147483764" r:id="rId5"/>
    <p:sldMasterId id="2147483776" r:id="rId6"/>
    <p:sldMasterId id="2147483800" r:id="rId7"/>
  </p:sldMasterIdLst>
  <p:notesMasterIdLst>
    <p:notesMasterId r:id="rId18"/>
  </p:notesMasterIdLst>
  <p:sldIdLst>
    <p:sldId id="344" r:id="rId8"/>
    <p:sldId id="346" r:id="rId9"/>
    <p:sldId id="347" r:id="rId10"/>
    <p:sldId id="348" r:id="rId11"/>
    <p:sldId id="349" r:id="rId12"/>
    <p:sldId id="351" r:id="rId13"/>
    <p:sldId id="338" r:id="rId14"/>
    <p:sldId id="324" r:id="rId15"/>
    <p:sldId id="339" r:id="rId16"/>
    <p:sldId id="343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61FC-D6B5-497B-AAE0-51E4E5F60D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96E8-5C52-4649-A9D5-ABC7C798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9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7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50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5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00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35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3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95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63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4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9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5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9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38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0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16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6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3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5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3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4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635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3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5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0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3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8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7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9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62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1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62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9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3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80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9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92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3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3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4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9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9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4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61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6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1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31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42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2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780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6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172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1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47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410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2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17" r:id="rId12"/>
    <p:sldLayoutId id="2147483818" r:id="rId13"/>
    <p:sldLayoutId id="2147483701" r:id="rId14"/>
    <p:sldLayoutId id="2147483702" r:id="rId15"/>
    <p:sldLayoutId id="2147483703" r:id="rId16"/>
    <p:sldLayoutId id="2147483705" r:id="rId17"/>
    <p:sldLayoutId id="2147483662" r:id="rId18"/>
    <p:sldLayoutId id="2147483663" r:id="rId19"/>
    <p:sldLayoutId id="2147483664" r:id="rId20"/>
    <p:sldLayoutId id="2147483665" r:id="rId21"/>
    <p:sldLayoutId id="2147483675" r:id="rId22"/>
    <p:sldLayoutId id="2147483692" r:id="rId23"/>
    <p:sldLayoutId id="2147483694" r:id="rId24"/>
    <p:sldLayoutId id="2147483693" r:id="rId25"/>
    <p:sldLayoutId id="2147483691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97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1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15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5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slide" Target="slide5.xml"/><Relationship Id="rId2" Type="http://schemas.openxmlformats.org/officeDocument/2006/relationships/image" Target="../media/image15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8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17" Type="http://schemas.microsoft.com/office/2007/relationships/hdphoto" Target="../media/hdphoto9.wdp"/><Relationship Id="rId2" Type="http://schemas.openxmlformats.org/officeDocument/2006/relationships/image" Target="../media/image15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1F0A4-FED5-4867-BCAC-A279A5F5C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" y="239649"/>
            <a:ext cx="1446550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2800" y="2438400"/>
            <a:ext cx="6400800" cy="3200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868" y="2761327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Cừu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trốn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rừng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̉. E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cừu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chúng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thấy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đáng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́.</a:t>
            </a:r>
          </a:p>
        </p:txBody>
      </p:sp>
      <p:pic>
        <p:nvPicPr>
          <p:cNvPr id="6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3429000" cy="19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C:\Users\ADMIN\Desktop\Bach tuyet\511929473-photo-clip-tree.png">
            <a:extLst>
              <a:ext uri="{FF2B5EF4-FFF2-40B4-BE49-F238E27FC236}">
                <a16:creationId xmlns:a16="http://schemas.microsoft.com/office/drawing/2014/main" id="{43D0A33C-F529-4595-AAF2-AC989BF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Users\ADMIN\Desktop\Bach tuyet\511929473-photo-clip-tree.png">
            <a:extLst>
              <a:ext uri="{FF2B5EF4-FFF2-40B4-BE49-F238E27FC236}">
                <a16:creationId xmlns:a16="http://schemas.microsoft.com/office/drawing/2014/main" id="{291C749C-AD9E-49F2-8DF5-2DE8EB62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:\Users\ADMIN\Desktop\Bach tuyet\511929473-photo-clip-tree.png">
            <a:extLst>
              <a:ext uri="{FF2B5EF4-FFF2-40B4-BE49-F238E27FC236}">
                <a16:creationId xmlns:a16="http://schemas.microsoft.com/office/drawing/2014/main" id="{7E67AE88-657F-4F70-B3CE-F44731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DMIN\Desktop\Bach tuyet\511929473-photo-clip-tree.png">
            <a:extLst>
              <a:ext uri="{FF2B5EF4-FFF2-40B4-BE49-F238E27FC236}">
                <a16:creationId xmlns:a16="http://schemas.microsoft.com/office/drawing/2014/main" id="{25D8A2C2-0178-4387-AFE8-832E96D1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824736-F48B-447E-BF5E-0458AAA59B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6699457" y="5061528"/>
            <a:ext cx="2212642" cy="18218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3777FB-D4E8-425B-9340-D7D1167EA236}"/>
              </a:ext>
            </a:extLst>
          </p:cNvPr>
          <p:cNvSpPr txBox="1"/>
          <p:nvPr/>
        </p:nvSpPr>
        <p:spPr>
          <a:xfrm>
            <a:off x="1524000" y="2068617"/>
            <a:ext cx="1905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9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660467-08C0-4AC2-8A9C-2E6D938BEFB1}"/>
              </a:ext>
            </a:extLst>
          </p:cNvPr>
          <p:cNvSpPr txBox="1"/>
          <p:nvPr/>
        </p:nvSpPr>
        <p:spPr>
          <a:xfrm>
            <a:off x="4096471" y="2068617"/>
            <a:ext cx="1750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8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DB50A2-524D-40B3-A0A1-33D01DB77C37}"/>
              </a:ext>
            </a:extLst>
          </p:cNvPr>
          <p:cNvSpPr txBox="1"/>
          <p:nvPr/>
        </p:nvSpPr>
        <p:spPr>
          <a:xfrm>
            <a:off x="6477001" y="2083144"/>
            <a:ext cx="19257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7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8EA1A5-5CA4-4D81-A078-46D756E7E312}"/>
              </a:ext>
            </a:extLst>
          </p:cNvPr>
          <p:cNvSpPr txBox="1"/>
          <p:nvPr/>
        </p:nvSpPr>
        <p:spPr>
          <a:xfrm>
            <a:off x="8908471" y="2112949"/>
            <a:ext cx="175952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6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FEA07AE7-7FDE-4FF6-8E54-E75EAE00D3CA}"/>
              </a:ext>
            </a:extLst>
          </p:cNvPr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FCAA27-FF5C-42B0-ADF0-967196FF95DB}"/>
              </a:ext>
            </a:extLst>
          </p:cNvPr>
          <p:cNvSpPr txBox="1"/>
          <p:nvPr/>
        </p:nvSpPr>
        <p:spPr>
          <a:xfrm>
            <a:off x="3228109" y="703696"/>
            <a:ext cx="56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17 - 8 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CA3B14-4108-402F-BF00-ADF4CE3102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4802" l="8992" r="95368">
                        <a14:foregroundMark x1="34060" y1="46782" x2="67302" y2="58168"/>
                        <a14:foregroundMark x1="49046" y1="43812" x2="43597" y2="58911"/>
                        <a14:foregroundMark x1="30790" y1="53218" x2="52044" y2="54703"/>
                        <a14:foregroundMark x1="77384" y1="47525" x2="58583" y2="59653"/>
                        <a14:foregroundMark x1="59401" y1="51733" x2="61580" y2="6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4" b="8730"/>
          <a:stretch/>
        </p:blipFill>
        <p:spPr>
          <a:xfrm>
            <a:off x="4227315" y="4495801"/>
            <a:ext cx="2010511" cy="21554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8B548A-52CE-43CB-BDB0-CEDAED36BC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3087487" y="1299974"/>
            <a:ext cx="1225640" cy="15172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8BBA2C-CA41-43CC-822D-BB75AE7DB7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6C24308-F020-47DB-BD3F-1A7C08B725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39CC481-37D4-45D6-85C8-23A0F0316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626A2D-055A-4B33-80C8-9BA0170385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00AB527-E5A2-45E5-89C8-A054053B415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9011914" y="5353008"/>
            <a:ext cx="2030296" cy="1553859"/>
          </a:xfrm>
          <a:prstGeom prst="rect">
            <a:avLst/>
          </a:prstGeom>
        </p:spPr>
      </p:pic>
      <p:sp>
        <p:nvSpPr>
          <p:cNvPr id="44" name="Right Arrow 11">
            <a:hlinkClick r:id="rId18" action="ppaction://hlinksldjump"/>
            <a:extLst>
              <a:ext uri="{FF2B5EF4-FFF2-40B4-BE49-F238E27FC236}">
                <a16:creationId xmlns:a16="http://schemas.microsoft.com/office/drawing/2014/main" id="{BD00DD04-E8BD-4E49-B0FB-E0B8EE2E8B8B}"/>
              </a:ext>
            </a:extLst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C:\Users\ADMIN\Desktop\Bach tuyet\511929473-photo-clip-tree.png">
            <a:extLst>
              <a:ext uri="{FF2B5EF4-FFF2-40B4-BE49-F238E27FC236}">
                <a16:creationId xmlns:a16="http://schemas.microsoft.com/office/drawing/2014/main" id="{2816A305-694B-46E1-8235-503B081D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:\Users\ADMIN\Desktop\Bach tuyet\511929473-photo-clip-tree.png">
            <a:extLst>
              <a:ext uri="{FF2B5EF4-FFF2-40B4-BE49-F238E27FC236}">
                <a16:creationId xmlns:a16="http://schemas.microsoft.com/office/drawing/2014/main" id="{AD8D2DAC-409E-424F-9AF3-4F836130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ADMIN\Desktop\Bach tuyet\511929473-photo-clip-tree.png">
            <a:extLst>
              <a:ext uri="{FF2B5EF4-FFF2-40B4-BE49-F238E27FC236}">
                <a16:creationId xmlns:a16="http://schemas.microsoft.com/office/drawing/2014/main" id="{C8A974C7-30BA-4BB9-B739-877F993B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4" y="1792606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>
            <a:extLst>
              <a:ext uri="{FF2B5EF4-FFF2-40B4-BE49-F238E27FC236}">
                <a16:creationId xmlns:a16="http://schemas.microsoft.com/office/drawing/2014/main" id="{403CF2EF-E998-4AE2-8CD9-C8C0A621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67" y="171385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22B04F-D3C7-4163-9F60-BB45766FB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3990109" y="5010034"/>
            <a:ext cx="2212642" cy="18218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4D3509-7F7F-40F8-8997-A8D186097F71}"/>
              </a:ext>
            </a:extLst>
          </p:cNvPr>
          <p:cNvSpPr txBox="1"/>
          <p:nvPr/>
        </p:nvSpPr>
        <p:spPr>
          <a:xfrm>
            <a:off x="3990109" y="2102729"/>
            <a:ext cx="1905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7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4FCAE4-BE44-4633-88B2-8EF214145A46}"/>
              </a:ext>
            </a:extLst>
          </p:cNvPr>
          <p:cNvSpPr txBox="1"/>
          <p:nvPr/>
        </p:nvSpPr>
        <p:spPr>
          <a:xfrm>
            <a:off x="1582347" y="2083144"/>
            <a:ext cx="175014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9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103A8-15CA-4773-B857-3C414B48BE0C}"/>
              </a:ext>
            </a:extLst>
          </p:cNvPr>
          <p:cNvSpPr txBox="1"/>
          <p:nvPr/>
        </p:nvSpPr>
        <p:spPr>
          <a:xfrm>
            <a:off x="6477001" y="2083144"/>
            <a:ext cx="192578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5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922A5E-A121-4156-85F3-3DF0A886F202}"/>
              </a:ext>
            </a:extLst>
          </p:cNvPr>
          <p:cNvSpPr txBox="1"/>
          <p:nvPr/>
        </p:nvSpPr>
        <p:spPr>
          <a:xfrm>
            <a:off x="8908471" y="2112949"/>
            <a:ext cx="175952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3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6910F7BD-12F7-4BC0-8F79-6D00D4070D01}"/>
              </a:ext>
            </a:extLst>
          </p:cNvPr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63CEBE-2DCE-40B0-8B52-3FEEF93B4E43}"/>
              </a:ext>
            </a:extLst>
          </p:cNvPr>
          <p:cNvSpPr txBox="1"/>
          <p:nvPr/>
        </p:nvSpPr>
        <p:spPr>
          <a:xfrm>
            <a:off x="3228109" y="703696"/>
            <a:ext cx="561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+ 6 - 7 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FB77C3-8745-43EB-8A36-DABEFE02A9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4802" l="8992" r="95368">
                        <a14:foregroundMark x1="34060" y1="46782" x2="67302" y2="58168"/>
                        <a14:foregroundMark x1="49046" y1="43812" x2="43597" y2="58911"/>
                        <a14:foregroundMark x1="30790" y1="53218" x2="52044" y2="54703"/>
                        <a14:foregroundMark x1="77384" y1="47525" x2="58583" y2="59653"/>
                        <a14:foregroundMark x1="59401" y1="51733" x2="61580" y2="6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4" b="8730"/>
          <a:stretch/>
        </p:blipFill>
        <p:spPr>
          <a:xfrm>
            <a:off x="8890327" y="4396345"/>
            <a:ext cx="2249686" cy="24118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2DAB13-578A-48C6-BAD9-20FCC6CA9D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5318048" y="1339733"/>
            <a:ext cx="1225640" cy="15172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3CAB3C7-A915-472D-9F04-F8E0A701E8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41A6A0-19B7-4726-8611-72EEEF82AD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509BAC-08A1-4CFB-B0B4-8EA85EDBF8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2718572" y="1487540"/>
            <a:ext cx="1019073" cy="12660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18B85C6-C6A1-4EB5-9045-FDCB2BD951F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6342524" y="5298330"/>
            <a:ext cx="2030296" cy="15538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C79A95-5BAD-43A0-ADB9-BC4D15389A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973">
            <a:off x="1703673" y="4699617"/>
            <a:ext cx="1620282" cy="2117596"/>
          </a:xfrm>
          <a:prstGeom prst="rect">
            <a:avLst/>
          </a:prstGeom>
        </p:spPr>
      </p:pic>
      <p:sp>
        <p:nvSpPr>
          <p:cNvPr id="45" name="Right Arrow 26">
            <a:hlinkClick r:id="rId17" action="ppaction://hlinksldjump"/>
            <a:extLst>
              <a:ext uri="{FF2B5EF4-FFF2-40B4-BE49-F238E27FC236}">
                <a16:creationId xmlns:a16="http://schemas.microsoft.com/office/drawing/2014/main" id="{E1DA456F-337B-43C8-A29F-2DB656AD7DB9}"/>
              </a:ext>
            </a:extLst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C:\Users\ADMIN\Desktop\Bach tuyet\511929473-photo-clip-tree.png">
            <a:extLst>
              <a:ext uri="{FF2B5EF4-FFF2-40B4-BE49-F238E27FC236}">
                <a16:creationId xmlns:a16="http://schemas.microsoft.com/office/drawing/2014/main" id="{4BFE7B7E-877E-41D3-BB40-6CE106C2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:\Users\ADMIN\Desktop\Bach tuyet\511929473-photo-clip-tree.png">
            <a:extLst>
              <a:ext uri="{FF2B5EF4-FFF2-40B4-BE49-F238E27FC236}">
                <a16:creationId xmlns:a16="http://schemas.microsoft.com/office/drawing/2014/main" id="{F09D5426-B73D-4D31-B5DB-76208691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ADMIN\Desktop\Bach tuyet\511929473-photo-clip-tree.png">
            <a:extLst>
              <a:ext uri="{FF2B5EF4-FFF2-40B4-BE49-F238E27FC236}">
                <a16:creationId xmlns:a16="http://schemas.microsoft.com/office/drawing/2014/main" id="{73591135-B527-4CE3-8F47-259083DD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>
            <a:extLst>
              <a:ext uri="{FF2B5EF4-FFF2-40B4-BE49-F238E27FC236}">
                <a16:creationId xmlns:a16="http://schemas.microsoft.com/office/drawing/2014/main" id="{92D32B07-52B9-4713-8201-40380037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7872-C559-4115-84E4-80625C513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4096471" y="5028871"/>
            <a:ext cx="2212642" cy="18218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7CDB38-E923-4954-A99E-7C03F4D4E929}"/>
              </a:ext>
            </a:extLst>
          </p:cNvPr>
          <p:cNvSpPr txBox="1"/>
          <p:nvPr/>
        </p:nvSpPr>
        <p:spPr>
          <a:xfrm>
            <a:off x="1474681" y="2937017"/>
            <a:ext cx="1905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8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0CED47-A4AD-4EE7-874A-AF6DC4B2A8C9}"/>
              </a:ext>
            </a:extLst>
          </p:cNvPr>
          <p:cNvSpPr txBox="1"/>
          <p:nvPr/>
        </p:nvSpPr>
        <p:spPr>
          <a:xfrm>
            <a:off x="4047152" y="2937017"/>
            <a:ext cx="17501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6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90FA62-6CAE-4EF7-AAA5-B3E00F3EB562}"/>
              </a:ext>
            </a:extLst>
          </p:cNvPr>
          <p:cNvSpPr txBox="1"/>
          <p:nvPr/>
        </p:nvSpPr>
        <p:spPr>
          <a:xfrm>
            <a:off x="6427682" y="2951544"/>
            <a:ext cx="192578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4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6D2622-4902-465B-A246-06ADFDB70622}"/>
              </a:ext>
            </a:extLst>
          </p:cNvPr>
          <p:cNvSpPr txBox="1"/>
          <p:nvPr/>
        </p:nvSpPr>
        <p:spPr>
          <a:xfrm>
            <a:off x="8859152" y="2981349"/>
            <a:ext cx="175952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2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A6BB26BF-E27C-417E-A43E-35386C75F4BC}"/>
              </a:ext>
            </a:extLst>
          </p:cNvPr>
          <p:cNvSpPr/>
          <p:nvPr/>
        </p:nvSpPr>
        <p:spPr>
          <a:xfrm>
            <a:off x="1356852" y="261013"/>
            <a:ext cx="8908025" cy="19115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73386F-AA85-4DAD-B45E-8D0D62B5BB92}"/>
              </a:ext>
            </a:extLst>
          </p:cNvPr>
          <p:cNvSpPr txBox="1"/>
          <p:nvPr/>
        </p:nvSpPr>
        <p:spPr>
          <a:xfrm>
            <a:off x="1929055" y="688377"/>
            <a:ext cx="7809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có 16 cái kẹo, Hải ít hơn Nam 8 cái kẹo. Hỏi Hải có mấy cái kẹo?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F99DFCE-A301-4799-B476-E70A1AD453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3038168" y="2168374"/>
            <a:ext cx="1225640" cy="15172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6B9231-B076-4F8C-963E-7D0E0B0C56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590638" y="2193157"/>
            <a:ext cx="1046845" cy="1300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AF543A-D629-4FC2-B829-D746BCC018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856682" y="2252288"/>
            <a:ext cx="1033507" cy="12840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FAF25E-8F87-45C7-B219-3F04FA65A4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08969" y="2293930"/>
            <a:ext cx="1019073" cy="12660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672C407-06D5-4FFE-AFCB-4FB2EF1D09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sp>
        <p:nvSpPr>
          <p:cNvPr id="43" name="Right Arrow 26">
            <a:hlinkClick r:id="rId15" action="ppaction://hlinksldjump"/>
            <a:extLst>
              <a:ext uri="{FF2B5EF4-FFF2-40B4-BE49-F238E27FC236}">
                <a16:creationId xmlns:a16="http://schemas.microsoft.com/office/drawing/2014/main" id="{106CCC89-79D8-49E4-9563-3B3E91A70351}"/>
              </a:ext>
            </a:extLst>
          </p:cNvPr>
          <p:cNvSpPr/>
          <p:nvPr/>
        </p:nvSpPr>
        <p:spPr>
          <a:xfrm>
            <a:off x="9906001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77A4CB1-BA04-4096-A81F-0C275E74FC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802" l="0" r="98889">
                        <a14:foregroundMark x1="25778" y1="58422" x2="62667" y2="37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73">
            <a:off x="7005374" y="4754915"/>
            <a:ext cx="1833918" cy="19113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5B6E51-2A38-44C2-934F-A6E0DBE60C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4986766"/>
            <a:ext cx="1938167" cy="19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530927" y="-34636"/>
            <a:ext cx="4572000" cy="2286000"/>
          </a:xfrm>
          <a:prstGeom prst="cloudCallout">
            <a:avLst>
              <a:gd name="adj1" fmla="val 49167"/>
              <a:gd name="adj2" fmla="val 400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6975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Tạm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biệt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hẹn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gặp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57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445629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43421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6" y="389917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362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3_Office 主题</vt:lpstr>
      <vt:lpstr>1_Office Theme</vt:lpstr>
      <vt:lpstr>2_Office Theme</vt:lpstr>
      <vt:lpstr>3_Office Theme</vt:lpstr>
      <vt:lpstr>5_Office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387</cp:revision>
  <dcterms:created xsi:type="dcterms:W3CDTF">2021-06-02T01:34:28Z</dcterms:created>
  <dcterms:modified xsi:type="dcterms:W3CDTF">2021-10-28T15:48:48Z</dcterms:modified>
</cp:coreProperties>
</file>