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28" r:id="rId3"/>
    <p:sldMasterId id="2147483740" r:id="rId4"/>
    <p:sldMasterId id="2147483753" r:id="rId5"/>
    <p:sldMasterId id="2147483766" r:id="rId6"/>
    <p:sldMasterId id="2147483779" r:id="rId7"/>
    <p:sldMasterId id="2147483792" r:id="rId8"/>
    <p:sldMasterId id="2147483805" r:id="rId9"/>
    <p:sldMasterId id="2147483818" r:id="rId10"/>
  </p:sldMasterIdLst>
  <p:notesMasterIdLst>
    <p:notesMasterId r:id="rId24"/>
  </p:notesMasterIdLst>
  <p:sldIdLst>
    <p:sldId id="357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58" r:id="rId19"/>
    <p:sldId id="338" r:id="rId20"/>
    <p:sldId id="324" r:id="rId21"/>
    <p:sldId id="330" r:id="rId22"/>
    <p:sldId id="356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FEEEEE"/>
    <a:srgbClr val="FF0066"/>
    <a:srgbClr val="F0F4D9"/>
    <a:srgbClr val="FFFF99"/>
    <a:srgbClr val="C4BD97"/>
    <a:srgbClr val="9E9D96"/>
    <a:srgbClr val="B9CDE5"/>
    <a:srgbClr val="B7DEE8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D0D44-DFB1-4373-848D-ADD93EDB9CD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87C86-92B1-4913-9D87-BC0F182C5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7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64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78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773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88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849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45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001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53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110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981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77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64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988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825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869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364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847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839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205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150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398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972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3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26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95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439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29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228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480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39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04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4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70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90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90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2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89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6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61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74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66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11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53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51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51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9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01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56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11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6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98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41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86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6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03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61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53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18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238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8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89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02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68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45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8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34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260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07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1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56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80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59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5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27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49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228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42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2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7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39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632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12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93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906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25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43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06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3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0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612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99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144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386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37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010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21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083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951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3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2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9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3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9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19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4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96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108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120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CB824-83D8-414C-A977-F74A226EB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6" y="165906"/>
            <a:ext cx="1957861" cy="19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3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7B50-C54D-4FF8-A112-C1E6A5FA388A}"/>
              </a:ext>
            </a:extLst>
          </p:cNvPr>
          <p:cNvGrpSpPr/>
          <p:nvPr/>
        </p:nvGrpSpPr>
        <p:grpSpPr>
          <a:xfrm>
            <a:off x="1237019" y="269450"/>
            <a:ext cx="6637904" cy="635866"/>
            <a:chOff x="3740729" y="661336"/>
            <a:chExt cx="6637904" cy="635866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C72CC7D-E218-4291-AA55-F216BB68CF10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0C9CD36-4E04-483B-AFB0-317C17891738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Tính</a:t>
              </a:r>
              <a:r>
                <a:rPr lang="en-US" sz="2600" dirty="0"/>
                <a:t> (</a:t>
              </a:r>
              <a:r>
                <a:rPr lang="en-US" sz="2600" dirty="0" err="1"/>
                <a:t>theo</a:t>
              </a:r>
              <a:r>
                <a:rPr lang="en-US" sz="2600" dirty="0"/>
                <a:t> </a:t>
              </a:r>
              <a:r>
                <a:rPr lang="en-US" sz="2600" dirty="0" err="1"/>
                <a:t>mẫu</a:t>
              </a:r>
              <a:r>
                <a:rPr lang="en-US" sz="2600" dirty="0"/>
                <a:t>).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1C9E5584-8C60-40B0-9142-2BBA5DD6771C}"/>
              </a:ext>
            </a:extLst>
          </p:cNvPr>
          <p:cNvSpPr txBox="1"/>
          <p:nvPr/>
        </p:nvSpPr>
        <p:spPr>
          <a:xfrm>
            <a:off x="1757819" y="1301926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969CF92-F135-4402-9FAF-B0139F4B55BB}"/>
              </a:ext>
            </a:extLst>
          </p:cNvPr>
          <p:cNvGrpSpPr/>
          <p:nvPr/>
        </p:nvGrpSpPr>
        <p:grpSpPr>
          <a:xfrm>
            <a:off x="598743" y="2372364"/>
            <a:ext cx="10591000" cy="3069854"/>
            <a:chOff x="1027263" y="1297202"/>
            <a:chExt cx="10591000" cy="3069854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100F65D-6B0A-4A54-9C48-529095D6A3A6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8AC2ADB-1817-4E20-A871-78AE88F09D5C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309C2AF-B811-40EF-ABDE-B2D205A60C74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773F6664-21D2-45AF-B769-4464997E1BCB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404EEA83-4DFE-442A-99B5-1B51C7E718C3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81ECF48-47F8-45A5-BEAB-AD04ED5DDE83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D17E01E9-C8E4-4078-93F7-DD71186E44B7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05ECC3A1-82FE-4331-B1B1-32F18D4D9A47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2A971683-2F65-4F9D-82F7-1775F48CC9A0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9419097E-62B9-437F-800B-57143192335D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D3002B91-625F-445D-A7F7-130E10CB13F9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84EAC3AC-9567-4BB2-BE0E-F64C12DEEB9D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48B00748-0F85-4F42-9D4F-A004F2CBD0D3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F296F69F-4C78-47D5-8C42-2D6FA619A74F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69DA34CB-6C0E-4FAB-BB2D-6D16C4B8E07A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4A2372BB-B098-48DB-8299-3CC0E590BC7E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95BA503-3EB9-471B-AA6C-5FE26CA7CD08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EA152603-26DF-4FC1-A58E-520B8F5B5229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D5C81E93-795B-4876-9F05-DAE10FB4AB5C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0FE820DD-9F47-4667-8A79-30DAB941ACFD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7F0E89-0667-4C3C-AF31-0A93E27CB8DC}"/>
              </a:ext>
            </a:extLst>
          </p:cNvPr>
          <p:cNvGrpSpPr/>
          <p:nvPr/>
        </p:nvGrpSpPr>
        <p:grpSpPr>
          <a:xfrm>
            <a:off x="534609" y="3152601"/>
            <a:ext cx="3443252" cy="685800"/>
            <a:chOff x="849213" y="3134048"/>
            <a:chExt cx="3443252" cy="685800"/>
          </a:xfrm>
        </p:grpSpPr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2A64A23E-C6E2-4894-B961-6500D6984060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90B6C8D7-4F64-4269-A2ED-CA92E1A8DCE6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1B077C-94F4-40CD-AB8A-6F459CCF25B3}"/>
              </a:ext>
            </a:extLst>
          </p:cNvPr>
          <p:cNvGrpSpPr/>
          <p:nvPr/>
        </p:nvGrpSpPr>
        <p:grpSpPr>
          <a:xfrm>
            <a:off x="4252618" y="3148961"/>
            <a:ext cx="3610956" cy="685800"/>
            <a:chOff x="4263967" y="5545194"/>
            <a:chExt cx="3610956" cy="685800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7798B077-7084-4632-97E7-F3CC454C19B6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0E061448-FECF-4C5E-89B2-F4982034495C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DD996-9306-4274-915B-5302182E09E2}"/>
              </a:ext>
            </a:extLst>
          </p:cNvPr>
          <p:cNvGrpSpPr/>
          <p:nvPr/>
        </p:nvGrpSpPr>
        <p:grpSpPr>
          <a:xfrm>
            <a:off x="8003554" y="3148960"/>
            <a:ext cx="3122012" cy="685800"/>
            <a:chOff x="5906240" y="5442218"/>
            <a:chExt cx="3122012" cy="685800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EB208CCB-9F41-4B23-9234-C7FD1BF8A57F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97F67918-C8D6-4D23-B89F-AC5F7843FD02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67DA79-0932-43C4-AF71-BFEFD854FBD6}"/>
              </a:ext>
            </a:extLst>
          </p:cNvPr>
          <p:cNvGrpSpPr/>
          <p:nvPr/>
        </p:nvGrpSpPr>
        <p:grpSpPr>
          <a:xfrm>
            <a:off x="598743" y="4755676"/>
            <a:ext cx="3401018" cy="685800"/>
            <a:chOff x="939829" y="4908818"/>
            <a:chExt cx="3401018" cy="685800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D275A15C-A330-4A8A-A1D2-EF6BC281211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0EC87CB-6B9C-494B-A371-560C3FCBDA8B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9612A8-7F54-4EE3-A3D5-CFF237ECB419}"/>
              </a:ext>
            </a:extLst>
          </p:cNvPr>
          <p:cNvGrpSpPr/>
          <p:nvPr/>
        </p:nvGrpSpPr>
        <p:grpSpPr>
          <a:xfrm>
            <a:off x="4255787" y="4722950"/>
            <a:ext cx="3401422" cy="685800"/>
            <a:chOff x="4408187" y="4848422"/>
            <a:chExt cx="3401422" cy="685800"/>
          </a:xfrm>
        </p:grpSpPr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4C37D7A4-7D2B-494D-B229-18C43CC1790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A364CC-ED97-4F19-AF92-4DAB4F50C09A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7CC9D-C598-4A36-BAD9-44B175E1FF68}"/>
              </a:ext>
            </a:extLst>
          </p:cNvPr>
          <p:cNvGrpSpPr/>
          <p:nvPr/>
        </p:nvGrpSpPr>
        <p:grpSpPr>
          <a:xfrm>
            <a:off x="8003554" y="4707524"/>
            <a:ext cx="3401422" cy="685800"/>
            <a:chOff x="8155954" y="4767132"/>
            <a:chExt cx="3401422" cy="685800"/>
          </a:xfrm>
        </p:grpSpPr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E7836DBE-846B-4428-BCAA-6B8F19526DAD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AD33D68-2BA0-46F3-8458-F18A5FD0FDCB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38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FDEC60-8DF6-42B5-9D74-C270FC2780BC}"/>
              </a:ext>
            </a:extLst>
          </p:cNvPr>
          <p:cNvGrpSpPr/>
          <p:nvPr/>
        </p:nvGrpSpPr>
        <p:grpSpPr>
          <a:xfrm>
            <a:off x="1333184" y="250665"/>
            <a:ext cx="1388904" cy="658835"/>
            <a:chOff x="1188041" y="540950"/>
            <a:chExt cx="1388904" cy="65883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3B974B4-8456-47A4-978F-AEE45B4404EA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BD434B-606C-4051-8F80-1E2592CE2DEF}"/>
                </a:ext>
              </a:extLst>
            </p:cNvPr>
            <p:cNvSpPr txBox="1"/>
            <p:nvPr/>
          </p:nvSpPr>
          <p:spPr>
            <a:xfrm>
              <a:off x="1711261" y="540950"/>
              <a:ext cx="86568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B51AB2A-70E8-45C7-92A5-3C6803F4B5C7}"/>
              </a:ext>
            </a:extLst>
          </p:cNvPr>
          <p:cNvSpPr txBox="1"/>
          <p:nvPr/>
        </p:nvSpPr>
        <p:spPr>
          <a:xfrm>
            <a:off x="894135" y="2622017"/>
            <a:ext cx="53079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/>
              <a:t>Con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kg.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  kg.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1E8F2D-CC42-47B4-B506-75D42F4A87BF}"/>
              </a:ext>
            </a:extLst>
          </p:cNvPr>
          <p:cNvGrpSpPr/>
          <p:nvPr/>
        </p:nvGrpSpPr>
        <p:grpSpPr>
          <a:xfrm>
            <a:off x="1333183" y="4269293"/>
            <a:ext cx="6127159" cy="1305165"/>
            <a:chOff x="1338411" y="4330572"/>
            <a:chExt cx="5431898" cy="1305165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83247BC-FD00-43EF-9557-BEF2CEB227FF}"/>
                </a:ext>
              </a:extLst>
            </p:cNvPr>
            <p:cNvSpPr/>
            <p:nvPr/>
          </p:nvSpPr>
          <p:spPr>
            <a:xfrm>
              <a:off x="1338411" y="447897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C30FD5-BD72-4325-9736-12F1DF5E56EC}"/>
                </a:ext>
              </a:extLst>
            </p:cNvPr>
            <p:cNvSpPr txBox="1"/>
            <p:nvPr/>
          </p:nvSpPr>
          <p:spPr>
            <a:xfrm>
              <a:off x="1861631" y="4330572"/>
              <a:ext cx="4908678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ki – </a:t>
              </a:r>
              <a:r>
                <a:rPr lang="en-US" sz="2800" dirty="0" err="1"/>
                <a:t>lô</a:t>
              </a:r>
              <a:r>
                <a:rPr lang="en-US" sz="2800" dirty="0"/>
                <a:t> – gam </a:t>
              </a:r>
              <a:r>
                <a:rPr lang="en-US" sz="2800" dirty="0" err="1"/>
                <a:t>thóc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bao </a:t>
              </a:r>
              <a:r>
                <a:rPr lang="en-US" sz="2800" dirty="0" err="1"/>
                <a:t>thóc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D7F0BA-7F62-4793-8416-A5BFBC68193B}"/>
              </a:ext>
            </a:extLst>
          </p:cNvPr>
          <p:cNvGrpSpPr/>
          <p:nvPr/>
        </p:nvGrpSpPr>
        <p:grpSpPr>
          <a:xfrm>
            <a:off x="3788229" y="263597"/>
            <a:ext cx="6714950" cy="2382385"/>
            <a:chOff x="2819400" y="800100"/>
            <a:chExt cx="7556501" cy="2372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E19226-88EC-4BBD-8985-5CADC4758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4CEE92-EE9A-400A-9582-87647681759F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D065879-84A0-4485-A472-1D2C7D2BFE24}"/>
              </a:ext>
            </a:extLst>
          </p:cNvPr>
          <p:cNvSpPr/>
          <p:nvPr/>
        </p:nvSpPr>
        <p:spPr>
          <a:xfrm>
            <a:off x="4875711" y="2734492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F26394A-9C5A-46A5-A7FC-74F5D876454E}"/>
              </a:ext>
            </a:extLst>
          </p:cNvPr>
          <p:cNvSpPr/>
          <p:nvPr/>
        </p:nvSpPr>
        <p:spPr>
          <a:xfrm>
            <a:off x="4364082" y="337719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EE021CD-EA66-4C94-9616-FCF22D64A563}"/>
              </a:ext>
            </a:extLst>
          </p:cNvPr>
          <p:cNvSpPr/>
          <p:nvPr/>
        </p:nvSpPr>
        <p:spPr>
          <a:xfrm>
            <a:off x="4905288" y="27538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05AAA66-279C-41E2-8F0A-B55D811503FF}"/>
              </a:ext>
            </a:extLst>
          </p:cNvPr>
          <p:cNvSpPr/>
          <p:nvPr/>
        </p:nvSpPr>
        <p:spPr>
          <a:xfrm>
            <a:off x="4391186" y="340233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9F1F7E-FE83-4EA9-BA04-9313595F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415" y="3883467"/>
            <a:ext cx="3600450" cy="184785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BB2BC24F-6841-4DFF-B3C3-D63C155189BB}"/>
              </a:ext>
            </a:extLst>
          </p:cNvPr>
          <p:cNvSpPr txBox="1"/>
          <p:nvPr/>
        </p:nvSpPr>
        <p:spPr>
          <a:xfrm>
            <a:off x="1013263" y="5687601"/>
            <a:ext cx="8774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thóc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của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hai</a:t>
            </a:r>
            <a:r>
              <a:rPr lang="en-US" sz="2600" dirty="0">
                <a:solidFill>
                  <a:srgbClr val="FF0000"/>
                </a:solidFill>
              </a:rPr>
              <a:t> bao </a:t>
            </a:r>
            <a:r>
              <a:rPr lang="en-US" sz="2600" dirty="0" err="1">
                <a:solidFill>
                  <a:srgbClr val="FF0000"/>
                </a:solidFill>
              </a:rPr>
              <a:t>thóc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 80 kg.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7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292787" y="24783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0741EC-71BB-402D-9972-6F4E4437B564}"/>
              </a:ext>
            </a:extLst>
          </p:cNvPr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526" y="3429000"/>
            <a:ext cx="5032148" cy="2989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6879771" y="290578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DEBDE4E-0286-45C9-A00F-0CFED9ADD242}"/>
              </a:ext>
            </a:extLst>
          </p:cNvPr>
          <p:cNvCxnSpPr>
            <a:cxnSpLocks/>
          </p:cNvCxnSpPr>
          <p:nvPr/>
        </p:nvCxnSpPr>
        <p:spPr>
          <a:xfrm>
            <a:off x="5835381" y="770841"/>
            <a:ext cx="3758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E5E42D-36D0-45AB-9478-06B64D6944BC}"/>
              </a:ext>
            </a:extLst>
          </p:cNvPr>
          <p:cNvCxnSpPr>
            <a:cxnSpLocks/>
          </p:cNvCxnSpPr>
          <p:nvPr/>
        </p:nvCxnSpPr>
        <p:spPr>
          <a:xfrm>
            <a:off x="9728512" y="727299"/>
            <a:ext cx="1403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E1B0E68-0402-44B8-90A7-5C21DB83BAD3}"/>
              </a:ext>
            </a:extLst>
          </p:cNvPr>
          <p:cNvCxnSpPr>
            <a:cxnSpLocks/>
          </p:cNvCxnSpPr>
          <p:nvPr/>
        </p:nvCxnSpPr>
        <p:spPr>
          <a:xfrm>
            <a:off x="1404569" y="1329641"/>
            <a:ext cx="3573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707176B-220A-43A1-BA29-A9E07A008637}"/>
              </a:ext>
            </a:extLst>
          </p:cNvPr>
          <p:cNvSpPr txBox="1"/>
          <p:nvPr/>
        </p:nvSpPr>
        <p:spPr>
          <a:xfrm>
            <a:off x="769567" y="2919758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32kg + 2kg = 34kg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8558864" y="316739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73FE2A-2D68-45F9-A532-F7D40D4D5F99}"/>
              </a:ext>
            </a:extLst>
          </p:cNvPr>
          <p:cNvCxnSpPr>
            <a:cxnSpLocks/>
          </p:cNvCxnSpPr>
          <p:nvPr/>
        </p:nvCxnSpPr>
        <p:spPr>
          <a:xfrm>
            <a:off x="5212769" y="1329641"/>
            <a:ext cx="4889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3664C5-CAAC-42B0-B2A4-9F3745E42B64}"/>
              </a:ext>
            </a:extLst>
          </p:cNvPr>
          <p:cNvSpPr txBox="1"/>
          <p:nvPr/>
        </p:nvSpPr>
        <p:spPr>
          <a:xfrm>
            <a:off x="711510" y="4461462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32kg – 2kg = 30kg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10067742" y="34290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2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5" y="1458710"/>
            <a:ext cx="9164243" cy="14089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115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115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115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115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115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2.22222E-6 L 4.58333E-6 -0.07222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293" y="-39732"/>
            <a:ext cx="1926338" cy="1926338"/>
          </a:xfrm>
          <a:prstGeom prst="rect">
            <a:avLst/>
          </a:prstGeom>
        </p:spPr>
      </p:pic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0058400" y="63374"/>
            <a:ext cx="2133600" cy="95061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FF0000"/>
                </a:solidFill>
              </a:rPr>
              <a:t>Học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bài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mới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13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14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15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16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7C735-5DED-464A-917C-8C0DE4FE0F37}"/>
              </a:ext>
            </a:extLst>
          </p:cNvPr>
          <p:cNvSpPr txBox="1"/>
          <p:nvPr/>
        </p:nvSpPr>
        <p:spPr>
          <a:xfrm>
            <a:off x="4408274" y="1314584"/>
            <a:ext cx="2715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 – 9 + 5 = ?</a:t>
            </a:r>
          </a:p>
        </p:txBody>
      </p:sp>
    </p:spTree>
    <p:extLst>
      <p:ext uri="{BB962C8B-B14F-4D97-AF65-F5344CB8AC3E}">
        <p14:creationId xmlns:p14="http://schemas.microsoft.com/office/powerpoint/2010/main" val="36216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17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96000" y="4275547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18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12798" y="2967272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14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15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355131" y="5392593"/>
            <a:ext cx="2254076" cy="13975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2AE333-04CA-474C-886B-4931CFC28F25}"/>
              </a:ext>
            </a:extLst>
          </p:cNvPr>
          <p:cNvSpPr txBox="1"/>
          <p:nvPr/>
        </p:nvSpPr>
        <p:spPr>
          <a:xfrm>
            <a:off x="3115793" y="1142240"/>
            <a:ext cx="616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chẵn lớn nhất cộng 9 bằng: </a:t>
            </a:r>
          </a:p>
        </p:txBody>
      </p:sp>
    </p:spTree>
    <p:extLst>
      <p:ext uri="{BB962C8B-B14F-4D97-AF65-F5344CB8AC3E}">
        <p14:creationId xmlns:p14="http://schemas.microsoft.com/office/powerpoint/2010/main" val="31816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19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17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18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20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1403A11-6690-4627-B863-038B4994B7C2}"/>
              </a:ext>
            </a:extLst>
          </p:cNvPr>
          <p:cNvSpPr txBox="1"/>
          <p:nvPr/>
        </p:nvSpPr>
        <p:spPr>
          <a:xfrm>
            <a:off x="1451091" y="954167"/>
            <a:ext cx="894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nặng 15 kg. Nam nặng hơn Bình 4 kg. Hỏi Nam nặng bao nhiêu ki – lô – gam?</a:t>
            </a:r>
          </a:p>
        </p:txBody>
      </p:sp>
    </p:spTree>
    <p:extLst>
      <p:ext uri="{BB962C8B-B14F-4D97-AF65-F5344CB8AC3E}">
        <p14:creationId xmlns:p14="http://schemas.microsoft.com/office/powerpoint/2010/main" val="23489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5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9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7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3F09E97-806F-4562-B0CB-AEB6173E4760}"/>
              </a:ext>
            </a:extLst>
          </p:cNvPr>
          <p:cNvSpPr txBox="1"/>
          <p:nvPr/>
        </p:nvSpPr>
        <p:spPr>
          <a:xfrm>
            <a:off x="908970" y="745845"/>
            <a:ext cx="10914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cửa hang buổi sáng bán được 17 kg gạo. Buổi chiều bán được ít hơn buổi sáng 9 kg gạo. Hỏi buổi chiều cửa hang bán được bao nhiêu ki – lô – gam gạo?</a:t>
            </a:r>
          </a:p>
        </p:txBody>
      </p:sp>
    </p:spTree>
    <p:extLst>
      <p:ext uri="{BB962C8B-B14F-4D97-AF65-F5344CB8AC3E}">
        <p14:creationId xmlns:p14="http://schemas.microsoft.com/office/powerpoint/2010/main" val="148096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73085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2503918" y="1595000"/>
            <a:ext cx="65973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15: Ki- </a:t>
            </a:r>
            <a:r>
              <a:rPr lang="en-GB" sz="44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GB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gam</a:t>
            </a:r>
          </a:p>
          <a:p>
            <a:pPr algn="ctr"/>
            <a:r>
              <a:rPr lang="en-GB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(Trang 61)</a:t>
            </a:r>
            <a:endParaRPr lang="vi-VN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5.Kilogam[20210606165332988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</TotalTime>
  <Words>565</Words>
  <Application>Microsoft Office PowerPoint</Application>
  <PresentationFormat>Widescreen</PresentationFormat>
  <Paragraphs>142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Wingdings</vt:lpstr>
      <vt:lpstr>Office Theme</vt:lpstr>
      <vt:lpstr>3_Office 主题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442</cp:revision>
  <dcterms:created xsi:type="dcterms:W3CDTF">2021-06-02T01:34:28Z</dcterms:created>
  <dcterms:modified xsi:type="dcterms:W3CDTF">2021-10-29T14:36:45Z</dcterms:modified>
</cp:coreProperties>
</file>