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63" r:id="rId3"/>
    <p:sldId id="364" r:id="rId4"/>
    <p:sldId id="365" r:id="rId5"/>
    <p:sldId id="366" r:id="rId6"/>
    <p:sldId id="367" r:id="rId7"/>
    <p:sldId id="368" r:id="rId8"/>
    <p:sldId id="338" r:id="rId9"/>
    <p:sldId id="354" r:id="rId10"/>
    <p:sldId id="352" r:id="rId11"/>
    <p:sldId id="330" r:id="rId12"/>
    <p:sldId id="355" r:id="rId13"/>
    <p:sldId id="356" r:id="rId14"/>
    <p:sldId id="3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F87CA-01AC-4E52-A38C-3A82CE6B15D0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99F91-FAF2-475B-B086-3F5DE8FF7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11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1235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0AC49-8F0F-4ECC-B877-E034716E86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D8AC8F-80F8-4B26-ABC5-D7B87AAF14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7C720-7375-43C3-AF61-B0D304794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5F2181-C138-48DB-AFAC-EC024C2A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1A767B-C982-4510-90E6-EA4F266BB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82927-3E21-49D5-A426-FB53E7A22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ABCF4-F88F-4679-985D-686EED8B0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B943D5-3B00-4772-8A6E-8C507A71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E0C7B-1533-47A8-893D-10D27DEF1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2FCEB-8799-4719-9424-7D5CB74E2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59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05B1BF-69C0-43CD-8AFE-04ABB2C58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F168E5-56C5-4CD9-9600-F91F6E2B3A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5DBD7-0AC0-45F5-A433-8B375B44C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8385D-6F1E-42CD-B4C3-D097FBB8F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6F772-D54E-421C-9D9D-6FC31A3DA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298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94790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93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4B6D7-779F-4D20-B3D5-01D22F627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0868A-A1CA-4B42-A5A4-A5F0EA284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F8B56-B169-4566-A73B-CBB17EAF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0829D-4A88-47D9-9CBF-E7A71BF8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83A096-9A0F-4848-B593-32D1E5F16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927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02DFF-8282-4CCD-B27C-CD2A0C7FD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15FB33-5735-4927-9C81-5371E4D3D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ECB31-71D1-4B76-AC96-3BE5EA93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90E15-3D26-4CA9-B84F-A70AE5CC1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2C782-FD76-4946-82DD-61318C75C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70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510FC-19E1-41C4-918C-58B18581EE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13946-9683-4702-8530-A48B8F775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1B420D-C38A-49FA-8D3D-CDFBF5D86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DBF200-DD7B-4373-9BD6-06C63B32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06DB06-CA97-4ED2-A89B-FE884D33C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6E66C0-CFF4-4382-B38E-00E785CDB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69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CA1ED-3411-4102-9065-E67ED2C2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42C6A-7140-483C-9B85-AFB4D6BB2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95DD2B-FD03-4212-97D6-DD87BE5D0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A23D3-D346-4934-845A-50E78741FD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6616D5-67A5-4249-9D24-98D6EFBC7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3AE240-3999-4E4E-B10A-CD3C1CDB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31136-1123-4F33-A7F2-698E59360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4430F5-1C3B-4EAE-9C3F-753F4B6E4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2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28F7-C228-4C48-8360-9BFCE66E2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E9600-0CB4-438A-8DBC-D2856B788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392FB4-F019-4193-9643-2BE6F7624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7578F3-617D-4456-855E-57914E50A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1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2636BD-858A-4A64-A5A0-B90B9FD0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577781-DDD5-43DC-8F30-EB98BAC71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20E114-5541-4FA4-81A8-B77A90B8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959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B1806-EEE5-4F15-975A-930856D2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FDAD5-E538-4DE0-8A96-7BF19B033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F4749-601D-48DB-9235-EA376C7CB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690CD1-525F-484C-905D-3A7CD4831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531D2B-4EB7-44F1-845E-6CB4E58D2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35667A-3B28-4349-8735-11C88F825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326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EED-2EC5-4FBC-B3D4-0F14232EB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93D5C-8BC6-4BB2-99F2-ED5E717205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BBE54-8AE4-4C4B-8BC0-C76122399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BD363E-440D-48FD-B10E-8CAB36B61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B108D-8A87-4E38-894E-F60848BF1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BC72D-3B92-4A1F-97EC-357A416F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9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D62196-81AB-4798-B049-C493F5922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81F911-E34F-430F-8449-2FB7E4280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1B110-F6C1-4B7C-922A-8AB6DAD257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8A241-6A78-4743-92C9-68D913ACEDDD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E5FBB-DA93-47FA-B48A-3F025BF1C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8F66B1-77AA-4300-8305-ED8534663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6B85E-9E3E-4DA8-9DDA-51C841312A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5.wdp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13.png"/><Relationship Id="rId10" Type="http://schemas.microsoft.com/office/2007/relationships/hdphoto" Target="../media/hdphoto4.wdp"/><Relationship Id="rId19" Type="http://schemas.openxmlformats.org/officeDocument/2006/relationships/image" Target="../media/image15.jpeg"/><Relationship Id="rId4" Type="http://schemas.openxmlformats.org/officeDocument/2006/relationships/image" Target="../media/image8.png"/><Relationship Id="rId9" Type="http://schemas.openxmlformats.org/officeDocument/2006/relationships/image" Target="../media/image10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513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760DB5-7D46-4447-853D-FBC50F8EC846}"/>
              </a:ext>
            </a:extLst>
          </p:cNvPr>
          <p:cNvGrpSpPr/>
          <p:nvPr/>
        </p:nvGrpSpPr>
        <p:grpSpPr>
          <a:xfrm>
            <a:off x="1261100" y="301524"/>
            <a:ext cx="7986637" cy="1218539"/>
            <a:chOff x="999843" y="3400324"/>
            <a:chExt cx="7986637" cy="121853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EADE339-D6C0-401B-BE45-EF75655CBB12}"/>
                </a:ext>
              </a:extLst>
            </p:cNvPr>
            <p:cNvSpPr/>
            <p:nvPr/>
          </p:nvSpPr>
          <p:spPr>
            <a:xfrm>
              <a:off x="999843" y="3479104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3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14B506B-2FEE-4A7F-A253-C65534426B95}"/>
                </a:ext>
              </a:extLst>
            </p:cNvPr>
            <p:cNvSpPr txBox="1"/>
            <p:nvPr/>
          </p:nvSpPr>
          <p:spPr>
            <a:xfrm>
              <a:off x="1533856" y="3400324"/>
              <a:ext cx="7452624" cy="1218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</a:p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Trong</a:t>
              </a:r>
              <a:r>
                <a:rPr lang="en-US" sz="2600" dirty="0"/>
                <a:t> can </a:t>
              </a:r>
              <a:r>
                <a:rPr lang="en-US" sz="2600" dirty="0" err="1"/>
                <a:t>còn</a:t>
              </a:r>
              <a:r>
                <a:rPr lang="en-US" sz="2600" dirty="0"/>
                <a:t> </a:t>
              </a:r>
              <a:r>
                <a:rPr lang="en-US" sz="2600" dirty="0" err="1"/>
                <a:t>lại</a:t>
              </a:r>
              <a:r>
                <a:rPr lang="en-US" sz="2600" dirty="0"/>
                <a:t> bao </a:t>
              </a:r>
              <a:r>
                <a:rPr lang="en-US" sz="2600" dirty="0" err="1"/>
                <a:t>nhiêu</a:t>
              </a:r>
              <a:r>
                <a:rPr lang="en-US" sz="2600" dirty="0"/>
                <a:t> </a:t>
              </a:r>
              <a:r>
                <a:rPr lang="en-US" sz="2600" dirty="0" err="1"/>
                <a:t>lít</a:t>
              </a:r>
              <a:r>
                <a:rPr lang="en-US" sz="2600" dirty="0"/>
                <a:t> </a:t>
              </a:r>
              <a:r>
                <a:rPr lang="en-US" sz="2600" dirty="0" err="1"/>
                <a:t>nước</a:t>
              </a:r>
              <a:r>
                <a:rPr lang="en-US" sz="2600" dirty="0"/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6DDB28-F0E7-48D1-BE83-02A8B388AC5E}"/>
              </a:ext>
            </a:extLst>
          </p:cNvPr>
          <p:cNvGrpSpPr/>
          <p:nvPr/>
        </p:nvGrpSpPr>
        <p:grpSpPr>
          <a:xfrm>
            <a:off x="935707" y="1520063"/>
            <a:ext cx="9912402" cy="4451464"/>
            <a:chOff x="1795113" y="1911927"/>
            <a:chExt cx="8747772" cy="362019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A286F4-8A17-4656-B69D-938D48BBD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020" t="-1" b="1596"/>
            <a:stretch/>
          </p:blipFill>
          <p:spPr>
            <a:xfrm>
              <a:off x="1795113" y="2129703"/>
              <a:ext cx="8747772" cy="340241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09D2747-8401-4BDF-8495-AD940FFEC2F6}"/>
                </a:ext>
              </a:extLst>
            </p:cNvPr>
            <p:cNvSpPr/>
            <p:nvPr/>
          </p:nvSpPr>
          <p:spPr>
            <a:xfrm>
              <a:off x="1939636" y="1911927"/>
              <a:ext cx="4668982" cy="623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33CA20D-7F60-44C8-8C90-73EB9D9BDD52}"/>
              </a:ext>
            </a:extLst>
          </p:cNvPr>
          <p:cNvGrpSpPr/>
          <p:nvPr/>
        </p:nvGrpSpPr>
        <p:grpSpPr>
          <a:xfrm>
            <a:off x="5326684" y="5480712"/>
            <a:ext cx="899337" cy="557093"/>
            <a:chOff x="6486838" y="5518308"/>
            <a:chExt cx="899337" cy="55709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BBB9AF-276D-4E66-AC7A-46DEFB84898F}"/>
                </a:ext>
              </a:extLst>
            </p:cNvPr>
            <p:cNvSpPr txBox="1"/>
            <p:nvPr/>
          </p:nvSpPr>
          <p:spPr>
            <a:xfrm>
              <a:off x="6976605" y="5552181"/>
              <a:ext cx="409570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D1CCFED6-DC5A-4E83-ABD4-21E0D538E202}"/>
                </a:ext>
              </a:extLst>
            </p:cNvPr>
            <p:cNvSpPr/>
            <p:nvPr/>
          </p:nvSpPr>
          <p:spPr>
            <a:xfrm>
              <a:off x="6486838" y="5518308"/>
              <a:ext cx="508820" cy="50882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EAB8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067740-E4E6-49A3-8B0A-F8E14CBDDD0C}"/>
              </a:ext>
            </a:extLst>
          </p:cNvPr>
          <p:cNvGrpSpPr/>
          <p:nvPr/>
        </p:nvGrpSpPr>
        <p:grpSpPr>
          <a:xfrm>
            <a:off x="8800089" y="5480712"/>
            <a:ext cx="960816" cy="557093"/>
            <a:chOff x="8800089" y="5480712"/>
            <a:chExt cx="960816" cy="55709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2FFCD1D-76AB-4642-B560-D35F30C1B116}"/>
                </a:ext>
              </a:extLst>
            </p:cNvPr>
            <p:cNvGrpSpPr/>
            <p:nvPr/>
          </p:nvGrpSpPr>
          <p:grpSpPr>
            <a:xfrm>
              <a:off x="8861568" y="5480712"/>
              <a:ext cx="899337" cy="557093"/>
              <a:chOff x="6486838" y="5518308"/>
              <a:chExt cx="899337" cy="557093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21F10F4-0D4B-4937-A4EF-8F0CCA17ACE1}"/>
                  </a:ext>
                </a:extLst>
              </p:cNvPr>
              <p:cNvSpPr txBox="1"/>
              <p:nvPr/>
            </p:nvSpPr>
            <p:spPr>
              <a:xfrm>
                <a:off x="6976605" y="5552181"/>
                <a:ext cx="409570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2800" b="1" i="1" dirty="0">
                    <a:solidFill>
                      <a:srgbClr val="FF0000"/>
                    </a:solidFill>
                    <a:latin typeface="Book Antiqua" panose="02040602050305030304" pitchFamily="18" charset="0"/>
                  </a:rPr>
                  <a:t>l</a:t>
                </a:r>
                <a:endParaRPr lang="en-US" sz="2800" dirty="0"/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E8B36613-D1E0-45A6-8E7B-22179F64A294}"/>
                  </a:ext>
                </a:extLst>
              </p:cNvPr>
              <p:cNvSpPr/>
              <p:nvPr/>
            </p:nvSpPr>
            <p:spPr>
              <a:xfrm>
                <a:off x="6486838" y="5518308"/>
                <a:ext cx="508820" cy="50882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EAB8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7A6BB2F-1E1F-4C98-BD29-7D949B77CA71}"/>
                </a:ext>
              </a:extLst>
            </p:cNvPr>
            <p:cNvSpPr txBox="1"/>
            <p:nvPr/>
          </p:nvSpPr>
          <p:spPr>
            <a:xfrm>
              <a:off x="8800089" y="5482180"/>
              <a:ext cx="63177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10</a:t>
              </a:r>
              <a:endParaRPr lang="en-US" sz="28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6243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18770792-AA92-4DF7-96D8-7EA56DD56FB4}"/>
              </a:ext>
            </a:extLst>
          </p:cNvPr>
          <p:cNvSpPr txBox="1"/>
          <p:nvPr/>
        </p:nvSpPr>
        <p:spPr>
          <a:xfrm>
            <a:off x="1292787" y="247835"/>
            <a:ext cx="9955478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đựng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/>
              <a:t>tổng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ở </a:t>
            </a:r>
            <a:r>
              <a:rPr lang="en-US" sz="2800" dirty="0" err="1"/>
              <a:t>các</a:t>
            </a:r>
            <a:r>
              <a:rPr lang="en-US" sz="2800" dirty="0"/>
              <a:t> ca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(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vẽ</a:t>
            </a:r>
            <a:r>
              <a:rPr lang="en-US" sz="2800" dirty="0"/>
              <a:t>).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70741EC-71BB-402D-9972-6F4E4437B564}"/>
              </a:ext>
            </a:extLst>
          </p:cNvPr>
          <p:cNvSpPr/>
          <p:nvPr/>
        </p:nvSpPr>
        <p:spPr>
          <a:xfrm>
            <a:off x="769567" y="53812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5488FC-DF28-42ED-B7C5-333FC00A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177" y="1843286"/>
            <a:ext cx="9904445" cy="40230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617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95488FC-DF28-42ED-B7C5-333FC00A6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4534" y="511837"/>
            <a:ext cx="7042932" cy="2860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48B36-B9E8-4382-8399-E81B9BD8C03A}"/>
              </a:ext>
            </a:extLst>
          </p:cNvPr>
          <p:cNvSpPr txBox="1"/>
          <p:nvPr/>
        </p:nvSpPr>
        <p:spPr>
          <a:xfrm>
            <a:off x="985632" y="2855551"/>
            <a:ext cx="1373621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 </a:t>
            </a:r>
            <a:r>
              <a:rPr lang="en-US" sz="2600" dirty="0" err="1"/>
              <a:t>Số</a:t>
            </a:r>
            <a:r>
              <a:rPr lang="en-US" sz="2600" dirty="0"/>
              <a:t>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0F672D-2AA1-41E2-90E4-0B8A9AF38418}"/>
              </a:ext>
            </a:extLst>
          </p:cNvPr>
          <p:cNvGraphicFramePr>
            <a:graphicFrameLocks noGrp="1"/>
          </p:cNvGraphicFramePr>
          <p:nvPr/>
        </p:nvGraphicFramePr>
        <p:xfrm>
          <a:off x="2296392" y="3552359"/>
          <a:ext cx="7599216" cy="1384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2197">
                  <a:extLst>
                    <a:ext uri="{9D8B030D-6E8A-4147-A177-3AD203B41FA5}">
                      <a16:colId xmlns:a16="http://schemas.microsoft.com/office/drawing/2014/main" val="1092565331"/>
                    </a:ext>
                  </a:extLst>
                </a:gridCol>
                <a:gridCol w="1459580">
                  <a:extLst>
                    <a:ext uri="{9D8B030D-6E8A-4147-A177-3AD203B41FA5}">
                      <a16:colId xmlns:a16="http://schemas.microsoft.com/office/drawing/2014/main" val="1687512118"/>
                    </a:ext>
                  </a:extLst>
                </a:gridCol>
                <a:gridCol w="1477843">
                  <a:extLst>
                    <a:ext uri="{9D8B030D-6E8A-4147-A177-3AD203B41FA5}">
                      <a16:colId xmlns:a16="http://schemas.microsoft.com/office/drawing/2014/main" val="1115789471"/>
                    </a:ext>
                  </a:extLst>
                </a:gridCol>
                <a:gridCol w="1305667">
                  <a:extLst>
                    <a:ext uri="{9D8B030D-6E8A-4147-A177-3AD203B41FA5}">
                      <a16:colId xmlns:a16="http://schemas.microsoft.com/office/drawing/2014/main" val="304400552"/>
                    </a:ext>
                  </a:extLst>
                </a:gridCol>
                <a:gridCol w="1383929">
                  <a:extLst>
                    <a:ext uri="{9D8B030D-6E8A-4147-A177-3AD203B41FA5}">
                      <a16:colId xmlns:a16="http://schemas.microsoft.com/office/drawing/2014/main" val="4068530104"/>
                    </a:ext>
                  </a:extLst>
                </a:gridCol>
              </a:tblGrid>
              <a:tr h="693454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Đồ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vật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Bình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Ấm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Xô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Can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395153"/>
                  </a:ext>
                </a:extLst>
              </a:tr>
              <a:tr h="691226"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lít</a:t>
                      </a:r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600" b="0" dirty="0" err="1">
                          <a:solidFill>
                            <a:schemeClr val="tx1"/>
                          </a:solidFill>
                        </a:rPr>
                        <a:t>nước</a:t>
                      </a:r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405584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28671518-51EC-4CE2-960D-F7331A989FA8}"/>
              </a:ext>
            </a:extLst>
          </p:cNvPr>
          <p:cNvSpPr txBox="1"/>
          <p:nvPr/>
        </p:nvSpPr>
        <p:spPr>
          <a:xfrm>
            <a:off x="6297325" y="4331471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67CDF7-4197-4519-BAED-24827161566A}"/>
              </a:ext>
            </a:extLst>
          </p:cNvPr>
          <p:cNvSpPr txBox="1"/>
          <p:nvPr/>
        </p:nvSpPr>
        <p:spPr>
          <a:xfrm>
            <a:off x="7664162" y="4314135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88EE87-9AB7-4574-B8EB-D0FB5E17A715}"/>
              </a:ext>
            </a:extLst>
          </p:cNvPr>
          <p:cNvSpPr txBox="1"/>
          <p:nvPr/>
        </p:nvSpPr>
        <p:spPr>
          <a:xfrm>
            <a:off x="9031000" y="4331471"/>
            <a:ext cx="385042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14913F-9593-4475-8A75-9DC17A12E1C8}"/>
              </a:ext>
            </a:extLst>
          </p:cNvPr>
          <p:cNvSpPr txBox="1"/>
          <p:nvPr/>
        </p:nvSpPr>
        <p:spPr>
          <a:xfrm>
            <a:off x="985633" y="5116839"/>
            <a:ext cx="5986668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 </a:t>
            </a:r>
            <a:r>
              <a:rPr lang="en-US" sz="2600" dirty="0" err="1"/>
              <a:t>Đồ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nhiều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600" dirty="0"/>
              <a:t>    </a:t>
            </a:r>
            <a:r>
              <a:rPr lang="en-US" sz="2600" dirty="0" err="1"/>
              <a:t>Đồ</a:t>
            </a:r>
            <a:r>
              <a:rPr lang="en-US" sz="2600" dirty="0"/>
              <a:t> </a:t>
            </a:r>
            <a:r>
              <a:rPr lang="en-US" sz="2600" dirty="0" err="1"/>
              <a:t>vật</a:t>
            </a:r>
            <a:r>
              <a:rPr lang="en-US" sz="2600" dirty="0"/>
              <a:t> </a:t>
            </a:r>
            <a:r>
              <a:rPr lang="en-US" sz="2600" dirty="0" err="1"/>
              <a:t>nào</a:t>
            </a:r>
            <a:r>
              <a:rPr lang="en-US" sz="2600" dirty="0"/>
              <a:t> </a:t>
            </a:r>
            <a:r>
              <a:rPr lang="en-US" sz="2600" dirty="0" err="1"/>
              <a:t>đựng</a:t>
            </a:r>
            <a:r>
              <a:rPr lang="en-US" sz="2600" dirty="0"/>
              <a:t> </a:t>
            </a:r>
            <a:r>
              <a:rPr lang="en-US" sz="2600" dirty="0" err="1"/>
              <a:t>ít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nhất</a:t>
            </a:r>
            <a:r>
              <a:rPr lang="en-US" sz="2600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87ADF-3F2A-4996-A59A-E9B829349BEF}"/>
              </a:ext>
            </a:extLst>
          </p:cNvPr>
          <p:cNvSpPr txBox="1"/>
          <p:nvPr/>
        </p:nvSpPr>
        <p:spPr>
          <a:xfrm>
            <a:off x="6983296" y="5127624"/>
            <a:ext cx="3246553" cy="1323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>
                <a:solidFill>
                  <a:srgbClr val="FF0000"/>
                </a:solidFill>
              </a:rPr>
              <a:t>Can (7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600" dirty="0">
                <a:solidFill>
                  <a:srgbClr val="FF0000"/>
                </a:solidFill>
              </a:rPr>
              <a:t>)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Bình</a:t>
            </a:r>
            <a:r>
              <a:rPr lang="en-US" sz="2600" dirty="0">
                <a:solidFill>
                  <a:srgbClr val="FF0000"/>
                </a:solidFill>
              </a:rPr>
              <a:t> (2 </a:t>
            </a:r>
            <a:r>
              <a:rPr lang="en-US" sz="2800" b="1" i="1" dirty="0">
                <a:solidFill>
                  <a:srgbClr val="FF0000"/>
                </a:solidFill>
                <a:latin typeface="Book Antiqua" panose="02040602050305030304" pitchFamily="18" charset="0"/>
              </a:rPr>
              <a:t>l </a:t>
            </a:r>
            <a:r>
              <a:rPr lang="en-US" sz="2800" dirty="0" err="1">
                <a:solidFill>
                  <a:srgbClr val="FF0000"/>
                </a:solidFill>
              </a:rPr>
              <a:t>nước</a:t>
            </a:r>
            <a:r>
              <a:rPr lang="en-US" sz="2600" dirty="0">
                <a:solidFill>
                  <a:srgbClr val="FF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948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23F44-0F84-423B-86B0-1BD57BDBE274}"/>
              </a:ext>
            </a:extLst>
          </p:cNvPr>
          <p:cNvSpPr txBox="1"/>
          <p:nvPr/>
        </p:nvSpPr>
        <p:spPr>
          <a:xfrm>
            <a:off x="1644560" y="272172"/>
            <a:ext cx="9582240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/>
              <a:t>Trong</a:t>
            </a:r>
            <a:r>
              <a:rPr lang="en-US" sz="2800" dirty="0"/>
              <a:t> can </a:t>
            </a:r>
            <a:r>
              <a:rPr lang="en-US" sz="2800" dirty="0" err="1"/>
              <a:t>có</a:t>
            </a:r>
            <a:r>
              <a:rPr lang="en-US" sz="2800" dirty="0"/>
              <a:t> 15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. </a:t>
            </a:r>
            <a:r>
              <a:rPr lang="en-US" sz="2800" dirty="0" err="1"/>
              <a:t>Mẹ</a:t>
            </a:r>
            <a:r>
              <a:rPr lang="en-US" sz="2800" dirty="0"/>
              <a:t>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rót</a:t>
            </a:r>
            <a:r>
              <a:rPr lang="en-US" sz="2800" dirty="0"/>
              <a:t> 7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chai. </a:t>
            </a:r>
            <a:r>
              <a:rPr lang="en-US" sz="2800" dirty="0" err="1"/>
              <a:t>Hỏi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can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lại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lít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 </a:t>
            </a:r>
            <a:r>
              <a:rPr lang="en-US" sz="2800" dirty="0" err="1"/>
              <a:t>mắm</a:t>
            </a:r>
            <a:r>
              <a:rPr lang="en-US" sz="2800" dirty="0"/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0D6F260-A30B-4164-9898-E898EA8C494F}"/>
              </a:ext>
            </a:extLst>
          </p:cNvPr>
          <p:cNvSpPr/>
          <p:nvPr/>
        </p:nvSpPr>
        <p:spPr>
          <a:xfrm>
            <a:off x="965200" y="66314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3041C-070E-4BC4-818A-9FFB1EBCC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358" y="1792865"/>
            <a:ext cx="3823545" cy="28761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55264-8CFD-498A-9D57-B7C0ED4AA8C8}"/>
              </a:ext>
            </a:extLst>
          </p:cNvPr>
          <p:cNvSpPr txBox="1"/>
          <p:nvPr/>
        </p:nvSpPr>
        <p:spPr>
          <a:xfrm>
            <a:off x="876556" y="1535772"/>
            <a:ext cx="4069517" cy="243246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Tóm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tắt</a:t>
            </a:r>
            <a:r>
              <a:rPr lang="en-US" sz="2600" i="1" dirty="0">
                <a:solidFill>
                  <a:srgbClr val="FF0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Có</a:t>
            </a:r>
            <a:r>
              <a:rPr lang="en-US" sz="2600" dirty="0"/>
              <a:t>      : 15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n-US" sz="2600" dirty="0" err="1"/>
              <a:t>Đã</a:t>
            </a:r>
            <a:r>
              <a:rPr lang="en-US" sz="2600" dirty="0"/>
              <a:t> </a:t>
            </a:r>
            <a:r>
              <a:rPr lang="en-US" sz="2600" dirty="0" err="1"/>
              <a:t>rót</a:t>
            </a:r>
            <a:r>
              <a:rPr lang="en-US" sz="2600" dirty="0"/>
              <a:t> : 7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2600" dirty="0" err="1"/>
              <a:t>Còn</a:t>
            </a:r>
            <a:r>
              <a:rPr lang="en-US" sz="2600" dirty="0"/>
              <a:t> </a:t>
            </a:r>
            <a:r>
              <a:rPr lang="en-US" sz="2600" dirty="0" err="1"/>
              <a:t>lại</a:t>
            </a:r>
            <a:r>
              <a:rPr lang="en-US" sz="2600" dirty="0"/>
              <a:t>: … 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5C2464-6B62-4C54-B5DD-C58F462144F0}"/>
              </a:ext>
            </a:extLst>
          </p:cNvPr>
          <p:cNvSpPr txBox="1"/>
          <p:nvPr/>
        </p:nvSpPr>
        <p:spPr>
          <a:xfrm>
            <a:off x="2553688" y="4009798"/>
            <a:ext cx="5980712" cy="24188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600" i="1" dirty="0" err="1">
                <a:solidFill>
                  <a:srgbClr val="FF0000"/>
                </a:solidFill>
              </a:rPr>
              <a:t>Bài</a:t>
            </a:r>
            <a:r>
              <a:rPr lang="en-US" sz="2600" i="1" dirty="0">
                <a:solidFill>
                  <a:srgbClr val="FF0000"/>
                </a:solidFill>
              </a:rPr>
              <a:t> </a:t>
            </a:r>
            <a:r>
              <a:rPr lang="en-US" sz="2600" i="1" dirty="0" err="1">
                <a:solidFill>
                  <a:srgbClr val="FF0000"/>
                </a:solidFill>
              </a:rPr>
              <a:t>giải</a:t>
            </a:r>
            <a:endParaRPr lang="en-US" sz="2600" i="1" dirty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2600" dirty="0" err="1"/>
              <a:t>Số</a:t>
            </a:r>
            <a:r>
              <a:rPr lang="en-US" sz="2600" dirty="0"/>
              <a:t> </a:t>
            </a:r>
            <a:r>
              <a:rPr lang="en-US" sz="2600" dirty="0" err="1"/>
              <a:t>lít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 </a:t>
            </a:r>
            <a:r>
              <a:rPr lang="en-US" sz="2600" dirty="0" err="1"/>
              <a:t>còn</a:t>
            </a:r>
            <a:r>
              <a:rPr lang="en-US" sz="2600" dirty="0"/>
              <a:t> </a:t>
            </a:r>
            <a:r>
              <a:rPr lang="en-US" sz="2600" dirty="0" err="1"/>
              <a:t>lại</a:t>
            </a:r>
            <a:r>
              <a:rPr lang="en-US" sz="2600" dirty="0"/>
              <a:t> </a:t>
            </a:r>
            <a:r>
              <a:rPr lang="en-US" sz="2600" dirty="0" err="1"/>
              <a:t>trong</a:t>
            </a:r>
            <a:r>
              <a:rPr lang="en-US" sz="2600" dirty="0"/>
              <a:t> can </a:t>
            </a:r>
            <a:r>
              <a:rPr lang="en-US" sz="2600" dirty="0" err="1"/>
              <a:t>là</a:t>
            </a:r>
            <a:r>
              <a:rPr lang="en-US" sz="2600" dirty="0"/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dirty="0"/>
              <a:t>15 – 7 = 8 (</a:t>
            </a:r>
            <a:r>
              <a:rPr lang="en-US" sz="26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600" dirty="0" err="1"/>
              <a:t>Đáp</a:t>
            </a:r>
            <a:r>
              <a:rPr lang="en-US" sz="2600" dirty="0"/>
              <a:t> </a:t>
            </a:r>
            <a:r>
              <a:rPr lang="en-US" sz="2600" dirty="0" err="1"/>
              <a:t>số</a:t>
            </a:r>
            <a:r>
              <a:rPr lang="en-US" sz="2600" dirty="0"/>
              <a:t>: 8 </a:t>
            </a:r>
            <a:r>
              <a:rPr lang="en-US" sz="2600" dirty="0" err="1"/>
              <a:t>lít</a:t>
            </a:r>
            <a:r>
              <a:rPr lang="en-US" sz="2600" dirty="0"/>
              <a:t> </a:t>
            </a:r>
            <a:r>
              <a:rPr lang="en-US" sz="2600" dirty="0" err="1"/>
              <a:t>nước</a:t>
            </a:r>
            <a:r>
              <a:rPr lang="en-US" sz="2600" dirty="0"/>
              <a:t> </a:t>
            </a:r>
            <a:r>
              <a:rPr lang="en-US" sz="2600" dirty="0" err="1"/>
              <a:t>mắm</a:t>
            </a:r>
            <a:r>
              <a:rPr lang="en-US" sz="26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76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64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00" y1="64608" x2="5846" y2="75059"/>
                        <a14:foregroundMark x1="79846" y1="15202" x2="77538" y2="15439"/>
                        <a14:foregroundMark x1="83077" y1="14727" x2="83385" y2="13777"/>
                        <a14:foregroundMark x1="83385" y1="18527" x2="82923" y2="19715"/>
                        <a14:foregroundMark x1="81538" y1="27553" x2="81538" y2="27553"/>
                        <a14:foregroundMark x1="80154" y1="8076" x2="80154" y2="8076"/>
                        <a14:foregroundMark x1="76462" y1="9739" x2="76462" y2="9739"/>
                        <a14:foregroundMark x1="74615" y1="3563" x2="74615" y2="3563"/>
                        <a14:foregroundMark x1="90308" y1="23278" x2="89692" y2="26366"/>
                        <a14:foregroundMark x1="98154" y1="25653" x2="98154" y2="25653"/>
                        <a14:foregroundMark x1="95077" y1="22328" x2="95077" y2="22328"/>
                        <a14:foregroundMark x1="87231" y1="79572" x2="87692" y2="82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17" y="-1343606"/>
            <a:ext cx="7205551" cy="466698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471780" y="656679"/>
            <a:ext cx="52742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HỒNG TẶNG CÔ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5410" y="235856"/>
            <a:ext cx="4323519" cy="878065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926597" y="3635928"/>
            <a:ext cx="636456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hãy hái những bông hoa hồng đẹp nhất để dành tặng mẹ và cô giáo bằng cách trả lời nhanh và đúng các câu hỏi.</a:t>
            </a:r>
          </a:p>
        </p:txBody>
      </p:sp>
      <p:pic>
        <p:nvPicPr>
          <p:cNvPr id="42" name="Picture 2" descr="Káº¿t quáº£ hÃ¬nh áº£nh cho rose cartoon png pink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8936792" y="4892538"/>
            <a:ext cx="1549490" cy="17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a hong tang co (July - In Love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38635" y="1409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5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3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9" grpId="0"/>
      <p:bldP spid="4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107" y="-56261"/>
            <a:ext cx="12192000" cy="6858000"/>
          </a:xfrm>
          <a:prstGeom prst="rect">
            <a:avLst/>
          </a:prstGeom>
        </p:spPr>
      </p:pic>
      <p:pic>
        <p:nvPicPr>
          <p:cNvPr id="126" name="Picture 3" descr="C:\Users\ADMIN\Desktop\Tai nguyen thiet ke tro choi\Bảng gỗ\1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558" y="-4702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4" descr="C:\Users\ADMIN\Desktop\Tai nguyen thiet ke tro choi\Bảng gỗ\2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714" y="-39387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" name="Picture 5" descr="C:\Users\ADMIN\Desktop\Tai nguyen thiet ke tro choi\Bảng gỗ\3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432" y="-4354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771">
            <a:off x="8588799" y="2463989"/>
            <a:ext cx="990738" cy="2438740"/>
          </a:xfrm>
          <a:prstGeom prst="rect">
            <a:avLst/>
          </a:prstGeom>
        </p:spPr>
      </p:pic>
      <p:pic>
        <p:nvPicPr>
          <p:cNvPr id="136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588247" y="33973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7198">
            <a:off x="8433794" y="2407141"/>
            <a:ext cx="990738" cy="2438740"/>
          </a:xfrm>
          <a:prstGeom prst="rect">
            <a:avLst/>
          </a:prstGeom>
        </p:spPr>
      </p:pic>
      <p:pic>
        <p:nvPicPr>
          <p:cNvPr id="138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24254">
            <a:off x="1525372" y="47230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3740">
            <a:off x="8210974" y="1198054"/>
            <a:ext cx="990738" cy="2438740"/>
          </a:xfrm>
          <a:prstGeom prst="rect">
            <a:avLst/>
          </a:prstGeom>
        </p:spPr>
      </p:pic>
      <p:pic>
        <p:nvPicPr>
          <p:cNvPr id="14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816244" y="3295997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1210">
            <a:off x="8536376" y="1238067"/>
            <a:ext cx="990738" cy="2438740"/>
          </a:xfrm>
          <a:prstGeom prst="rect">
            <a:avLst/>
          </a:prstGeom>
        </p:spPr>
      </p:pic>
      <p:pic>
        <p:nvPicPr>
          <p:cNvPr id="14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4373366" y="520342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930021" y="588956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03250">
            <a:off x="8148517" y="1662540"/>
            <a:ext cx="990738" cy="2438740"/>
          </a:xfrm>
          <a:prstGeom prst="rect">
            <a:avLst/>
          </a:prstGeom>
        </p:spPr>
      </p:pic>
      <p:pic>
        <p:nvPicPr>
          <p:cNvPr id="145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5651409" y="432763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7273">
            <a:off x="8433037" y="972828"/>
            <a:ext cx="990738" cy="2438740"/>
          </a:xfrm>
          <a:prstGeom prst="rect">
            <a:avLst/>
          </a:prstGeom>
        </p:spPr>
      </p:pic>
      <p:pic>
        <p:nvPicPr>
          <p:cNvPr id="147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6978853" y="3611756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8048">
            <a:off x="8897344" y="1579221"/>
            <a:ext cx="990738" cy="243874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3230">
            <a:off x="8351236" y="2189879"/>
            <a:ext cx="990738" cy="2438740"/>
          </a:xfrm>
          <a:prstGeom prst="rect">
            <a:avLst/>
          </a:prstGeom>
        </p:spPr>
      </p:pic>
      <p:pic>
        <p:nvPicPr>
          <p:cNvPr id="150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95072">
            <a:off x="3429620" y="5645228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14">
            <a:off x="8599192" y="1817499"/>
            <a:ext cx="990738" cy="2438740"/>
          </a:xfrm>
          <a:prstGeom prst="rect">
            <a:avLst/>
          </a:prstGeom>
        </p:spPr>
      </p:pic>
      <p:pic>
        <p:nvPicPr>
          <p:cNvPr id="152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1971790" y="5856744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527">
            <a:off x="8736684" y="1994026"/>
            <a:ext cx="990738" cy="2438740"/>
          </a:xfrm>
          <a:prstGeom prst="rect">
            <a:avLst/>
          </a:prstGeom>
        </p:spPr>
      </p:pic>
      <p:pic>
        <p:nvPicPr>
          <p:cNvPr id="154" name="Picture 2" descr="Káº¿t quáº£ hÃ¬nh áº£nh cho rose cartoon png pin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70369">
            <a:off x="3478463" y="3796495"/>
            <a:ext cx="752968" cy="87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5" name="Picture 4" descr="Káº¿t quáº£ hÃ¬nh áº£nh cho vase cartoo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658" y="3288688"/>
            <a:ext cx="2135770" cy="213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99666" y="-32797"/>
            <a:ext cx="609600" cy="609600"/>
          </a:xfrm>
          <a:prstGeom prst="rect">
            <a:avLst/>
          </a:prstGeom>
        </p:spPr>
      </p:pic>
      <p:pic>
        <p:nvPicPr>
          <p:cNvPr id="35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79355" y="873101"/>
            <a:ext cx="609600" cy="609600"/>
          </a:xfrm>
          <a:prstGeom prst="rect">
            <a:avLst/>
          </a:prstGeom>
        </p:spPr>
      </p:pic>
      <p:pic>
        <p:nvPicPr>
          <p:cNvPr id="36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3960" y="1700770"/>
            <a:ext cx="609600" cy="609600"/>
          </a:xfrm>
          <a:prstGeom prst="rect">
            <a:avLst/>
          </a:prstGeom>
        </p:spPr>
      </p:pic>
      <p:pic>
        <p:nvPicPr>
          <p:cNvPr id="37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3960" y="2606668"/>
            <a:ext cx="609600" cy="609600"/>
          </a:xfrm>
          <a:prstGeom prst="rect">
            <a:avLst/>
          </a:prstGeom>
        </p:spPr>
      </p:pic>
      <p:pic>
        <p:nvPicPr>
          <p:cNvPr id="38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7751" y="3372739"/>
            <a:ext cx="609600" cy="609600"/>
          </a:xfrm>
          <a:prstGeom prst="rect">
            <a:avLst/>
          </a:prstGeom>
        </p:spPr>
      </p:pic>
      <p:pic>
        <p:nvPicPr>
          <p:cNvPr id="39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98681" y="4163670"/>
            <a:ext cx="609600" cy="609600"/>
          </a:xfrm>
          <a:prstGeom prst="rect">
            <a:avLst/>
          </a:prstGeom>
        </p:spPr>
      </p:pic>
      <p:pic>
        <p:nvPicPr>
          <p:cNvPr id="40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79355" y="4922291"/>
            <a:ext cx="609600" cy="609600"/>
          </a:xfrm>
          <a:prstGeom prst="rect">
            <a:avLst/>
          </a:prstGeom>
        </p:spPr>
      </p:pic>
      <p:pic>
        <p:nvPicPr>
          <p:cNvPr id="41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7562" y="5638472"/>
            <a:ext cx="609600" cy="609600"/>
          </a:xfrm>
          <a:prstGeom prst="rect">
            <a:avLst/>
          </a:prstGeom>
        </p:spPr>
      </p:pic>
      <p:pic>
        <p:nvPicPr>
          <p:cNvPr id="42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29527" y="6418063"/>
            <a:ext cx="609600" cy="609600"/>
          </a:xfrm>
          <a:prstGeom prst="rect">
            <a:avLst/>
          </a:prstGeom>
        </p:spPr>
      </p:pic>
      <p:pic>
        <p:nvPicPr>
          <p:cNvPr id="43" name="Tieng vo 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42472" y="7201272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363" y="4807692"/>
            <a:ext cx="6199318" cy="16039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6227214" y="5362509"/>
            <a:ext cx="40238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20/11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24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95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5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59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59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55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59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5595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504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53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424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545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53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484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53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515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515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56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545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DC7B65D-CCA6-4FBA-8666-D424B6FE5F24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2128" y="2447021"/>
            <a:ext cx="1596902" cy="58066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43636" y="978765"/>
            <a:ext cx="7904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nhất đựng được 1 lít nước. 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hai đựng nhiều hơn chai thứ nhất 1 lít nước.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ba đựng nhiều hơn chai thứ hai 1 lít nước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chai nào đựng nhiều nước nhất?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/>
          <p:cNvSpPr txBox="1"/>
          <p:nvPr/>
        </p:nvSpPr>
        <p:spPr>
          <a:xfrm>
            <a:off x="4454185" y="4920919"/>
            <a:ext cx="31373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ba</a:t>
            </a:r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8998721" y="5480954"/>
            <a:ext cx="1669279" cy="11985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11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C5D82C7-A542-435B-ADD2-BF86FDDED2B9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14942" y="2501512"/>
            <a:ext cx="2906356" cy="5806621"/>
          </a:xfrm>
          <a:prstGeom prst="rect">
            <a:avLst/>
          </a:prstGeom>
        </p:spPr>
      </p:pic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4"/>
          <p:cNvSpPr txBox="1"/>
          <p:nvPr/>
        </p:nvSpPr>
        <p:spPr>
          <a:xfrm>
            <a:off x="4798356" y="4872262"/>
            <a:ext cx="301877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2</a:t>
            </a:r>
          </a:p>
          <a:p>
            <a:pPr algn="ctr"/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và chai thứ 3</a:t>
            </a:r>
          </a:p>
        </p:txBody>
      </p:sp>
      <p:sp>
        <p:nvSpPr>
          <p:cNvPr id="5" name="Right Arrow 4">
            <a:hlinkClick r:id="rId7" action="ppaction://hlinksldjump"/>
          </p:cNvPr>
          <p:cNvSpPr/>
          <p:nvPr/>
        </p:nvSpPr>
        <p:spPr>
          <a:xfrm>
            <a:off x="9169637" y="5101839"/>
            <a:ext cx="1498363" cy="10938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44F7C8-0AE2-4AFF-99E6-FEDED784CD35}"/>
              </a:ext>
            </a:extLst>
          </p:cNvPr>
          <p:cNvSpPr txBox="1"/>
          <p:nvPr/>
        </p:nvSpPr>
        <p:spPr>
          <a:xfrm>
            <a:off x="2143636" y="978765"/>
            <a:ext cx="790472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nhất đựng được 1 lít nước. 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hai đựng nhiều hơn chai thứ nhất 1 lít nước.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Chai thứ ba đựng nhiều hơn chai thứ nhất 2 lít nước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chai nào đựng nhiều nước nhất?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65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1" grpId="0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49F0353-2266-4FC5-BCC2-46A4DE0DE02D}"/>
              </a:ext>
            </a:extLst>
          </p:cNvPr>
          <p:cNvSpPr/>
          <p:nvPr/>
        </p:nvSpPr>
        <p:spPr>
          <a:xfrm>
            <a:off x="1961535" y="178466"/>
            <a:ext cx="8318091" cy="343488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92851" y="1523603"/>
            <a:ext cx="2906356" cy="776243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29561" y="4713145"/>
            <a:ext cx="525336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hai bể cá chai đựng </a:t>
            </a:r>
          </a:p>
          <a:p>
            <a:pPr algn="ctr"/>
            <a:r>
              <a:rPr lang="en-US" sz="40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13 lít bước</a:t>
            </a:r>
          </a:p>
        </p:txBody>
      </p:sp>
      <p:pic>
        <p:nvPicPr>
          <p:cNvPr id="16" name="Picture 2" descr="Káº¿t quáº£ hÃ¬nh áº£nh cho rose cartoon png pink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4222" y1="35673" x2="41333" y2="92212"/>
                        <a14:foregroundMark x1="35111" y1="50288" x2="5778" y2="79519"/>
                        <a14:foregroundMark x1="19556" y1="38365" x2="33778" y2="69904"/>
                        <a14:foregroundMark x1="6667" y1="71154" x2="9111" y2="64808"/>
                        <a14:foregroundMark x1="6111" y1="64904" x2="6333" y2="60481"/>
                        <a14:foregroundMark x1="58730" y1="81787" x2="61111" y2="47766"/>
                        <a14:foregroundMark x1="73810" y1="79725" x2="75000" y2="56701"/>
                        <a14:foregroundMark x1="71429" y1="75945" x2="54762" y2="63230"/>
                        <a14:foregroundMark x1="40476" y1="85911" x2="59127" y2="42955"/>
                        <a14:foregroundMark x1="58730" y1="36082" x2="18254" y2="34021"/>
                        <a14:foregroundMark x1="65079" y1="34364" x2="83730" y2="26117"/>
                        <a14:foregroundMark x1="57143" y1="22680" x2="55159" y2="10997"/>
                        <a14:foregroundMark x1="56746" y1="12027" x2="57937" y2="3436"/>
                        <a14:foregroundMark x1="42063" y1="69072" x2="48810" y2="40550"/>
                        <a14:foregroundMark x1="21429" y1="67698" x2="19048" y2="51203"/>
                        <a14:foregroundMark x1="29762" y1="89347" x2="9524" y2="76976"/>
                        <a14:foregroundMark x1="25397" y1="88660" x2="18254" y2="85567"/>
                        <a14:foregroundMark x1="47222" y1="87629" x2="70238" y2="74914"/>
                        <a14:foregroundMark x1="73810" y1="80412" x2="47222" y2="84880"/>
                        <a14:foregroundMark x1="51984" y1="86942" x2="72222" y2="81787"/>
                      </a14:backgroundRemoval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78891">
            <a:off x="1514268" y="4860822"/>
            <a:ext cx="1401025" cy="161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7" action="ppaction://hlinksldjump"/>
          </p:cNvPr>
          <p:cNvSpPr/>
          <p:nvPr/>
        </p:nvSpPr>
        <p:spPr>
          <a:xfrm>
            <a:off x="10821662" y="5670304"/>
            <a:ext cx="1301809" cy="10844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6DE8D6-ACE0-4B31-9C4E-E66B7737EB79}"/>
              </a:ext>
            </a:extLst>
          </p:cNvPr>
          <p:cNvSpPr txBox="1"/>
          <p:nvPr/>
        </p:nvSpPr>
        <p:spPr>
          <a:xfrm>
            <a:off x="2215756" y="922349"/>
            <a:ext cx="809548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Bể cá thứ nhất đựng được 6 lít nước. 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Bể cá thứ hai đựng nhiều hơn chai thứ nhất 7 lít nước.</a:t>
            </a:r>
          </a:p>
          <a:p>
            <a:r>
              <a:rPr lang="en-US" sz="280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 cả hai bể cá đựng bao nhiêu lít nước?</a:t>
            </a:r>
            <a:endParaRPr lang="en-US" sz="28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3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0" grpId="0"/>
      <p:bldP spid="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30A8C4-9016-456E-8575-12A98A15ECF6}"/>
              </a:ext>
            </a:extLst>
          </p:cNvPr>
          <p:cNvSpPr txBox="1"/>
          <p:nvPr/>
        </p:nvSpPr>
        <p:spPr>
          <a:xfrm>
            <a:off x="2796447" y="2068452"/>
            <a:ext cx="6113417" cy="3136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solidFill>
                  <a:srgbClr val="0033CC"/>
                </a:solidFill>
                <a:latin typeface="+mj-lt"/>
              </a:rPr>
              <a:t>BÀI 16</a:t>
            </a:r>
          </a:p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rgbClr val="0033CC"/>
                </a:solidFill>
                <a:latin typeface="+mj-lt"/>
              </a:rPr>
              <a:t>LÍT</a:t>
            </a:r>
          </a:p>
          <a:p>
            <a:pPr algn="ctr">
              <a:lnSpc>
                <a:spcPct val="150000"/>
              </a:lnSpc>
            </a:pPr>
            <a:r>
              <a:rPr lang="en-US" sz="3600" b="1" i="1">
                <a:solidFill>
                  <a:srgbClr val="0033CC"/>
                </a:solidFill>
                <a:latin typeface="+mj-lt"/>
              </a:rPr>
              <a:t>(Trang 64)</a:t>
            </a:r>
            <a:endParaRPr lang="en-US" sz="3600" b="1" i="1" dirty="0">
              <a:solidFill>
                <a:srgbClr val="0033CC"/>
              </a:solidFill>
              <a:latin typeface="+mj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F6F467D-4300-43E0-99A5-37EAB0E7C415}"/>
              </a:ext>
            </a:extLst>
          </p:cNvPr>
          <p:cNvGrpSpPr/>
          <p:nvPr/>
        </p:nvGrpSpPr>
        <p:grpSpPr>
          <a:xfrm>
            <a:off x="916670" y="149840"/>
            <a:ext cx="2190751" cy="980661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C01D4B1-0366-49FE-AF3B-92EAEB1334E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1">
                <a:extLst>
                  <a:ext uri="{FF2B5EF4-FFF2-40B4-BE49-F238E27FC236}">
                    <a16:creationId xmlns:a16="http://schemas.microsoft.com/office/drawing/2014/main" id="{283C8588-69ED-41F0-80AD-041269CF41FB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7" name="Rectangle: Top Corners Rounded 2">
                <a:extLst>
                  <a:ext uri="{FF2B5EF4-FFF2-40B4-BE49-F238E27FC236}">
                    <a16:creationId xmlns:a16="http://schemas.microsoft.com/office/drawing/2014/main" id="{50C942FC-7867-4680-9589-92B9B3851E6D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F714464-B422-455B-9B52-54C84869FA46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800" dirty="0">
                  <a:solidFill>
                    <a:srgbClr val="002060"/>
                  </a:solidFill>
                  <a:latin typeface="+mj-lt"/>
                </a:rPr>
                <a:t>3</a:t>
              </a:r>
              <a:endParaRPr lang="vi-VN" sz="28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6D8BC9E-899E-416D-B042-982E6C208002}"/>
              </a:ext>
            </a:extLst>
          </p:cNvPr>
          <p:cNvSpPr txBox="1"/>
          <p:nvPr/>
        </p:nvSpPr>
        <p:spPr>
          <a:xfrm>
            <a:off x="3107421" y="290067"/>
            <a:ext cx="6755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+mj-lt"/>
              </a:rPr>
              <a:t>LÀM QUEN VỚI KHỐI LƯỢNG, DUNG TÍCH</a:t>
            </a:r>
            <a:endParaRPr lang="vi-VN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179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AA7B50-C54D-4FF8-A112-C1E6A5FA388A}"/>
              </a:ext>
            </a:extLst>
          </p:cNvPr>
          <p:cNvGrpSpPr/>
          <p:nvPr/>
        </p:nvGrpSpPr>
        <p:grpSpPr>
          <a:xfrm>
            <a:off x="1237019" y="269450"/>
            <a:ext cx="6637904" cy="635866"/>
            <a:chOff x="3740729" y="661336"/>
            <a:chExt cx="6637904" cy="635866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FC72CC7D-E218-4291-AA55-F216BB68CF10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1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E0C9CD36-4E04-483B-AFB0-317C17891738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Tính</a:t>
              </a:r>
              <a:r>
                <a:rPr lang="en-US" sz="2600" dirty="0"/>
                <a:t> (</a:t>
              </a:r>
              <a:r>
                <a:rPr lang="en-US" sz="2600" dirty="0" err="1"/>
                <a:t>theo</a:t>
              </a:r>
              <a:r>
                <a:rPr lang="en-US" sz="2600" dirty="0"/>
                <a:t> </a:t>
              </a:r>
              <a:r>
                <a:rPr lang="en-US" sz="2600" dirty="0" err="1"/>
                <a:t>mẫu</a:t>
              </a:r>
              <a:r>
                <a:rPr lang="en-US" sz="2600" dirty="0"/>
                <a:t>).</a:t>
              </a:r>
            </a:p>
          </p:txBody>
        </p:sp>
      </p:grpSp>
      <p:sp>
        <p:nvSpPr>
          <p:cNvPr id="176" name="TextBox 175">
            <a:extLst>
              <a:ext uri="{FF2B5EF4-FFF2-40B4-BE49-F238E27FC236}">
                <a16:creationId xmlns:a16="http://schemas.microsoft.com/office/drawing/2014/main" id="{1C9E5584-8C60-40B0-9142-2BBA5DD6771C}"/>
              </a:ext>
            </a:extLst>
          </p:cNvPr>
          <p:cNvSpPr txBox="1"/>
          <p:nvPr/>
        </p:nvSpPr>
        <p:spPr>
          <a:xfrm>
            <a:off x="1757819" y="1301926"/>
            <a:ext cx="8647333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8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+ 6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= 14 </a:t>
            </a:r>
            <a:r>
              <a:rPr lang="en-US" sz="2800" b="1" i="1" dirty="0">
                <a:latin typeface="Book Antiqua" panose="02040602050305030304" pitchFamily="18" charset="0"/>
              </a:rPr>
              <a:t>l </a:t>
            </a:r>
            <a:r>
              <a:rPr lang="en-US" sz="2600" dirty="0"/>
              <a:t>			12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– 7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r>
              <a:rPr lang="en-US" sz="2600" dirty="0"/>
              <a:t> = 5 </a:t>
            </a:r>
            <a:r>
              <a:rPr lang="en-US" sz="2800" b="1" i="1" dirty="0">
                <a:latin typeface="Book Antiqua" panose="02040602050305030304" pitchFamily="18" charset="0"/>
              </a:rPr>
              <a:t>l</a:t>
            </a:r>
            <a:endParaRPr lang="en-US" sz="2600" dirty="0"/>
          </a:p>
        </p:txBody>
      </p: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E969CF92-F135-4402-9FAF-B0139F4B55BB}"/>
              </a:ext>
            </a:extLst>
          </p:cNvPr>
          <p:cNvGrpSpPr/>
          <p:nvPr/>
        </p:nvGrpSpPr>
        <p:grpSpPr>
          <a:xfrm>
            <a:off x="787429" y="2372364"/>
            <a:ext cx="10158339" cy="3069854"/>
            <a:chOff x="1215949" y="1297202"/>
            <a:chExt cx="10158339" cy="3069854"/>
          </a:xfrm>
        </p:grpSpPr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F100F65D-6B0A-4A54-9C48-529095D6A3A6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A8AC2ADB-1817-4E20-A871-78AE88F09D5C}"/>
                </a:ext>
              </a:extLst>
            </p:cNvPr>
            <p:cNvGrpSpPr/>
            <p:nvPr/>
          </p:nvGrpSpPr>
          <p:grpSpPr>
            <a:xfrm>
              <a:off x="1215949" y="2073799"/>
              <a:ext cx="10158339" cy="2293257"/>
              <a:chOff x="1215949" y="2073799"/>
              <a:chExt cx="10158339" cy="2293257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309C2AF-B811-40EF-ABDE-B2D205A60C74}"/>
                  </a:ext>
                </a:extLst>
              </p:cNvPr>
              <p:cNvGrpSpPr/>
              <p:nvPr/>
            </p:nvGrpSpPr>
            <p:grpSpPr>
              <a:xfrm>
                <a:off x="1262793" y="2078181"/>
                <a:ext cx="2706684" cy="685800"/>
                <a:chOff x="1847935" y="2743200"/>
                <a:chExt cx="2706684" cy="685800"/>
              </a:xfrm>
            </p:grpSpPr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773F6664-21D2-45AF-B769-4464997E1BCB}"/>
                    </a:ext>
                  </a:extLst>
                </p:cNvPr>
                <p:cNvSpPr/>
                <p:nvPr/>
              </p:nvSpPr>
              <p:spPr>
                <a:xfrm>
                  <a:off x="1847935" y="2743200"/>
                  <a:ext cx="2706684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404EEA83-4DFE-442A-99B5-1B51C7E718C3}"/>
                    </a:ext>
                  </a:extLst>
                </p:cNvPr>
                <p:cNvSpPr txBox="1"/>
                <p:nvPr/>
              </p:nvSpPr>
              <p:spPr>
                <a:xfrm>
                  <a:off x="2448338" y="2847795"/>
                  <a:ext cx="1391728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5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+ 4 l</a:t>
                  </a:r>
                  <a:endParaRPr lang="en-US" sz="2800" dirty="0"/>
                </a:p>
              </p:txBody>
            </p:sp>
          </p:grp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181ECF48-47F8-45A5-BEAB-AD04ED5DDE83}"/>
                  </a:ext>
                </a:extLst>
              </p:cNvPr>
              <p:cNvGrpSpPr/>
              <p:nvPr/>
            </p:nvGrpSpPr>
            <p:grpSpPr>
              <a:xfrm>
                <a:off x="8667604" y="2080179"/>
                <a:ext cx="2706684" cy="685800"/>
                <a:chOff x="8199801" y="1657618"/>
                <a:chExt cx="2706684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98" name="Rectangle: Rounded Corners 197">
                  <a:extLst>
                    <a:ext uri="{FF2B5EF4-FFF2-40B4-BE49-F238E27FC236}">
                      <a16:creationId xmlns:a16="http://schemas.microsoft.com/office/drawing/2014/main" id="{D17E01E9-C8E4-4078-93F7-DD71186E44B7}"/>
                    </a:ext>
                  </a:extLst>
                </p:cNvPr>
                <p:cNvSpPr/>
                <p:nvPr/>
              </p:nvSpPr>
              <p:spPr>
                <a:xfrm>
                  <a:off x="8199801" y="1657618"/>
                  <a:ext cx="2706684" cy="685800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05ECC3A1-82FE-4331-B1B1-32F18D4D9A47}"/>
                    </a:ext>
                  </a:extLst>
                </p:cNvPr>
                <p:cNvSpPr txBox="1"/>
                <p:nvPr/>
              </p:nvSpPr>
              <p:spPr>
                <a:xfrm>
                  <a:off x="8755654" y="1738908"/>
                  <a:ext cx="1391728" cy="523220"/>
                </a:xfrm>
                <a:prstGeom prst="rect">
                  <a:avLst/>
                </a:prstGeom>
                <a:solidFill>
                  <a:srgbClr val="FFFF99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7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+ 6 l</a:t>
                  </a:r>
                  <a:endParaRPr lang="en-US" sz="2800" dirty="0"/>
                </a:p>
              </p:txBody>
            </p:sp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2A971683-2F65-4F9D-82F7-1775F48CC9A0}"/>
                  </a:ext>
                </a:extLst>
              </p:cNvPr>
              <p:cNvGrpSpPr/>
              <p:nvPr/>
            </p:nvGrpSpPr>
            <p:grpSpPr>
              <a:xfrm>
                <a:off x="4919837" y="2073799"/>
                <a:ext cx="2837740" cy="685800"/>
                <a:chOff x="2456979" y="2738818"/>
                <a:chExt cx="2837740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196" name="Rectangle: Rounded Corners 195">
                  <a:extLst>
                    <a:ext uri="{FF2B5EF4-FFF2-40B4-BE49-F238E27FC236}">
                      <a16:creationId xmlns:a16="http://schemas.microsoft.com/office/drawing/2014/main" id="{9419097E-62B9-437F-800B-57143192335D}"/>
                    </a:ext>
                  </a:extLst>
                </p:cNvPr>
                <p:cNvSpPr/>
                <p:nvPr/>
              </p:nvSpPr>
              <p:spPr>
                <a:xfrm>
                  <a:off x="2456979" y="2738818"/>
                  <a:ext cx="2837740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D3002B91-625F-445D-A7F7-130E10CB13F9}"/>
                    </a:ext>
                  </a:extLst>
                </p:cNvPr>
                <p:cNvSpPr txBox="1"/>
                <p:nvPr/>
              </p:nvSpPr>
              <p:spPr>
                <a:xfrm>
                  <a:off x="3012832" y="2820108"/>
                  <a:ext cx="177163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+ 20 l</a:t>
                  </a:r>
                  <a:endParaRPr lang="en-US" sz="2800" dirty="0"/>
                </a:p>
              </p:txBody>
            </p:sp>
          </p:grpSp>
          <p:grpSp>
            <p:nvGrpSpPr>
              <p:cNvPr id="183" name="Group 182">
                <a:extLst>
                  <a:ext uri="{FF2B5EF4-FFF2-40B4-BE49-F238E27FC236}">
                    <a16:creationId xmlns:a16="http://schemas.microsoft.com/office/drawing/2014/main" id="{84EAC3AC-9567-4BB2-BE0E-F64C12DEEB9D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2773606" cy="685800"/>
                <a:chOff x="-1331817" y="3198299"/>
                <a:chExt cx="2773606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190" name="Rectangle: Rounded Corners 189">
                  <a:extLst>
                    <a:ext uri="{FF2B5EF4-FFF2-40B4-BE49-F238E27FC236}">
                      <a16:creationId xmlns:a16="http://schemas.microsoft.com/office/drawing/2014/main" id="{48B00748-0F85-4F42-9D4F-A004F2CBD0D3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2773606" cy="685800"/>
                </a:xfrm>
                <a:prstGeom prst="round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TextBox 193">
                  <a:extLst>
                    <a:ext uri="{FF2B5EF4-FFF2-40B4-BE49-F238E27FC236}">
                      <a16:creationId xmlns:a16="http://schemas.microsoft.com/office/drawing/2014/main" id="{F296F69F-4C78-47D5-8C42-2D6FA619A74F}"/>
                    </a:ext>
                  </a:extLst>
                </p:cNvPr>
                <p:cNvSpPr txBox="1"/>
                <p:nvPr/>
              </p:nvSpPr>
              <p:spPr>
                <a:xfrm>
                  <a:off x="-917100" y="3289849"/>
                  <a:ext cx="1837615" cy="52322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19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10 l </a:t>
                  </a:r>
                  <a:endParaRPr lang="en-US" sz="2800" dirty="0"/>
                </a:p>
              </p:txBody>
            </p:sp>
          </p:grpSp>
          <p:grpSp>
            <p:nvGrpSpPr>
              <p:cNvPr id="184" name="Group 183">
                <a:extLst>
                  <a:ext uri="{FF2B5EF4-FFF2-40B4-BE49-F238E27FC236}">
                    <a16:creationId xmlns:a16="http://schemas.microsoft.com/office/drawing/2014/main" id="{69DA34CB-6C0E-4FAB-BB2D-6D16C4B8E07A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2343698" cy="685800"/>
                <a:chOff x="-2026014" y="3258695"/>
                <a:chExt cx="2343698" cy="685800"/>
              </a:xfrm>
              <a:solidFill>
                <a:srgbClr val="FFFF00"/>
              </a:solidFill>
            </p:grpSpPr>
            <p:sp>
              <p:nvSpPr>
                <p:cNvPr id="188" name="Rectangle: Rounded Corners 187">
                  <a:extLst>
                    <a:ext uri="{FF2B5EF4-FFF2-40B4-BE49-F238E27FC236}">
                      <a16:creationId xmlns:a16="http://schemas.microsoft.com/office/drawing/2014/main" id="{4A2372BB-B098-48DB-8299-3CC0E590BC7E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2343698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TextBox 188">
                  <a:extLst>
                    <a:ext uri="{FF2B5EF4-FFF2-40B4-BE49-F238E27FC236}">
                      <a16:creationId xmlns:a16="http://schemas.microsoft.com/office/drawing/2014/main" id="{995BA503-3EB9-471B-AA6C-5FE26CA7CD08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135325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3 l</a:t>
                  </a:r>
                  <a:endParaRPr lang="en-US" sz="2800" dirty="0"/>
                </a:p>
              </p:txBody>
            </p:sp>
          </p:grpSp>
          <p:grpSp>
            <p:nvGrpSpPr>
              <p:cNvPr id="185" name="Group 184">
                <a:extLst>
                  <a:ext uri="{FF2B5EF4-FFF2-40B4-BE49-F238E27FC236}">
                    <a16:creationId xmlns:a16="http://schemas.microsoft.com/office/drawing/2014/main" id="{EA152603-26DF-4FC1-A58E-520B8F5B5229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2465731" cy="685800"/>
                <a:chOff x="2990491" y="4299465"/>
                <a:chExt cx="2465731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186" name="Rectangle: Rounded Corners 185">
                  <a:extLst>
                    <a:ext uri="{FF2B5EF4-FFF2-40B4-BE49-F238E27FC236}">
                      <a16:creationId xmlns:a16="http://schemas.microsoft.com/office/drawing/2014/main" id="{D5C81E93-795B-4876-9F05-DAE10FB4AB5C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2465731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0FE820DD-9F47-4667-8A79-30DAB941ACFD}"/>
                    </a:ext>
                  </a:extLst>
                </p:cNvPr>
                <p:cNvSpPr txBox="1"/>
                <p:nvPr/>
              </p:nvSpPr>
              <p:spPr>
                <a:xfrm>
                  <a:off x="3353195" y="4380755"/>
                  <a:ext cx="1539738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11 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l – 2 l</a:t>
                  </a:r>
                  <a:endParaRPr lang="en-US" sz="2800" dirty="0"/>
                </a:p>
              </p:txBody>
            </p:sp>
          </p:grp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57F0E89-0667-4C3C-AF31-0A93E27CB8DC}"/>
              </a:ext>
            </a:extLst>
          </p:cNvPr>
          <p:cNvGrpSpPr/>
          <p:nvPr/>
        </p:nvGrpSpPr>
        <p:grpSpPr>
          <a:xfrm>
            <a:off x="834273" y="3146171"/>
            <a:ext cx="2706684" cy="685800"/>
            <a:chOff x="891447" y="3134048"/>
            <a:chExt cx="3401018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8" name="Rectangle: Rounded Corners 217">
              <a:extLst>
                <a:ext uri="{FF2B5EF4-FFF2-40B4-BE49-F238E27FC236}">
                  <a16:creationId xmlns:a16="http://schemas.microsoft.com/office/drawing/2014/main" id="{2A64A23E-C6E2-4894-B961-6500D6984060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>
              <a:extLst>
                <a:ext uri="{FF2B5EF4-FFF2-40B4-BE49-F238E27FC236}">
                  <a16:creationId xmlns:a16="http://schemas.microsoft.com/office/drawing/2014/main" id="{90B6C8D7-4F64-4269-A2ED-CA92E1A8DCE6}"/>
                </a:ext>
              </a:extLst>
            </p:cNvPr>
            <p:cNvSpPr txBox="1"/>
            <p:nvPr/>
          </p:nvSpPr>
          <p:spPr>
            <a:xfrm>
              <a:off x="1165806" y="3239873"/>
              <a:ext cx="276390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5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+ </a:t>
              </a:r>
              <a:r>
                <a:rPr lang="en-US" sz="2800" dirty="0">
                  <a:solidFill>
                    <a:srgbClr val="FF0000"/>
                  </a:solidFill>
                </a:rPr>
                <a:t>4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</a:t>
              </a:r>
              <a:endParaRPr lang="en-US" sz="26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1B077C-94F4-40CD-AB8A-6F459CCF25B3}"/>
              </a:ext>
            </a:extLst>
          </p:cNvPr>
          <p:cNvGrpSpPr/>
          <p:nvPr/>
        </p:nvGrpSpPr>
        <p:grpSpPr>
          <a:xfrm>
            <a:off x="4510048" y="3142531"/>
            <a:ext cx="3036382" cy="685800"/>
            <a:chOff x="4263967" y="5545194"/>
            <a:chExt cx="3863724" cy="685800"/>
          </a:xfrm>
        </p:grpSpPr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7798B077-7084-4632-97E7-F3CC454C19B6}"/>
                </a:ext>
              </a:extLst>
            </p:cNvPr>
            <p:cNvSpPr/>
            <p:nvPr/>
          </p:nvSpPr>
          <p:spPr>
            <a:xfrm>
              <a:off x="4263967" y="5545194"/>
              <a:ext cx="3863724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TextBox 220">
              <a:extLst>
                <a:ext uri="{FF2B5EF4-FFF2-40B4-BE49-F238E27FC236}">
                  <a16:creationId xmlns:a16="http://schemas.microsoft.com/office/drawing/2014/main" id="{0E061448-FECF-4C5E-89B2-F4982034495C}"/>
                </a:ext>
              </a:extLst>
            </p:cNvPr>
            <p:cNvSpPr txBox="1"/>
            <p:nvPr/>
          </p:nvSpPr>
          <p:spPr>
            <a:xfrm>
              <a:off x="4267964" y="5641872"/>
              <a:ext cx="3818883" cy="52322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12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+ </a:t>
              </a:r>
              <a:r>
                <a:rPr lang="en-US" sz="2800" dirty="0">
                  <a:solidFill>
                    <a:srgbClr val="FF0000"/>
                  </a:solidFill>
                </a:rPr>
                <a:t>20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= </a:t>
              </a:r>
              <a:r>
                <a:rPr lang="en-US" sz="2800" dirty="0">
                  <a:solidFill>
                    <a:srgbClr val="FF0000"/>
                  </a:solidFill>
                </a:rPr>
                <a:t>32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802DD996-9306-4274-915B-5302182E09E2}"/>
              </a:ext>
            </a:extLst>
          </p:cNvPr>
          <p:cNvGrpSpPr/>
          <p:nvPr/>
        </p:nvGrpSpPr>
        <p:grpSpPr>
          <a:xfrm>
            <a:off x="8260981" y="3142530"/>
            <a:ext cx="2878397" cy="685800"/>
            <a:chOff x="5906238" y="5442218"/>
            <a:chExt cx="3017767" cy="685800"/>
          </a:xfrm>
          <a:solidFill>
            <a:srgbClr val="FFFF99"/>
          </a:solidFill>
        </p:grpSpPr>
        <p:sp>
          <p:nvSpPr>
            <p:cNvPr id="222" name="Rectangle: Rounded Corners 221">
              <a:extLst>
                <a:ext uri="{FF2B5EF4-FFF2-40B4-BE49-F238E27FC236}">
                  <a16:creationId xmlns:a16="http://schemas.microsoft.com/office/drawing/2014/main" id="{EB208CCB-9F41-4B23-9234-C7FD1BF8A57F}"/>
                </a:ext>
              </a:extLst>
            </p:cNvPr>
            <p:cNvSpPr/>
            <p:nvPr/>
          </p:nvSpPr>
          <p:spPr>
            <a:xfrm>
              <a:off x="5906238" y="5442218"/>
              <a:ext cx="3017767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3" name="TextBox 222">
              <a:extLst>
                <a:ext uri="{FF2B5EF4-FFF2-40B4-BE49-F238E27FC236}">
                  <a16:creationId xmlns:a16="http://schemas.microsoft.com/office/drawing/2014/main" id="{97F67918-C8D6-4D23-B89F-AC5F7843FD02}"/>
                </a:ext>
              </a:extLst>
            </p:cNvPr>
            <p:cNvSpPr txBox="1"/>
            <p:nvPr/>
          </p:nvSpPr>
          <p:spPr>
            <a:xfrm>
              <a:off x="6003065" y="5556074"/>
              <a:ext cx="2820415" cy="52322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7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+ </a:t>
              </a:r>
              <a:r>
                <a:rPr lang="en-US" sz="2800" dirty="0">
                  <a:solidFill>
                    <a:srgbClr val="FF0000"/>
                  </a:solidFill>
                </a:rPr>
                <a:t>6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13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367DA79-0932-43C4-AF71-BFEFD854FBD6}"/>
              </a:ext>
            </a:extLst>
          </p:cNvPr>
          <p:cNvGrpSpPr/>
          <p:nvPr/>
        </p:nvGrpSpPr>
        <p:grpSpPr>
          <a:xfrm>
            <a:off x="765097" y="4753712"/>
            <a:ext cx="2400016" cy="685800"/>
            <a:chOff x="939829" y="4908818"/>
            <a:chExt cx="3457380" cy="685800"/>
          </a:xfrm>
        </p:grpSpPr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D275A15C-A330-4A8A-A1D2-EF6BC281211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10EC87CB-6B9C-494B-A371-560C3FCBDA8B}"/>
                </a:ext>
              </a:extLst>
            </p:cNvPr>
            <p:cNvSpPr txBox="1"/>
            <p:nvPr/>
          </p:nvSpPr>
          <p:spPr>
            <a:xfrm>
              <a:off x="939829" y="5032803"/>
              <a:ext cx="3457380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9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3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= </a:t>
              </a:r>
              <a:r>
                <a:rPr lang="en-US" sz="2800" dirty="0">
                  <a:solidFill>
                    <a:srgbClr val="FF0000"/>
                  </a:solidFill>
                </a:rPr>
                <a:t>6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9612A8-7F54-4EE3-A3D5-CFF237ECB419}"/>
              </a:ext>
            </a:extLst>
          </p:cNvPr>
          <p:cNvGrpSpPr/>
          <p:nvPr/>
        </p:nvGrpSpPr>
        <p:grpSpPr>
          <a:xfrm>
            <a:off x="4186514" y="4711448"/>
            <a:ext cx="2837740" cy="685800"/>
            <a:chOff x="4408187" y="4848422"/>
            <a:chExt cx="3401422" cy="6858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226" name="Rectangle: Rounded Corners 225">
              <a:extLst>
                <a:ext uri="{FF2B5EF4-FFF2-40B4-BE49-F238E27FC236}">
                  <a16:creationId xmlns:a16="http://schemas.microsoft.com/office/drawing/2014/main" id="{4C37D7A4-7D2B-494D-B229-18C43CC1790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67A364CC-ED97-4F19-AF92-4DAB4F50C09A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</a:rPr>
                <a:t>19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10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AB7CC9D-C598-4A36-BAD9-44B175E1FF68}"/>
              </a:ext>
            </a:extLst>
          </p:cNvPr>
          <p:cNvGrpSpPr/>
          <p:nvPr/>
        </p:nvGrpSpPr>
        <p:grpSpPr>
          <a:xfrm>
            <a:off x="8003554" y="4696022"/>
            <a:ext cx="2588246" cy="685800"/>
            <a:chOff x="8155954" y="4767132"/>
            <a:chExt cx="3252585" cy="685800"/>
          </a:xfrm>
        </p:grpSpPr>
        <p:sp>
          <p:nvSpPr>
            <p:cNvPr id="228" name="Rectangle: Rounded Corners 227">
              <a:extLst>
                <a:ext uri="{FF2B5EF4-FFF2-40B4-BE49-F238E27FC236}">
                  <a16:creationId xmlns:a16="http://schemas.microsoft.com/office/drawing/2014/main" id="{E7836DBE-846B-4428-BCAA-6B8F19526DAD}"/>
                </a:ext>
              </a:extLst>
            </p:cNvPr>
            <p:cNvSpPr/>
            <p:nvPr/>
          </p:nvSpPr>
          <p:spPr>
            <a:xfrm>
              <a:off x="8255817" y="4767132"/>
              <a:ext cx="3152722" cy="685800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1AD33D68-2BA0-46F3-8458-F18A5FD0FDCB}"/>
                </a:ext>
              </a:extLst>
            </p:cNvPr>
            <p:cNvSpPr txBox="1"/>
            <p:nvPr/>
          </p:nvSpPr>
          <p:spPr>
            <a:xfrm>
              <a:off x="8155954" y="4862454"/>
              <a:ext cx="3252585" cy="52322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FF0000"/>
                  </a:solidFill>
                </a:rPr>
                <a:t>11 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  - </a:t>
              </a:r>
              <a:r>
                <a:rPr lang="en-US" sz="2800" dirty="0">
                  <a:solidFill>
                    <a:srgbClr val="FF0000"/>
                  </a:solidFill>
                </a:rPr>
                <a:t>2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 = </a:t>
              </a:r>
              <a:r>
                <a:rPr lang="en-US" sz="2800" dirty="0">
                  <a:solidFill>
                    <a:srgbClr val="FF0000"/>
                  </a:solidFill>
                </a:rPr>
                <a:t>9</a:t>
              </a:r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 l 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3380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0A7F67E-AB7B-40D3-B067-67B2E0197C96}"/>
              </a:ext>
            </a:extLst>
          </p:cNvPr>
          <p:cNvGrpSpPr/>
          <p:nvPr/>
        </p:nvGrpSpPr>
        <p:grpSpPr>
          <a:xfrm>
            <a:off x="999843" y="470122"/>
            <a:ext cx="1400457" cy="640072"/>
            <a:chOff x="4478082" y="879975"/>
            <a:chExt cx="1400457" cy="64007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33F2756E-1510-4D57-A82D-A4390E8E461A}"/>
                </a:ext>
              </a:extLst>
            </p:cNvPr>
            <p:cNvSpPr/>
            <p:nvPr/>
          </p:nvSpPr>
          <p:spPr>
            <a:xfrm>
              <a:off x="4478082" y="996827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61BBA7C-B4EB-4F4E-A7AD-26B6DC85C5A1}"/>
                </a:ext>
              </a:extLst>
            </p:cNvPr>
            <p:cNvSpPr txBox="1"/>
            <p:nvPr/>
          </p:nvSpPr>
          <p:spPr>
            <a:xfrm>
              <a:off x="5012095" y="879975"/>
              <a:ext cx="866444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600" dirty="0" err="1"/>
                <a:t>Số</a:t>
              </a:r>
              <a:r>
                <a:rPr lang="en-US" sz="2600" dirty="0"/>
                <a:t>?</a:t>
              </a: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ED98C73-D68A-41C2-863E-94441ACAFD40}"/>
              </a:ext>
            </a:extLst>
          </p:cNvPr>
          <p:cNvSpPr txBox="1"/>
          <p:nvPr/>
        </p:nvSpPr>
        <p:spPr>
          <a:xfrm>
            <a:off x="576350" y="992845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a)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93D867-CC7C-4799-A0B4-9B60AF0E4DDF}"/>
              </a:ext>
            </a:extLst>
          </p:cNvPr>
          <p:cNvSpPr txBox="1"/>
          <p:nvPr/>
        </p:nvSpPr>
        <p:spPr>
          <a:xfrm>
            <a:off x="668777" y="4015660"/>
            <a:ext cx="662132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 dirty="0"/>
              <a:t>b)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385417-EFF4-4B9A-A824-19BF9999C544}"/>
              </a:ext>
            </a:extLst>
          </p:cNvPr>
          <p:cNvGrpSpPr/>
          <p:nvPr/>
        </p:nvGrpSpPr>
        <p:grpSpPr>
          <a:xfrm>
            <a:off x="964918" y="1538151"/>
            <a:ext cx="2127532" cy="2292238"/>
            <a:chOff x="964918" y="1538151"/>
            <a:chExt cx="2127532" cy="229223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2277526-4D03-42D3-AC26-4ABCB90FA630}"/>
                </a:ext>
              </a:extLst>
            </p:cNvPr>
            <p:cNvGrpSpPr/>
            <p:nvPr/>
          </p:nvGrpSpPr>
          <p:grpSpPr>
            <a:xfrm>
              <a:off x="964918" y="1538151"/>
              <a:ext cx="2127532" cy="2176909"/>
              <a:chOff x="1336534" y="1449251"/>
              <a:chExt cx="2127532" cy="2176909"/>
            </a:xfrm>
          </p:grpSpPr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31CA70F8-78B6-4112-9D47-FA976F71745E}"/>
                  </a:ext>
                </a:extLst>
              </p:cNvPr>
              <p:cNvGrpSpPr/>
              <p:nvPr/>
            </p:nvGrpSpPr>
            <p:grpSpPr>
              <a:xfrm>
                <a:off x="1336534" y="1449251"/>
                <a:ext cx="2127532" cy="1457190"/>
                <a:chOff x="1415688" y="1703251"/>
                <a:chExt cx="2127532" cy="1457190"/>
              </a:xfrm>
            </p:grpSpPr>
            <p:sp>
              <p:nvSpPr>
                <p:cNvPr id="39" name="Rectangle: Rounded Corners 38">
                  <a:extLst>
                    <a:ext uri="{FF2B5EF4-FFF2-40B4-BE49-F238E27FC236}">
                      <a16:creationId xmlns:a16="http://schemas.microsoft.com/office/drawing/2014/main" id="{8C4BFC5D-ECDD-430C-A484-489670D8E827}"/>
                    </a:ext>
                  </a:extLst>
                </p:cNvPr>
                <p:cNvSpPr/>
                <p:nvPr/>
              </p:nvSpPr>
              <p:spPr>
                <a:xfrm>
                  <a:off x="1415688" y="1703251"/>
                  <a:ext cx="2127532" cy="145719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802F137C-FE64-47CE-A8BA-EF3381277F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382179" y="2092036"/>
                  <a:ext cx="1049404" cy="832286"/>
                </a:xfrm>
                <a:prstGeom prst="rect">
                  <a:avLst/>
                </a:prstGeom>
              </p:spPr>
            </p:pic>
            <p:pic>
              <p:nvPicPr>
                <p:cNvPr id="41" name="Picture 40">
                  <a:extLst>
                    <a:ext uri="{FF2B5EF4-FFF2-40B4-BE49-F238E27FC236}">
                      <a16:creationId xmlns:a16="http://schemas.microsoft.com/office/drawing/2014/main" id="{C015E890-8E31-4270-9870-1753C3E016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</a:blip>
                <a:stretch>
                  <a:fillRect/>
                </a:stretch>
              </p:blipFill>
              <p:spPr>
                <a:xfrm>
                  <a:off x="1523063" y="2241346"/>
                  <a:ext cx="861144" cy="682976"/>
                </a:xfrm>
                <a:prstGeom prst="rect">
                  <a:avLst/>
                </a:prstGeom>
              </p:spPr>
            </p:pic>
          </p:grpSp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id="{203EFD3F-C8F0-4478-A92C-D2210E4F5947}"/>
                  </a:ext>
                </a:extLst>
              </p:cNvPr>
              <p:cNvSpPr/>
              <p:nvPr/>
            </p:nvSpPr>
            <p:spPr>
              <a:xfrm>
                <a:off x="2531477" y="2161648"/>
                <a:ext cx="519698" cy="244679"/>
              </a:xfrm>
              <a:prstGeom prst="roundRect">
                <a:avLst/>
              </a:prstGeom>
              <a:solidFill>
                <a:srgbClr val="97D2D2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2</a:t>
                </a:r>
                <a:r>
                  <a:rPr lang="en-US" sz="2000" b="1" i="1" dirty="0">
                    <a:latin typeface="Book Antiqua" panose="02040602050305030304" pitchFamily="18" charset="0"/>
                  </a:rPr>
                  <a:t> l</a:t>
                </a:r>
                <a:r>
                  <a:rPr lang="en-US" sz="2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endParaRPr lang="en-US" sz="20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B9CAF43-760B-46AE-9A47-F25DD42EA2DB}"/>
                  </a:ext>
                </a:extLst>
              </p:cNvPr>
              <p:cNvCxnSpPr>
                <a:stCxn id="39" idx="2"/>
              </p:cNvCxnSpPr>
              <p:nvPr/>
            </p:nvCxnSpPr>
            <p:spPr>
              <a:xfrm>
                <a:off x="2400300" y="2906441"/>
                <a:ext cx="0" cy="308247"/>
              </a:xfrm>
              <a:prstGeom prst="line">
                <a:avLst/>
              </a:prstGeom>
              <a:ln w="12700">
                <a:solidFill>
                  <a:srgbClr val="F7964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3B17E6F8-6F55-4A8C-9400-D66E21306DD3}"/>
                  </a:ext>
                </a:extLst>
              </p:cNvPr>
              <p:cNvSpPr/>
              <p:nvPr/>
            </p:nvSpPr>
            <p:spPr>
              <a:xfrm>
                <a:off x="2205040" y="3216590"/>
                <a:ext cx="409570" cy="40957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7964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2565FC1-ACC1-4C04-8E3B-39B09716072A}"/>
                </a:ext>
              </a:extLst>
            </p:cNvPr>
            <p:cNvSpPr txBox="1"/>
            <p:nvPr/>
          </p:nvSpPr>
          <p:spPr>
            <a:xfrm>
              <a:off x="223397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FCEC27-F7C6-49BD-9662-D8D1ED6689E7}"/>
              </a:ext>
            </a:extLst>
          </p:cNvPr>
          <p:cNvGrpSpPr/>
          <p:nvPr/>
        </p:nvGrpSpPr>
        <p:grpSpPr>
          <a:xfrm>
            <a:off x="3947304" y="885008"/>
            <a:ext cx="2926751" cy="2945381"/>
            <a:chOff x="3947304" y="885008"/>
            <a:chExt cx="2926751" cy="294538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55E949E-824C-4F6D-B942-13AD22446874}"/>
                </a:ext>
              </a:extLst>
            </p:cNvPr>
            <p:cNvGrpSpPr/>
            <p:nvPr/>
          </p:nvGrpSpPr>
          <p:grpSpPr>
            <a:xfrm>
              <a:off x="3947304" y="885008"/>
              <a:ext cx="2926751" cy="2830052"/>
              <a:chOff x="4156215" y="1538150"/>
              <a:chExt cx="2926751" cy="2830052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2D0C22B9-DE40-4BCD-900D-7097C17DDEEA}"/>
                  </a:ext>
                </a:extLst>
              </p:cNvPr>
              <p:cNvGrpSpPr/>
              <p:nvPr/>
            </p:nvGrpSpPr>
            <p:grpSpPr>
              <a:xfrm>
                <a:off x="4156215" y="1538150"/>
                <a:ext cx="2926751" cy="2830052"/>
                <a:chOff x="1336533" y="1449250"/>
                <a:chExt cx="2926751" cy="2830052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55AEB33C-8BD9-433E-ADDE-5960EEDDF419}"/>
                    </a:ext>
                  </a:extLst>
                </p:cNvPr>
                <p:cNvSpPr/>
                <p:nvPr/>
              </p:nvSpPr>
              <p:spPr>
                <a:xfrm>
                  <a:off x="1336533" y="1449250"/>
                  <a:ext cx="2926751" cy="2004591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5326F4BE-F086-4E05-B8FA-32882697101E}"/>
                    </a:ext>
                  </a:extLst>
                </p:cNvPr>
                <p:cNvCxnSpPr>
                  <a:cxnSpLocks/>
                  <a:stCxn id="55" idx="2"/>
                  <a:endCxn id="54" idx="0"/>
                </p:cNvCxnSpPr>
                <p:nvPr/>
              </p:nvCxnSpPr>
              <p:spPr>
                <a:xfrm>
                  <a:off x="2799909" y="3453841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Rectangle: Rounded Corners 53">
                  <a:extLst>
                    <a:ext uri="{FF2B5EF4-FFF2-40B4-BE49-F238E27FC236}">
                      <a16:creationId xmlns:a16="http://schemas.microsoft.com/office/drawing/2014/main" id="{386CF255-DE9A-43E4-82E8-61C7D0D189FE}"/>
                    </a:ext>
                  </a:extLst>
                </p:cNvPr>
                <p:cNvSpPr/>
                <p:nvPr/>
              </p:nvSpPr>
              <p:spPr>
                <a:xfrm>
                  <a:off x="2600105" y="386973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82B18880-965F-48BF-B238-9258EBB9C843}"/>
                  </a:ext>
                </a:extLst>
              </p:cNvPr>
              <p:cNvGrpSpPr/>
              <p:nvPr/>
            </p:nvGrpSpPr>
            <p:grpSpPr>
              <a:xfrm>
                <a:off x="4310568" y="2012764"/>
                <a:ext cx="1109219" cy="1416235"/>
                <a:chOff x="2766011" y="3715061"/>
                <a:chExt cx="1390205" cy="1774994"/>
              </a:xfrm>
            </p:grpSpPr>
            <p:pic>
              <p:nvPicPr>
                <p:cNvPr id="59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B3410A58-B4B0-4E95-986D-BD59BD2DB7D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schemeClr val="accent3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AD89257-5A7F-44A5-82AB-AA9C230303AD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3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A62F6764-456D-4566-A27A-0058835312DA}"/>
                  </a:ext>
                </a:extLst>
              </p:cNvPr>
              <p:cNvGrpSpPr/>
              <p:nvPr/>
            </p:nvGrpSpPr>
            <p:grpSpPr>
              <a:xfrm>
                <a:off x="5640755" y="1659120"/>
                <a:ext cx="1386199" cy="1769879"/>
                <a:chOff x="2766011" y="3715061"/>
                <a:chExt cx="1390205" cy="1774994"/>
              </a:xfrm>
            </p:grpSpPr>
            <p:pic>
              <p:nvPicPr>
                <p:cNvPr id="66" name="Picture 10" descr="Gallon bottle plastic flat icon blue Royalty Free Vector">
                  <a:extLst>
                    <a:ext uri="{FF2B5EF4-FFF2-40B4-BE49-F238E27FC236}">
                      <a16:creationId xmlns:a16="http://schemas.microsoft.com/office/drawing/2014/main" id="{1AE936A8-0866-455D-9B8A-3F9780F1547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5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5345" t="17374" r="25782" b="24848"/>
                <a:stretch/>
              </p:blipFill>
              <p:spPr bwMode="auto">
                <a:xfrm flipH="1">
                  <a:off x="2766011" y="3715061"/>
                  <a:ext cx="1390205" cy="177499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CABFBC70-23D4-4B90-87BA-BCB34E5D23E4}"/>
                    </a:ext>
                  </a:extLst>
                </p:cNvPr>
                <p:cNvSpPr/>
                <p:nvPr/>
              </p:nvSpPr>
              <p:spPr>
                <a:xfrm>
                  <a:off x="2991257" y="4762500"/>
                  <a:ext cx="954952" cy="443049"/>
                </a:xfrm>
                <a:prstGeom prst="roundRect">
                  <a:avLst/>
                </a:prstGeom>
                <a:solidFill>
                  <a:srgbClr val="E7ECDC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5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36145A63-34F6-4964-B821-05DEFE5A9BF4}"/>
                </a:ext>
              </a:extLst>
            </p:cNvPr>
            <p:cNvSpPr txBox="1"/>
            <p:nvPr/>
          </p:nvSpPr>
          <p:spPr>
            <a:xfrm>
              <a:off x="5597505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CF66553-CD53-4CE0-8EC1-36FB83B5A71E}"/>
              </a:ext>
            </a:extLst>
          </p:cNvPr>
          <p:cNvGrpSpPr/>
          <p:nvPr/>
        </p:nvGrpSpPr>
        <p:grpSpPr>
          <a:xfrm>
            <a:off x="7601461" y="554973"/>
            <a:ext cx="3625621" cy="3275416"/>
            <a:chOff x="7601461" y="554973"/>
            <a:chExt cx="3625621" cy="32754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D4C533E-106C-452B-A6C8-48585B7AD60D}"/>
                </a:ext>
              </a:extLst>
            </p:cNvPr>
            <p:cNvGrpSpPr/>
            <p:nvPr/>
          </p:nvGrpSpPr>
          <p:grpSpPr>
            <a:xfrm>
              <a:off x="7601461" y="554973"/>
              <a:ext cx="3625621" cy="3160087"/>
              <a:chOff x="7601461" y="554973"/>
              <a:chExt cx="3625621" cy="3160087"/>
            </a:xfrm>
          </p:grpSpPr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068F7E34-9B6C-422F-9A74-D593787D78CD}"/>
                  </a:ext>
                </a:extLst>
              </p:cNvPr>
              <p:cNvGrpSpPr/>
              <p:nvPr/>
            </p:nvGrpSpPr>
            <p:grpSpPr>
              <a:xfrm>
                <a:off x="9218590" y="885008"/>
                <a:ext cx="1945880" cy="1842963"/>
                <a:chOff x="5410679" y="3968402"/>
                <a:chExt cx="1945880" cy="1842963"/>
              </a:xfrm>
            </p:grpSpPr>
            <p:pic>
              <p:nvPicPr>
                <p:cNvPr id="80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EF2852DD-EB9A-4319-BED9-691069E86D2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3414" t="50110" r="-243" b="797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05F18113-7CD2-4C3C-9429-6894F9BCC45C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FEE300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8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85" name="Group 84">
                <a:extLst>
                  <a:ext uri="{FF2B5EF4-FFF2-40B4-BE49-F238E27FC236}">
                    <a16:creationId xmlns:a16="http://schemas.microsoft.com/office/drawing/2014/main" id="{2D5D2E83-B1B5-4C2C-923A-A9E7F6965013}"/>
                  </a:ext>
                </a:extLst>
              </p:cNvPr>
              <p:cNvGrpSpPr/>
              <p:nvPr/>
            </p:nvGrpSpPr>
            <p:grpSpPr>
              <a:xfrm>
                <a:off x="7711255" y="1519578"/>
                <a:ext cx="1275874" cy="1208393"/>
                <a:chOff x="5410679" y="3968402"/>
                <a:chExt cx="1945880" cy="1842963"/>
              </a:xfrm>
            </p:grpSpPr>
            <p:pic>
              <p:nvPicPr>
                <p:cNvPr id="86" name="Picture 12" descr="Buckets Royalty Free Vector Image - VectorStock">
                  <a:extLst>
                    <a:ext uri="{FF2B5EF4-FFF2-40B4-BE49-F238E27FC236}">
                      <a16:creationId xmlns:a16="http://schemas.microsoft.com/office/drawing/2014/main" id="{BC344D34-5F3F-4B86-9BD5-73081502F8C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7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50000" r="53171" b="8081"/>
                <a:stretch/>
              </p:blipFill>
              <p:spPr bwMode="auto">
                <a:xfrm>
                  <a:off x="5410679" y="3968402"/>
                  <a:ext cx="1945880" cy="184296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7" name="Rectangle: Rounded Corners 86">
                  <a:extLst>
                    <a:ext uri="{FF2B5EF4-FFF2-40B4-BE49-F238E27FC236}">
                      <a16:creationId xmlns:a16="http://schemas.microsoft.com/office/drawing/2014/main" id="{18B781DB-BF69-4AF2-BBBD-CF59BECF52C5}"/>
                    </a:ext>
                  </a:extLst>
                </p:cNvPr>
                <p:cNvSpPr/>
                <p:nvPr/>
              </p:nvSpPr>
              <p:spPr>
                <a:xfrm>
                  <a:off x="6006589" y="4889883"/>
                  <a:ext cx="952200" cy="441772"/>
                </a:xfrm>
                <a:prstGeom prst="roundRect">
                  <a:avLst/>
                </a:prstGeom>
                <a:solidFill>
                  <a:srgbClr val="24A21D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5</a:t>
                  </a:r>
                  <a:r>
                    <a:rPr lang="en-US" sz="28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8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8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234B7345-03E3-4186-AE9B-F59D4AD94AFC}"/>
                  </a:ext>
                </a:extLst>
              </p:cNvPr>
              <p:cNvGrpSpPr/>
              <p:nvPr/>
            </p:nvGrpSpPr>
            <p:grpSpPr>
              <a:xfrm>
                <a:off x="7601461" y="554973"/>
                <a:ext cx="3625621" cy="3160087"/>
                <a:chOff x="7601461" y="439960"/>
                <a:chExt cx="3625621" cy="3160087"/>
              </a:xfrm>
            </p:grpSpPr>
            <p:sp>
              <p:nvSpPr>
                <p:cNvPr id="77" name="Rectangle: Rounded Corners 76">
                  <a:extLst>
                    <a:ext uri="{FF2B5EF4-FFF2-40B4-BE49-F238E27FC236}">
                      <a16:creationId xmlns:a16="http://schemas.microsoft.com/office/drawing/2014/main" id="{003A8E0F-6E07-49BD-9A62-41FE315E6939}"/>
                    </a:ext>
                  </a:extLst>
                </p:cNvPr>
                <p:cNvSpPr/>
                <p:nvPr/>
              </p:nvSpPr>
              <p:spPr>
                <a:xfrm>
                  <a:off x="7601461" y="439960"/>
                  <a:ext cx="3625621" cy="2346510"/>
                </a:xfrm>
                <a:prstGeom prst="roundRect">
                  <a:avLst>
                    <a:gd name="adj" fmla="val 8921"/>
                  </a:avLst>
                </a:prstGeom>
                <a:noFill/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F329E58A-D1CD-4D28-BE1C-FA8E088A37DD}"/>
                    </a:ext>
                  </a:extLst>
                </p:cNvPr>
                <p:cNvSpPr/>
                <p:nvPr/>
              </p:nvSpPr>
              <p:spPr>
                <a:xfrm>
                  <a:off x="9314441" y="3190477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6ECB4FD0-3AF4-4B08-B905-97AB6C3BD7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519226" y="2787395"/>
                  <a:ext cx="4981" cy="41589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C675A87-625C-444C-ACF4-BB9D8E734A56}"/>
                </a:ext>
              </a:extLst>
            </p:cNvPr>
            <p:cNvSpPr txBox="1"/>
            <p:nvPr/>
          </p:nvSpPr>
          <p:spPr>
            <a:xfrm>
              <a:off x="9724011" y="3307169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BFA605-CCD3-4280-88A8-6E5903268B3D}"/>
              </a:ext>
            </a:extLst>
          </p:cNvPr>
          <p:cNvGrpSpPr/>
          <p:nvPr/>
        </p:nvGrpSpPr>
        <p:grpSpPr>
          <a:xfrm>
            <a:off x="2679558" y="4231394"/>
            <a:ext cx="3721241" cy="2319304"/>
            <a:chOff x="2679558" y="4231394"/>
            <a:chExt cx="3721241" cy="231930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B0163C0-ACAA-48EC-A025-E1940EA6B894}"/>
                </a:ext>
              </a:extLst>
            </p:cNvPr>
            <p:cNvGrpSpPr/>
            <p:nvPr/>
          </p:nvGrpSpPr>
          <p:grpSpPr>
            <a:xfrm>
              <a:off x="2679558" y="4231394"/>
              <a:ext cx="3721241" cy="2206341"/>
              <a:chOff x="2679558" y="4231394"/>
              <a:chExt cx="3721241" cy="2206341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45CFAD57-BCF3-49E4-B5DB-5190CA8965A2}"/>
                  </a:ext>
                </a:extLst>
              </p:cNvPr>
              <p:cNvGrpSpPr/>
              <p:nvPr/>
            </p:nvGrpSpPr>
            <p:grpSpPr>
              <a:xfrm>
                <a:off x="2679558" y="4231394"/>
                <a:ext cx="3721241" cy="2206341"/>
                <a:chOff x="1336533" y="1449251"/>
                <a:chExt cx="3721241" cy="2206341"/>
              </a:xfrm>
            </p:grpSpPr>
            <p:grpSp>
              <p:nvGrpSpPr>
                <p:cNvPr id="36" name="Group 35">
                  <a:extLst>
                    <a:ext uri="{FF2B5EF4-FFF2-40B4-BE49-F238E27FC236}">
                      <a16:creationId xmlns:a16="http://schemas.microsoft.com/office/drawing/2014/main" id="{D52268CE-F37F-4A77-B8CC-4138E57B8C15}"/>
                    </a:ext>
                  </a:extLst>
                </p:cNvPr>
                <p:cNvGrpSpPr/>
                <p:nvPr/>
              </p:nvGrpSpPr>
              <p:grpSpPr>
                <a:xfrm>
                  <a:off x="1336533" y="1449251"/>
                  <a:ext cx="3721241" cy="1457190"/>
                  <a:chOff x="1415687" y="1703251"/>
                  <a:chExt cx="3721241" cy="1457190"/>
                </a:xfrm>
              </p:grpSpPr>
              <p:sp>
                <p:nvSpPr>
                  <p:cNvPr id="46" name="Rectangle: Rounded Corners 45">
                    <a:extLst>
                      <a:ext uri="{FF2B5EF4-FFF2-40B4-BE49-F238E27FC236}">
                        <a16:creationId xmlns:a16="http://schemas.microsoft.com/office/drawing/2014/main" id="{630908FC-5A31-449D-88D9-7E7445A564F3}"/>
                      </a:ext>
                    </a:extLst>
                  </p:cNvPr>
                  <p:cNvSpPr/>
                  <p:nvPr/>
                </p:nvSpPr>
                <p:spPr>
                  <a:xfrm>
                    <a:off x="1415687" y="1703251"/>
                    <a:ext cx="3721241" cy="1457190"/>
                  </a:xfrm>
                  <a:prstGeom prst="roundRect">
                    <a:avLst>
                      <a:gd name="adj" fmla="val 8921"/>
                    </a:avLst>
                  </a:prstGeom>
                  <a:noFill/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47" name="Picture 46">
                    <a:extLst>
                      <a:ext uri="{FF2B5EF4-FFF2-40B4-BE49-F238E27FC236}">
                        <a16:creationId xmlns:a16="http://schemas.microsoft.com/office/drawing/2014/main" id="{0DFDE18D-EAC8-4CA8-8A0B-DB880D65CCB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2506870" y="2105891"/>
                    <a:ext cx="1049404" cy="832286"/>
                  </a:xfrm>
                  <a:prstGeom prst="rect">
                    <a:avLst/>
                  </a:prstGeom>
                </p:spPr>
              </p:pic>
              <p:pic>
                <p:nvPicPr>
                  <p:cNvPr id="48" name="Picture 47">
                    <a:extLst>
                      <a:ext uri="{FF2B5EF4-FFF2-40B4-BE49-F238E27FC236}">
                        <a16:creationId xmlns:a16="http://schemas.microsoft.com/office/drawing/2014/main" id="{340C9F5C-1B9C-42ED-9639-8B127C6AD9B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1523063" y="2241346"/>
                    <a:ext cx="861144" cy="682976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5E7AA5D-1969-40FE-B839-1870ACB4E30B}"/>
                    </a:ext>
                  </a:extLst>
                </p:cNvPr>
                <p:cNvSpPr/>
                <p:nvPr/>
              </p:nvSpPr>
              <p:spPr>
                <a:xfrm>
                  <a:off x="2656168" y="2175503"/>
                  <a:ext cx="519698" cy="244679"/>
                </a:xfrm>
                <a:prstGeom prst="roundRect">
                  <a:avLst/>
                </a:prstGeom>
                <a:solidFill>
                  <a:srgbClr val="97D2D2"/>
                </a:solidFill>
                <a:ln>
                  <a:noFill/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0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2</a:t>
                  </a:r>
                  <a:r>
                    <a:rPr lang="en-US" sz="2000" b="1" i="1" dirty="0">
                      <a:latin typeface="Book Antiqua" panose="02040602050305030304" pitchFamily="18" charset="0"/>
                    </a:rPr>
                    <a:t> l</a:t>
                  </a:r>
                  <a:r>
                    <a:rPr lang="en-US" sz="2000" dirty="0">
                      <a:solidFill>
                        <a:schemeClr val="tx1"/>
                      </a:solidFill>
                      <a:sym typeface="Wingdings" panose="05000000000000000000" pitchFamily="2" charset="2"/>
                    </a:rPr>
                    <a:t> </a:t>
                  </a:r>
                  <a:endParaRPr lang="en-US" sz="20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4B81A06-8952-4F48-8D0A-90FED30A5D8A}"/>
                    </a:ext>
                  </a:extLst>
                </p:cNvPr>
                <p:cNvCxnSpPr>
                  <a:cxnSpLocks/>
                  <a:endCxn id="43" idx="0"/>
                </p:cNvCxnSpPr>
                <p:nvPr/>
              </p:nvCxnSpPr>
              <p:spPr>
                <a:xfrm>
                  <a:off x="3313241" y="2906441"/>
                  <a:ext cx="0" cy="339581"/>
                </a:xfrm>
                <a:prstGeom prst="line">
                  <a:avLst/>
                </a:prstGeom>
                <a:ln w="12700">
                  <a:solidFill>
                    <a:srgbClr val="F7964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5C587731-CD36-4BA4-8860-2214C4B4E290}"/>
                    </a:ext>
                  </a:extLst>
                </p:cNvPr>
                <p:cNvSpPr/>
                <p:nvPr/>
              </p:nvSpPr>
              <p:spPr>
                <a:xfrm>
                  <a:off x="3108456" y="3246022"/>
                  <a:ext cx="409570" cy="409570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rgbClr val="F7964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D36BBCDB-3147-406B-B3D4-663E77D956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4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37514" y="4412426"/>
                <a:ext cx="1369322" cy="1086014"/>
              </a:xfrm>
              <a:prstGeom prst="rect">
                <a:avLst/>
              </a:prstGeom>
            </p:spPr>
          </p:pic>
          <p:sp>
            <p:nvSpPr>
              <p:cNvPr id="52" name="Rectangle: Rounded Corners 51">
                <a:extLst>
                  <a:ext uri="{FF2B5EF4-FFF2-40B4-BE49-F238E27FC236}">
                    <a16:creationId xmlns:a16="http://schemas.microsoft.com/office/drawing/2014/main" id="{0D87BE20-1B94-48F8-ABEC-D6951A47C545}"/>
                  </a:ext>
                </a:extLst>
              </p:cNvPr>
              <p:cNvSpPr/>
              <p:nvPr/>
            </p:nvSpPr>
            <p:spPr>
              <a:xfrm>
                <a:off x="5137165" y="4851637"/>
                <a:ext cx="668870" cy="397079"/>
              </a:xfrm>
              <a:prstGeom prst="roundRect">
                <a:avLst/>
              </a:prstGeom>
              <a:solidFill>
                <a:srgbClr val="DAD4E1"/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5</a:t>
                </a:r>
                <a:r>
                  <a:rPr lang="en-US" sz="2400" b="1" i="1" dirty="0">
                    <a:latin typeface="Book Antiqua" panose="02040602050305030304" pitchFamily="18" charset="0"/>
                  </a:rPr>
                  <a:t> l</a:t>
                </a:r>
                <a:r>
                  <a:rPr lang="en-US" sz="24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 </a:t>
                </a:r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C62518B0-3CB5-4F66-B4D1-212F4969EE97}"/>
                </a:ext>
              </a:extLst>
            </p:cNvPr>
            <p:cNvSpPr txBox="1"/>
            <p:nvPr/>
          </p:nvSpPr>
          <p:spPr>
            <a:xfrm>
              <a:off x="4861051" y="6027478"/>
              <a:ext cx="40957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 i="1" dirty="0">
                  <a:solidFill>
                    <a:srgbClr val="FF0000"/>
                  </a:solidFill>
                  <a:latin typeface="Book Antiqua" panose="02040602050305030304" pitchFamily="18" charset="0"/>
                </a:rPr>
                <a:t>l</a:t>
              </a:r>
              <a:endParaRPr lang="en-US" sz="2800" dirty="0"/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A6A07136-5881-4B0E-AB81-6A46D4989DE8}"/>
              </a:ext>
            </a:extLst>
          </p:cNvPr>
          <p:cNvSpPr txBox="1"/>
          <p:nvPr/>
        </p:nvSpPr>
        <p:spPr>
          <a:xfrm>
            <a:off x="1847346" y="3279442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2D7837E-1574-408B-9907-059106C9A2C1}"/>
              </a:ext>
            </a:extLst>
          </p:cNvPr>
          <p:cNvSpPr txBox="1"/>
          <p:nvPr/>
        </p:nvSpPr>
        <p:spPr>
          <a:xfrm>
            <a:off x="5251497" y="3290604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398D210-2331-4B09-ABB1-5B398E287E1D}"/>
              </a:ext>
            </a:extLst>
          </p:cNvPr>
          <p:cNvSpPr txBox="1"/>
          <p:nvPr/>
        </p:nvSpPr>
        <p:spPr>
          <a:xfrm>
            <a:off x="9247561" y="3308869"/>
            <a:ext cx="527709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FE4F121B-6260-4F76-AE4C-7AE646CB5738}"/>
              </a:ext>
            </a:extLst>
          </p:cNvPr>
          <p:cNvSpPr txBox="1"/>
          <p:nvPr/>
        </p:nvSpPr>
        <p:spPr>
          <a:xfrm>
            <a:off x="4478172" y="6022733"/>
            <a:ext cx="356188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75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92" grpId="0" animBg="1"/>
      <p:bldP spid="93" grpId="0" animBg="1"/>
      <p:bldP spid="94" grpId="0" animBg="1"/>
      <p:bldP spid="10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509</Words>
  <Application>Microsoft Office PowerPoint</Application>
  <PresentationFormat>Widescreen</PresentationFormat>
  <Paragraphs>99</Paragraphs>
  <Slides>14</Slides>
  <Notes>1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Arial-Rounded</vt:lpstr>
      <vt:lpstr>Book Antiqua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6</cp:revision>
  <dcterms:created xsi:type="dcterms:W3CDTF">2021-10-29T14:44:18Z</dcterms:created>
  <dcterms:modified xsi:type="dcterms:W3CDTF">2021-10-29T15:03:15Z</dcterms:modified>
</cp:coreProperties>
</file>